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69" r:id="rId12"/>
    <p:sldId id="260" r:id="rId13"/>
    <p:sldId id="270" r:id="rId14"/>
    <p:sldId id="271" r:id="rId15"/>
    <p:sldId id="272" r:id="rId16"/>
    <p:sldId id="273" r:id="rId17"/>
    <p:sldId id="261" r:id="rId18"/>
    <p:sldId id="274" r:id="rId19"/>
    <p:sldId id="275" r:id="rId20"/>
    <p:sldId id="276" r:id="rId21"/>
    <p:sldId id="262" r:id="rId22"/>
    <p:sldId id="278" r:id="rId23"/>
    <p:sldId id="279" r:id="rId24"/>
    <p:sldId id="280" r:id="rId25"/>
    <p:sldId id="28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CDEE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C0B70-8AA7-4CB1-A1B6-EA4C731A493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43441-1A76-4154-8FA3-280BC7303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09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09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947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658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941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014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77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045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655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998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706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396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047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312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84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503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387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625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559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537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304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5288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722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010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20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43441-1A76-4154-8FA3-280BC730397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41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376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84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88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06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5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1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329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10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43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73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25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EAB60-C641-4102-83E3-5B0B9E78DC8D}" type="datetimeFigureOut">
              <a:rPr lang="zh-CN" altLang="en-US" smtClean="0"/>
              <a:t>2018/4/28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2FCC-E1EA-4A07-BD28-90CBA405B6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65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3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" name="组合 13"/>
          <p:cNvGrpSpPr>
            <a:grpSpLocks/>
          </p:cNvGrpSpPr>
          <p:nvPr/>
        </p:nvGrpSpPr>
        <p:grpSpPr bwMode="auto">
          <a:xfrm>
            <a:off x="351235" y="4130283"/>
            <a:ext cx="1588294" cy="369332"/>
            <a:chOff x="1419009" y="5560913"/>
            <a:chExt cx="2118780" cy="492517"/>
          </a:xfrm>
        </p:grpSpPr>
        <p:sp>
          <p:nvSpPr>
            <p:cNvPr id="29" name="Freeform 5"/>
            <p:cNvSpPr>
              <a:spLocks noChangeArrowheads="1"/>
            </p:cNvSpPr>
            <p:nvPr/>
          </p:nvSpPr>
          <p:spPr bwMode="auto">
            <a:xfrm>
              <a:off x="1419009" y="5581469"/>
              <a:ext cx="290920" cy="291645"/>
            </a:xfrm>
            <a:custGeom>
              <a:avLst/>
              <a:gdLst>
                <a:gd name="T0" fmla="*/ 41 w 46"/>
                <a:gd name="T1" fmla="*/ 33 h 46"/>
                <a:gd name="T2" fmla="*/ 30 w 46"/>
                <a:gd name="T3" fmla="*/ 33 h 46"/>
                <a:gd name="T4" fmla="*/ 20 w 46"/>
                <a:gd name="T5" fmla="*/ 27 h 46"/>
                <a:gd name="T6" fmla="*/ 14 w 46"/>
                <a:gd name="T7" fmla="*/ 16 h 46"/>
                <a:gd name="T8" fmla="*/ 14 w 46"/>
                <a:gd name="T9" fmla="*/ 6 h 46"/>
                <a:gd name="T10" fmla="*/ 3 w 46"/>
                <a:gd name="T11" fmla="*/ 7 h 46"/>
                <a:gd name="T12" fmla="*/ 14 w 46"/>
                <a:gd name="T13" fmla="*/ 33 h 46"/>
                <a:gd name="T14" fmla="*/ 39 w 46"/>
                <a:gd name="T15" fmla="*/ 43 h 46"/>
                <a:gd name="T16" fmla="*/ 41 w 46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6">
                  <a:moveTo>
                    <a:pt x="41" y="33"/>
                  </a:moveTo>
                  <a:cubicBezTo>
                    <a:pt x="35" y="28"/>
                    <a:pt x="33" y="30"/>
                    <a:pt x="30" y="33"/>
                  </a:cubicBezTo>
                  <a:cubicBezTo>
                    <a:pt x="29" y="35"/>
                    <a:pt x="24" y="31"/>
                    <a:pt x="20" y="27"/>
                  </a:cubicBezTo>
                  <a:cubicBezTo>
                    <a:pt x="16" y="23"/>
                    <a:pt x="12" y="18"/>
                    <a:pt x="14" y="16"/>
                  </a:cubicBezTo>
                  <a:cubicBezTo>
                    <a:pt x="16" y="14"/>
                    <a:pt x="19" y="12"/>
                    <a:pt x="14" y="6"/>
                  </a:cubicBezTo>
                  <a:cubicBezTo>
                    <a:pt x="9" y="0"/>
                    <a:pt x="6" y="5"/>
                    <a:pt x="3" y="7"/>
                  </a:cubicBezTo>
                  <a:cubicBezTo>
                    <a:pt x="0" y="10"/>
                    <a:pt x="3" y="21"/>
                    <a:pt x="14" y="33"/>
                  </a:cubicBezTo>
                  <a:cubicBezTo>
                    <a:pt x="25" y="43"/>
                    <a:pt x="36" y="46"/>
                    <a:pt x="39" y="43"/>
                  </a:cubicBezTo>
                  <a:cubicBezTo>
                    <a:pt x="42" y="41"/>
                    <a:pt x="46" y="37"/>
                    <a:pt x="41" y="33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文本框 15"/>
            <p:cNvSpPr txBox="1">
              <a:spLocks noChangeArrowheads="1"/>
            </p:cNvSpPr>
            <p:nvPr/>
          </p:nvSpPr>
          <p:spPr bwMode="auto">
            <a:xfrm>
              <a:off x="1767212" y="5560913"/>
              <a:ext cx="1770577" cy="492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5254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010-</a:t>
              </a:r>
              <a:endParaRPr lang="zh-CN" altLang="en-US">
                <a:solidFill>
                  <a:srgbClr val="5254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16"/>
          <p:cNvGrpSpPr>
            <a:grpSpLocks/>
          </p:cNvGrpSpPr>
          <p:nvPr/>
        </p:nvGrpSpPr>
        <p:grpSpPr bwMode="auto">
          <a:xfrm>
            <a:off x="2174082" y="4130283"/>
            <a:ext cx="2188369" cy="369332"/>
            <a:chOff x="2752547" y="5588167"/>
            <a:chExt cx="2917695" cy="492517"/>
          </a:xfrm>
        </p:grpSpPr>
        <p:sp>
          <p:nvSpPr>
            <p:cNvPr id="32" name="Freeform 9"/>
            <p:cNvSpPr>
              <a:spLocks noEditPoints="1" noChangeArrowheads="1"/>
            </p:cNvSpPr>
            <p:nvPr/>
          </p:nvSpPr>
          <p:spPr bwMode="auto">
            <a:xfrm>
              <a:off x="2752547" y="5624714"/>
              <a:ext cx="418677" cy="296238"/>
            </a:xfrm>
            <a:custGeom>
              <a:avLst/>
              <a:gdLst>
                <a:gd name="T0" fmla="*/ 4 w 40"/>
                <a:gd name="T1" fmla="*/ 0 h 30"/>
                <a:gd name="T2" fmla="*/ 7 w 40"/>
                <a:gd name="T3" fmla="*/ 0 h 30"/>
                <a:gd name="T4" fmla="*/ 12 w 40"/>
                <a:gd name="T5" fmla="*/ 0 h 30"/>
                <a:gd name="T6" fmla="*/ 16 w 40"/>
                <a:gd name="T7" fmla="*/ 0 h 30"/>
                <a:gd name="T8" fmla="*/ 20 w 40"/>
                <a:gd name="T9" fmla="*/ 0 h 30"/>
                <a:gd name="T10" fmla="*/ 24 w 40"/>
                <a:gd name="T11" fmla="*/ 0 h 30"/>
                <a:gd name="T12" fmla="*/ 28 w 40"/>
                <a:gd name="T13" fmla="*/ 0 h 30"/>
                <a:gd name="T14" fmla="*/ 32 w 40"/>
                <a:gd name="T15" fmla="*/ 0 h 30"/>
                <a:gd name="T16" fmla="*/ 36 w 40"/>
                <a:gd name="T17" fmla="*/ 0 h 30"/>
                <a:gd name="T18" fmla="*/ 40 w 40"/>
                <a:gd name="T19" fmla="*/ 4 h 30"/>
                <a:gd name="T20" fmla="*/ 36 w 40"/>
                <a:gd name="T21" fmla="*/ 30 h 30"/>
                <a:gd name="T22" fmla="*/ 32 w 40"/>
                <a:gd name="T23" fmla="*/ 30 h 30"/>
                <a:gd name="T24" fmla="*/ 28 w 40"/>
                <a:gd name="T25" fmla="*/ 30 h 30"/>
                <a:gd name="T26" fmla="*/ 24 w 40"/>
                <a:gd name="T27" fmla="*/ 30 h 30"/>
                <a:gd name="T28" fmla="*/ 20 w 40"/>
                <a:gd name="T29" fmla="*/ 30 h 30"/>
                <a:gd name="T30" fmla="*/ 16 w 40"/>
                <a:gd name="T31" fmla="*/ 30 h 30"/>
                <a:gd name="T32" fmla="*/ 12 w 40"/>
                <a:gd name="T33" fmla="*/ 30 h 30"/>
                <a:gd name="T34" fmla="*/ 8 w 40"/>
                <a:gd name="T35" fmla="*/ 30 h 30"/>
                <a:gd name="T36" fmla="*/ 4 w 40"/>
                <a:gd name="T37" fmla="*/ 30 h 30"/>
                <a:gd name="T38" fmla="*/ 0 w 40"/>
                <a:gd name="T39" fmla="*/ 25 h 30"/>
                <a:gd name="T40" fmla="*/ 33 w 40"/>
                <a:gd name="T41" fmla="*/ 8 h 30"/>
                <a:gd name="T42" fmla="*/ 29 w 40"/>
                <a:gd name="T43" fmla="*/ 11 h 30"/>
                <a:gd name="T44" fmla="*/ 28 w 40"/>
                <a:gd name="T45" fmla="*/ 15 h 30"/>
                <a:gd name="T46" fmla="*/ 32 w 40"/>
                <a:gd name="T47" fmla="*/ 19 h 30"/>
                <a:gd name="T48" fmla="*/ 36 w 40"/>
                <a:gd name="T49" fmla="*/ 24 h 30"/>
                <a:gd name="T50" fmla="*/ 33 w 40"/>
                <a:gd name="T51" fmla="*/ 25 h 30"/>
                <a:gd name="T52" fmla="*/ 29 w 40"/>
                <a:gd name="T53" fmla="*/ 20 h 30"/>
                <a:gd name="T54" fmla="*/ 25 w 40"/>
                <a:gd name="T55" fmla="*/ 15 h 30"/>
                <a:gd name="T56" fmla="*/ 21 w 40"/>
                <a:gd name="T57" fmla="*/ 18 h 30"/>
                <a:gd name="T58" fmla="*/ 18 w 40"/>
                <a:gd name="T59" fmla="*/ 17 h 30"/>
                <a:gd name="T60" fmla="*/ 14 w 40"/>
                <a:gd name="T61" fmla="*/ 16 h 30"/>
                <a:gd name="T62" fmla="*/ 10 w 40"/>
                <a:gd name="T63" fmla="*/ 21 h 30"/>
                <a:gd name="T64" fmla="*/ 6 w 40"/>
                <a:gd name="T65" fmla="*/ 26 h 30"/>
                <a:gd name="T66" fmla="*/ 7 w 40"/>
                <a:gd name="T67" fmla="*/ 28 h 30"/>
                <a:gd name="T68" fmla="*/ 11 w 40"/>
                <a:gd name="T69" fmla="*/ 28 h 30"/>
                <a:gd name="T70" fmla="*/ 15 w 40"/>
                <a:gd name="T71" fmla="*/ 28 h 30"/>
                <a:gd name="T72" fmla="*/ 19 w 40"/>
                <a:gd name="T73" fmla="*/ 28 h 30"/>
                <a:gd name="T74" fmla="*/ 23 w 40"/>
                <a:gd name="T75" fmla="*/ 28 h 30"/>
                <a:gd name="T76" fmla="*/ 27 w 40"/>
                <a:gd name="T77" fmla="*/ 28 h 30"/>
                <a:gd name="T78" fmla="*/ 31 w 40"/>
                <a:gd name="T79" fmla="*/ 28 h 30"/>
                <a:gd name="T80" fmla="*/ 35 w 40"/>
                <a:gd name="T81" fmla="*/ 28 h 30"/>
                <a:gd name="T82" fmla="*/ 32 w 40"/>
                <a:gd name="T83" fmla="*/ 3 h 30"/>
                <a:gd name="T84" fmla="*/ 28 w 40"/>
                <a:gd name="T85" fmla="*/ 3 h 30"/>
                <a:gd name="T86" fmla="*/ 24 w 40"/>
                <a:gd name="T87" fmla="*/ 3 h 30"/>
                <a:gd name="T88" fmla="*/ 20 w 40"/>
                <a:gd name="T89" fmla="*/ 3 h 30"/>
                <a:gd name="T90" fmla="*/ 16 w 40"/>
                <a:gd name="T91" fmla="*/ 3 h 30"/>
                <a:gd name="T92" fmla="*/ 12 w 40"/>
                <a:gd name="T93" fmla="*/ 3 h 30"/>
                <a:gd name="T94" fmla="*/ 8 w 40"/>
                <a:gd name="T95" fmla="*/ 3 h 30"/>
                <a:gd name="T96" fmla="*/ 4 w 40"/>
                <a:gd name="T97" fmla="*/ 3 h 30"/>
                <a:gd name="T98" fmla="*/ 8 w 40"/>
                <a:gd name="T99" fmla="*/ 6 h 30"/>
                <a:gd name="T100" fmla="*/ 12 w 40"/>
                <a:gd name="T101" fmla="*/ 9 h 30"/>
                <a:gd name="T102" fmla="*/ 16 w 40"/>
                <a:gd name="T103" fmla="*/ 13 h 30"/>
                <a:gd name="T104" fmla="*/ 20 w 40"/>
                <a:gd name="T105" fmla="*/ 15 h 30"/>
                <a:gd name="T106" fmla="*/ 24 w 40"/>
                <a:gd name="T107" fmla="*/ 12 h 30"/>
                <a:gd name="T108" fmla="*/ 28 w 40"/>
                <a:gd name="T109" fmla="*/ 9 h 30"/>
                <a:gd name="T110" fmla="*/ 32 w 40"/>
                <a:gd name="T111" fmla="*/ 5 h 30"/>
                <a:gd name="T112" fmla="*/ 12 w 40"/>
                <a:gd name="T113" fmla="*/ 12 h 30"/>
                <a:gd name="T114" fmla="*/ 8 w 40"/>
                <a:gd name="T115" fmla="*/ 9 h 30"/>
                <a:gd name="T116" fmla="*/ 4 w 40"/>
                <a:gd name="T117" fmla="*/ 6 h 30"/>
                <a:gd name="T118" fmla="*/ 4 w 40"/>
                <a:gd name="T119" fmla="*/ 24 h 30"/>
                <a:gd name="T120" fmla="*/ 8 w 40"/>
                <a:gd name="T121" fmla="*/ 19 h 30"/>
                <a:gd name="T122" fmla="*/ 12 w 40"/>
                <a:gd name="T123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" h="30">
                  <a:moveTo>
                    <a:pt x="0" y="2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40" y="4"/>
                    <a:pt x="40" y="4"/>
                  </a:cubicBezTo>
                  <a:cubicBezTo>
                    <a:pt x="40" y="4"/>
                    <a:pt x="40" y="5"/>
                    <a:pt x="40" y="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6"/>
                    <a:pt x="39" y="26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1" y="29"/>
                  </a:cubicBezTo>
                  <a:cubicBezTo>
                    <a:pt x="1" y="29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lose/>
                  <a:moveTo>
                    <a:pt x="37" y="4"/>
                  </a:moveTo>
                  <a:cubicBezTo>
                    <a:pt x="37" y="4"/>
                    <a:pt x="37" y="4"/>
                    <a:pt x="37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4"/>
                    <a:pt x="37" y="4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lnTo>
                    <a:pt x="35" y="27"/>
                  </a:lnTo>
                  <a:close/>
                  <a:moveTo>
                    <a:pt x="35" y="3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文本框 18"/>
            <p:cNvSpPr txBox="1">
              <a:spLocks noChangeArrowheads="1"/>
            </p:cNvSpPr>
            <p:nvPr/>
          </p:nvSpPr>
          <p:spPr bwMode="auto">
            <a:xfrm>
              <a:off x="3171224" y="5588167"/>
              <a:ext cx="2499018" cy="492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5254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34" name="组合 19"/>
          <p:cNvGrpSpPr>
            <a:grpSpLocks/>
          </p:cNvGrpSpPr>
          <p:nvPr/>
        </p:nvGrpSpPr>
        <p:grpSpPr bwMode="auto">
          <a:xfrm>
            <a:off x="351235" y="4610102"/>
            <a:ext cx="2134790" cy="369332"/>
            <a:chOff x="431457" y="6228020"/>
            <a:chExt cx="2847220" cy="492516"/>
          </a:xfrm>
        </p:grpSpPr>
        <p:sp>
          <p:nvSpPr>
            <p:cNvPr id="35" name="Freeform 13"/>
            <p:cNvSpPr>
              <a:spLocks noEditPoints="1" noChangeArrowheads="1"/>
            </p:cNvSpPr>
            <p:nvPr/>
          </p:nvSpPr>
          <p:spPr bwMode="auto">
            <a:xfrm>
              <a:off x="431457" y="6254496"/>
              <a:ext cx="317294" cy="316380"/>
            </a:xfrm>
            <a:custGeom>
              <a:avLst/>
              <a:gdLst>
                <a:gd name="T0" fmla="*/ 37 w 42"/>
                <a:gd name="T1" fmla="*/ 8 h 42"/>
                <a:gd name="T2" fmla="*/ 19 w 42"/>
                <a:gd name="T3" fmla="*/ 0 h 42"/>
                <a:gd name="T4" fmla="*/ 0 w 42"/>
                <a:gd name="T5" fmla="*/ 20 h 42"/>
                <a:gd name="T6" fmla="*/ 5 w 42"/>
                <a:gd name="T7" fmla="*/ 35 h 42"/>
                <a:gd name="T8" fmla="*/ 23 w 42"/>
                <a:gd name="T9" fmla="*/ 42 h 42"/>
                <a:gd name="T10" fmla="*/ 22 w 42"/>
                <a:gd name="T11" fmla="*/ 11 h 42"/>
                <a:gd name="T12" fmla="*/ 27 w 42"/>
                <a:gd name="T13" fmla="*/ 10 h 42"/>
                <a:gd name="T14" fmla="*/ 26 w 42"/>
                <a:gd name="T15" fmla="*/ 7 h 42"/>
                <a:gd name="T16" fmla="*/ 24 w 42"/>
                <a:gd name="T17" fmla="*/ 5 h 42"/>
                <a:gd name="T18" fmla="*/ 23 w 42"/>
                <a:gd name="T19" fmla="*/ 3 h 42"/>
                <a:gd name="T20" fmla="*/ 28 w 42"/>
                <a:gd name="T21" fmla="*/ 20 h 42"/>
                <a:gd name="T22" fmla="*/ 27 w 42"/>
                <a:gd name="T23" fmla="*/ 13 h 42"/>
                <a:gd name="T24" fmla="*/ 22 w 42"/>
                <a:gd name="T25" fmla="*/ 23 h 42"/>
                <a:gd name="T26" fmla="*/ 27 w 42"/>
                <a:gd name="T27" fmla="*/ 30 h 42"/>
                <a:gd name="T28" fmla="*/ 28 w 42"/>
                <a:gd name="T29" fmla="*/ 23 h 42"/>
                <a:gd name="T30" fmla="*/ 23 w 42"/>
                <a:gd name="T31" fmla="*/ 39 h 42"/>
                <a:gd name="T32" fmla="*/ 24 w 42"/>
                <a:gd name="T33" fmla="*/ 38 h 42"/>
                <a:gd name="T34" fmla="*/ 26 w 42"/>
                <a:gd name="T35" fmla="*/ 35 h 42"/>
                <a:gd name="T36" fmla="*/ 27 w 42"/>
                <a:gd name="T37" fmla="*/ 32 h 42"/>
                <a:gd name="T38" fmla="*/ 19 w 42"/>
                <a:gd name="T39" fmla="*/ 32 h 42"/>
                <a:gd name="T40" fmla="*/ 15 w 42"/>
                <a:gd name="T41" fmla="*/ 33 h 42"/>
                <a:gd name="T42" fmla="*/ 16 w 42"/>
                <a:gd name="T43" fmla="*/ 35 h 42"/>
                <a:gd name="T44" fmla="*/ 17 w 42"/>
                <a:gd name="T45" fmla="*/ 38 h 42"/>
                <a:gd name="T46" fmla="*/ 19 w 42"/>
                <a:gd name="T47" fmla="*/ 39 h 42"/>
                <a:gd name="T48" fmla="*/ 13 w 42"/>
                <a:gd name="T49" fmla="*/ 24 h 42"/>
                <a:gd name="T50" fmla="*/ 14 w 42"/>
                <a:gd name="T51" fmla="*/ 30 h 42"/>
                <a:gd name="T52" fmla="*/ 19 w 42"/>
                <a:gd name="T53" fmla="*/ 13 h 42"/>
                <a:gd name="T54" fmla="*/ 14 w 42"/>
                <a:gd name="T55" fmla="*/ 13 h 42"/>
                <a:gd name="T56" fmla="*/ 13 w 42"/>
                <a:gd name="T57" fmla="*/ 20 h 42"/>
                <a:gd name="T58" fmla="*/ 18 w 42"/>
                <a:gd name="T59" fmla="*/ 3 h 42"/>
                <a:gd name="T60" fmla="*/ 17 w 42"/>
                <a:gd name="T61" fmla="*/ 5 h 42"/>
                <a:gd name="T62" fmla="*/ 16 w 42"/>
                <a:gd name="T63" fmla="*/ 7 h 42"/>
                <a:gd name="T64" fmla="*/ 14 w 42"/>
                <a:gd name="T65" fmla="*/ 10 h 42"/>
                <a:gd name="T66" fmla="*/ 19 w 42"/>
                <a:gd name="T67" fmla="*/ 11 h 42"/>
                <a:gd name="T68" fmla="*/ 32 w 42"/>
                <a:gd name="T69" fmla="*/ 31 h 42"/>
                <a:gd name="T70" fmla="*/ 30 w 42"/>
                <a:gd name="T71" fmla="*/ 29 h 42"/>
                <a:gd name="T72" fmla="*/ 31 w 42"/>
                <a:gd name="T73" fmla="*/ 23 h 42"/>
                <a:gd name="T74" fmla="*/ 31 w 42"/>
                <a:gd name="T75" fmla="*/ 16 h 42"/>
                <a:gd name="T76" fmla="*/ 31 w 42"/>
                <a:gd name="T77" fmla="*/ 12 h 42"/>
                <a:gd name="T78" fmla="*/ 35 w 42"/>
                <a:gd name="T79" fmla="*/ 11 h 42"/>
                <a:gd name="T80" fmla="*/ 33 w 42"/>
                <a:gd name="T81" fmla="*/ 9 h 42"/>
                <a:gd name="T82" fmla="*/ 29 w 42"/>
                <a:gd name="T83" fmla="*/ 8 h 42"/>
                <a:gd name="T84" fmla="*/ 28 w 42"/>
                <a:gd name="T85" fmla="*/ 5 h 42"/>
                <a:gd name="T86" fmla="*/ 13 w 42"/>
                <a:gd name="T87" fmla="*/ 5 h 42"/>
                <a:gd name="T88" fmla="*/ 12 w 42"/>
                <a:gd name="T89" fmla="*/ 9 h 42"/>
                <a:gd name="T90" fmla="*/ 8 w 42"/>
                <a:gd name="T91" fmla="*/ 9 h 42"/>
                <a:gd name="T92" fmla="*/ 7 w 42"/>
                <a:gd name="T93" fmla="*/ 11 h 42"/>
                <a:gd name="T94" fmla="*/ 11 w 42"/>
                <a:gd name="T95" fmla="*/ 13 h 42"/>
                <a:gd name="T96" fmla="*/ 10 w 42"/>
                <a:gd name="T97" fmla="*/ 20 h 42"/>
                <a:gd name="T98" fmla="*/ 10 w 42"/>
                <a:gd name="T99" fmla="*/ 25 h 42"/>
                <a:gd name="T100" fmla="*/ 11 w 42"/>
                <a:gd name="T101" fmla="*/ 30 h 42"/>
                <a:gd name="T102" fmla="*/ 6 w 42"/>
                <a:gd name="T103" fmla="*/ 32 h 42"/>
                <a:gd name="T104" fmla="*/ 10 w 42"/>
                <a:gd name="T105" fmla="*/ 33 h 42"/>
                <a:gd name="T106" fmla="*/ 12 w 42"/>
                <a:gd name="T107" fmla="*/ 34 h 42"/>
                <a:gd name="T108" fmla="*/ 14 w 42"/>
                <a:gd name="T109" fmla="*/ 38 h 42"/>
                <a:gd name="T110" fmla="*/ 28 w 42"/>
                <a:gd name="T111" fmla="*/ 37 h 42"/>
                <a:gd name="T112" fmla="*/ 30 w 42"/>
                <a:gd name="T113" fmla="*/ 33 h 42"/>
                <a:gd name="T114" fmla="*/ 33 w 42"/>
                <a:gd name="T11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42"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16"/>
                    <a:pt x="40" y="12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3" y="3"/>
                    <a:pt x="28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1"/>
                    <a:pt x="8" y="3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3"/>
                    <a:pt x="0" y="16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1" y="30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9"/>
                    <a:pt x="13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20" y="42"/>
                    <a:pt x="21" y="42"/>
                  </a:cubicBezTo>
                  <a:cubicBezTo>
                    <a:pt x="21" y="42"/>
                    <a:pt x="22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8" y="42"/>
                    <a:pt x="33" y="39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40" y="30"/>
                    <a:pt x="42" y="26"/>
                    <a:pt x="42" y="23"/>
                  </a:cubicBezTo>
                  <a:close/>
                  <a:moveTo>
                    <a:pt x="22" y="3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4" y="10"/>
                    <a:pt x="24" y="10"/>
                  </a:cubicBezTo>
                  <a:cubicBezTo>
                    <a:pt x="24" y="10"/>
                    <a:pt x="24" y="10"/>
                    <a:pt x="25" y="10"/>
                  </a:cubicBezTo>
                  <a:cubicBezTo>
                    <a:pt x="25" y="10"/>
                    <a:pt x="26" y="10"/>
                    <a:pt x="26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lose/>
                  <a:moveTo>
                    <a:pt x="22" y="13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19"/>
                    <a:pt x="28" y="19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5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lnTo>
                    <a:pt x="22" y="13"/>
                  </a:lnTo>
                  <a:close/>
                  <a:moveTo>
                    <a:pt x="22" y="23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8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5"/>
                    <a:pt x="28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lnTo>
                    <a:pt x="22" y="23"/>
                  </a:lnTo>
                  <a:close/>
                  <a:moveTo>
                    <a:pt x="22" y="32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lose/>
                  <a:moveTo>
                    <a:pt x="19" y="39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2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lose/>
                  <a:moveTo>
                    <a:pt x="19" y="29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7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6" y="29"/>
                    <a:pt x="16" y="29"/>
                  </a:cubicBezTo>
                  <a:cubicBezTo>
                    <a:pt x="16" y="29"/>
                    <a:pt x="17" y="29"/>
                    <a:pt x="17" y="29"/>
                  </a:cubicBezTo>
                  <a:cubicBezTo>
                    <a:pt x="17" y="29"/>
                    <a:pt x="18" y="29"/>
                    <a:pt x="18" y="29"/>
                  </a:cubicBezTo>
                  <a:cubicBezTo>
                    <a:pt x="18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19" y="20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lnTo>
                    <a:pt x="19" y="20"/>
                  </a:lnTo>
                  <a:close/>
                  <a:moveTo>
                    <a:pt x="19" y="11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36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6"/>
                    <a:pt x="38" y="29"/>
                    <a:pt x="36" y="32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5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8" y="13"/>
                    <a:pt x="39" y="16"/>
                    <a:pt x="39" y="20"/>
                  </a:cubicBezTo>
                  <a:lnTo>
                    <a:pt x="31" y="20"/>
                  </a:lnTo>
                  <a:close/>
                  <a:moveTo>
                    <a:pt x="34" y="8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9" y="9"/>
                    <a:pt x="29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5"/>
                    <a:pt x="32" y="7"/>
                    <a:pt x="34" y="8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9" y="7"/>
                    <a:pt x="11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17"/>
                    <a:pt x="4" y="14"/>
                    <a:pt x="6" y="11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5"/>
                    <a:pt x="10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1"/>
                    <a:pt x="9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4" y="29"/>
                    <a:pt x="3" y="26"/>
                    <a:pt x="3" y="23"/>
                  </a:cubicBezTo>
                  <a:lnTo>
                    <a:pt x="10" y="23"/>
                  </a:ln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9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4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2" y="37"/>
                    <a:pt x="10" y="36"/>
                    <a:pt x="8" y="34"/>
                  </a:cubicBezTo>
                  <a:close/>
                  <a:moveTo>
                    <a:pt x="27" y="38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4"/>
                  </a:cubicBezTo>
                  <a:cubicBezTo>
                    <a:pt x="32" y="34"/>
                    <a:pt x="32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文本框 21"/>
            <p:cNvSpPr txBox="1">
              <a:spLocks noChangeArrowheads="1"/>
            </p:cNvSpPr>
            <p:nvPr/>
          </p:nvSpPr>
          <p:spPr bwMode="auto">
            <a:xfrm>
              <a:off x="779659" y="6228020"/>
              <a:ext cx="2499018" cy="492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zh-CN">
                <a:solidFill>
                  <a:srgbClr val="5254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22"/>
          <p:cNvGrpSpPr>
            <a:grpSpLocks/>
          </p:cNvGrpSpPr>
          <p:nvPr/>
        </p:nvGrpSpPr>
        <p:grpSpPr bwMode="auto">
          <a:xfrm>
            <a:off x="2225279" y="4563667"/>
            <a:ext cx="1829990" cy="353435"/>
            <a:chOff x="2931124" y="6165053"/>
            <a:chExt cx="2439191" cy="471191"/>
          </a:xfrm>
        </p:grpSpPr>
        <p:grpSp>
          <p:nvGrpSpPr>
            <p:cNvPr id="38" name="组合 37"/>
            <p:cNvGrpSpPr/>
            <p:nvPr/>
          </p:nvGrpSpPr>
          <p:grpSpPr>
            <a:xfrm>
              <a:off x="2931124" y="6165053"/>
              <a:ext cx="280977" cy="446034"/>
              <a:chOff x="4219322" y="620194"/>
              <a:chExt cx="280977" cy="446034"/>
            </a:xfrm>
            <a:solidFill>
              <a:srgbClr val="52544E"/>
            </a:solidFill>
          </p:grpSpPr>
          <p:sp>
            <p:nvSpPr>
              <p:cNvPr id="40" name="Freeform 17"/>
              <p:cNvSpPr>
                <a:spLocks noEditPoints="1"/>
              </p:cNvSpPr>
              <p:nvPr/>
            </p:nvSpPr>
            <p:spPr bwMode="auto">
              <a:xfrm>
                <a:off x="4219322" y="620194"/>
                <a:ext cx="280977" cy="446034"/>
              </a:xfrm>
              <a:custGeom>
                <a:avLst/>
                <a:gdLst>
                  <a:gd name="T0" fmla="*/ 16 w 31"/>
                  <a:gd name="T1" fmla="*/ 7 h 51"/>
                  <a:gd name="T2" fmla="*/ 27 w 31"/>
                  <a:gd name="T3" fmla="*/ 18 h 51"/>
                  <a:gd name="T4" fmla="*/ 22 w 31"/>
                  <a:gd name="T5" fmla="*/ 31 h 51"/>
                  <a:gd name="T6" fmla="*/ 21 w 31"/>
                  <a:gd name="T7" fmla="*/ 33 h 51"/>
                  <a:gd name="T8" fmla="*/ 16 w 31"/>
                  <a:gd name="T9" fmla="*/ 41 h 51"/>
                  <a:gd name="T10" fmla="*/ 15 w 31"/>
                  <a:gd name="T11" fmla="*/ 39 h 51"/>
                  <a:gd name="T12" fmla="*/ 10 w 31"/>
                  <a:gd name="T13" fmla="*/ 32 h 51"/>
                  <a:gd name="T14" fmla="*/ 7 w 31"/>
                  <a:gd name="T15" fmla="*/ 12 h 51"/>
                  <a:gd name="T16" fmla="*/ 16 w 31"/>
                  <a:gd name="T17" fmla="*/ 7 h 51"/>
                  <a:gd name="T18" fmla="*/ 2 w 31"/>
                  <a:gd name="T19" fmla="*/ 24 h 51"/>
                  <a:gd name="T20" fmla="*/ 5 w 31"/>
                  <a:gd name="T21" fmla="*/ 32 h 51"/>
                  <a:gd name="T22" fmla="*/ 7 w 31"/>
                  <a:gd name="T23" fmla="*/ 36 h 51"/>
                  <a:gd name="T24" fmla="*/ 8 w 31"/>
                  <a:gd name="T25" fmla="*/ 38 h 51"/>
                  <a:gd name="T26" fmla="*/ 10 w 31"/>
                  <a:gd name="T27" fmla="*/ 41 h 51"/>
                  <a:gd name="T28" fmla="*/ 11 w 31"/>
                  <a:gd name="T29" fmla="*/ 43 h 51"/>
                  <a:gd name="T30" fmla="*/ 15 w 31"/>
                  <a:gd name="T31" fmla="*/ 49 h 51"/>
                  <a:gd name="T32" fmla="*/ 16 w 31"/>
                  <a:gd name="T33" fmla="*/ 51 h 51"/>
                  <a:gd name="T34" fmla="*/ 26 w 31"/>
                  <a:gd name="T35" fmla="*/ 34 h 51"/>
                  <a:gd name="T36" fmla="*/ 27 w 31"/>
                  <a:gd name="T37" fmla="*/ 32 h 51"/>
                  <a:gd name="T38" fmla="*/ 31 w 31"/>
                  <a:gd name="T39" fmla="*/ 19 h 51"/>
                  <a:gd name="T40" fmla="*/ 30 w 31"/>
                  <a:gd name="T41" fmla="*/ 11 h 51"/>
                  <a:gd name="T42" fmla="*/ 27 w 31"/>
                  <a:gd name="T43" fmla="*/ 6 h 51"/>
                  <a:gd name="T44" fmla="*/ 4 w 31"/>
                  <a:gd name="T45" fmla="*/ 8 h 51"/>
                  <a:gd name="T46" fmla="*/ 2 w 31"/>
                  <a:gd name="T47" fmla="*/ 11 h 51"/>
                  <a:gd name="T48" fmla="*/ 2 w 31"/>
                  <a:gd name="T49" fmla="*/ 2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" h="51">
                    <a:moveTo>
                      <a:pt x="16" y="7"/>
                    </a:moveTo>
                    <a:cubicBezTo>
                      <a:pt x="23" y="7"/>
                      <a:pt x="27" y="12"/>
                      <a:pt x="27" y="18"/>
                    </a:cubicBezTo>
                    <a:cubicBezTo>
                      <a:pt x="27" y="22"/>
                      <a:pt x="24" y="28"/>
                      <a:pt x="22" y="31"/>
                    </a:cubicBezTo>
                    <a:cubicBezTo>
                      <a:pt x="22" y="32"/>
                      <a:pt x="21" y="32"/>
                      <a:pt x="21" y="33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5" y="40"/>
                      <a:pt x="15" y="39"/>
                    </a:cubicBezTo>
                    <a:cubicBezTo>
                      <a:pt x="13" y="37"/>
                      <a:pt x="11" y="34"/>
                      <a:pt x="10" y="32"/>
                    </a:cubicBezTo>
                    <a:cubicBezTo>
                      <a:pt x="7" y="26"/>
                      <a:pt x="3" y="18"/>
                      <a:pt x="7" y="12"/>
                    </a:cubicBezTo>
                    <a:cubicBezTo>
                      <a:pt x="9" y="9"/>
                      <a:pt x="12" y="7"/>
                      <a:pt x="16" y="7"/>
                    </a:cubicBezTo>
                    <a:close/>
                    <a:moveTo>
                      <a:pt x="2" y="24"/>
                    </a:moveTo>
                    <a:cubicBezTo>
                      <a:pt x="2" y="27"/>
                      <a:pt x="4" y="29"/>
                      <a:pt x="5" y="32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8" y="36"/>
                      <a:pt x="8" y="37"/>
                      <a:pt x="8" y="3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2"/>
                      <a:pt x="11" y="43"/>
                      <a:pt x="11" y="4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0"/>
                      <a:pt x="16" y="50"/>
                      <a:pt x="16" y="51"/>
                    </a:cubicBezTo>
                    <a:cubicBezTo>
                      <a:pt x="16" y="50"/>
                      <a:pt x="25" y="36"/>
                      <a:pt x="26" y="34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9" y="28"/>
                      <a:pt x="31" y="23"/>
                      <a:pt x="31" y="19"/>
                    </a:cubicBezTo>
                    <a:cubicBezTo>
                      <a:pt x="31" y="15"/>
                      <a:pt x="31" y="14"/>
                      <a:pt x="30" y="11"/>
                    </a:cubicBezTo>
                    <a:cubicBezTo>
                      <a:pt x="29" y="9"/>
                      <a:pt x="28" y="8"/>
                      <a:pt x="27" y="6"/>
                    </a:cubicBezTo>
                    <a:cubicBezTo>
                      <a:pt x="20" y="0"/>
                      <a:pt x="9" y="1"/>
                      <a:pt x="4" y="8"/>
                    </a:cubicBezTo>
                    <a:cubicBezTo>
                      <a:pt x="3" y="9"/>
                      <a:pt x="2" y="10"/>
                      <a:pt x="2" y="11"/>
                    </a:cubicBezTo>
                    <a:cubicBezTo>
                      <a:pt x="0" y="15"/>
                      <a:pt x="0" y="19"/>
                      <a:pt x="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300592" y="715952"/>
                <a:ext cx="117809" cy="1140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39" name="文本框 24"/>
            <p:cNvSpPr txBox="1">
              <a:spLocks noChangeArrowheads="1"/>
            </p:cNvSpPr>
            <p:nvPr/>
          </p:nvSpPr>
          <p:spPr bwMode="auto">
            <a:xfrm>
              <a:off x="3220901" y="6205408"/>
              <a:ext cx="2149414" cy="430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00">
                  <a:solidFill>
                    <a:srgbClr val="52544E"/>
                  </a:solidFill>
                </a:rPr>
                <a:t> s</a:t>
              </a:r>
            </a:p>
          </p:txBody>
        </p:sp>
      </p:grpSp>
      <p:sp>
        <p:nvSpPr>
          <p:cNvPr id="42" name="文本框 28"/>
          <p:cNvSpPr txBox="1">
            <a:spLocks noChangeArrowheads="1"/>
          </p:cNvSpPr>
          <p:nvPr/>
        </p:nvSpPr>
        <p:spPr bwMode="auto">
          <a:xfrm>
            <a:off x="3805886" y="2122441"/>
            <a:ext cx="5184647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团队共赢</a:t>
            </a:r>
            <a:r>
              <a:rPr lang="en-US" altLang="zh-CN" sz="495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078706" y="1420416"/>
            <a:ext cx="2415779" cy="2414588"/>
            <a:chOff x="1078706" y="1420416"/>
            <a:chExt cx="2415779" cy="2414588"/>
          </a:xfrm>
        </p:grpSpPr>
        <p:sp>
          <p:nvSpPr>
            <p:cNvPr id="43" name="椭圆 42"/>
            <p:cNvSpPr/>
            <p:nvPr/>
          </p:nvSpPr>
          <p:spPr>
            <a:xfrm>
              <a:off x="1078706" y="1420416"/>
              <a:ext cx="2415779" cy="241458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72" t="17017" r="19736" b="14005"/>
            <a:stretch>
              <a:fillRect/>
            </a:stretch>
          </p:blipFill>
          <p:spPr>
            <a:xfrm>
              <a:off x="1231964" y="1572069"/>
              <a:ext cx="2099813" cy="2129819"/>
            </a:xfrm>
            <a:custGeom>
              <a:avLst/>
              <a:gdLst>
                <a:gd name="connsiteX0" fmla="*/ 1419879 w 2799750"/>
                <a:gd name="connsiteY0" fmla="*/ 0 h 2839758"/>
                <a:gd name="connsiteX1" fmla="*/ 2775923 w 2799750"/>
                <a:gd name="connsiteY1" fmla="*/ 997650 h 2839758"/>
                <a:gd name="connsiteX2" fmla="*/ 2799750 w 2799750"/>
                <a:gd name="connsiteY2" fmla="*/ 1090317 h 2839758"/>
                <a:gd name="connsiteX3" fmla="*/ 2799750 w 2799750"/>
                <a:gd name="connsiteY3" fmla="*/ 1749442 h 2839758"/>
                <a:gd name="connsiteX4" fmla="*/ 2775923 w 2799750"/>
                <a:gd name="connsiteY4" fmla="*/ 1842108 h 2839758"/>
                <a:gd name="connsiteX5" fmla="*/ 1419879 w 2799750"/>
                <a:gd name="connsiteY5" fmla="*/ 2839758 h 2839758"/>
                <a:gd name="connsiteX6" fmla="*/ 0 w 2799750"/>
                <a:gd name="connsiteY6" fmla="*/ 1419879 h 2839758"/>
                <a:gd name="connsiteX7" fmla="*/ 1419879 w 2799750"/>
                <a:gd name="connsiteY7" fmla="*/ 0 h 283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9750" h="2839758">
                  <a:moveTo>
                    <a:pt x="1419879" y="0"/>
                  </a:moveTo>
                  <a:cubicBezTo>
                    <a:pt x="2057024" y="0"/>
                    <a:pt x="2596150" y="419662"/>
                    <a:pt x="2775923" y="997650"/>
                  </a:cubicBezTo>
                  <a:lnTo>
                    <a:pt x="2799750" y="1090317"/>
                  </a:lnTo>
                  <a:lnTo>
                    <a:pt x="2799750" y="1749442"/>
                  </a:lnTo>
                  <a:lnTo>
                    <a:pt x="2775923" y="1842108"/>
                  </a:lnTo>
                  <a:cubicBezTo>
                    <a:pt x="2596150" y="2420096"/>
                    <a:pt x="2057024" y="2839758"/>
                    <a:pt x="1419879" y="2839758"/>
                  </a:cubicBezTo>
                  <a:cubicBezTo>
                    <a:pt x="635701" y="2839758"/>
                    <a:pt x="0" y="2204057"/>
                    <a:pt x="0" y="1419879"/>
                  </a:cubicBezTo>
                  <a:cubicBezTo>
                    <a:pt x="0" y="635701"/>
                    <a:pt x="635701" y="0"/>
                    <a:pt x="1419879" y="0"/>
                  </a:cubicBezTo>
                  <a:close/>
                </a:path>
              </a:pathLst>
            </a:custGeom>
            <a:effectLst/>
          </p:spPr>
        </p:pic>
      </p:grpSp>
      <p:sp>
        <p:nvSpPr>
          <p:cNvPr id="45" name="文本框 49"/>
          <p:cNvSpPr txBox="1">
            <a:spLocks noChangeArrowheads="1"/>
          </p:cNvSpPr>
          <p:nvPr/>
        </p:nvSpPr>
        <p:spPr bwMode="auto">
          <a:xfrm>
            <a:off x="4055269" y="2917031"/>
            <a:ext cx="455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Time Will Tel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95019" y="-8928"/>
            <a:ext cx="336542" cy="33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4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143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27" grpId="0" animBg="1"/>
      <p:bldP spid="42" grpId="0"/>
      <p:bldP spid="42" grpId="1"/>
      <p:bldP spid="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303610" y="0"/>
            <a:ext cx="8839200" cy="5143500"/>
            <a:chOff x="303610" y="0"/>
            <a:chExt cx="8839200" cy="5143500"/>
          </a:xfrm>
        </p:grpSpPr>
        <p:pic>
          <p:nvPicPr>
            <p:cNvPr id="4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542"/>
            <a:stretch>
              <a:fillRect/>
            </a:stretch>
          </p:blipFill>
          <p:spPr bwMode="auto">
            <a:xfrm>
              <a:off x="303610" y="0"/>
              <a:ext cx="88392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/>
          </p:nvSpPr>
          <p:spPr>
            <a:xfrm>
              <a:off x="303610" y="0"/>
              <a:ext cx="8839200" cy="51435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任意多边形 5"/>
          <p:cNvSpPr/>
          <p:nvPr/>
        </p:nvSpPr>
        <p:spPr bwMode="auto">
          <a:xfrm>
            <a:off x="1" y="0"/>
            <a:ext cx="2546747" cy="5143500"/>
          </a:xfrm>
          <a:custGeom>
            <a:avLst/>
            <a:gdLst>
              <a:gd name="connsiteX0" fmla="*/ 0 w 3847194"/>
              <a:gd name="connsiteY0" fmla="*/ 0 h 6858000"/>
              <a:gd name="connsiteX1" fmla="*/ 3847194 w 3847194"/>
              <a:gd name="connsiteY1" fmla="*/ 0 h 6858000"/>
              <a:gd name="connsiteX2" fmla="*/ 1669418 w 3847194"/>
              <a:gd name="connsiteY2" fmla="*/ 6858000 h 6858000"/>
              <a:gd name="connsiteX3" fmla="*/ 0 w 384719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194" h="6858000">
                <a:moveTo>
                  <a:pt x="0" y="0"/>
                </a:moveTo>
                <a:lnTo>
                  <a:pt x="3847194" y="0"/>
                </a:lnTo>
                <a:lnTo>
                  <a:pt x="166941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7" name="组合 2"/>
          <p:cNvGrpSpPr>
            <a:grpSpLocks/>
          </p:cNvGrpSpPr>
          <p:nvPr/>
        </p:nvGrpSpPr>
        <p:grpSpPr bwMode="auto">
          <a:xfrm>
            <a:off x="4073128" y="998935"/>
            <a:ext cx="3165872" cy="556022"/>
            <a:chOff x="4965700" y="1331913"/>
            <a:chExt cx="4221618" cy="741362"/>
          </a:xfrm>
        </p:grpSpPr>
        <p:sp>
          <p:nvSpPr>
            <p:cNvPr id="8" name="文本框 16"/>
            <p:cNvSpPr txBox="1">
              <a:spLocks noChangeArrowheads="1"/>
            </p:cNvSpPr>
            <p:nvPr/>
          </p:nvSpPr>
          <p:spPr bwMode="auto">
            <a:xfrm>
              <a:off x="6189423" y="1448274"/>
              <a:ext cx="2512643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 bwMode="auto">
            <a:xfrm>
              <a:off x="9071418" y="1957388"/>
              <a:ext cx="115900" cy="1158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六边形 9"/>
            <p:cNvSpPr/>
            <p:nvPr/>
          </p:nvSpPr>
          <p:spPr bwMode="auto">
            <a:xfrm>
              <a:off x="4965700" y="1331913"/>
              <a:ext cx="809712" cy="698500"/>
            </a:xfrm>
            <a:prstGeom prst="hexagon">
              <a:avLst>
                <a:gd name="adj" fmla="val 26639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文本框 30"/>
            <p:cNvSpPr txBox="1">
              <a:spLocks noChangeArrowheads="1"/>
            </p:cNvSpPr>
            <p:nvPr/>
          </p:nvSpPr>
          <p:spPr bwMode="auto">
            <a:xfrm>
              <a:off x="5152197" y="1408012"/>
              <a:ext cx="58037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5FCD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>
              <a:off x="5572191" y="2016125"/>
              <a:ext cx="35135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3"/>
          <p:cNvGrpSpPr>
            <a:grpSpLocks/>
          </p:cNvGrpSpPr>
          <p:nvPr/>
        </p:nvGrpSpPr>
        <p:grpSpPr bwMode="auto">
          <a:xfrm>
            <a:off x="4073128" y="1784747"/>
            <a:ext cx="3165872" cy="556022"/>
            <a:chOff x="4965700" y="2482850"/>
            <a:chExt cx="4221618" cy="741363"/>
          </a:xfrm>
        </p:grpSpPr>
        <p:sp>
          <p:nvSpPr>
            <p:cNvPr id="14" name="文本框 33"/>
            <p:cNvSpPr txBox="1">
              <a:spLocks noChangeArrowheads="1"/>
            </p:cNvSpPr>
            <p:nvPr/>
          </p:nvSpPr>
          <p:spPr bwMode="auto">
            <a:xfrm>
              <a:off x="6189423" y="2599211"/>
              <a:ext cx="251264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9071418" y="3108326"/>
              <a:ext cx="115900" cy="1158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六边形 15"/>
            <p:cNvSpPr/>
            <p:nvPr/>
          </p:nvSpPr>
          <p:spPr bwMode="auto">
            <a:xfrm>
              <a:off x="4965700" y="2482850"/>
              <a:ext cx="809712" cy="698501"/>
            </a:xfrm>
            <a:prstGeom prst="hexagon">
              <a:avLst>
                <a:gd name="adj" fmla="val 26639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文本框 36"/>
            <p:cNvSpPr txBox="1">
              <a:spLocks noChangeArrowheads="1"/>
            </p:cNvSpPr>
            <p:nvPr/>
          </p:nvSpPr>
          <p:spPr bwMode="auto">
            <a:xfrm>
              <a:off x="5152197" y="2558947"/>
              <a:ext cx="580373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5FCD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 bwMode="auto">
            <a:xfrm>
              <a:off x="5572191" y="3167063"/>
              <a:ext cx="35135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4"/>
          <p:cNvGrpSpPr>
            <a:grpSpLocks/>
          </p:cNvGrpSpPr>
          <p:nvPr/>
        </p:nvGrpSpPr>
        <p:grpSpPr bwMode="auto">
          <a:xfrm>
            <a:off x="4073128" y="2569369"/>
            <a:ext cx="3165872" cy="556022"/>
            <a:chOff x="4965700" y="3632200"/>
            <a:chExt cx="4221618" cy="741363"/>
          </a:xfrm>
        </p:grpSpPr>
        <p:sp>
          <p:nvSpPr>
            <p:cNvPr id="20" name="文本框 40"/>
            <p:cNvSpPr txBox="1">
              <a:spLocks noChangeArrowheads="1"/>
            </p:cNvSpPr>
            <p:nvPr/>
          </p:nvSpPr>
          <p:spPr bwMode="auto">
            <a:xfrm>
              <a:off x="6189423" y="3748561"/>
              <a:ext cx="251264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9071418" y="4257675"/>
              <a:ext cx="115900" cy="1158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六边形 21"/>
            <p:cNvSpPr/>
            <p:nvPr/>
          </p:nvSpPr>
          <p:spPr bwMode="auto">
            <a:xfrm>
              <a:off x="4965700" y="3632200"/>
              <a:ext cx="809712" cy="698500"/>
            </a:xfrm>
            <a:prstGeom prst="hexagon">
              <a:avLst>
                <a:gd name="adj" fmla="val 26639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文本框 43"/>
            <p:cNvSpPr txBox="1">
              <a:spLocks noChangeArrowheads="1"/>
            </p:cNvSpPr>
            <p:nvPr/>
          </p:nvSpPr>
          <p:spPr bwMode="auto">
            <a:xfrm>
              <a:off x="5152197" y="3708297"/>
              <a:ext cx="580373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5FCD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>
              <a:off x="5572191" y="4316413"/>
              <a:ext cx="35135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5"/>
          <p:cNvGrpSpPr>
            <a:grpSpLocks/>
          </p:cNvGrpSpPr>
          <p:nvPr/>
        </p:nvGrpSpPr>
        <p:grpSpPr bwMode="auto">
          <a:xfrm>
            <a:off x="4073128" y="3355182"/>
            <a:ext cx="3165872" cy="556022"/>
            <a:chOff x="4965700" y="4783138"/>
            <a:chExt cx="4221618" cy="741362"/>
          </a:xfrm>
        </p:grpSpPr>
        <p:sp>
          <p:nvSpPr>
            <p:cNvPr id="26" name="文本框 47"/>
            <p:cNvSpPr txBox="1">
              <a:spLocks noChangeArrowheads="1"/>
            </p:cNvSpPr>
            <p:nvPr/>
          </p:nvSpPr>
          <p:spPr bwMode="auto">
            <a:xfrm>
              <a:off x="6189423" y="4899499"/>
              <a:ext cx="2512643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9071418" y="5408612"/>
              <a:ext cx="115900" cy="1158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六边形 27"/>
            <p:cNvSpPr/>
            <p:nvPr/>
          </p:nvSpPr>
          <p:spPr bwMode="auto">
            <a:xfrm>
              <a:off x="4965700" y="4783138"/>
              <a:ext cx="809712" cy="698499"/>
            </a:xfrm>
            <a:prstGeom prst="hexagon">
              <a:avLst>
                <a:gd name="adj" fmla="val 26639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文本框 50"/>
            <p:cNvSpPr txBox="1">
              <a:spLocks noChangeArrowheads="1"/>
            </p:cNvSpPr>
            <p:nvPr/>
          </p:nvSpPr>
          <p:spPr bwMode="auto">
            <a:xfrm>
              <a:off x="5152197" y="4859237"/>
              <a:ext cx="58037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5FCD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 bwMode="auto">
            <a:xfrm>
              <a:off x="5572191" y="5467350"/>
              <a:ext cx="35135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52"/>
          <p:cNvGrpSpPr>
            <a:grpSpLocks/>
          </p:cNvGrpSpPr>
          <p:nvPr/>
        </p:nvGrpSpPr>
        <p:grpSpPr bwMode="auto">
          <a:xfrm>
            <a:off x="4073128" y="4139803"/>
            <a:ext cx="3165872" cy="556022"/>
            <a:chOff x="4965700" y="5774532"/>
            <a:chExt cx="4221618" cy="741362"/>
          </a:xfrm>
        </p:grpSpPr>
        <p:sp>
          <p:nvSpPr>
            <p:cNvPr id="32" name="文本框 47"/>
            <p:cNvSpPr txBox="1">
              <a:spLocks noChangeArrowheads="1"/>
            </p:cNvSpPr>
            <p:nvPr/>
          </p:nvSpPr>
          <p:spPr bwMode="auto">
            <a:xfrm>
              <a:off x="6189423" y="5890893"/>
              <a:ext cx="2512643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5572191" y="6458744"/>
              <a:ext cx="351351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 bwMode="auto">
            <a:xfrm>
              <a:off x="9071418" y="6400007"/>
              <a:ext cx="115900" cy="1158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六边形 34"/>
            <p:cNvSpPr/>
            <p:nvPr/>
          </p:nvSpPr>
          <p:spPr bwMode="auto">
            <a:xfrm>
              <a:off x="4965700" y="5774532"/>
              <a:ext cx="809712" cy="698500"/>
            </a:xfrm>
            <a:prstGeom prst="hexagon">
              <a:avLst>
                <a:gd name="adj" fmla="val 26639"/>
                <a:gd name="vf" fmla="val 1154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文本框 50"/>
            <p:cNvSpPr txBox="1">
              <a:spLocks noChangeArrowheads="1"/>
            </p:cNvSpPr>
            <p:nvPr/>
          </p:nvSpPr>
          <p:spPr bwMode="auto">
            <a:xfrm>
              <a:off x="5152197" y="5850631"/>
              <a:ext cx="58037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5FCD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7" name="图片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"/>
            <a:ext cx="2094310" cy="51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303610" y="191691"/>
            <a:ext cx="14859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73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28"/>
          <p:cNvSpPr txBox="1">
            <a:spLocks noChangeArrowheads="1"/>
          </p:cNvSpPr>
          <p:nvPr/>
        </p:nvSpPr>
        <p:spPr bwMode="auto">
          <a:xfrm>
            <a:off x="4055269" y="2107406"/>
            <a:ext cx="455295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4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4323160" y="2923363"/>
            <a:ext cx="45529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84673" y="1406129"/>
            <a:ext cx="2415778" cy="2415778"/>
            <a:chOff x="1184673" y="1406129"/>
            <a:chExt cx="2415778" cy="2415778"/>
          </a:xfrm>
        </p:grpSpPr>
        <p:sp>
          <p:nvSpPr>
            <p:cNvPr id="8" name="椭圆 7"/>
            <p:cNvSpPr/>
            <p:nvPr/>
          </p:nvSpPr>
          <p:spPr>
            <a:xfrm>
              <a:off x="1184673" y="1406129"/>
              <a:ext cx="2415778" cy="241577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0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5167" y="1549004"/>
              <a:ext cx="2134790" cy="213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055269" y="3680223"/>
            <a:ext cx="4633913" cy="11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878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Placeholder 8" descr="image6.jpeg"/>
          <p:cNvPicPr>
            <a:picLocks noChangeAspect="1"/>
          </p:cNvPicPr>
          <p:nvPr/>
        </p:nvPicPr>
        <p:blipFill>
          <a:blip r:embed="rId3" cstate="print"/>
          <a:srcRect l="18750" r="18750"/>
          <a:stretch>
            <a:fillRect/>
          </a:stretch>
        </p:blipFill>
        <p:spPr>
          <a:xfrm>
            <a:off x="594360" y="1291590"/>
            <a:ext cx="1600200" cy="1600200"/>
          </a:xfrm>
          <a:prstGeom prst="rect">
            <a:avLst/>
          </a:prstGeom>
        </p:spPr>
      </p:pic>
      <p:pic>
        <p:nvPicPr>
          <p:cNvPr id="9" name="Picture Placeholder 10" descr="image1 (9).jpeg"/>
          <p:cNvPicPr>
            <a:picLocks noChangeAspect="1"/>
          </p:cNvPicPr>
          <p:nvPr/>
        </p:nvPicPr>
        <p:blipFill>
          <a:blip r:embed="rId4" cstate="print"/>
          <a:srcRect l="12838" r="12838"/>
          <a:stretch>
            <a:fillRect/>
          </a:stretch>
        </p:blipFill>
        <p:spPr>
          <a:xfrm>
            <a:off x="594360" y="3028950"/>
            <a:ext cx="1600200" cy="1600200"/>
          </a:xfrm>
          <a:prstGeom prst="rect">
            <a:avLst/>
          </a:prstGeom>
        </p:spPr>
      </p:pic>
      <p:pic>
        <p:nvPicPr>
          <p:cNvPr id="10" name="Picture Placeholder 9" descr="image1 (17).jpeg"/>
          <p:cNvPicPr>
            <a:picLocks noChangeAspect="1"/>
          </p:cNvPicPr>
          <p:nvPr/>
        </p:nvPicPr>
        <p:blipFill>
          <a:blip r:embed="rId5" cstate="print"/>
          <a:srcRect l="27266" r="27266"/>
          <a:stretch>
            <a:fillRect/>
          </a:stretch>
        </p:blipFill>
        <p:spPr>
          <a:xfrm>
            <a:off x="2331720" y="1291590"/>
            <a:ext cx="1600200" cy="1600200"/>
          </a:xfrm>
          <a:prstGeom prst="rect">
            <a:avLst/>
          </a:prstGeom>
        </p:spPr>
      </p:pic>
      <p:pic>
        <p:nvPicPr>
          <p:cNvPr id="11" name="Picture Placeholder 11" descr="image34 (15).jpeg"/>
          <p:cNvPicPr>
            <a:picLocks noChangeAspect="1"/>
          </p:cNvPicPr>
          <p:nvPr/>
        </p:nvPicPr>
        <p:blipFill>
          <a:blip r:embed="rId6" cstate="print"/>
          <a:srcRect l="16132" r="16132"/>
          <a:stretch>
            <a:fillRect/>
          </a:stretch>
        </p:blipFill>
        <p:spPr>
          <a:xfrm>
            <a:off x="2331720" y="3028950"/>
            <a:ext cx="1600200" cy="1600200"/>
          </a:xfrm>
          <a:prstGeom prst="rect">
            <a:avLst/>
          </a:prstGeom>
        </p:spPr>
      </p:pic>
      <p:grpSp>
        <p:nvGrpSpPr>
          <p:cNvPr id="12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13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18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rgbClr val="5FCDEE"/>
              </a:solidFill>
              <a:ln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</a:t>
                </a:r>
                <a:r>
                  <a:rPr lang="zh-CN" altLang="en-US" sz="32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rgbClr val="5FCD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rgbClr val="5FCDE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rgbClr val="5FCDE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rgbClr val="5FCDE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rgbClr val="5FCDE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870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" name="组合 38"/>
          <p:cNvGrpSpPr>
            <a:grpSpLocks/>
          </p:cNvGrpSpPr>
          <p:nvPr/>
        </p:nvGrpSpPr>
        <p:grpSpPr bwMode="auto">
          <a:xfrm>
            <a:off x="4660085" y="1630211"/>
            <a:ext cx="2044961" cy="793986"/>
            <a:chOff x="0" y="0"/>
            <a:chExt cx="2728184" cy="1058842"/>
          </a:xfrm>
        </p:grpSpPr>
        <p:sp>
          <p:nvSpPr>
            <p:cNvPr id="28" name="Freeform 24"/>
            <p:cNvSpPr>
              <a:spLocks noChangeArrowheads="1"/>
            </p:cNvSpPr>
            <p:nvPr/>
          </p:nvSpPr>
          <p:spPr bwMode="auto">
            <a:xfrm>
              <a:off x="575984" y="354571"/>
              <a:ext cx="2152200" cy="311217"/>
            </a:xfrm>
            <a:custGeom>
              <a:avLst/>
              <a:gdLst>
                <a:gd name="T0" fmla="*/ 97 w 97"/>
                <a:gd name="T1" fmla="*/ 14 h 14"/>
                <a:gd name="T2" fmla="*/ 58 w 97"/>
                <a:gd name="T3" fmla="*/ 14 h 14"/>
                <a:gd name="T4" fmla="*/ 43 w 97"/>
                <a:gd name="T5" fmla="*/ 8 h 14"/>
                <a:gd name="T6" fmla="*/ 28 w 97"/>
                <a:gd name="T7" fmla="*/ 4 h 14"/>
                <a:gd name="T8" fmla="*/ 0 w 97"/>
                <a:gd name="T9" fmla="*/ 4 h 14"/>
                <a:gd name="T10" fmla="*/ 0 w 97"/>
                <a:gd name="T11" fmla="*/ 0 h 14"/>
                <a:gd name="T12" fmla="*/ 28 w 97"/>
                <a:gd name="T13" fmla="*/ 0 h 14"/>
                <a:gd name="T14" fmla="*/ 45 w 97"/>
                <a:gd name="T15" fmla="*/ 5 h 14"/>
                <a:gd name="T16" fmla="*/ 58 w 97"/>
                <a:gd name="T17" fmla="*/ 10 h 14"/>
                <a:gd name="T18" fmla="*/ 97 w 97"/>
                <a:gd name="T19" fmla="*/ 10 h 14"/>
                <a:gd name="T20" fmla="*/ 97 w 97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4">
                  <a:moveTo>
                    <a:pt x="97" y="14"/>
                  </a:moveTo>
                  <a:cubicBezTo>
                    <a:pt x="58" y="14"/>
                    <a:pt x="58" y="14"/>
                    <a:pt x="58" y="14"/>
                  </a:cubicBezTo>
                  <a:cubicBezTo>
                    <a:pt x="52" y="14"/>
                    <a:pt x="47" y="12"/>
                    <a:pt x="43" y="8"/>
                  </a:cubicBezTo>
                  <a:cubicBezTo>
                    <a:pt x="39" y="5"/>
                    <a:pt x="33" y="4"/>
                    <a:pt x="28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0"/>
                    <a:pt x="40" y="1"/>
                    <a:pt x="45" y="5"/>
                  </a:cubicBezTo>
                  <a:cubicBezTo>
                    <a:pt x="49" y="8"/>
                    <a:pt x="53" y="10"/>
                    <a:pt x="58" y="10"/>
                  </a:cubicBezTo>
                  <a:cubicBezTo>
                    <a:pt x="97" y="10"/>
                    <a:pt x="97" y="10"/>
                    <a:pt x="97" y="10"/>
                  </a:cubicBezTo>
                  <a:lnTo>
                    <a:pt x="97" y="14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9" name="组合 45"/>
            <p:cNvGrpSpPr>
              <a:grpSpLocks/>
            </p:cNvGrpSpPr>
            <p:nvPr/>
          </p:nvGrpSpPr>
          <p:grpSpPr bwMode="auto">
            <a:xfrm>
              <a:off x="0" y="0"/>
              <a:ext cx="754044" cy="1058842"/>
              <a:chOff x="0" y="0"/>
              <a:chExt cx="754044" cy="1058842"/>
            </a:xfrm>
          </p:grpSpPr>
          <p:sp>
            <p:nvSpPr>
              <p:cNvPr id="30" name="Oval 25"/>
              <p:cNvSpPr>
                <a:spLocks noChangeArrowheads="1"/>
              </p:cNvSpPr>
              <p:nvPr/>
            </p:nvSpPr>
            <p:spPr bwMode="auto">
              <a:xfrm>
                <a:off x="21677" y="21677"/>
                <a:ext cx="710690" cy="710690"/>
              </a:xfrm>
              <a:prstGeom prst="ellipse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grpSp>
            <p:nvGrpSpPr>
              <p:cNvPr id="31" name="组合 54"/>
              <p:cNvGrpSpPr>
                <a:grpSpLocks/>
              </p:cNvGrpSpPr>
              <p:nvPr/>
            </p:nvGrpSpPr>
            <p:grpSpPr bwMode="auto">
              <a:xfrm>
                <a:off x="0" y="0"/>
                <a:ext cx="754044" cy="1058842"/>
                <a:chOff x="0" y="0"/>
                <a:chExt cx="754044" cy="1058842"/>
              </a:xfrm>
            </p:grpSpPr>
            <p:sp>
              <p:nvSpPr>
                <p:cNvPr id="32" name="Freeform 2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754044" cy="755592"/>
                </a:xfrm>
                <a:custGeom>
                  <a:avLst/>
                  <a:gdLst>
                    <a:gd name="T0" fmla="*/ 17 w 34"/>
                    <a:gd name="T1" fmla="*/ 34 h 34"/>
                    <a:gd name="T2" fmla="*/ 0 w 34"/>
                    <a:gd name="T3" fmla="*/ 17 h 34"/>
                    <a:gd name="T4" fmla="*/ 17 w 34"/>
                    <a:gd name="T5" fmla="*/ 0 h 34"/>
                    <a:gd name="T6" fmla="*/ 34 w 34"/>
                    <a:gd name="T7" fmla="*/ 17 h 34"/>
                    <a:gd name="T8" fmla="*/ 17 w 34"/>
                    <a:gd name="T9" fmla="*/ 34 h 34"/>
                    <a:gd name="T10" fmla="*/ 17 w 34"/>
                    <a:gd name="T11" fmla="*/ 2 h 34"/>
                    <a:gd name="T12" fmla="*/ 1 w 34"/>
                    <a:gd name="T13" fmla="*/ 17 h 34"/>
                    <a:gd name="T14" fmla="*/ 17 w 34"/>
                    <a:gd name="T15" fmla="*/ 32 h 34"/>
                    <a:gd name="T16" fmla="*/ 32 w 34"/>
                    <a:gd name="T17" fmla="*/ 17 h 34"/>
                    <a:gd name="T18" fmla="*/ 17 w 34"/>
                    <a:gd name="T19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17" y="34"/>
                      </a:moveTo>
                      <a:cubicBezTo>
                        <a:pt x="7" y="34"/>
                        <a:pt x="0" y="26"/>
                        <a:pt x="0" y="17"/>
                      </a:cubicBezTo>
                      <a:cubicBezTo>
                        <a:pt x="0" y="8"/>
                        <a:pt x="7" y="0"/>
                        <a:pt x="17" y="0"/>
                      </a:cubicBezTo>
                      <a:cubicBezTo>
                        <a:pt x="26" y="0"/>
                        <a:pt x="34" y="8"/>
                        <a:pt x="34" y="17"/>
                      </a:cubicBezTo>
                      <a:cubicBezTo>
                        <a:pt x="34" y="26"/>
                        <a:pt x="26" y="34"/>
                        <a:pt x="17" y="34"/>
                      </a:cubicBezTo>
                      <a:close/>
                      <a:moveTo>
                        <a:pt x="17" y="2"/>
                      </a:moveTo>
                      <a:cubicBezTo>
                        <a:pt x="8" y="2"/>
                        <a:pt x="1" y="8"/>
                        <a:pt x="1" y="17"/>
                      </a:cubicBezTo>
                      <a:cubicBezTo>
                        <a:pt x="1" y="26"/>
                        <a:pt x="8" y="32"/>
                        <a:pt x="17" y="32"/>
                      </a:cubicBezTo>
                      <a:cubicBezTo>
                        <a:pt x="25" y="32"/>
                        <a:pt x="32" y="26"/>
                        <a:pt x="32" y="17"/>
                      </a:cubicBezTo>
                      <a:cubicBezTo>
                        <a:pt x="32" y="8"/>
                        <a:pt x="25" y="2"/>
                        <a:pt x="17" y="2"/>
                      </a:cubicBezTo>
                      <a:close/>
                    </a:path>
                  </a:pathLst>
                </a:custGeom>
                <a:solidFill>
                  <a:srgbClr val="5FCDE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" name="TextBox 56"/>
                <p:cNvSpPr>
                  <a:spLocks noChangeArrowheads="1"/>
                </p:cNvSpPr>
                <p:nvPr/>
              </p:nvSpPr>
              <p:spPr bwMode="auto">
                <a:xfrm>
                  <a:off x="21676" y="196909"/>
                  <a:ext cx="710690" cy="8619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25%</a:t>
                  </a:r>
                  <a:endParaRPr lang="zh-CN" altLang="en-US" b="1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4" name="组合 57"/>
          <p:cNvGrpSpPr>
            <a:grpSpLocks/>
          </p:cNvGrpSpPr>
          <p:nvPr/>
        </p:nvGrpSpPr>
        <p:grpSpPr bwMode="auto">
          <a:xfrm>
            <a:off x="4660085" y="2196801"/>
            <a:ext cx="2011632" cy="945468"/>
            <a:chOff x="0" y="0"/>
            <a:chExt cx="2683281" cy="1262594"/>
          </a:xfrm>
        </p:grpSpPr>
        <p:sp>
          <p:nvSpPr>
            <p:cNvPr id="35" name="Freeform 18"/>
            <p:cNvSpPr>
              <a:spLocks noChangeArrowheads="1"/>
            </p:cNvSpPr>
            <p:nvPr/>
          </p:nvSpPr>
          <p:spPr bwMode="auto">
            <a:xfrm>
              <a:off x="575984" y="0"/>
              <a:ext cx="2107297" cy="599209"/>
            </a:xfrm>
            <a:custGeom>
              <a:avLst/>
              <a:gdLst>
                <a:gd name="T0" fmla="*/ 26 w 95"/>
                <a:gd name="T1" fmla="*/ 27 h 27"/>
                <a:gd name="T2" fmla="*/ 25 w 95"/>
                <a:gd name="T3" fmla="*/ 27 h 27"/>
                <a:gd name="T4" fmla="*/ 0 w 95"/>
                <a:gd name="T5" fmla="*/ 27 h 27"/>
                <a:gd name="T6" fmla="*/ 0 w 95"/>
                <a:gd name="T7" fmla="*/ 23 h 27"/>
                <a:gd name="T8" fmla="*/ 25 w 95"/>
                <a:gd name="T9" fmla="*/ 23 h 27"/>
                <a:gd name="T10" fmla="*/ 38 w 95"/>
                <a:gd name="T11" fmla="*/ 13 h 27"/>
                <a:gd name="T12" fmla="*/ 55 w 95"/>
                <a:gd name="T13" fmla="*/ 1 h 27"/>
                <a:gd name="T14" fmla="*/ 95 w 95"/>
                <a:gd name="T15" fmla="*/ 1 h 27"/>
                <a:gd name="T16" fmla="*/ 95 w 95"/>
                <a:gd name="T17" fmla="*/ 5 h 27"/>
                <a:gd name="T18" fmla="*/ 55 w 95"/>
                <a:gd name="T19" fmla="*/ 5 h 27"/>
                <a:gd name="T20" fmla="*/ 42 w 95"/>
                <a:gd name="T21" fmla="*/ 15 h 27"/>
                <a:gd name="T22" fmla="*/ 26 w 95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27">
                  <a:moveTo>
                    <a:pt x="26" y="27"/>
                  </a:moveTo>
                  <a:cubicBezTo>
                    <a:pt x="25" y="27"/>
                    <a:pt x="25" y="27"/>
                    <a:pt x="2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34" y="24"/>
                    <a:pt x="38" y="13"/>
                  </a:cubicBezTo>
                  <a:cubicBezTo>
                    <a:pt x="44" y="0"/>
                    <a:pt x="55" y="1"/>
                    <a:pt x="5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46" y="4"/>
                    <a:pt x="42" y="15"/>
                  </a:cubicBezTo>
                  <a:cubicBezTo>
                    <a:pt x="37" y="26"/>
                    <a:pt x="28" y="27"/>
                    <a:pt x="26" y="27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21677" y="199736"/>
              <a:ext cx="710690" cy="733916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Freeform 20"/>
            <p:cNvSpPr>
              <a:spLocks noEditPoints="1" noChangeArrowheads="1"/>
            </p:cNvSpPr>
            <p:nvPr/>
          </p:nvSpPr>
          <p:spPr bwMode="auto">
            <a:xfrm>
              <a:off x="0" y="178060"/>
              <a:ext cx="754044" cy="777269"/>
            </a:xfrm>
            <a:custGeom>
              <a:avLst/>
              <a:gdLst>
                <a:gd name="T0" fmla="*/ 17 w 34"/>
                <a:gd name="T1" fmla="*/ 35 h 35"/>
                <a:gd name="T2" fmla="*/ 0 w 34"/>
                <a:gd name="T3" fmla="*/ 17 h 35"/>
                <a:gd name="T4" fmla="*/ 17 w 34"/>
                <a:gd name="T5" fmla="*/ 0 h 35"/>
                <a:gd name="T6" fmla="*/ 34 w 34"/>
                <a:gd name="T7" fmla="*/ 17 h 35"/>
                <a:gd name="T8" fmla="*/ 17 w 34"/>
                <a:gd name="T9" fmla="*/ 35 h 35"/>
                <a:gd name="T10" fmla="*/ 17 w 34"/>
                <a:gd name="T11" fmla="*/ 2 h 35"/>
                <a:gd name="T12" fmla="*/ 1 w 34"/>
                <a:gd name="T13" fmla="*/ 17 h 35"/>
                <a:gd name="T14" fmla="*/ 17 w 34"/>
                <a:gd name="T15" fmla="*/ 33 h 35"/>
                <a:gd name="T16" fmla="*/ 32 w 34"/>
                <a:gd name="T17" fmla="*/ 17 h 35"/>
                <a:gd name="T18" fmla="*/ 17 w 34"/>
                <a:gd name="T1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7" y="35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cubicBezTo>
                    <a:pt x="34" y="27"/>
                    <a:pt x="26" y="35"/>
                    <a:pt x="17" y="35"/>
                  </a:cubicBezTo>
                  <a:close/>
                  <a:moveTo>
                    <a:pt x="17" y="2"/>
                  </a:moveTo>
                  <a:cubicBezTo>
                    <a:pt x="8" y="2"/>
                    <a:pt x="1" y="9"/>
                    <a:pt x="1" y="17"/>
                  </a:cubicBezTo>
                  <a:cubicBezTo>
                    <a:pt x="1" y="26"/>
                    <a:pt x="8" y="33"/>
                    <a:pt x="17" y="33"/>
                  </a:cubicBezTo>
                  <a:cubicBezTo>
                    <a:pt x="25" y="33"/>
                    <a:pt x="32" y="26"/>
                    <a:pt x="32" y="17"/>
                  </a:cubicBezTo>
                  <a:cubicBezTo>
                    <a:pt x="32" y="9"/>
                    <a:pt x="25" y="2"/>
                    <a:pt x="17" y="2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TextBox 61"/>
            <p:cNvSpPr>
              <a:spLocks noChangeArrowheads="1"/>
            </p:cNvSpPr>
            <p:nvPr/>
          </p:nvSpPr>
          <p:spPr bwMode="auto">
            <a:xfrm>
              <a:off x="21677" y="399473"/>
              <a:ext cx="710690" cy="863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25%</a:t>
              </a:r>
              <a:endParaRPr lang="zh-CN" altLang="en-US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62"/>
          <p:cNvGrpSpPr>
            <a:grpSpLocks/>
          </p:cNvGrpSpPr>
          <p:nvPr/>
        </p:nvGrpSpPr>
        <p:grpSpPr bwMode="auto">
          <a:xfrm>
            <a:off x="4660084" y="2343210"/>
            <a:ext cx="2029487" cy="1498109"/>
            <a:chOff x="0" y="0"/>
            <a:chExt cx="2706507" cy="1998151"/>
          </a:xfrm>
        </p:grpSpPr>
        <p:sp>
          <p:nvSpPr>
            <p:cNvPr id="40" name="Freeform 12"/>
            <p:cNvSpPr>
              <a:spLocks noChangeArrowheads="1"/>
            </p:cNvSpPr>
            <p:nvPr/>
          </p:nvSpPr>
          <p:spPr bwMode="auto">
            <a:xfrm>
              <a:off x="575984" y="0"/>
              <a:ext cx="2130523" cy="1361097"/>
            </a:xfrm>
            <a:custGeom>
              <a:avLst/>
              <a:gdLst>
                <a:gd name="T0" fmla="*/ 2500 w 10000"/>
                <a:gd name="T1" fmla="*/ 10035 h 10035"/>
                <a:gd name="T2" fmla="*/ 2396 w 10000"/>
                <a:gd name="T3" fmla="*/ 10035 h 10035"/>
                <a:gd name="T4" fmla="*/ 0 w 10000"/>
                <a:gd name="T5" fmla="*/ 10035 h 10035"/>
                <a:gd name="T6" fmla="*/ 0 w 10000"/>
                <a:gd name="T7" fmla="*/ 9379 h 10035"/>
                <a:gd name="T8" fmla="*/ 2396 w 10000"/>
                <a:gd name="T9" fmla="*/ 9379 h 10035"/>
                <a:gd name="T10" fmla="*/ 3438 w 10000"/>
                <a:gd name="T11" fmla="*/ 9051 h 10035"/>
                <a:gd name="T12" fmla="*/ 4271 w 10000"/>
                <a:gd name="T13" fmla="*/ 6428 h 10035"/>
                <a:gd name="T14" fmla="*/ 4583 w 10000"/>
                <a:gd name="T15" fmla="*/ 3969 h 10035"/>
                <a:gd name="T16" fmla="*/ 4896 w 10000"/>
                <a:gd name="T17" fmla="*/ 2002 h 10035"/>
                <a:gd name="T18" fmla="*/ 5651 w 10000"/>
                <a:gd name="T19" fmla="*/ 509 h 10035"/>
                <a:gd name="T20" fmla="*/ 6875 w 10000"/>
                <a:gd name="T21" fmla="*/ 35 h 10035"/>
                <a:gd name="T22" fmla="*/ 10000 w 10000"/>
                <a:gd name="T23" fmla="*/ 35 h 10035"/>
                <a:gd name="T24" fmla="*/ 10000 w 10000"/>
                <a:gd name="T25" fmla="*/ 691 h 10035"/>
                <a:gd name="T26" fmla="*/ 6875 w 10000"/>
                <a:gd name="T27" fmla="*/ 691 h 10035"/>
                <a:gd name="T28" fmla="*/ 5938 w 10000"/>
                <a:gd name="T29" fmla="*/ 1019 h 10035"/>
                <a:gd name="T30" fmla="*/ 5274 w 10000"/>
                <a:gd name="T31" fmla="*/ 2115 h 10035"/>
                <a:gd name="T32" fmla="*/ 5000 w 10000"/>
                <a:gd name="T33" fmla="*/ 3969 h 10035"/>
                <a:gd name="T34" fmla="*/ 4688 w 10000"/>
                <a:gd name="T35" fmla="*/ 6592 h 10035"/>
                <a:gd name="T36" fmla="*/ 3646 w 10000"/>
                <a:gd name="T37" fmla="*/ 9543 h 10035"/>
                <a:gd name="T38" fmla="*/ 2500 w 10000"/>
                <a:gd name="T39" fmla="*/ 10035 h 10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00" h="10035">
                  <a:moveTo>
                    <a:pt x="2500" y="10035"/>
                  </a:moveTo>
                  <a:lnTo>
                    <a:pt x="2396" y="10035"/>
                  </a:lnTo>
                  <a:lnTo>
                    <a:pt x="0" y="10035"/>
                  </a:lnTo>
                  <a:lnTo>
                    <a:pt x="0" y="9379"/>
                  </a:lnTo>
                  <a:lnTo>
                    <a:pt x="2396" y="9379"/>
                  </a:lnTo>
                  <a:cubicBezTo>
                    <a:pt x="2708" y="9379"/>
                    <a:pt x="3125" y="9379"/>
                    <a:pt x="3438" y="9051"/>
                  </a:cubicBezTo>
                  <a:cubicBezTo>
                    <a:pt x="3958" y="8396"/>
                    <a:pt x="4063" y="7412"/>
                    <a:pt x="4271" y="6428"/>
                  </a:cubicBezTo>
                  <a:lnTo>
                    <a:pt x="4583" y="3969"/>
                  </a:lnTo>
                  <a:cubicBezTo>
                    <a:pt x="4687" y="3231"/>
                    <a:pt x="4763" y="2526"/>
                    <a:pt x="4896" y="2002"/>
                  </a:cubicBezTo>
                  <a:cubicBezTo>
                    <a:pt x="5029" y="1478"/>
                    <a:pt x="5349" y="791"/>
                    <a:pt x="5651" y="509"/>
                  </a:cubicBezTo>
                  <a:cubicBezTo>
                    <a:pt x="5953" y="227"/>
                    <a:pt x="6150" y="114"/>
                    <a:pt x="6875" y="35"/>
                  </a:cubicBezTo>
                  <a:cubicBezTo>
                    <a:pt x="7600" y="-44"/>
                    <a:pt x="8958" y="35"/>
                    <a:pt x="10000" y="35"/>
                  </a:cubicBezTo>
                  <a:lnTo>
                    <a:pt x="10000" y="691"/>
                  </a:lnTo>
                  <a:lnTo>
                    <a:pt x="6875" y="691"/>
                  </a:lnTo>
                  <a:cubicBezTo>
                    <a:pt x="6198" y="746"/>
                    <a:pt x="6205" y="782"/>
                    <a:pt x="5938" y="1019"/>
                  </a:cubicBezTo>
                  <a:cubicBezTo>
                    <a:pt x="5671" y="1256"/>
                    <a:pt x="5373" y="1817"/>
                    <a:pt x="5274" y="2115"/>
                  </a:cubicBezTo>
                  <a:cubicBezTo>
                    <a:pt x="5175" y="2413"/>
                    <a:pt x="5087" y="3217"/>
                    <a:pt x="5000" y="3969"/>
                  </a:cubicBezTo>
                  <a:cubicBezTo>
                    <a:pt x="4896" y="4789"/>
                    <a:pt x="4792" y="5773"/>
                    <a:pt x="4688" y="6592"/>
                  </a:cubicBezTo>
                  <a:cubicBezTo>
                    <a:pt x="4479" y="7740"/>
                    <a:pt x="4271" y="8887"/>
                    <a:pt x="3646" y="9543"/>
                  </a:cubicBezTo>
                  <a:cubicBezTo>
                    <a:pt x="3333" y="10035"/>
                    <a:pt x="2917" y="10035"/>
                    <a:pt x="2500" y="10035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21677" y="960078"/>
              <a:ext cx="710690" cy="712239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2" name="Freeform 14"/>
            <p:cNvSpPr>
              <a:spLocks noEditPoints="1" noChangeArrowheads="1"/>
            </p:cNvSpPr>
            <p:nvPr/>
          </p:nvSpPr>
          <p:spPr bwMode="auto">
            <a:xfrm>
              <a:off x="0" y="938401"/>
              <a:ext cx="754044" cy="755592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1 h 34"/>
                <a:gd name="T12" fmla="*/ 1 w 34"/>
                <a:gd name="T13" fmla="*/ 17 h 34"/>
                <a:gd name="T14" fmla="*/ 17 w 34"/>
                <a:gd name="T15" fmla="*/ 32 h 34"/>
                <a:gd name="T16" fmla="*/ 32 w 34"/>
                <a:gd name="T17" fmla="*/ 17 h 34"/>
                <a:gd name="T18" fmla="*/ 17 w 34"/>
                <a:gd name="T1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7"/>
                  </a:cubicBezTo>
                  <a:cubicBezTo>
                    <a:pt x="34" y="26"/>
                    <a:pt x="26" y="34"/>
                    <a:pt x="17" y="34"/>
                  </a:cubicBezTo>
                  <a:close/>
                  <a:moveTo>
                    <a:pt x="17" y="1"/>
                  </a:moveTo>
                  <a:cubicBezTo>
                    <a:pt x="8" y="1"/>
                    <a:pt x="1" y="8"/>
                    <a:pt x="1" y="17"/>
                  </a:cubicBezTo>
                  <a:cubicBezTo>
                    <a:pt x="1" y="25"/>
                    <a:pt x="8" y="32"/>
                    <a:pt x="17" y="32"/>
                  </a:cubicBezTo>
                  <a:cubicBezTo>
                    <a:pt x="25" y="32"/>
                    <a:pt x="32" y="25"/>
                    <a:pt x="32" y="17"/>
                  </a:cubicBezTo>
                  <a:cubicBezTo>
                    <a:pt x="32" y="8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TextBox 66"/>
            <p:cNvSpPr>
              <a:spLocks noChangeArrowheads="1"/>
            </p:cNvSpPr>
            <p:nvPr/>
          </p:nvSpPr>
          <p:spPr bwMode="auto">
            <a:xfrm>
              <a:off x="21678" y="1136086"/>
              <a:ext cx="710690" cy="86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25%</a:t>
              </a:r>
              <a:endParaRPr lang="zh-CN" altLang="en-US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67"/>
          <p:cNvGrpSpPr>
            <a:grpSpLocks/>
          </p:cNvGrpSpPr>
          <p:nvPr/>
        </p:nvGrpSpPr>
        <p:grpSpPr bwMode="auto">
          <a:xfrm>
            <a:off x="4660084" y="2512234"/>
            <a:ext cx="2079480" cy="2044946"/>
            <a:chOff x="0" y="0"/>
            <a:chExt cx="2773086" cy="2728199"/>
          </a:xfrm>
        </p:grpSpPr>
        <p:sp>
          <p:nvSpPr>
            <p:cNvPr id="45" name="Freeform 6"/>
            <p:cNvSpPr>
              <a:spLocks noChangeArrowheads="1"/>
            </p:cNvSpPr>
            <p:nvPr/>
          </p:nvSpPr>
          <p:spPr bwMode="auto">
            <a:xfrm>
              <a:off x="620886" y="0"/>
              <a:ext cx="2152200" cy="2069781"/>
            </a:xfrm>
            <a:custGeom>
              <a:avLst/>
              <a:gdLst>
                <a:gd name="T0" fmla="*/ 3196 w 10000"/>
                <a:gd name="T1" fmla="*/ 10000 h 10000"/>
                <a:gd name="T2" fmla="*/ 0 w 10000"/>
                <a:gd name="T3" fmla="*/ 10000 h 10000"/>
                <a:gd name="T4" fmla="*/ 0 w 10000"/>
                <a:gd name="T5" fmla="*/ 9570 h 10000"/>
                <a:gd name="T6" fmla="*/ 3196 w 10000"/>
                <a:gd name="T7" fmla="*/ 9570 h 10000"/>
                <a:gd name="T8" fmla="*/ 4124 w 10000"/>
                <a:gd name="T9" fmla="*/ 9356 h 10000"/>
                <a:gd name="T10" fmla="*/ 4433 w 10000"/>
                <a:gd name="T11" fmla="*/ 9034 h 10000"/>
                <a:gd name="T12" fmla="*/ 5052 w 10000"/>
                <a:gd name="T13" fmla="*/ 7207 h 10000"/>
                <a:gd name="T14" fmla="*/ 5464 w 10000"/>
                <a:gd name="T15" fmla="*/ 4306 h 10000"/>
                <a:gd name="T16" fmla="*/ 6082 w 10000"/>
                <a:gd name="T17" fmla="*/ 1191 h 10000"/>
                <a:gd name="T18" fmla="*/ 6495 w 10000"/>
                <a:gd name="T19" fmla="*/ 438 h 10000"/>
                <a:gd name="T20" fmla="*/ 7010 w 10000"/>
                <a:gd name="T21" fmla="*/ 116 h 10000"/>
                <a:gd name="T22" fmla="*/ 8041 w 10000"/>
                <a:gd name="T23" fmla="*/ 8 h 10000"/>
                <a:gd name="T24" fmla="*/ 10000 w 10000"/>
                <a:gd name="T25" fmla="*/ 8 h 10000"/>
                <a:gd name="T26" fmla="*/ 10000 w 10000"/>
                <a:gd name="T27" fmla="*/ 438 h 10000"/>
                <a:gd name="T28" fmla="*/ 7835 w 10000"/>
                <a:gd name="T29" fmla="*/ 438 h 10000"/>
                <a:gd name="T30" fmla="*/ 6947 w 10000"/>
                <a:gd name="T31" fmla="*/ 623 h 10000"/>
                <a:gd name="T32" fmla="*/ 6495 w 10000"/>
                <a:gd name="T33" fmla="*/ 1298 h 10000"/>
                <a:gd name="T34" fmla="*/ 5876 w 10000"/>
                <a:gd name="T35" fmla="*/ 4413 h 10000"/>
                <a:gd name="T36" fmla="*/ 5464 w 10000"/>
                <a:gd name="T37" fmla="*/ 7314 h 10000"/>
                <a:gd name="T38" fmla="*/ 4742 w 10000"/>
                <a:gd name="T39" fmla="*/ 9248 h 10000"/>
                <a:gd name="T40" fmla="*/ 4330 w 10000"/>
                <a:gd name="T41" fmla="*/ 9678 h 10000"/>
                <a:gd name="T42" fmla="*/ 3196 w 10000"/>
                <a:gd name="T43" fmla="*/ 10000 h 1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00" h="10000">
                  <a:moveTo>
                    <a:pt x="3196" y="10000"/>
                  </a:moveTo>
                  <a:lnTo>
                    <a:pt x="0" y="10000"/>
                  </a:lnTo>
                  <a:lnTo>
                    <a:pt x="0" y="9570"/>
                  </a:lnTo>
                  <a:lnTo>
                    <a:pt x="3196" y="9570"/>
                  </a:lnTo>
                  <a:cubicBezTo>
                    <a:pt x="3608" y="9570"/>
                    <a:pt x="3918" y="9570"/>
                    <a:pt x="4124" y="9356"/>
                  </a:cubicBezTo>
                  <a:lnTo>
                    <a:pt x="4433" y="9034"/>
                  </a:lnTo>
                  <a:cubicBezTo>
                    <a:pt x="4742" y="8496"/>
                    <a:pt x="4948" y="7744"/>
                    <a:pt x="5052" y="7207"/>
                  </a:cubicBezTo>
                  <a:cubicBezTo>
                    <a:pt x="5258" y="6454"/>
                    <a:pt x="5361" y="5488"/>
                    <a:pt x="5464" y="4306"/>
                  </a:cubicBezTo>
                  <a:cubicBezTo>
                    <a:pt x="5567" y="3447"/>
                    <a:pt x="5670" y="2264"/>
                    <a:pt x="6082" y="1191"/>
                  </a:cubicBezTo>
                  <a:cubicBezTo>
                    <a:pt x="6186" y="868"/>
                    <a:pt x="6289" y="653"/>
                    <a:pt x="6495" y="438"/>
                  </a:cubicBezTo>
                  <a:cubicBezTo>
                    <a:pt x="6598" y="331"/>
                    <a:pt x="6804" y="223"/>
                    <a:pt x="7010" y="116"/>
                  </a:cubicBezTo>
                  <a:cubicBezTo>
                    <a:pt x="7268" y="44"/>
                    <a:pt x="7543" y="26"/>
                    <a:pt x="8041" y="8"/>
                  </a:cubicBezTo>
                  <a:cubicBezTo>
                    <a:pt x="8539" y="-10"/>
                    <a:pt x="10000" y="8"/>
                    <a:pt x="10000" y="8"/>
                  </a:cubicBezTo>
                  <a:lnTo>
                    <a:pt x="10000" y="438"/>
                  </a:lnTo>
                  <a:cubicBezTo>
                    <a:pt x="9278" y="438"/>
                    <a:pt x="8344" y="407"/>
                    <a:pt x="7835" y="438"/>
                  </a:cubicBezTo>
                  <a:cubicBezTo>
                    <a:pt x="7326" y="469"/>
                    <a:pt x="7130" y="474"/>
                    <a:pt x="6947" y="623"/>
                  </a:cubicBezTo>
                  <a:cubicBezTo>
                    <a:pt x="6764" y="772"/>
                    <a:pt x="6646" y="965"/>
                    <a:pt x="6495" y="1298"/>
                  </a:cubicBezTo>
                  <a:cubicBezTo>
                    <a:pt x="6082" y="2372"/>
                    <a:pt x="5979" y="3554"/>
                    <a:pt x="5876" y="4413"/>
                  </a:cubicBezTo>
                  <a:cubicBezTo>
                    <a:pt x="5773" y="5595"/>
                    <a:pt x="5670" y="6454"/>
                    <a:pt x="5464" y="7314"/>
                  </a:cubicBezTo>
                  <a:cubicBezTo>
                    <a:pt x="5361" y="7851"/>
                    <a:pt x="5155" y="8603"/>
                    <a:pt x="4742" y="9248"/>
                  </a:cubicBezTo>
                  <a:cubicBezTo>
                    <a:pt x="4639" y="9463"/>
                    <a:pt x="4536" y="9570"/>
                    <a:pt x="4330" y="9678"/>
                  </a:cubicBezTo>
                  <a:cubicBezTo>
                    <a:pt x="4021" y="10000"/>
                    <a:pt x="3608" y="10000"/>
                    <a:pt x="3196" y="1000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Oval 7"/>
            <p:cNvSpPr>
              <a:spLocks noChangeArrowheads="1"/>
            </p:cNvSpPr>
            <p:nvPr/>
          </p:nvSpPr>
          <p:spPr bwMode="auto">
            <a:xfrm>
              <a:off x="21677" y="1668759"/>
              <a:ext cx="710690" cy="733916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7" name="Freeform 8"/>
            <p:cNvSpPr>
              <a:spLocks noEditPoints="1" noChangeArrowheads="1"/>
            </p:cNvSpPr>
            <p:nvPr/>
          </p:nvSpPr>
          <p:spPr bwMode="auto">
            <a:xfrm>
              <a:off x="0" y="1647083"/>
              <a:ext cx="754044" cy="755592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2 h 34"/>
                <a:gd name="T12" fmla="*/ 1 w 34"/>
                <a:gd name="T13" fmla="*/ 17 h 34"/>
                <a:gd name="T14" fmla="*/ 17 w 34"/>
                <a:gd name="T15" fmla="*/ 33 h 34"/>
                <a:gd name="T16" fmla="*/ 32 w 34"/>
                <a:gd name="T17" fmla="*/ 17 h 34"/>
                <a:gd name="T18" fmla="*/ 17 w 34"/>
                <a:gd name="T1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cubicBezTo>
                    <a:pt x="34" y="27"/>
                    <a:pt x="26" y="34"/>
                    <a:pt x="17" y="34"/>
                  </a:cubicBezTo>
                  <a:close/>
                  <a:moveTo>
                    <a:pt x="17" y="2"/>
                  </a:moveTo>
                  <a:cubicBezTo>
                    <a:pt x="8" y="2"/>
                    <a:pt x="1" y="9"/>
                    <a:pt x="1" y="17"/>
                  </a:cubicBezTo>
                  <a:cubicBezTo>
                    <a:pt x="1" y="26"/>
                    <a:pt x="8" y="33"/>
                    <a:pt x="17" y="33"/>
                  </a:cubicBezTo>
                  <a:cubicBezTo>
                    <a:pt x="25" y="33"/>
                    <a:pt x="32" y="26"/>
                    <a:pt x="32" y="17"/>
                  </a:cubicBezTo>
                  <a:cubicBezTo>
                    <a:pt x="32" y="9"/>
                    <a:pt x="25" y="2"/>
                    <a:pt x="17" y="2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TextBox 71"/>
            <p:cNvSpPr>
              <a:spLocks noChangeArrowheads="1"/>
            </p:cNvSpPr>
            <p:nvPr/>
          </p:nvSpPr>
          <p:spPr bwMode="auto">
            <a:xfrm>
              <a:off x="21677" y="1865917"/>
              <a:ext cx="710690" cy="862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25%</a:t>
              </a:r>
              <a:endParaRPr lang="zh-CN" altLang="en-US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9" name="矩形 72"/>
          <p:cNvSpPr>
            <a:spLocks noChangeArrowheads="1"/>
          </p:cNvSpPr>
          <p:nvPr/>
        </p:nvSpPr>
        <p:spPr bwMode="auto">
          <a:xfrm>
            <a:off x="1898553" y="2505092"/>
            <a:ext cx="2396104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73"/>
          <p:cNvSpPr>
            <a:spLocks noChangeArrowheads="1"/>
          </p:cNvSpPr>
          <p:nvPr/>
        </p:nvSpPr>
        <p:spPr bwMode="auto">
          <a:xfrm>
            <a:off x="1905695" y="3583518"/>
            <a:ext cx="23961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矩形 74"/>
          <p:cNvSpPr>
            <a:spLocks noChangeArrowheads="1"/>
          </p:cNvSpPr>
          <p:nvPr/>
        </p:nvSpPr>
        <p:spPr bwMode="auto">
          <a:xfrm>
            <a:off x="1872367" y="1773049"/>
            <a:ext cx="2396104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99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2" name="组合 75"/>
          <p:cNvGrpSpPr>
            <a:grpSpLocks/>
          </p:cNvGrpSpPr>
          <p:nvPr/>
        </p:nvGrpSpPr>
        <p:grpSpPr bwMode="auto">
          <a:xfrm>
            <a:off x="6571730" y="1695678"/>
            <a:ext cx="1198647" cy="1201028"/>
            <a:chOff x="0" y="0"/>
            <a:chExt cx="1597892" cy="1600989"/>
          </a:xfrm>
        </p:grpSpPr>
        <p:sp>
          <p:nvSpPr>
            <p:cNvPr id="53" name="Freeform 3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97892" cy="1600989"/>
            </a:xfrm>
            <a:custGeom>
              <a:avLst/>
              <a:gdLst>
                <a:gd name="T0" fmla="*/ 72 w 72"/>
                <a:gd name="T1" fmla="*/ 37 h 72"/>
                <a:gd name="T2" fmla="*/ 67 w 72"/>
                <a:gd name="T3" fmla="*/ 29 h 72"/>
                <a:gd name="T4" fmla="*/ 69 w 72"/>
                <a:gd name="T5" fmla="*/ 23 h 72"/>
                <a:gd name="T6" fmla="*/ 61 w 72"/>
                <a:gd name="T7" fmla="*/ 17 h 72"/>
                <a:gd name="T8" fmla="*/ 62 w 72"/>
                <a:gd name="T9" fmla="*/ 11 h 72"/>
                <a:gd name="T10" fmla="*/ 52 w 72"/>
                <a:gd name="T11" fmla="*/ 9 h 72"/>
                <a:gd name="T12" fmla="*/ 50 w 72"/>
                <a:gd name="T13" fmla="*/ 3 h 72"/>
                <a:gd name="T14" fmla="*/ 40 w 72"/>
                <a:gd name="T15" fmla="*/ 5 h 72"/>
                <a:gd name="T16" fmla="*/ 36 w 72"/>
                <a:gd name="T17" fmla="*/ 0 h 72"/>
                <a:gd name="T18" fmla="*/ 28 w 72"/>
                <a:gd name="T19" fmla="*/ 6 h 72"/>
                <a:gd name="T20" fmla="*/ 23 w 72"/>
                <a:gd name="T21" fmla="*/ 3 h 72"/>
                <a:gd name="T22" fmla="*/ 17 w 72"/>
                <a:gd name="T23" fmla="*/ 11 h 72"/>
                <a:gd name="T24" fmla="*/ 11 w 72"/>
                <a:gd name="T25" fmla="*/ 11 h 72"/>
                <a:gd name="T26" fmla="*/ 9 w 72"/>
                <a:gd name="T27" fmla="*/ 20 h 72"/>
                <a:gd name="T28" fmla="*/ 3 w 72"/>
                <a:gd name="T29" fmla="*/ 22 h 72"/>
                <a:gd name="T30" fmla="*/ 4 w 72"/>
                <a:gd name="T31" fmla="*/ 32 h 72"/>
                <a:gd name="T32" fmla="*/ 0 w 72"/>
                <a:gd name="T33" fmla="*/ 36 h 72"/>
                <a:gd name="T34" fmla="*/ 5 w 72"/>
                <a:gd name="T35" fmla="*/ 44 h 72"/>
                <a:gd name="T36" fmla="*/ 2 w 72"/>
                <a:gd name="T37" fmla="*/ 49 h 72"/>
                <a:gd name="T38" fmla="*/ 10 w 72"/>
                <a:gd name="T39" fmla="*/ 56 h 72"/>
                <a:gd name="T40" fmla="*/ 10 w 72"/>
                <a:gd name="T41" fmla="*/ 62 h 72"/>
                <a:gd name="T42" fmla="*/ 19 w 72"/>
                <a:gd name="T43" fmla="*/ 64 h 72"/>
                <a:gd name="T44" fmla="*/ 21 w 72"/>
                <a:gd name="T45" fmla="*/ 69 h 72"/>
                <a:gd name="T46" fmla="*/ 31 w 72"/>
                <a:gd name="T47" fmla="*/ 68 h 72"/>
                <a:gd name="T48" fmla="*/ 35 w 72"/>
                <a:gd name="T49" fmla="*/ 72 h 72"/>
                <a:gd name="T50" fmla="*/ 43 w 72"/>
                <a:gd name="T51" fmla="*/ 67 h 72"/>
                <a:gd name="T52" fmla="*/ 49 w 72"/>
                <a:gd name="T53" fmla="*/ 70 h 72"/>
                <a:gd name="T54" fmla="*/ 55 w 72"/>
                <a:gd name="T55" fmla="*/ 62 h 72"/>
                <a:gd name="T56" fmla="*/ 61 w 72"/>
                <a:gd name="T57" fmla="*/ 62 h 72"/>
                <a:gd name="T58" fmla="*/ 63 w 72"/>
                <a:gd name="T59" fmla="*/ 53 h 72"/>
                <a:gd name="T60" fmla="*/ 69 w 72"/>
                <a:gd name="T61" fmla="*/ 51 h 72"/>
                <a:gd name="T62" fmla="*/ 67 w 72"/>
                <a:gd name="T63" fmla="*/ 41 h 72"/>
                <a:gd name="T64" fmla="*/ 44 w 72"/>
                <a:gd name="T65" fmla="*/ 62 h 72"/>
                <a:gd name="T66" fmla="*/ 28 w 72"/>
                <a:gd name="T67" fmla="*/ 11 h 72"/>
                <a:gd name="T68" fmla="*/ 44 w 72"/>
                <a:gd name="T6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" h="72">
                  <a:moveTo>
                    <a:pt x="72" y="41"/>
                  </a:moveTo>
                  <a:cubicBezTo>
                    <a:pt x="72" y="37"/>
                    <a:pt x="72" y="37"/>
                    <a:pt x="72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34"/>
                    <a:pt x="67" y="31"/>
                    <a:pt x="67" y="29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2"/>
                    <a:pt x="63" y="19"/>
                    <a:pt x="61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7" y="12"/>
                    <a:pt x="54" y="11"/>
                    <a:pt x="52" y="9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6" y="6"/>
                    <a:pt x="43" y="5"/>
                    <a:pt x="40" y="5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3" y="5"/>
                    <a:pt x="31" y="5"/>
                    <a:pt x="28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1" y="8"/>
                    <a:pt x="19" y="9"/>
                    <a:pt x="17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6"/>
                    <a:pt x="10" y="18"/>
                    <a:pt x="9" y="2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5" y="26"/>
                    <a:pt x="5" y="29"/>
                    <a:pt x="4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4" y="41"/>
                    <a:pt x="5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1"/>
                    <a:pt x="9" y="53"/>
                    <a:pt x="10" y="56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5" y="61"/>
                    <a:pt x="17" y="62"/>
                    <a:pt x="19" y="64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9" y="68"/>
                    <a:pt x="31" y="68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8" y="68"/>
                    <a:pt x="41" y="68"/>
                    <a:pt x="43" y="67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50" y="65"/>
                    <a:pt x="53" y="63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60" y="57"/>
                    <a:pt x="62" y="55"/>
                    <a:pt x="63" y="53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66" y="46"/>
                    <a:pt x="67" y="44"/>
                    <a:pt x="67" y="41"/>
                  </a:cubicBezTo>
                  <a:lnTo>
                    <a:pt x="72" y="41"/>
                  </a:lnTo>
                  <a:close/>
                  <a:moveTo>
                    <a:pt x="44" y="62"/>
                  </a:moveTo>
                  <a:cubicBezTo>
                    <a:pt x="30" y="66"/>
                    <a:pt x="15" y="58"/>
                    <a:pt x="11" y="44"/>
                  </a:cubicBezTo>
                  <a:cubicBezTo>
                    <a:pt x="6" y="31"/>
                    <a:pt x="14" y="16"/>
                    <a:pt x="28" y="11"/>
                  </a:cubicBezTo>
                  <a:cubicBezTo>
                    <a:pt x="42" y="7"/>
                    <a:pt x="57" y="14"/>
                    <a:pt x="61" y="28"/>
                  </a:cubicBezTo>
                  <a:cubicBezTo>
                    <a:pt x="65" y="42"/>
                    <a:pt x="58" y="57"/>
                    <a:pt x="44" y="62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31"/>
            <p:cNvSpPr>
              <a:spLocks noChangeArrowheads="1"/>
            </p:cNvSpPr>
            <p:nvPr/>
          </p:nvSpPr>
          <p:spPr bwMode="auto">
            <a:xfrm>
              <a:off x="244638" y="266316"/>
              <a:ext cx="1086938" cy="1090035"/>
            </a:xfrm>
            <a:custGeom>
              <a:avLst/>
              <a:gdLst>
                <a:gd name="T0" fmla="*/ 45 w 49"/>
                <a:gd name="T1" fmla="*/ 18 h 49"/>
                <a:gd name="T2" fmla="*/ 31 w 49"/>
                <a:gd name="T3" fmla="*/ 45 h 49"/>
                <a:gd name="T4" fmla="*/ 4 w 49"/>
                <a:gd name="T5" fmla="*/ 31 h 49"/>
                <a:gd name="T6" fmla="*/ 18 w 49"/>
                <a:gd name="T7" fmla="*/ 4 h 49"/>
                <a:gd name="T8" fmla="*/ 45 w 49"/>
                <a:gd name="T9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5" y="18"/>
                  </a:moveTo>
                  <a:cubicBezTo>
                    <a:pt x="49" y="29"/>
                    <a:pt x="43" y="41"/>
                    <a:pt x="31" y="45"/>
                  </a:cubicBezTo>
                  <a:cubicBezTo>
                    <a:pt x="20" y="49"/>
                    <a:pt x="8" y="42"/>
                    <a:pt x="4" y="31"/>
                  </a:cubicBezTo>
                  <a:cubicBezTo>
                    <a:pt x="0" y="20"/>
                    <a:pt x="7" y="7"/>
                    <a:pt x="18" y="4"/>
                  </a:cubicBezTo>
                  <a:cubicBezTo>
                    <a:pt x="30" y="0"/>
                    <a:pt x="42" y="6"/>
                    <a:pt x="45" y="18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214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/>
      <p:bldP spid="50" grpId="0" bldLvl="0"/>
      <p:bldP spid="51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3336454" y="3249040"/>
            <a:ext cx="185689" cy="186879"/>
          </a:xfrm>
          <a:custGeom>
            <a:avLst/>
            <a:gdLst>
              <a:gd name="T0" fmla="*/ 32 w 87"/>
              <a:gd name="T1" fmla="*/ 84 h 88"/>
              <a:gd name="T2" fmla="*/ 36 w 87"/>
              <a:gd name="T3" fmla="*/ 82 h 88"/>
              <a:gd name="T4" fmla="*/ 40 w 87"/>
              <a:gd name="T5" fmla="*/ 87 h 88"/>
              <a:gd name="T6" fmla="*/ 49 w 87"/>
              <a:gd name="T7" fmla="*/ 86 h 88"/>
              <a:gd name="T8" fmla="*/ 53 w 87"/>
              <a:gd name="T9" fmla="*/ 82 h 88"/>
              <a:gd name="T10" fmla="*/ 53 w 87"/>
              <a:gd name="T11" fmla="*/ 37 h 88"/>
              <a:gd name="T12" fmla="*/ 60 w 87"/>
              <a:gd name="T13" fmla="*/ 34 h 88"/>
              <a:gd name="T14" fmla="*/ 60 w 87"/>
              <a:gd name="T15" fmla="*/ 10 h 88"/>
              <a:gd name="T16" fmla="*/ 67 w 87"/>
              <a:gd name="T17" fmla="*/ 9 h 88"/>
              <a:gd name="T18" fmla="*/ 74 w 87"/>
              <a:gd name="T19" fmla="*/ 7 h 88"/>
              <a:gd name="T20" fmla="*/ 78 w 87"/>
              <a:gd name="T21" fmla="*/ 10 h 88"/>
              <a:gd name="T22" fmla="*/ 83 w 87"/>
              <a:gd name="T23" fmla="*/ 7 h 88"/>
              <a:gd name="T24" fmla="*/ 87 w 87"/>
              <a:gd name="T25" fmla="*/ 6 h 88"/>
              <a:gd name="T26" fmla="*/ 87 w 87"/>
              <a:gd name="T27" fmla="*/ 4 h 88"/>
              <a:gd name="T28" fmla="*/ 72 w 87"/>
              <a:gd name="T29" fmla="*/ 5 h 88"/>
              <a:gd name="T30" fmla="*/ 62 w 87"/>
              <a:gd name="T31" fmla="*/ 6 h 88"/>
              <a:gd name="T32" fmla="*/ 47 w 87"/>
              <a:gd name="T33" fmla="*/ 6 h 88"/>
              <a:gd name="T34" fmla="*/ 44 w 87"/>
              <a:gd name="T35" fmla="*/ 4 h 88"/>
              <a:gd name="T36" fmla="*/ 20 w 87"/>
              <a:gd name="T37" fmla="*/ 4 h 88"/>
              <a:gd name="T38" fmla="*/ 14 w 87"/>
              <a:gd name="T39" fmla="*/ 2 h 88"/>
              <a:gd name="T40" fmla="*/ 8 w 87"/>
              <a:gd name="T41" fmla="*/ 2 h 88"/>
              <a:gd name="T42" fmla="*/ 5 w 87"/>
              <a:gd name="T43" fmla="*/ 0 h 88"/>
              <a:gd name="T44" fmla="*/ 2 w 87"/>
              <a:gd name="T45" fmla="*/ 2 h 88"/>
              <a:gd name="T46" fmla="*/ 0 w 87"/>
              <a:gd name="T47" fmla="*/ 2 h 88"/>
              <a:gd name="T48" fmla="*/ 4 w 87"/>
              <a:gd name="T49" fmla="*/ 11 h 88"/>
              <a:gd name="T50" fmla="*/ 11 w 87"/>
              <a:gd name="T51" fmla="*/ 26 h 88"/>
              <a:gd name="T52" fmla="*/ 18 w 87"/>
              <a:gd name="T53" fmla="*/ 40 h 88"/>
              <a:gd name="T54" fmla="*/ 18 w 87"/>
              <a:gd name="T55" fmla="*/ 51 h 88"/>
              <a:gd name="T56" fmla="*/ 20 w 87"/>
              <a:gd name="T57" fmla="*/ 62 h 88"/>
              <a:gd name="T58" fmla="*/ 25 w 87"/>
              <a:gd name="T59" fmla="*/ 79 h 88"/>
              <a:gd name="T60" fmla="*/ 29 w 87"/>
              <a:gd name="T61" fmla="*/ 84 h 88"/>
              <a:gd name="T62" fmla="*/ 32 w 87"/>
              <a:gd name="T63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7" h="88">
                <a:moveTo>
                  <a:pt x="32" y="84"/>
                </a:moveTo>
                <a:cubicBezTo>
                  <a:pt x="32" y="82"/>
                  <a:pt x="35" y="80"/>
                  <a:pt x="36" y="82"/>
                </a:cubicBezTo>
                <a:cubicBezTo>
                  <a:pt x="38" y="84"/>
                  <a:pt x="37" y="87"/>
                  <a:pt x="40" y="87"/>
                </a:cubicBezTo>
                <a:cubicBezTo>
                  <a:pt x="43" y="87"/>
                  <a:pt x="48" y="88"/>
                  <a:pt x="49" y="86"/>
                </a:cubicBezTo>
                <a:cubicBezTo>
                  <a:pt x="49" y="85"/>
                  <a:pt x="53" y="84"/>
                  <a:pt x="53" y="82"/>
                </a:cubicBezTo>
                <a:cubicBezTo>
                  <a:pt x="53" y="80"/>
                  <a:pt x="53" y="38"/>
                  <a:pt x="53" y="37"/>
                </a:cubicBezTo>
                <a:cubicBezTo>
                  <a:pt x="53" y="35"/>
                  <a:pt x="60" y="37"/>
                  <a:pt x="60" y="34"/>
                </a:cubicBezTo>
                <a:cubicBezTo>
                  <a:pt x="60" y="31"/>
                  <a:pt x="60" y="10"/>
                  <a:pt x="60" y="10"/>
                </a:cubicBezTo>
                <a:cubicBezTo>
                  <a:pt x="60" y="10"/>
                  <a:pt x="65" y="10"/>
                  <a:pt x="67" y="9"/>
                </a:cubicBezTo>
                <a:cubicBezTo>
                  <a:pt x="68" y="9"/>
                  <a:pt x="73" y="6"/>
                  <a:pt x="74" y="7"/>
                </a:cubicBezTo>
                <a:cubicBezTo>
                  <a:pt x="75" y="8"/>
                  <a:pt x="77" y="11"/>
                  <a:pt x="78" y="10"/>
                </a:cubicBezTo>
                <a:cubicBezTo>
                  <a:pt x="79" y="9"/>
                  <a:pt x="81" y="7"/>
                  <a:pt x="83" y="7"/>
                </a:cubicBezTo>
                <a:cubicBezTo>
                  <a:pt x="84" y="7"/>
                  <a:pt x="86" y="6"/>
                  <a:pt x="87" y="6"/>
                </a:cubicBezTo>
                <a:cubicBezTo>
                  <a:pt x="87" y="5"/>
                  <a:pt x="87" y="5"/>
                  <a:pt x="87" y="4"/>
                </a:cubicBezTo>
                <a:cubicBezTo>
                  <a:pt x="87" y="3"/>
                  <a:pt x="74" y="5"/>
                  <a:pt x="72" y="5"/>
                </a:cubicBezTo>
                <a:cubicBezTo>
                  <a:pt x="70" y="6"/>
                  <a:pt x="64" y="7"/>
                  <a:pt x="62" y="6"/>
                </a:cubicBezTo>
                <a:cubicBezTo>
                  <a:pt x="60" y="5"/>
                  <a:pt x="47" y="6"/>
                  <a:pt x="47" y="6"/>
                </a:cubicBezTo>
                <a:cubicBezTo>
                  <a:pt x="44" y="4"/>
                  <a:pt x="44" y="4"/>
                  <a:pt x="44" y="4"/>
                </a:cubicBezTo>
                <a:cubicBezTo>
                  <a:pt x="44" y="4"/>
                  <a:pt x="23" y="4"/>
                  <a:pt x="20" y="4"/>
                </a:cubicBezTo>
                <a:cubicBezTo>
                  <a:pt x="18" y="4"/>
                  <a:pt x="16" y="3"/>
                  <a:pt x="14" y="2"/>
                </a:cubicBezTo>
                <a:cubicBezTo>
                  <a:pt x="12" y="1"/>
                  <a:pt x="10" y="1"/>
                  <a:pt x="8" y="2"/>
                </a:cubicBezTo>
                <a:cubicBezTo>
                  <a:pt x="5" y="3"/>
                  <a:pt x="6" y="0"/>
                  <a:pt x="5" y="0"/>
                </a:cubicBezTo>
                <a:cubicBezTo>
                  <a:pt x="3" y="0"/>
                  <a:pt x="2" y="2"/>
                  <a:pt x="2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5"/>
                  <a:pt x="2" y="8"/>
                  <a:pt x="4" y="11"/>
                </a:cubicBezTo>
                <a:cubicBezTo>
                  <a:pt x="6" y="15"/>
                  <a:pt x="9" y="21"/>
                  <a:pt x="11" y="26"/>
                </a:cubicBezTo>
                <a:cubicBezTo>
                  <a:pt x="12" y="31"/>
                  <a:pt x="17" y="36"/>
                  <a:pt x="18" y="40"/>
                </a:cubicBezTo>
                <a:cubicBezTo>
                  <a:pt x="19" y="44"/>
                  <a:pt x="17" y="49"/>
                  <a:pt x="18" y="51"/>
                </a:cubicBezTo>
                <a:cubicBezTo>
                  <a:pt x="19" y="54"/>
                  <a:pt x="20" y="58"/>
                  <a:pt x="20" y="62"/>
                </a:cubicBezTo>
                <a:cubicBezTo>
                  <a:pt x="21" y="66"/>
                  <a:pt x="21" y="75"/>
                  <a:pt x="25" y="79"/>
                </a:cubicBezTo>
                <a:cubicBezTo>
                  <a:pt x="27" y="80"/>
                  <a:pt x="28" y="82"/>
                  <a:pt x="29" y="84"/>
                </a:cubicBezTo>
                <a:cubicBezTo>
                  <a:pt x="31" y="85"/>
                  <a:pt x="32" y="85"/>
                  <a:pt x="32" y="8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" name="Freeform 9"/>
          <p:cNvSpPr>
            <a:spLocks noChangeArrowheads="1"/>
          </p:cNvSpPr>
          <p:nvPr/>
        </p:nvSpPr>
        <p:spPr bwMode="auto">
          <a:xfrm>
            <a:off x="3522143" y="3228804"/>
            <a:ext cx="120221" cy="101177"/>
          </a:xfrm>
          <a:custGeom>
            <a:avLst/>
            <a:gdLst>
              <a:gd name="T0" fmla="*/ 37 w 56"/>
              <a:gd name="T1" fmla="*/ 2 h 47"/>
              <a:gd name="T2" fmla="*/ 36 w 56"/>
              <a:gd name="T3" fmla="*/ 0 h 47"/>
              <a:gd name="T4" fmla="*/ 30 w 56"/>
              <a:gd name="T5" fmla="*/ 0 h 47"/>
              <a:gd name="T6" fmla="*/ 26 w 56"/>
              <a:gd name="T7" fmla="*/ 3 h 47"/>
              <a:gd name="T8" fmla="*/ 20 w 56"/>
              <a:gd name="T9" fmla="*/ 8 h 47"/>
              <a:gd name="T10" fmla="*/ 13 w 56"/>
              <a:gd name="T11" fmla="*/ 16 h 47"/>
              <a:gd name="T12" fmla="*/ 4 w 56"/>
              <a:gd name="T13" fmla="*/ 14 h 47"/>
              <a:gd name="T14" fmla="*/ 0 w 56"/>
              <a:gd name="T15" fmla="*/ 15 h 47"/>
              <a:gd name="T16" fmla="*/ 4 w 56"/>
              <a:gd name="T17" fmla="*/ 19 h 47"/>
              <a:gd name="T18" fmla="*/ 8 w 56"/>
              <a:gd name="T19" fmla="*/ 27 h 47"/>
              <a:gd name="T20" fmla="*/ 15 w 56"/>
              <a:gd name="T21" fmla="*/ 32 h 47"/>
              <a:gd name="T22" fmla="*/ 18 w 56"/>
              <a:gd name="T23" fmla="*/ 37 h 47"/>
              <a:gd name="T24" fmla="*/ 23 w 56"/>
              <a:gd name="T25" fmla="*/ 42 h 47"/>
              <a:gd name="T26" fmla="*/ 27 w 56"/>
              <a:gd name="T27" fmla="*/ 45 h 47"/>
              <a:gd name="T28" fmla="*/ 34 w 56"/>
              <a:gd name="T29" fmla="*/ 46 h 47"/>
              <a:gd name="T30" fmla="*/ 42 w 56"/>
              <a:gd name="T31" fmla="*/ 47 h 47"/>
              <a:gd name="T32" fmla="*/ 49 w 56"/>
              <a:gd name="T33" fmla="*/ 41 h 47"/>
              <a:gd name="T34" fmla="*/ 51 w 56"/>
              <a:gd name="T35" fmla="*/ 34 h 47"/>
              <a:gd name="T36" fmla="*/ 54 w 56"/>
              <a:gd name="T37" fmla="*/ 29 h 47"/>
              <a:gd name="T38" fmla="*/ 52 w 56"/>
              <a:gd name="T39" fmla="*/ 23 h 47"/>
              <a:gd name="T40" fmla="*/ 54 w 56"/>
              <a:gd name="T41" fmla="*/ 17 h 47"/>
              <a:gd name="T42" fmla="*/ 54 w 56"/>
              <a:gd name="T43" fmla="*/ 7 h 47"/>
              <a:gd name="T44" fmla="*/ 46 w 56"/>
              <a:gd name="T45" fmla="*/ 4 h 47"/>
              <a:gd name="T46" fmla="*/ 37 w 56"/>
              <a:gd name="T47" fmla="*/ 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6" h="47">
                <a:moveTo>
                  <a:pt x="37" y="2"/>
                </a:moveTo>
                <a:cubicBezTo>
                  <a:pt x="36" y="0"/>
                  <a:pt x="36" y="0"/>
                  <a:pt x="3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6" y="1"/>
                  <a:pt x="26" y="2"/>
                  <a:pt x="26" y="3"/>
                </a:cubicBezTo>
                <a:cubicBezTo>
                  <a:pt x="26" y="4"/>
                  <a:pt x="22" y="7"/>
                  <a:pt x="20" y="8"/>
                </a:cubicBezTo>
                <a:cubicBezTo>
                  <a:pt x="17" y="9"/>
                  <a:pt x="14" y="15"/>
                  <a:pt x="13" y="16"/>
                </a:cubicBezTo>
                <a:cubicBezTo>
                  <a:pt x="11" y="17"/>
                  <a:pt x="6" y="15"/>
                  <a:pt x="4" y="14"/>
                </a:cubicBezTo>
                <a:cubicBezTo>
                  <a:pt x="3" y="14"/>
                  <a:pt x="2" y="15"/>
                  <a:pt x="0" y="15"/>
                </a:cubicBezTo>
                <a:cubicBezTo>
                  <a:pt x="1" y="17"/>
                  <a:pt x="4" y="19"/>
                  <a:pt x="4" y="19"/>
                </a:cubicBezTo>
                <a:cubicBezTo>
                  <a:pt x="5" y="19"/>
                  <a:pt x="6" y="26"/>
                  <a:pt x="8" y="27"/>
                </a:cubicBezTo>
                <a:cubicBezTo>
                  <a:pt x="11" y="28"/>
                  <a:pt x="15" y="31"/>
                  <a:pt x="15" y="32"/>
                </a:cubicBezTo>
                <a:cubicBezTo>
                  <a:pt x="15" y="33"/>
                  <a:pt x="18" y="35"/>
                  <a:pt x="18" y="37"/>
                </a:cubicBezTo>
                <a:cubicBezTo>
                  <a:pt x="18" y="39"/>
                  <a:pt x="21" y="42"/>
                  <a:pt x="23" y="42"/>
                </a:cubicBezTo>
                <a:cubicBezTo>
                  <a:pt x="27" y="42"/>
                  <a:pt x="27" y="44"/>
                  <a:pt x="27" y="45"/>
                </a:cubicBezTo>
                <a:cubicBezTo>
                  <a:pt x="27" y="46"/>
                  <a:pt x="33" y="45"/>
                  <a:pt x="34" y="46"/>
                </a:cubicBezTo>
                <a:cubicBezTo>
                  <a:pt x="35" y="47"/>
                  <a:pt x="40" y="47"/>
                  <a:pt x="42" y="47"/>
                </a:cubicBezTo>
                <a:cubicBezTo>
                  <a:pt x="44" y="45"/>
                  <a:pt x="48" y="42"/>
                  <a:pt x="49" y="41"/>
                </a:cubicBezTo>
                <a:cubicBezTo>
                  <a:pt x="51" y="38"/>
                  <a:pt x="49" y="35"/>
                  <a:pt x="51" y="34"/>
                </a:cubicBezTo>
                <a:cubicBezTo>
                  <a:pt x="52" y="33"/>
                  <a:pt x="56" y="29"/>
                  <a:pt x="54" y="29"/>
                </a:cubicBezTo>
                <a:cubicBezTo>
                  <a:pt x="53" y="28"/>
                  <a:pt x="54" y="25"/>
                  <a:pt x="52" y="23"/>
                </a:cubicBezTo>
                <a:cubicBezTo>
                  <a:pt x="50" y="22"/>
                  <a:pt x="54" y="21"/>
                  <a:pt x="54" y="17"/>
                </a:cubicBezTo>
                <a:cubicBezTo>
                  <a:pt x="54" y="14"/>
                  <a:pt x="55" y="7"/>
                  <a:pt x="54" y="7"/>
                </a:cubicBezTo>
                <a:cubicBezTo>
                  <a:pt x="53" y="6"/>
                  <a:pt x="49" y="6"/>
                  <a:pt x="46" y="4"/>
                </a:cubicBezTo>
                <a:cubicBezTo>
                  <a:pt x="43" y="2"/>
                  <a:pt x="37" y="2"/>
                  <a:pt x="37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Freeform 10"/>
          <p:cNvSpPr>
            <a:spLocks noChangeArrowheads="1"/>
          </p:cNvSpPr>
          <p:nvPr/>
        </p:nvSpPr>
        <p:spPr bwMode="auto">
          <a:xfrm>
            <a:off x="3449533" y="3260943"/>
            <a:ext cx="129745" cy="144028"/>
          </a:xfrm>
          <a:custGeom>
            <a:avLst/>
            <a:gdLst>
              <a:gd name="T0" fmla="*/ 57 w 61"/>
              <a:gd name="T1" fmla="*/ 27 h 67"/>
              <a:gd name="T2" fmla="*/ 52 w 61"/>
              <a:gd name="T3" fmla="*/ 22 h 67"/>
              <a:gd name="T4" fmla="*/ 49 w 61"/>
              <a:gd name="T5" fmla="*/ 17 h 67"/>
              <a:gd name="T6" fmla="*/ 42 w 61"/>
              <a:gd name="T7" fmla="*/ 12 h 67"/>
              <a:gd name="T8" fmla="*/ 38 w 61"/>
              <a:gd name="T9" fmla="*/ 4 h 67"/>
              <a:gd name="T10" fmla="*/ 34 w 61"/>
              <a:gd name="T11" fmla="*/ 0 h 67"/>
              <a:gd name="T12" fmla="*/ 30 w 61"/>
              <a:gd name="T13" fmla="*/ 1 h 67"/>
              <a:gd name="T14" fmla="*/ 25 w 61"/>
              <a:gd name="T15" fmla="*/ 4 h 67"/>
              <a:gd name="T16" fmla="*/ 21 w 61"/>
              <a:gd name="T17" fmla="*/ 1 h 67"/>
              <a:gd name="T18" fmla="*/ 14 w 61"/>
              <a:gd name="T19" fmla="*/ 3 h 67"/>
              <a:gd name="T20" fmla="*/ 7 w 61"/>
              <a:gd name="T21" fmla="*/ 4 h 67"/>
              <a:gd name="T22" fmla="*/ 7 w 61"/>
              <a:gd name="T23" fmla="*/ 28 h 67"/>
              <a:gd name="T24" fmla="*/ 0 w 61"/>
              <a:gd name="T25" fmla="*/ 31 h 67"/>
              <a:gd name="T26" fmla="*/ 0 w 61"/>
              <a:gd name="T27" fmla="*/ 51 h 67"/>
              <a:gd name="T28" fmla="*/ 3 w 61"/>
              <a:gd name="T29" fmla="*/ 53 h 67"/>
              <a:gd name="T30" fmla="*/ 6 w 61"/>
              <a:gd name="T31" fmla="*/ 61 h 67"/>
              <a:gd name="T32" fmla="*/ 4 w 61"/>
              <a:gd name="T33" fmla="*/ 62 h 67"/>
              <a:gd name="T34" fmla="*/ 5 w 61"/>
              <a:gd name="T35" fmla="*/ 65 h 67"/>
              <a:gd name="T36" fmla="*/ 12 w 61"/>
              <a:gd name="T37" fmla="*/ 65 h 67"/>
              <a:gd name="T38" fmla="*/ 19 w 61"/>
              <a:gd name="T39" fmla="*/ 58 h 67"/>
              <a:gd name="T40" fmla="*/ 23 w 61"/>
              <a:gd name="T41" fmla="*/ 54 h 67"/>
              <a:gd name="T42" fmla="*/ 31 w 61"/>
              <a:gd name="T43" fmla="*/ 57 h 67"/>
              <a:gd name="T44" fmla="*/ 38 w 61"/>
              <a:gd name="T45" fmla="*/ 54 h 67"/>
              <a:gd name="T46" fmla="*/ 41 w 61"/>
              <a:gd name="T47" fmla="*/ 49 h 67"/>
              <a:gd name="T48" fmla="*/ 46 w 61"/>
              <a:gd name="T49" fmla="*/ 44 h 67"/>
              <a:gd name="T50" fmla="*/ 49 w 61"/>
              <a:gd name="T51" fmla="*/ 40 h 67"/>
              <a:gd name="T52" fmla="*/ 55 w 61"/>
              <a:gd name="T53" fmla="*/ 36 h 67"/>
              <a:gd name="T54" fmla="*/ 59 w 61"/>
              <a:gd name="T55" fmla="*/ 33 h 67"/>
              <a:gd name="T56" fmla="*/ 61 w 61"/>
              <a:gd name="T57" fmla="*/ 30 h 67"/>
              <a:gd name="T58" fmla="*/ 61 w 61"/>
              <a:gd name="T59" fmla="*/ 30 h 67"/>
              <a:gd name="T60" fmla="*/ 57 w 61"/>
              <a:gd name="T61" fmla="*/ 2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1" h="67">
                <a:moveTo>
                  <a:pt x="57" y="27"/>
                </a:moveTo>
                <a:cubicBezTo>
                  <a:pt x="55" y="27"/>
                  <a:pt x="52" y="24"/>
                  <a:pt x="52" y="22"/>
                </a:cubicBezTo>
                <a:cubicBezTo>
                  <a:pt x="52" y="20"/>
                  <a:pt x="49" y="18"/>
                  <a:pt x="49" y="17"/>
                </a:cubicBezTo>
                <a:cubicBezTo>
                  <a:pt x="49" y="16"/>
                  <a:pt x="45" y="13"/>
                  <a:pt x="42" y="12"/>
                </a:cubicBezTo>
                <a:cubicBezTo>
                  <a:pt x="40" y="11"/>
                  <a:pt x="39" y="4"/>
                  <a:pt x="38" y="4"/>
                </a:cubicBezTo>
                <a:cubicBezTo>
                  <a:pt x="38" y="4"/>
                  <a:pt x="35" y="2"/>
                  <a:pt x="34" y="0"/>
                </a:cubicBezTo>
                <a:cubicBezTo>
                  <a:pt x="33" y="0"/>
                  <a:pt x="31" y="1"/>
                  <a:pt x="30" y="1"/>
                </a:cubicBezTo>
                <a:cubicBezTo>
                  <a:pt x="28" y="1"/>
                  <a:pt x="26" y="3"/>
                  <a:pt x="25" y="4"/>
                </a:cubicBezTo>
                <a:cubicBezTo>
                  <a:pt x="24" y="5"/>
                  <a:pt x="22" y="2"/>
                  <a:pt x="21" y="1"/>
                </a:cubicBezTo>
                <a:cubicBezTo>
                  <a:pt x="20" y="0"/>
                  <a:pt x="15" y="3"/>
                  <a:pt x="14" y="3"/>
                </a:cubicBezTo>
                <a:cubicBezTo>
                  <a:pt x="12" y="4"/>
                  <a:pt x="7" y="4"/>
                  <a:pt x="7" y="4"/>
                </a:cubicBezTo>
                <a:cubicBezTo>
                  <a:pt x="7" y="4"/>
                  <a:pt x="7" y="25"/>
                  <a:pt x="7" y="28"/>
                </a:cubicBezTo>
                <a:cubicBezTo>
                  <a:pt x="7" y="31"/>
                  <a:pt x="0" y="29"/>
                  <a:pt x="0" y="31"/>
                </a:cubicBezTo>
                <a:cubicBezTo>
                  <a:pt x="0" y="31"/>
                  <a:pt x="0" y="41"/>
                  <a:pt x="0" y="51"/>
                </a:cubicBezTo>
                <a:cubicBezTo>
                  <a:pt x="2" y="51"/>
                  <a:pt x="3" y="52"/>
                  <a:pt x="3" y="53"/>
                </a:cubicBezTo>
                <a:cubicBezTo>
                  <a:pt x="4" y="55"/>
                  <a:pt x="6" y="59"/>
                  <a:pt x="6" y="61"/>
                </a:cubicBezTo>
                <a:cubicBezTo>
                  <a:pt x="5" y="62"/>
                  <a:pt x="4" y="61"/>
                  <a:pt x="4" y="62"/>
                </a:cubicBezTo>
                <a:cubicBezTo>
                  <a:pt x="4" y="64"/>
                  <a:pt x="3" y="65"/>
                  <a:pt x="5" y="65"/>
                </a:cubicBezTo>
                <a:cubicBezTo>
                  <a:pt x="7" y="65"/>
                  <a:pt x="11" y="67"/>
                  <a:pt x="12" y="65"/>
                </a:cubicBezTo>
                <a:cubicBezTo>
                  <a:pt x="14" y="63"/>
                  <a:pt x="18" y="60"/>
                  <a:pt x="19" y="58"/>
                </a:cubicBezTo>
                <a:cubicBezTo>
                  <a:pt x="19" y="56"/>
                  <a:pt x="20" y="52"/>
                  <a:pt x="23" y="54"/>
                </a:cubicBezTo>
                <a:cubicBezTo>
                  <a:pt x="27" y="56"/>
                  <a:pt x="27" y="57"/>
                  <a:pt x="31" y="57"/>
                </a:cubicBezTo>
                <a:cubicBezTo>
                  <a:pt x="36" y="57"/>
                  <a:pt x="37" y="57"/>
                  <a:pt x="38" y="54"/>
                </a:cubicBezTo>
                <a:cubicBezTo>
                  <a:pt x="39" y="51"/>
                  <a:pt x="38" y="49"/>
                  <a:pt x="41" y="49"/>
                </a:cubicBezTo>
                <a:cubicBezTo>
                  <a:pt x="43" y="49"/>
                  <a:pt x="46" y="46"/>
                  <a:pt x="46" y="44"/>
                </a:cubicBezTo>
                <a:cubicBezTo>
                  <a:pt x="46" y="43"/>
                  <a:pt x="48" y="40"/>
                  <a:pt x="49" y="40"/>
                </a:cubicBezTo>
                <a:cubicBezTo>
                  <a:pt x="51" y="40"/>
                  <a:pt x="54" y="38"/>
                  <a:pt x="55" y="36"/>
                </a:cubicBezTo>
                <a:cubicBezTo>
                  <a:pt x="55" y="34"/>
                  <a:pt x="58" y="34"/>
                  <a:pt x="59" y="33"/>
                </a:cubicBezTo>
                <a:cubicBezTo>
                  <a:pt x="60" y="33"/>
                  <a:pt x="61" y="31"/>
                  <a:pt x="61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1" y="29"/>
                  <a:pt x="61" y="27"/>
                  <a:pt x="57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" name="Freeform 11"/>
          <p:cNvSpPr>
            <a:spLocks noChangeArrowheads="1"/>
          </p:cNvSpPr>
          <p:nvPr/>
        </p:nvSpPr>
        <p:spPr bwMode="auto">
          <a:xfrm>
            <a:off x="3603085" y="3383545"/>
            <a:ext cx="21426" cy="24997"/>
          </a:xfrm>
          <a:custGeom>
            <a:avLst/>
            <a:gdLst>
              <a:gd name="T0" fmla="*/ 5 w 10"/>
              <a:gd name="T1" fmla="*/ 0 h 12"/>
              <a:gd name="T2" fmla="*/ 0 w 10"/>
              <a:gd name="T3" fmla="*/ 5 h 12"/>
              <a:gd name="T4" fmla="*/ 5 w 10"/>
              <a:gd name="T5" fmla="*/ 12 h 12"/>
              <a:gd name="T6" fmla="*/ 9 w 10"/>
              <a:gd name="T7" fmla="*/ 10 h 12"/>
              <a:gd name="T8" fmla="*/ 10 w 10"/>
              <a:gd name="T9" fmla="*/ 8 h 12"/>
              <a:gd name="T10" fmla="*/ 9 w 10"/>
              <a:gd name="T11" fmla="*/ 2 h 12"/>
              <a:gd name="T12" fmla="*/ 5 w 10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" h="12">
                <a:moveTo>
                  <a:pt x="5" y="0"/>
                </a:moveTo>
                <a:cubicBezTo>
                  <a:pt x="3" y="0"/>
                  <a:pt x="0" y="4"/>
                  <a:pt x="0" y="5"/>
                </a:cubicBezTo>
                <a:cubicBezTo>
                  <a:pt x="0" y="6"/>
                  <a:pt x="3" y="12"/>
                  <a:pt x="5" y="12"/>
                </a:cubicBezTo>
                <a:cubicBezTo>
                  <a:pt x="7" y="12"/>
                  <a:pt x="8" y="12"/>
                  <a:pt x="9" y="10"/>
                </a:cubicBezTo>
                <a:cubicBezTo>
                  <a:pt x="9" y="9"/>
                  <a:pt x="9" y="9"/>
                  <a:pt x="10" y="8"/>
                </a:cubicBezTo>
                <a:cubicBezTo>
                  <a:pt x="10" y="7"/>
                  <a:pt x="9" y="4"/>
                  <a:pt x="9" y="2"/>
                </a:cubicBezTo>
                <a:cubicBezTo>
                  <a:pt x="8" y="1"/>
                  <a:pt x="6" y="0"/>
                  <a:pt x="5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" name="Freeform 12"/>
          <p:cNvSpPr>
            <a:spLocks noChangeArrowheads="1"/>
          </p:cNvSpPr>
          <p:nvPr/>
        </p:nvSpPr>
        <p:spPr bwMode="auto">
          <a:xfrm>
            <a:off x="3551901" y="3426397"/>
            <a:ext cx="32139" cy="35709"/>
          </a:xfrm>
          <a:custGeom>
            <a:avLst/>
            <a:gdLst>
              <a:gd name="T0" fmla="*/ 11 w 15"/>
              <a:gd name="T1" fmla="*/ 2 h 17"/>
              <a:gd name="T2" fmla="*/ 4 w 15"/>
              <a:gd name="T3" fmla="*/ 4 h 17"/>
              <a:gd name="T4" fmla="*/ 0 w 15"/>
              <a:gd name="T5" fmla="*/ 11 h 17"/>
              <a:gd name="T6" fmla="*/ 4 w 15"/>
              <a:gd name="T7" fmla="*/ 16 h 17"/>
              <a:gd name="T8" fmla="*/ 6 w 15"/>
              <a:gd name="T9" fmla="*/ 17 h 17"/>
              <a:gd name="T10" fmla="*/ 8 w 15"/>
              <a:gd name="T11" fmla="*/ 13 h 17"/>
              <a:gd name="T12" fmla="*/ 13 w 15"/>
              <a:gd name="T13" fmla="*/ 12 h 17"/>
              <a:gd name="T14" fmla="*/ 15 w 15"/>
              <a:gd name="T15" fmla="*/ 7 h 17"/>
              <a:gd name="T16" fmla="*/ 11 w 15"/>
              <a:gd name="T17" fmla="*/ 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" h="17">
                <a:moveTo>
                  <a:pt x="11" y="2"/>
                </a:moveTo>
                <a:cubicBezTo>
                  <a:pt x="10" y="0"/>
                  <a:pt x="4" y="3"/>
                  <a:pt x="4" y="4"/>
                </a:cubicBezTo>
                <a:cubicBezTo>
                  <a:pt x="3" y="6"/>
                  <a:pt x="0" y="11"/>
                  <a:pt x="0" y="11"/>
                </a:cubicBezTo>
                <a:cubicBezTo>
                  <a:pt x="4" y="16"/>
                  <a:pt x="4" y="16"/>
                  <a:pt x="4" y="16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7"/>
                  <a:pt x="7" y="15"/>
                  <a:pt x="8" y="13"/>
                </a:cubicBezTo>
                <a:cubicBezTo>
                  <a:pt x="9" y="11"/>
                  <a:pt x="13" y="13"/>
                  <a:pt x="13" y="12"/>
                </a:cubicBezTo>
                <a:cubicBezTo>
                  <a:pt x="13" y="10"/>
                  <a:pt x="15" y="8"/>
                  <a:pt x="15" y="7"/>
                </a:cubicBezTo>
                <a:cubicBezTo>
                  <a:pt x="15" y="5"/>
                  <a:pt x="11" y="3"/>
                  <a:pt x="11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" name="Freeform 13"/>
          <p:cNvSpPr>
            <a:spLocks noEditPoints="1" noChangeArrowheads="1"/>
          </p:cNvSpPr>
          <p:nvPr/>
        </p:nvSpPr>
        <p:spPr bwMode="auto">
          <a:xfrm>
            <a:off x="3398350" y="3325220"/>
            <a:ext cx="236872" cy="207115"/>
          </a:xfrm>
          <a:custGeom>
            <a:avLst/>
            <a:gdLst>
              <a:gd name="T0" fmla="*/ 106 w 111"/>
              <a:gd name="T1" fmla="*/ 36 h 97"/>
              <a:gd name="T2" fmla="*/ 106 w 111"/>
              <a:gd name="T3" fmla="*/ 35 h 97"/>
              <a:gd name="T4" fmla="*/ 105 w 111"/>
              <a:gd name="T5" fmla="*/ 37 h 97"/>
              <a:gd name="T6" fmla="*/ 101 w 111"/>
              <a:gd name="T7" fmla="*/ 39 h 97"/>
              <a:gd name="T8" fmla="*/ 96 w 111"/>
              <a:gd name="T9" fmla="*/ 32 h 97"/>
              <a:gd name="T10" fmla="*/ 101 w 111"/>
              <a:gd name="T11" fmla="*/ 27 h 97"/>
              <a:gd name="T12" fmla="*/ 105 w 111"/>
              <a:gd name="T13" fmla="*/ 29 h 97"/>
              <a:gd name="T14" fmla="*/ 105 w 111"/>
              <a:gd name="T15" fmla="*/ 28 h 97"/>
              <a:gd name="T16" fmla="*/ 104 w 111"/>
              <a:gd name="T17" fmla="*/ 16 h 97"/>
              <a:gd name="T18" fmla="*/ 100 w 111"/>
              <a:gd name="T19" fmla="*/ 3 h 97"/>
              <a:gd name="T20" fmla="*/ 92 w 111"/>
              <a:gd name="T21" fmla="*/ 1 h 97"/>
              <a:gd name="T22" fmla="*/ 85 w 111"/>
              <a:gd name="T23" fmla="*/ 0 h 97"/>
              <a:gd name="T24" fmla="*/ 83 w 111"/>
              <a:gd name="T25" fmla="*/ 3 h 97"/>
              <a:gd name="T26" fmla="*/ 79 w 111"/>
              <a:gd name="T27" fmla="*/ 6 h 97"/>
              <a:gd name="T28" fmla="*/ 73 w 111"/>
              <a:gd name="T29" fmla="*/ 10 h 97"/>
              <a:gd name="T30" fmla="*/ 70 w 111"/>
              <a:gd name="T31" fmla="*/ 14 h 97"/>
              <a:gd name="T32" fmla="*/ 65 w 111"/>
              <a:gd name="T33" fmla="*/ 19 h 97"/>
              <a:gd name="T34" fmla="*/ 62 w 111"/>
              <a:gd name="T35" fmla="*/ 24 h 97"/>
              <a:gd name="T36" fmla="*/ 55 w 111"/>
              <a:gd name="T37" fmla="*/ 27 h 97"/>
              <a:gd name="T38" fmla="*/ 47 w 111"/>
              <a:gd name="T39" fmla="*/ 24 h 97"/>
              <a:gd name="T40" fmla="*/ 43 w 111"/>
              <a:gd name="T41" fmla="*/ 28 h 97"/>
              <a:gd name="T42" fmla="*/ 36 w 111"/>
              <a:gd name="T43" fmla="*/ 35 h 97"/>
              <a:gd name="T44" fmla="*/ 29 w 111"/>
              <a:gd name="T45" fmla="*/ 35 h 97"/>
              <a:gd name="T46" fmla="*/ 28 w 111"/>
              <a:gd name="T47" fmla="*/ 32 h 97"/>
              <a:gd name="T48" fmla="*/ 30 w 111"/>
              <a:gd name="T49" fmla="*/ 31 h 97"/>
              <a:gd name="T50" fmla="*/ 27 w 111"/>
              <a:gd name="T51" fmla="*/ 23 h 97"/>
              <a:gd name="T52" fmla="*/ 24 w 111"/>
              <a:gd name="T53" fmla="*/ 21 h 97"/>
              <a:gd name="T54" fmla="*/ 24 w 111"/>
              <a:gd name="T55" fmla="*/ 46 h 97"/>
              <a:gd name="T56" fmla="*/ 20 w 111"/>
              <a:gd name="T57" fmla="*/ 50 h 97"/>
              <a:gd name="T58" fmla="*/ 11 w 111"/>
              <a:gd name="T59" fmla="*/ 51 h 97"/>
              <a:gd name="T60" fmla="*/ 7 w 111"/>
              <a:gd name="T61" fmla="*/ 46 h 97"/>
              <a:gd name="T62" fmla="*/ 3 w 111"/>
              <a:gd name="T63" fmla="*/ 48 h 97"/>
              <a:gd name="T64" fmla="*/ 0 w 111"/>
              <a:gd name="T65" fmla="*/ 48 h 97"/>
              <a:gd name="T66" fmla="*/ 6 w 111"/>
              <a:gd name="T67" fmla="*/ 59 h 97"/>
              <a:gd name="T68" fmla="*/ 12 w 111"/>
              <a:gd name="T69" fmla="*/ 73 h 97"/>
              <a:gd name="T70" fmla="*/ 12 w 111"/>
              <a:gd name="T71" fmla="*/ 80 h 97"/>
              <a:gd name="T72" fmla="*/ 12 w 111"/>
              <a:gd name="T73" fmla="*/ 85 h 97"/>
              <a:gd name="T74" fmla="*/ 15 w 111"/>
              <a:gd name="T75" fmla="*/ 91 h 97"/>
              <a:gd name="T76" fmla="*/ 17 w 111"/>
              <a:gd name="T77" fmla="*/ 93 h 97"/>
              <a:gd name="T78" fmla="*/ 21 w 111"/>
              <a:gd name="T79" fmla="*/ 96 h 97"/>
              <a:gd name="T80" fmla="*/ 26 w 111"/>
              <a:gd name="T81" fmla="*/ 95 h 97"/>
              <a:gd name="T82" fmla="*/ 34 w 111"/>
              <a:gd name="T83" fmla="*/ 93 h 97"/>
              <a:gd name="T84" fmla="*/ 40 w 111"/>
              <a:gd name="T85" fmla="*/ 91 h 97"/>
              <a:gd name="T86" fmla="*/ 51 w 111"/>
              <a:gd name="T87" fmla="*/ 91 h 97"/>
              <a:gd name="T88" fmla="*/ 57 w 111"/>
              <a:gd name="T89" fmla="*/ 90 h 97"/>
              <a:gd name="T90" fmla="*/ 62 w 111"/>
              <a:gd name="T91" fmla="*/ 89 h 97"/>
              <a:gd name="T92" fmla="*/ 67 w 111"/>
              <a:gd name="T93" fmla="*/ 87 h 97"/>
              <a:gd name="T94" fmla="*/ 81 w 111"/>
              <a:gd name="T95" fmla="*/ 78 h 97"/>
              <a:gd name="T96" fmla="*/ 98 w 111"/>
              <a:gd name="T97" fmla="*/ 58 h 97"/>
              <a:gd name="T98" fmla="*/ 108 w 111"/>
              <a:gd name="T99" fmla="*/ 47 h 97"/>
              <a:gd name="T100" fmla="*/ 111 w 111"/>
              <a:gd name="T101" fmla="*/ 36 h 97"/>
              <a:gd name="T102" fmla="*/ 106 w 111"/>
              <a:gd name="T103" fmla="*/ 36 h 97"/>
              <a:gd name="T104" fmla="*/ 85 w 111"/>
              <a:gd name="T105" fmla="*/ 59 h 97"/>
              <a:gd name="T106" fmla="*/ 80 w 111"/>
              <a:gd name="T107" fmla="*/ 60 h 97"/>
              <a:gd name="T108" fmla="*/ 78 w 111"/>
              <a:gd name="T109" fmla="*/ 64 h 97"/>
              <a:gd name="T110" fmla="*/ 76 w 111"/>
              <a:gd name="T111" fmla="*/ 63 h 97"/>
              <a:gd name="T112" fmla="*/ 72 w 111"/>
              <a:gd name="T113" fmla="*/ 58 h 97"/>
              <a:gd name="T114" fmla="*/ 76 w 111"/>
              <a:gd name="T115" fmla="*/ 51 h 97"/>
              <a:gd name="T116" fmla="*/ 83 w 111"/>
              <a:gd name="T117" fmla="*/ 49 h 97"/>
              <a:gd name="T118" fmla="*/ 87 w 111"/>
              <a:gd name="T119" fmla="*/ 54 h 97"/>
              <a:gd name="T120" fmla="*/ 85 w 111"/>
              <a:gd name="T121" fmla="*/ 5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1" h="97">
                <a:moveTo>
                  <a:pt x="106" y="36"/>
                </a:moveTo>
                <a:cubicBezTo>
                  <a:pt x="106" y="36"/>
                  <a:pt x="106" y="36"/>
                  <a:pt x="106" y="35"/>
                </a:cubicBezTo>
                <a:cubicBezTo>
                  <a:pt x="105" y="36"/>
                  <a:pt x="105" y="36"/>
                  <a:pt x="105" y="37"/>
                </a:cubicBezTo>
                <a:cubicBezTo>
                  <a:pt x="104" y="39"/>
                  <a:pt x="103" y="39"/>
                  <a:pt x="101" y="39"/>
                </a:cubicBezTo>
                <a:cubicBezTo>
                  <a:pt x="99" y="39"/>
                  <a:pt x="96" y="33"/>
                  <a:pt x="96" y="32"/>
                </a:cubicBezTo>
                <a:cubicBezTo>
                  <a:pt x="96" y="31"/>
                  <a:pt x="99" y="27"/>
                  <a:pt x="101" y="27"/>
                </a:cubicBezTo>
                <a:cubicBezTo>
                  <a:pt x="102" y="27"/>
                  <a:pt x="104" y="28"/>
                  <a:pt x="105" y="29"/>
                </a:cubicBezTo>
                <a:cubicBezTo>
                  <a:pt x="105" y="29"/>
                  <a:pt x="105" y="28"/>
                  <a:pt x="105" y="28"/>
                </a:cubicBezTo>
                <a:cubicBezTo>
                  <a:pt x="105" y="27"/>
                  <a:pt x="106" y="17"/>
                  <a:pt x="104" y="16"/>
                </a:cubicBezTo>
                <a:cubicBezTo>
                  <a:pt x="103" y="14"/>
                  <a:pt x="101" y="4"/>
                  <a:pt x="100" y="3"/>
                </a:cubicBezTo>
                <a:cubicBezTo>
                  <a:pt x="100" y="2"/>
                  <a:pt x="93" y="2"/>
                  <a:pt x="92" y="1"/>
                </a:cubicBezTo>
                <a:cubicBezTo>
                  <a:pt x="91" y="0"/>
                  <a:pt x="86" y="1"/>
                  <a:pt x="85" y="0"/>
                </a:cubicBezTo>
                <a:cubicBezTo>
                  <a:pt x="85" y="1"/>
                  <a:pt x="84" y="3"/>
                  <a:pt x="83" y="3"/>
                </a:cubicBezTo>
                <a:cubicBezTo>
                  <a:pt x="82" y="4"/>
                  <a:pt x="79" y="4"/>
                  <a:pt x="79" y="6"/>
                </a:cubicBezTo>
                <a:cubicBezTo>
                  <a:pt x="78" y="8"/>
                  <a:pt x="75" y="10"/>
                  <a:pt x="73" y="10"/>
                </a:cubicBezTo>
                <a:cubicBezTo>
                  <a:pt x="72" y="10"/>
                  <a:pt x="70" y="13"/>
                  <a:pt x="70" y="14"/>
                </a:cubicBezTo>
                <a:cubicBezTo>
                  <a:pt x="70" y="16"/>
                  <a:pt x="67" y="19"/>
                  <a:pt x="65" y="19"/>
                </a:cubicBezTo>
                <a:cubicBezTo>
                  <a:pt x="62" y="19"/>
                  <a:pt x="63" y="21"/>
                  <a:pt x="62" y="24"/>
                </a:cubicBezTo>
                <a:cubicBezTo>
                  <a:pt x="61" y="27"/>
                  <a:pt x="60" y="27"/>
                  <a:pt x="55" y="27"/>
                </a:cubicBezTo>
                <a:cubicBezTo>
                  <a:pt x="51" y="27"/>
                  <a:pt x="51" y="26"/>
                  <a:pt x="47" y="24"/>
                </a:cubicBezTo>
                <a:cubicBezTo>
                  <a:pt x="44" y="22"/>
                  <a:pt x="43" y="26"/>
                  <a:pt x="43" y="28"/>
                </a:cubicBezTo>
                <a:cubicBezTo>
                  <a:pt x="42" y="30"/>
                  <a:pt x="38" y="33"/>
                  <a:pt x="36" y="35"/>
                </a:cubicBezTo>
                <a:cubicBezTo>
                  <a:pt x="35" y="37"/>
                  <a:pt x="31" y="35"/>
                  <a:pt x="29" y="35"/>
                </a:cubicBezTo>
                <a:cubicBezTo>
                  <a:pt x="27" y="35"/>
                  <a:pt x="28" y="34"/>
                  <a:pt x="28" y="32"/>
                </a:cubicBezTo>
                <a:cubicBezTo>
                  <a:pt x="28" y="31"/>
                  <a:pt x="29" y="32"/>
                  <a:pt x="30" y="31"/>
                </a:cubicBezTo>
                <a:cubicBezTo>
                  <a:pt x="30" y="29"/>
                  <a:pt x="28" y="25"/>
                  <a:pt x="27" y="23"/>
                </a:cubicBezTo>
                <a:cubicBezTo>
                  <a:pt x="27" y="22"/>
                  <a:pt x="26" y="21"/>
                  <a:pt x="24" y="21"/>
                </a:cubicBezTo>
                <a:cubicBezTo>
                  <a:pt x="24" y="32"/>
                  <a:pt x="24" y="45"/>
                  <a:pt x="24" y="46"/>
                </a:cubicBezTo>
                <a:cubicBezTo>
                  <a:pt x="24" y="48"/>
                  <a:pt x="20" y="49"/>
                  <a:pt x="20" y="50"/>
                </a:cubicBezTo>
                <a:cubicBezTo>
                  <a:pt x="19" y="52"/>
                  <a:pt x="14" y="51"/>
                  <a:pt x="11" y="51"/>
                </a:cubicBezTo>
                <a:cubicBezTo>
                  <a:pt x="8" y="51"/>
                  <a:pt x="9" y="48"/>
                  <a:pt x="7" y="46"/>
                </a:cubicBezTo>
                <a:cubicBezTo>
                  <a:pt x="6" y="44"/>
                  <a:pt x="3" y="46"/>
                  <a:pt x="3" y="48"/>
                </a:cubicBezTo>
                <a:cubicBezTo>
                  <a:pt x="3" y="49"/>
                  <a:pt x="2" y="49"/>
                  <a:pt x="0" y="48"/>
                </a:cubicBezTo>
                <a:cubicBezTo>
                  <a:pt x="3" y="52"/>
                  <a:pt x="5" y="56"/>
                  <a:pt x="6" y="59"/>
                </a:cubicBezTo>
                <a:cubicBezTo>
                  <a:pt x="7" y="65"/>
                  <a:pt x="11" y="70"/>
                  <a:pt x="12" y="73"/>
                </a:cubicBezTo>
                <a:cubicBezTo>
                  <a:pt x="13" y="76"/>
                  <a:pt x="14" y="79"/>
                  <a:pt x="12" y="80"/>
                </a:cubicBezTo>
                <a:cubicBezTo>
                  <a:pt x="10" y="80"/>
                  <a:pt x="10" y="82"/>
                  <a:pt x="12" y="85"/>
                </a:cubicBezTo>
                <a:cubicBezTo>
                  <a:pt x="15" y="89"/>
                  <a:pt x="13" y="91"/>
                  <a:pt x="15" y="91"/>
                </a:cubicBezTo>
                <a:cubicBezTo>
                  <a:pt x="16" y="91"/>
                  <a:pt x="16" y="93"/>
                  <a:pt x="17" y="93"/>
                </a:cubicBezTo>
                <a:cubicBezTo>
                  <a:pt x="19" y="93"/>
                  <a:pt x="20" y="94"/>
                  <a:pt x="21" y="96"/>
                </a:cubicBezTo>
                <a:cubicBezTo>
                  <a:pt x="22" y="97"/>
                  <a:pt x="24" y="97"/>
                  <a:pt x="26" y="95"/>
                </a:cubicBezTo>
                <a:cubicBezTo>
                  <a:pt x="27" y="94"/>
                  <a:pt x="30" y="93"/>
                  <a:pt x="34" y="93"/>
                </a:cubicBezTo>
                <a:cubicBezTo>
                  <a:pt x="37" y="93"/>
                  <a:pt x="37" y="92"/>
                  <a:pt x="40" y="91"/>
                </a:cubicBezTo>
                <a:cubicBezTo>
                  <a:pt x="43" y="90"/>
                  <a:pt x="48" y="90"/>
                  <a:pt x="51" y="91"/>
                </a:cubicBezTo>
                <a:cubicBezTo>
                  <a:pt x="53" y="92"/>
                  <a:pt x="56" y="91"/>
                  <a:pt x="57" y="90"/>
                </a:cubicBezTo>
                <a:cubicBezTo>
                  <a:pt x="59" y="89"/>
                  <a:pt x="61" y="91"/>
                  <a:pt x="62" y="89"/>
                </a:cubicBezTo>
                <a:cubicBezTo>
                  <a:pt x="62" y="87"/>
                  <a:pt x="65" y="87"/>
                  <a:pt x="67" y="87"/>
                </a:cubicBezTo>
                <a:cubicBezTo>
                  <a:pt x="70" y="87"/>
                  <a:pt x="76" y="83"/>
                  <a:pt x="81" y="78"/>
                </a:cubicBezTo>
                <a:cubicBezTo>
                  <a:pt x="86" y="73"/>
                  <a:pt x="95" y="63"/>
                  <a:pt x="98" y="58"/>
                </a:cubicBezTo>
                <a:cubicBezTo>
                  <a:pt x="101" y="53"/>
                  <a:pt x="105" y="49"/>
                  <a:pt x="108" y="47"/>
                </a:cubicBezTo>
                <a:cubicBezTo>
                  <a:pt x="109" y="45"/>
                  <a:pt x="110" y="40"/>
                  <a:pt x="111" y="36"/>
                </a:cubicBezTo>
                <a:cubicBezTo>
                  <a:pt x="108" y="36"/>
                  <a:pt x="106" y="36"/>
                  <a:pt x="106" y="36"/>
                </a:cubicBezTo>
                <a:close/>
                <a:moveTo>
                  <a:pt x="85" y="59"/>
                </a:moveTo>
                <a:cubicBezTo>
                  <a:pt x="85" y="60"/>
                  <a:pt x="81" y="58"/>
                  <a:pt x="80" y="60"/>
                </a:cubicBezTo>
                <a:cubicBezTo>
                  <a:pt x="79" y="62"/>
                  <a:pt x="78" y="64"/>
                  <a:pt x="78" y="64"/>
                </a:cubicBezTo>
                <a:cubicBezTo>
                  <a:pt x="76" y="63"/>
                  <a:pt x="76" y="63"/>
                  <a:pt x="76" y="63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5" y="53"/>
                  <a:pt x="76" y="51"/>
                </a:cubicBezTo>
                <a:cubicBezTo>
                  <a:pt x="76" y="50"/>
                  <a:pt x="82" y="47"/>
                  <a:pt x="83" y="49"/>
                </a:cubicBezTo>
                <a:cubicBezTo>
                  <a:pt x="83" y="50"/>
                  <a:pt x="87" y="52"/>
                  <a:pt x="87" y="54"/>
                </a:cubicBezTo>
                <a:cubicBezTo>
                  <a:pt x="87" y="55"/>
                  <a:pt x="85" y="57"/>
                  <a:pt x="85" y="5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" name="Freeform 14"/>
          <p:cNvSpPr>
            <a:spLocks noChangeArrowheads="1"/>
          </p:cNvSpPr>
          <p:nvPr/>
        </p:nvSpPr>
        <p:spPr bwMode="auto">
          <a:xfrm>
            <a:off x="3336454" y="3082395"/>
            <a:ext cx="172595" cy="180928"/>
          </a:xfrm>
          <a:custGeom>
            <a:avLst/>
            <a:gdLst>
              <a:gd name="T0" fmla="*/ 5 w 81"/>
              <a:gd name="T1" fmla="*/ 78 h 85"/>
              <a:gd name="T2" fmla="*/ 8 w 81"/>
              <a:gd name="T3" fmla="*/ 80 h 85"/>
              <a:gd name="T4" fmla="*/ 14 w 81"/>
              <a:gd name="T5" fmla="*/ 80 h 85"/>
              <a:gd name="T6" fmla="*/ 20 w 81"/>
              <a:gd name="T7" fmla="*/ 82 h 85"/>
              <a:gd name="T8" fmla="*/ 44 w 81"/>
              <a:gd name="T9" fmla="*/ 82 h 85"/>
              <a:gd name="T10" fmla="*/ 47 w 81"/>
              <a:gd name="T11" fmla="*/ 84 h 85"/>
              <a:gd name="T12" fmla="*/ 62 w 81"/>
              <a:gd name="T13" fmla="*/ 84 h 85"/>
              <a:gd name="T14" fmla="*/ 72 w 81"/>
              <a:gd name="T15" fmla="*/ 83 h 85"/>
              <a:gd name="T16" fmla="*/ 74 w 81"/>
              <a:gd name="T17" fmla="*/ 83 h 85"/>
              <a:gd name="T18" fmla="*/ 66 w 81"/>
              <a:gd name="T19" fmla="*/ 72 h 85"/>
              <a:gd name="T20" fmla="*/ 67 w 81"/>
              <a:gd name="T21" fmla="*/ 49 h 85"/>
              <a:gd name="T22" fmla="*/ 77 w 81"/>
              <a:gd name="T23" fmla="*/ 50 h 85"/>
              <a:gd name="T24" fmla="*/ 79 w 81"/>
              <a:gd name="T25" fmla="*/ 48 h 85"/>
              <a:gd name="T26" fmla="*/ 81 w 81"/>
              <a:gd name="T27" fmla="*/ 34 h 85"/>
              <a:gd name="T28" fmla="*/ 79 w 81"/>
              <a:gd name="T29" fmla="*/ 34 h 85"/>
              <a:gd name="T30" fmla="*/ 73 w 81"/>
              <a:gd name="T31" fmla="*/ 35 h 85"/>
              <a:gd name="T32" fmla="*/ 69 w 81"/>
              <a:gd name="T33" fmla="*/ 37 h 85"/>
              <a:gd name="T34" fmla="*/ 69 w 81"/>
              <a:gd name="T35" fmla="*/ 31 h 85"/>
              <a:gd name="T36" fmla="*/ 66 w 81"/>
              <a:gd name="T37" fmla="*/ 26 h 85"/>
              <a:gd name="T38" fmla="*/ 67 w 81"/>
              <a:gd name="T39" fmla="*/ 16 h 85"/>
              <a:gd name="T40" fmla="*/ 65 w 81"/>
              <a:gd name="T41" fmla="*/ 10 h 85"/>
              <a:gd name="T42" fmla="*/ 61 w 81"/>
              <a:gd name="T43" fmla="*/ 9 h 85"/>
              <a:gd name="T44" fmla="*/ 57 w 81"/>
              <a:gd name="T45" fmla="*/ 8 h 85"/>
              <a:gd name="T46" fmla="*/ 52 w 81"/>
              <a:gd name="T47" fmla="*/ 8 h 85"/>
              <a:gd name="T48" fmla="*/ 49 w 81"/>
              <a:gd name="T49" fmla="*/ 14 h 85"/>
              <a:gd name="T50" fmla="*/ 41 w 81"/>
              <a:gd name="T51" fmla="*/ 15 h 85"/>
              <a:gd name="T52" fmla="*/ 35 w 81"/>
              <a:gd name="T53" fmla="*/ 11 h 85"/>
              <a:gd name="T54" fmla="*/ 33 w 81"/>
              <a:gd name="T55" fmla="*/ 6 h 85"/>
              <a:gd name="T56" fmla="*/ 31 w 81"/>
              <a:gd name="T57" fmla="*/ 0 h 85"/>
              <a:gd name="T58" fmla="*/ 9 w 81"/>
              <a:gd name="T59" fmla="*/ 0 h 85"/>
              <a:gd name="T60" fmla="*/ 5 w 81"/>
              <a:gd name="T61" fmla="*/ 2 h 85"/>
              <a:gd name="T62" fmla="*/ 11 w 81"/>
              <a:gd name="T63" fmla="*/ 16 h 85"/>
              <a:gd name="T64" fmla="*/ 10 w 81"/>
              <a:gd name="T65" fmla="*/ 24 h 85"/>
              <a:gd name="T66" fmla="*/ 14 w 81"/>
              <a:gd name="T67" fmla="*/ 38 h 85"/>
              <a:gd name="T68" fmla="*/ 10 w 81"/>
              <a:gd name="T69" fmla="*/ 48 h 85"/>
              <a:gd name="T70" fmla="*/ 5 w 81"/>
              <a:gd name="T71" fmla="*/ 61 h 85"/>
              <a:gd name="T72" fmla="*/ 1 w 81"/>
              <a:gd name="T73" fmla="*/ 71 h 85"/>
              <a:gd name="T74" fmla="*/ 0 w 81"/>
              <a:gd name="T75" fmla="*/ 80 h 85"/>
              <a:gd name="T76" fmla="*/ 0 w 81"/>
              <a:gd name="T77" fmla="*/ 80 h 85"/>
              <a:gd name="T78" fmla="*/ 2 w 81"/>
              <a:gd name="T79" fmla="*/ 80 h 85"/>
              <a:gd name="T80" fmla="*/ 5 w 81"/>
              <a:gd name="T81" fmla="*/ 7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1" h="85">
                <a:moveTo>
                  <a:pt x="5" y="78"/>
                </a:moveTo>
                <a:cubicBezTo>
                  <a:pt x="6" y="78"/>
                  <a:pt x="5" y="81"/>
                  <a:pt x="8" y="80"/>
                </a:cubicBezTo>
                <a:cubicBezTo>
                  <a:pt x="10" y="79"/>
                  <a:pt x="12" y="79"/>
                  <a:pt x="14" y="80"/>
                </a:cubicBezTo>
                <a:cubicBezTo>
                  <a:pt x="16" y="81"/>
                  <a:pt x="18" y="82"/>
                  <a:pt x="20" y="82"/>
                </a:cubicBezTo>
                <a:cubicBezTo>
                  <a:pt x="23" y="82"/>
                  <a:pt x="44" y="82"/>
                  <a:pt x="44" y="82"/>
                </a:cubicBezTo>
                <a:cubicBezTo>
                  <a:pt x="47" y="84"/>
                  <a:pt x="47" y="84"/>
                  <a:pt x="47" y="84"/>
                </a:cubicBezTo>
                <a:cubicBezTo>
                  <a:pt x="47" y="84"/>
                  <a:pt x="60" y="83"/>
                  <a:pt x="62" y="84"/>
                </a:cubicBezTo>
                <a:cubicBezTo>
                  <a:pt x="64" y="85"/>
                  <a:pt x="70" y="84"/>
                  <a:pt x="72" y="83"/>
                </a:cubicBezTo>
                <a:cubicBezTo>
                  <a:pt x="73" y="83"/>
                  <a:pt x="73" y="83"/>
                  <a:pt x="74" y="8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49"/>
                  <a:pt x="67" y="49"/>
                  <a:pt x="67" y="49"/>
                </a:cubicBezTo>
                <a:cubicBezTo>
                  <a:pt x="77" y="50"/>
                  <a:pt x="77" y="50"/>
                  <a:pt x="77" y="50"/>
                </a:cubicBezTo>
                <a:cubicBezTo>
                  <a:pt x="79" y="48"/>
                  <a:pt x="79" y="48"/>
                  <a:pt x="79" y="48"/>
                </a:cubicBezTo>
                <a:cubicBezTo>
                  <a:pt x="81" y="34"/>
                  <a:pt x="81" y="34"/>
                  <a:pt x="81" y="34"/>
                </a:cubicBezTo>
                <a:cubicBezTo>
                  <a:pt x="80" y="34"/>
                  <a:pt x="79" y="34"/>
                  <a:pt x="79" y="34"/>
                </a:cubicBezTo>
                <a:cubicBezTo>
                  <a:pt x="77" y="35"/>
                  <a:pt x="75" y="35"/>
                  <a:pt x="73" y="35"/>
                </a:cubicBezTo>
                <a:cubicBezTo>
                  <a:pt x="70" y="35"/>
                  <a:pt x="70" y="37"/>
                  <a:pt x="69" y="37"/>
                </a:cubicBezTo>
                <a:cubicBezTo>
                  <a:pt x="68" y="36"/>
                  <a:pt x="69" y="33"/>
                  <a:pt x="69" y="31"/>
                </a:cubicBezTo>
                <a:cubicBezTo>
                  <a:pt x="69" y="30"/>
                  <a:pt x="67" y="27"/>
                  <a:pt x="66" y="26"/>
                </a:cubicBezTo>
                <a:cubicBezTo>
                  <a:pt x="64" y="24"/>
                  <a:pt x="67" y="17"/>
                  <a:pt x="67" y="16"/>
                </a:cubicBezTo>
                <a:cubicBezTo>
                  <a:pt x="66" y="15"/>
                  <a:pt x="65" y="12"/>
                  <a:pt x="65" y="10"/>
                </a:cubicBezTo>
                <a:cubicBezTo>
                  <a:pt x="65" y="8"/>
                  <a:pt x="64" y="9"/>
                  <a:pt x="61" y="9"/>
                </a:cubicBezTo>
                <a:cubicBezTo>
                  <a:pt x="58" y="9"/>
                  <a:pt x="57" y="8"/>
                  <a:pt x="57" y="8"/>
                </a:cubicBezTo>
                <a:cubicBezTo>
                  <a:pt x="57" y="8"/>
                  <a:pt x="54" y="7"/>
                  <a:pt x="52" y="8"/>
                </a:cubicBezTo>
                <a:cubicBezTo>
                  <a:pt x="50" y="9"/>
                  <a:pt x="50" y="14"/>
                  <a:pt x="49" y="14"/>
                </a:cubicBezTo>
                <a:cubicBezTo>
                  <a:pt x="48" y="14"/>
                  <a:pt x="44" y="14"/>
                  <a:pt x="41" y="15"/>
                </a:cubicBezTo>
                <a:cubicBezTo>
                  <a:pt x="38" y="16"/>
                  <a:pt x="37" y="15"/>
                  <a:pt x="35" y="11"/>
                </a:cubicBezTo>
                <a:cubicBezTo>
                  <a:pt x="34" y="7"/>
                  <a:pt x="32" y="8"/>
                  <a:pt x="33" y="6"/>
                </a:cubicBezTo>
                <a:cubicBezTo>
                  <a:pt x="33" y="3"/>
                  <a:pt x="31" y="0"/>
                  <a:pt x="31" y="0"/>
                </a:cubicBezTo>
                <a:cubicBezTo>
                  <a:pt x="31" y="0"/>
                  <a:pt x="11" y="0"/>
                  <a:pt x="9" y="0"/>
                </a:cubicBezTo>
                <a:cubicBezTo>
                  <a:pt x="8" y="0"/>
                  <a:pt x="7" y="1"/>
                  <a:pt x="5" y="2"/>
                </a:cubicBezTo>
                <a:cubicBezTo>
                  <a:pt x="6" y="7"/>
                  <a:pt x="10" y="15"/>
                  <a:pt x="11" y="16"/>
                </a:cubicBezTo>
                <a:cubicBezTo>
                  <a:pt x="12" y="18"/>
                  <a:pt x="10" y="20"/>
                  <a:pt x="10" y="24"/>
                </a:cubicBezTo>
                <a:cubicBezTo>
                  <a:pt x="10" y="27"/>
                  <a:pt x="14" y="34"/>
                  <a:pt x="14" y="38"/>
                </a:cubicBezTo>
                <a:cubicBezTo>
                  <a:pt x="15" y="42"/>
                  <a:pt x="12" y="45"/>
                  <a:pt x="10" y="48"/>
                </a:cubicBezTo>
                <a:cubicBezTo>
                  <a:pt x="7" y="51"/>
                  <a:pt x="5" y="57"/>
                  <a:pt x="5" y="61"/>
                </a:cubicBezTo>
                <a:cubicBezTo>
                  <a:pt x="5" y="65"/>
                  <a:pt x="1" y="69"/>
                  <a:pt x="1" y="71"/>
                </a:cubicBezTo>
                <a:cubicBezTo>
                  <a:pt x="1" y="73"/>
                  <a:pt x="0" y="78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2" y="80"/>
                  <a:pt x="2" y="80"/>
                  <a:pt x="2" y="80"/>
                </a:cubicBezTo>
                <a:cubicBezTo>
                  <a:pt x="2" y="80"/>
                  <a:pt x="3" y="78"/>
                  <a:pt x="5" y="7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Freeform 15"/>
          <p:cNvSpPr>
            <a:spLocks noChangeArrowheads="1"/>
          </p:cNvSpPr>
          <p:nvPr/>
        </p:nvSpPr>
        <p:spPr bwMode="auto">
          <a:xfrm>
            <a:off x="3476911" y="3115725"/>
            <a:ext cx="171405" cy="149980"/>
          </a:xfrm>
          <a:custGeom>
            <a:avLst/>
            <a:gdLst>
              <a:gd name="T0" fmla="*/ 61 w 80"/>
              <a:gd name="T1" fmla="*/ 3 h 70"/>
              <a:gd name="T2" fmla="*/ 56 w 80"/>
              <a:gd name="T3" fmla="*/ 0 h 70"/>
              <a:gd name="T4" fmla="*/ 48 w 80"/>
              <a:gd name="T5" fmla="*/ 1 h 70"/>
              <a:gd name="T6" fmla="*/ 46 w 80"/>
              <a:gd name="T7" fmla="*/ 6 h 70"/>
              <a:gd name="T8" fmla="*/ 45 w 80"/>
              <a:gd name="T9" fmla="*/ 9 h 70"/>
              <a:gd name="T10" fmla="*/ 45 w 80"/>
              <a:gd name="T11" fmla="*/ 17 h 70"/>
              <a:gd name="T12" fmla="*/ 44 w 80"/>
              <a:gd name="T13" fmla="*/ 23 h 70"/>
              <a:gd name="T14" fmla="*/ 48 w 80"/>
              <a:gd name="T15" fmla="*/ 29 h 70"/>
              <a:gd name="T16" fmla="*/ 53 w 80"/>
              <a:gd name="T17" fmla="*/ 27 h 70"/>
              <a:gd name="T18" fmla="*/ 54 w 80"/>
              <a:gd name="T19" fmla="*/ 32 h 70"/>
              <a:gd name="T20" fmla="*/ 52 w 80"/>
              <a:gd name="T21" fmla="*/ 35 h 70"/>
              <a:gd name="T22" fmla="*/ 48 w 80"/>
              <a:gd name="T23" fmla="*/ 35 h 70"/>
              <a:gd name="T24" fmla="*/ 45 w 80"/>
              <a:gd name="T25" fmla="*/ 29 h 70"/>
              <a:gd name="T26" fmla="*/ 40 w 80"/>
              <a:gd name="T27" fmla="*/ 28 h 70"/>
              <a:gd name="T28" fmla="*/ 36 w 80"/>
              <a:gd name="T29" fmla="*/ 24 h 70"/>
              <a:gd name="T30" fmla="*/ 33 w 80"/>
              <a:gd name="T31" fmla="*/ 25 h 70"/>
              <a:gd name="T32" fmla="*/ 30 w 80"/>
              <a:gd name="T33" fmla="*/ 26 h 70"/>
              <a:gd name="T34" fmla="*/ 25 w 80"/>
              <a:gd name="T35" fmla="*/ 25 h 70"/>
              <a:gd name="T36" fmla="*/ 23 w 80"/>
              <a:gd name="T37" fmla="*/ 21 h 70"/>
              <a:gd name="T38" fmla="*/ 18 w 80"/>
              <a:gd name="T39" fmla="*/ 21 h 70"/>
              <a:gd name="T40" fmla="*/ 16 w 80"/>
              <a:gd name="T41" fmla="*/ 20 h 70"/>
              <a:gd name="T42" fmla="*/ 15 w 80"/>
              <a:gd name="T43" fmla="*/ 18 h 70"/>
              <a:gd name="T44" fmla="*/ 13 w 80"/>
              <a:gd name="T45" fmla="*/ 32 h 70"/>
              <a:gd name="T46" fmla="*/ 11 w 80"/>
              <a:gd name="T47" fmla="*/ 34 h 70"/>
              <a:gd name="T48" fmla="*/ 1 w 80"/>
              <a:gd name="T49" fmla="*/ 33 h 70"/>
              <a:gd name="T50" fmla="*/ 0 w 80"/>
              <a:gd name="T51" fmla="*/ 56 h 70"/>
              <a:gd name="T52" fmla="*/ 8 w 80"/>
              <a:gd name="T53" fmla="*/ 67 h 70"/>
              <a:gd name="T54" fmla="*/ 21 w 80"/>
              <a:gd name="T55" fmla="*/ 66 h 70"/>
              <a:gd name="T56" fmla="*/ 21 w 80"/>
              <a:gd name="T57" fmla="*/ 68 h 70"/>
              <a:gd name="T58" fmla="*/ 25 w 80"/>
              <a:gd name="T59" fmla="*/ 67 h 70"/>
              <a:gd name="T60" fmla="*/ 34 w 80"/>
              <a:gd name="T61" fmla="*/ 69 h 70"/>
              <a:gd name="T62" fmla="*/ 41 w 80"/>
              <a:gd name="T63" fmla="*/ 61 h 70"/>
              <a:gd name="T64" fmla="*/ 47 w 80"/>
              <a:gd name="T65" fmla="*/ 56 h 70"/>
              <a:gd name="T66" fmla="*/ 51 w 80"/>
              <a:gd name="T67" fmla="*/ 53 h 70"/>
              <a:gd name="T68" fmla="*/ 57 w 80"/>
              <a:gd name="T69" fmla="*/ 53 h 70"/>
              <a:gd name="T70" fmla="*/ 57 w 80"/>
              <a:gd name="T71" fmla="*/ 53 h 70"/>
              <a:gd name="T72" fmla="*/ 56 w 80"/>
              <a:gd name="T73" fmla="*/ 47 h 70"/>
              <a:gd name="T74" fmla="*/ 75 w 80"/>
              <a:gd name="T75" fmla="*/ 41 h 70"/>
              <a:gd name="T76" fmla="*/ 74 w 80"/>
              <a:gd name="T77" fmla="*/ 37 h 70"/>
              <a:gd name="T78" fmla="*/ 75 w 80"/>
              <a:gd name="T79" fmla="*/ 31 h 70"/>
              <a:gd name="T80" fmla="*/ 78 w 80"/>
              <a:gd name="T81" fmla="*/ 29 h 70"/>
              <a:gd name="T82" fmla="*/ 77 w 80"/>
              <a:gd name="T83" fmla="*/ 18 h 70"/>
              <a:gd name="T84" fmla="*/ 80 w 80"/>
              <a:gd name="T85" fmla="*/ 16 h 70"/>
              <a:gd name="T86" fmla="*/ 77 w 80"/>
              <a:gd name="T87" fmla="*/ 9 h 70"/>
              <a:gd name="T88" fmla="*/ 68 w 80"/>
              <a:gd name="T89" fmla="*/ 5 h 70"/>
              <a:gd name="T90" fmla="*/ 61 w 80"/>
              <a:gd name="T91" fmla="*/ 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0" h="70">
                <a:moveTo>
                  <a:pt x="61" y="3"/>
                </a:moveTo>
                <a:cubicBezTo>
                  <a:pt x="60" y="3"/>
                  <a:pt x="58" y="1"/>
                  <a:pt x="56" y="0"/>
                </a:cubicBezTo>
                <a:cubicBezTo>
                  <a:pt x="55" y="1"/>
                  <a:pt x="50" y="1"/>
                  <a:pt x="48" y="1"/>
                </a:cubicBezTo>
                <a:cubicBezTo>
                  <a:pt x="46" y="1"/>
                  <a:pt x="48" y="4"/>
                  <a:pt x="46" y="6"/>
                </a:cubicBezTo>
                <a:cubicBezTo>
                  <a:pt x="45" y="7"/>
                  <a:pt x="44" y="9"/>
                  <a:pt x="45" y="9"/>
                </a:cubicBezTo>
                <a:cubicBezTo>
                  <a:pt x="47" y="10"/>
                  <a:pt x="45" y="15"/>
                  <a:pt x="45" y="17"/>
                </a:cubicBezTo>
                <a:cubicBezTo>
                  <a:pt x="45" y="19"/>
                  <a:pt x="43" y="23"/>
                  <a:pt x="44" y="23"/>
                </a:cubicBezTo>
                <a:cubicBezTo>
                  <a:pt x="44" y="24"/>
                  <a:pt x="46" y="28"/>
                  <a:pt x="48" y="29"/>
                </a:cubicBezTo>
                <a:cubicBezTo>
                  <a:pt x="50" y="29"/>
                  <a:pt x="52" y="27"/>
                  <a:pt x="53" y="27"/>
                </a:cubicBezTo>
                <a:cubicBezTo>
                  <a:pt x="54" y="27"/>
                  <a:pt x="54" y="30"/>
                  <a:pt x="54" y="32"/>
                </a:cubicBezTo>
                <a:cubicBezTo>
                  <a:pt x="54" y="34"/>
                  <a:pt x="52" y="35"/>
                  <a:pt x="52" y="35"/>
                </a:cubicBezTo>
                <a:cubicBezTo>
                  <a:pt x="52" y="35"/>
                  <a:pt x="49" y="36"/>
                  <a:pt x="48" y="35"/>
                </a:cubicBezTo>
                <a:cubicBezTo>
                  <a:pt x="46" y="34"/>
                  <a:pt x="45" y="31"/>
                  <a:pt x="45" y="29"/>
                </a:cubicBezTo>
                <a:cubicBezTo>
                  <a:pt x="45" y="28"/>
                  <a:pt x="41" y="28"/>
                  <a:pt x="40" y="28"/>
                </a:cubicBezTo>
                <a:cubicBezTo>
                  <a:pt x="38" y="28"/>
                  <a:pt x="37" y="25"/>
                  <a:pt x="36" y="24"/>
                </a:cubicBezTo>
                <a:cubicBezTo>
                  <a:pt x="35" y="23"/>
                  <a:pt x="33" y="25"/>
                  <a:pt x="33" y="25"/>
                </a:cubicBezTo>
                <a:cubicBezTo>
                  <a:pt x="33" y="26"/>
                  <a:pt x="32" y="26"/>
                  <a:pt x="30" y="26"/>
                </a:cubicBezTo>
                <a:cubicBezTo>
                  <a:pt x="29" y="26"/>
                  <a:pt x="26" y="24"/>
                  <a:pt x="25" y="25"/>
                </a:cubicBezTo>
                <a:cubicBezTo>
                  <a:pt x="23" y="25"/>
                  <a:pt x="22" y="22"/>
                  <a:pt x="23" y="21"/>
                </a:cubicBezTo>
                <a:cubicBezTo>
                  <a:pt x="23" y="20"/>
                  <a:pt x="19" y="21"/>
                  <a:pt x="18" y="21"/>
                </a:cubicBezTo>
                <a:cubicBezTo>
                  <a:pt x="17" y="22"/>
                  <a:pt x="16" y="20"/>
                  <a:pt x="16" y="20"/>
                </a:cubicBezTo>
                <a:cubicBezTo>
                  <a:pt x="16" y="20"/>
                  <a:pt x="16" y="19"/>
                  <a:pt x="15" y="18"/>
                </a:cubicBezTo>
                <a:cubicBezTo>
                  <a:pt x="13" y="32"/>
                  <a:pt x="13" y="32"/>
                  <a:pt x="13" y="32"/>
                </a:cubicBezTo>
                <a:cubicBezTo>
                  <a:pt x="11" y="34"/>
                  <a:pt x="11" y="34"/>
                  <a:pt x="11" y="34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56"/>
                  <a:pt x="0" y="56"/>
                  <a:pt x="0" y="56"/>
                </a:cubicBezTo>
                <a:cubicBezTo>
                  <a:pt x="8" y="67"/>
                  <a:pt x="8" y="67"/>
                  <a:pt x="8" y="67"/>
                </a:cubicBezTo>
                <a:cubicBezTo>
                  <a:pt x="12" y="66"/>
                  <a:pt x="21" y="65"/>
                  <a:pt x="21" y="66"/>
                </a:cubicBezTo>
                <a:cubicBezTo>
                  <a:pt x="21" y="67"/>
                  <a:pt x="21" y="67"/>
                  <a:pt x="21" y="68"/>
                </a:cubicBezTo>
                <a:cubicBezTo>
                  <a:pt x="23" y="68"/>
                  <a:pt x="24" y="67"/>
                  <a:pt x="25" y="67"/>
                </a:cubicBezTo>
                <a:cubicBezTo>
                  <a:pt x="27" y="68"/>
                  <a:pt x="32" y="70"/>
                  <a:pt x="34" y="69"/>
                </a:cubicBezTo>
                <a:cubicBezTo>
                  <a:pt x="35" y="68"/>
                  <a:pt x="38" y="62"/>
                  <a:pt x="41" y="61"/>
                </a:cubicBezTo>
                <a:cubicBezTo>
                  <a:pt x="43" y="60"/>
                  <a:pt x="47" y="57"/>
                  <a:pt x="47" y="56"/>
                </a:cubicBezTo>
                <a:cubicBezTo>
                  <a:pt x="47" y="55"/>
                  <a:pt x="47" y="54"/>
                  <a:pt x="51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74" y="41"/>
                  <a:pt x="75" y="41"/>
                </a:cubicBezTo>
                <a:cubicBezTo>
                  <a:pt x="74" y="39"/>
                  <a:pt x="73" y="38"/>
                  <a:pt x="74" y="37"/>
                </a:cubicBezTo>
                <a:cubicBezTo>
                  <a:pt x="74" y="37"/>
                  <a:pt x="75" y="32"/>
                  <a:pt x="75" y="31"/>
                </a:cubicBezTo>
                <a:cubicBezTo>
                  <a:pt x="75" y="29"/>
                  <a:pt x="79" y="30"/>
                  <a:pt x="78" y="29"/>
                </a:cubicBezTo>
                <a:cubicBezTo>
                  <a:pt x="76" y="28"/>
                  <a:pt x="77" y="20"/>
                  <a:pt x="77" y="18"/>
                </a:cubicBezTo>
                <a:cubicBezTo>
                  <a:pt x="78" y="16"/>
                  <a:pt x="80" y="18"/>
                  <a:pt x="80" y="16"/>
                </a:cubicBezTo>
                <a:cubicBezTo>
                  <a:pt x="80" y="15"/>
                  <a:pt x="78" y="10"/>
                  <a:pt x="77" y="9"/>
                </a:cubicBezTo>
                <a:cubicBezTo>
                  <a:pt x="76" y="8"/>
                  <a:pt x="70" y="5"/>
                  <a:pt x="68" y="5"/>
                </a:cubicBezTo>
                <a:cubicBezTo>
                  <a:pt x="66" y="5"/>
                  <a:pt x="63" y="3"/>
                  <a:pt x="61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" name="Freeform 16"/>
          <p:cNvSpPr>
            <a:spLocks noChangeArrowheads="1"/>
          </p:cNvSpPr>
          <p:nvPr/>
        </p:nvSpPr>
        <p:spPr bwMode="auto">
          <a:xfrm>
            <a:off x="3579278" y="3009786"/>
            <a:ext cx="28568" cy="24997"/>
          </a:xfrm>
          <a:custGeom>
            <a:avLst/>
            <a:gdLst>
              <a:gd name="T0" fmla="*/ 11 w 13"/>
              <a:gd name="T1" fmla="*/ 0 h 12"/>
              <a:gd name="T2" fmla="*/ 7 w 13"/>
              <a:gd name="T3" fmla="*/ 2 h 12"/>
              <a:gd name="T4" fmla="*/ 3 w 13"/>
              <a:gd name="T5" fmla="*/ 2 h 12"/>
              <a:gd name="T6" fmla="*/ 2 w 13"/>
              <a:gd name="T7" fmla="*/ 3 h 12"/>
              <a:gd name="T8" fmla="*/ 1 w 13"/>
              <a:gd name="T9" fmla="*/ 7 h 12"/>
              <a:gd name="T10" fmla="*/ 0 w 13"/>
              <a:gd name="T11" fmla="*/ 9 h 12"/>
              <a:gd name="T12" fmla="*/ 1 w 13"/>
              <a:gd name="T13" fmla="*/ 11 h 12"/>
              <a:gd name="T14" fmla="*/ 3 w 13"/>
              <a:gd name="T15" fmla="*/ 11 h 12"/>
              <a:gd name="T16" fmla="*/ 7 w 13"/>
              <a:gd name="T17" fmla="*/ 9 h 12"/>
              <a:gd name="T18" fmla="*/ 13 w 13"/>
              <a:gd name="T19" fmla="*/ 8 h 12"/>
              <a:gd name="T20" fmla="*/ 12 w 13"/>
              <a:gd name="T21" fmla="*/ 3 h 12"/>
              <a:gd name="T22" fmla="*/ 11 w 13"/>
              <a:gd name="T2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" h="12">
                <a:moveTo>
                  <a:pt x="11" y="0"/>
                </a:moveTo>
                <a:cubicBezTo>
                  <a:pt x="9" y="1"/>
                  <a:pt x="7" y="1"/>
                  <a:pt x="7" y="2"/>
                </a:cubicBezTo>
                <a:cubicBezTo>
                  <a:pt x="6" y="2"/>
                  <a:pt x="5" y="2"/>
                  <a:pt x="3" y="2"/>
                </a:cubicBezTo>
                <a:cubicBezTo>
                  <a:pt x="3" y="2"/>
                  <a:pt x="3" y="3"/>
                  <a:pt x="2" y="3"/>
                </a:cubicBezTo>
                <a:cubicBezTo>
                  <a:pt x="1" y="3"/>
                  <a:pt x="1" y="7"/>
                  <a:pt x="1" y="7"/>
                </a:cubicBezTo>
                <a:cubicBezTo>
                  <a:pt x="1" y="7"/>
                  <a:pt x="0" y="7"/>
                  <a:pt x="0" y="9"/>
                </a:cubicBezTo>
                <a:cubicBezTo>
                  <a:pt x="0" y="10"/>
                  <a:pt x="0" y="11"/>
                  <a:pt x="1" y="11"/>
                </a:cubicBezTo>
                <a:cubicBezTo>
                  <a:pt x="2" y="11"/>
                  <a:pt x="3" y="11"/>
                  <a:pt x="3" y="11"/>
                </a:cubicBezTo>
                <a:cubicBezTo>
                  <a:pt x="7" y="12"/>
                  <a:pt x="7" y="9"/>
                  <a:pt x="7" y="9"/>
                </a:cubicBezTo>
                <a:cubicBezTo>
                  <a:pt x="7" y="9"/>
                  <a:pt x="12" y="10"/>
                  <a:pt x="13" y="8"/>
                </a:cubicBezTo>
                <a:cubicBezTo>
                  <a:pt x="13" y="6"/>
                  <a:pt x="12" y="3"/>
                  <a:pt x="12" y="3"/>
                </a:cubicBezTo>
                <a:lnTo>
                  <a:pt x="11" y="0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" name="Freeform 17"/>
          <p:cNvSpPr>
            <a:spLocks noChangeArrowheads="1"/>
          </p:cNvSpPr>
          <p:nvPr/>
        </p:nvSpPr>
        <p:spPr bwMode="auto">
          <a:xfrm>
            <a:off x="3755445" y="2813384"/>
            <a:ext cx="153550" cy="204734"/>
          </a:xfrm>
          <a:custGeom>
            <a:avLst/>
            <a:gdLst>
              <a:gd name="T0" fmla="*/ 17 w 72"/>
              <a:gd name="T1" fmla="*/ 18 h 96"/>
              <a:gd name="T2" fmla="*/ 22 w 72"/>
              <a:gd name="T3" fmla="*/ 22 h 96"/>
              <a:gd name="T4" fmla="*/ 36 w 72"/>
              <a:gd name="T5" fmla="*/ 27 h 96"/>
              <a:gd name="T6" fmla="*/ 45 w 72"/>
              <a:gd name="T7" fmla="*/ 29 h 96"/>
              <a:gd name="T8" fmla="*/ 47 w 72"/>
              <a:gd name="T9" fmla="*/ 31 h 96"/>
              <a:gd name="T10" fmla="*/ 29 w 72"/>
              <a:gd name="T11" fmla="*/ 49 h 96"/>
              <a:gd name="T12" fmla="*/ 22 w 72"/>
              <a:gd name="T13" fmla="*/ 50 h 96"/>
              <a:gd name="T14" fmla="*/ 13 w 72"/>
              <a:gd name="T15" fmla="*/ 55 h 96"/>
              <a:gd name="T16" fmla="*/ 7 w 72"/>
              <a:gd name="T17" fmla="*/ 56 h 96"/>
              <a:gd name="T18" fmla="*/ 4 w 72"/>
              <a:gd name="T19" fmla="*/ 61 h 96"/>
              <a:gd name="T20" fmla="*/ 0 w 72"/>
              <a:gd name="T21" fmla="*/ 66 h 96"/>
              <a:gd name="T22" fmla="*/ 1 w 72"/>
              <a:gd name="T23" fmla="*/ 90 h 96"/>
              <a:gd name="T24" fmla="*/ 4 w 72"/>
              <a:gd name="T25" fmla="*/ 96 h 96"/>
              <a:gd name="T26" fmla="*/ 20 w 72"/>
              <a:gd name="T27" fmla="*/ 80 h 96"/>
              <a:gd name="T28" fmla="*/ 32 w 72"/>
              <a:gd name="T29" fmla="*/ 70 h 96"/>
              <a:gd name="T30" fmla="*/ 49 w 72"/>
              <a:gd name="T31" fmla="*/ 54 h 96"/>
              <a:gd name="T32" fmla="*/ 57 w 72"/>
              <a:gd name="T33" fmla="*/ 41 h 96"/>
              <a:gd name="T34" fmla="*/ 63 w 72"/>
              <a:gd name="T35" fmla="*/ 30 h 96"/>
              <a:gd name="T36" fmla="*/ 69 w 72"/>
              <a:gd name="T37" fmla="*/ 17 h 96"/>
              <a:gd name="T38" fmla="*/ 72 w 72"/>
              <a:gd name="T39" fmla="*/ 5 h 96"/>
              <a:gd name="T40" fmla="*/ 67 w 72"/>
              <a:gd name="T41" fmla="*/ 2 h 96"/>
              <a:gd name="T42" fmla="*/ 52 w 72"/>
              <a:gd name="T43" fmla="*/ 6 h 96"/>
              <a:gd name="T44" fmla="*/ 41 w 72"/>
              <a:gd name="T45" fmla="*/ 9 h 96"/>
              <a:gd name="T46" fmla="*/ 32 w 72"/>
              <a:gd name="T47" fmla="*/ 11 h 96"/>
              <a:gd name="T48" fmla="*/ 20 w 72"/>
              <a:gd name="T49" fmla="*/ 10 h 96"/>
              <a:gd name="T50" fmla="*/ 17 w 72"/>
              <a:gd name="T51" fmla="*/ 6 h 96"/>
              <a:gd name="T52" fmla="*/ 13 w 72"/>
              <a:gd name="T53" fmla="*/ 12 h 96"/>
              <a:gd name="T54" fmla="*/ 17 w 72"/>
              <a:gd name="T55" fmla="*/ 1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2" h="96">
                <a:moveTo>
                  <a:pt x="17" y="18"/>
                </a:moveTo>
                <a:cubicBezTo>
                  <a:pt x="18" y="19"/>
                  <a:pt x="20" y="22"/>
                  <a:pt x="22" y="22"/>
                </a:cubicBezTo>
                <a:cubicBezTo>
                  <a:pt x="23" y="22"/>
                  <a:pt x="31" y="25"/>
                  <a:pt x="36" y="27"/>
                </a:cubicBezTo>
                <a:cubicBezTo>
                  <a:pt x="40" y="29"/>
                  <a:pt x="44" y="29"/>
                  <a:pt x="45" y="29"/>
                </a:cubicBezTo>
                <a:cubicBezTo>
                  <a:pt x="47" y="29"/>
                  <a:pt x="49" y="30"/>
                  <a:pt x="47" y="31"/>
                </a:cubicBezTo>
                <a:cubicBezTo>
                  <a:pt x="46" y="32"/>
                  <a:pt x="31" y="47"/>
                  <a:pt x="29" y="49"/>
                </a:cubicBezTo>
                <a:cubicBezTo>
                  <a:pt x="27" y="51"/>
                  <a:pt x="26" y="50"/>
                  <a:pt x="22" y="50"/>
                </a:cubicBezTo>
                <a:cubicBezTo>
                  <a:pt x="17" y="50"/>
                  <a:pt x="14" y="55"/>
                  <a:pt x="13" y="55"/>
                </a:cubicBezTo>
                <a:cubicBezTo>
                  <a:pt x="12" y="55"/>
                  <a:pt x="9" y="55"/>
                  <a:pt x="7" y="56"/>
                </a:cubicBezTo>
                <a:cubicBezTo>
                  <a:pt x="4" y="61"/>
                  <a:pt x="4" y="61"/>
                  <a:pt x="4" y="61"/>
                </a:cubicBezTo>
                <a:cubicBezTo>
                  <a:pt x="0" y="66"/>
                  <a:pt x="0" y="66"/>
                  <a:pt x="0" y="66"/>
                </a:cubicBezTo>
                <a:cubicBezTo>
                  <a:pt x="1" y="90"/>
                  <a:pt x="1" y="90"/>
                  <a:pt x="1" y="90"/>
                </a:cubicBezTo>
                <a:cubicBezTo>
                  <a:pt x="4" y="96"/>
                  <a:pt x="4" y="96"/>
                  <a:pt x="4" y="96"/>
                </a:cubicBezTo>
                <a:cubicBezTo>
                  <a:pt x="7" y="92"/>
                  <a:pt x="14" y="85"/>
                  <a:pt x="20" y="80"/>
                </a:cubicBezTo>
                <a:cubicBezTo>
                  <a:pt x="25" y="73"/>
                  <a:pt x="28" y="72"/>
                  <a:pt x="32" y="70"/>
                </a:cubicBezTo>
                <a:cubicBezTo>
                  <a:pt x="35" y="69"/>
                  <a:pt x="43" y="61"/>
                  <a:pt x="49" y="54"/>
                </a:cubicBezTo>
                <a:cubicBezTo>
                  <a:pt x="52" y="49"/>
                  <a:pt x="56" y="44"/>
                  <a:pt x="57" y="41"/>
                </a:cubicBezTo>
                <a:cubicBezTo>
                  <a:pt x="57" y="38"/>
                  <a:pt x="60" y="33"/>
                  <a:pt x="63" y="30"/>
                </a:cubicBezTo>
                <a:cubicBezTo>
                  <a:pt x="65" y="27"/>
                  <a:pt x="69" y="19"/>
                  <a:pt x="69" y="17"/>
                </a:cubicBezTo>
                <a:cubicBezTo>
                  <a:pt x="69" y="14"/>
                  <a:pt x="71" y="9"/>
                  <a:pt x="72" y="5"/>
                </a:cubicBezTo>
                <a:cubicBezTo>
                  <a:pt x="72" y="0"/>
                  <a:pt x="68" y="0"/>
                  <a:pt x="67" y="2"/>
                </a:cubicBezTo>
                <a:cubicBezTo>
                  <a:pt x="66" y="5"/>
                  <a:pt x="57" y="6"/>
                  <a:pt x="52" y="6"/>
                </a:cubicBezTo>
                <a:cubicBezTo>
                  <a:pt x="46" y="7"/>
                  <a:pt x="43" y="7"/>
                  <a:pt x="41" y="9"/>
                </a:cubicBezTo>
                <a:cubicBezTo>
                  <a:pt x="39" y="11"/>
                  <a:pt x="33" y="8"/>
                  <a:pt x="32" y="11"/>
                </a:cubicBezTo>
                <a:cubicBezTo>
                  <a:pt x="30" y="13"/>
                  <a:pt x="23" y="15"/>
                  <a:pt x="20" y="10"/>
                </a:cubicBezTo>
                <a:cubicBezTo>
                  <a:pt x="19" y="8"/>
                  <a:pt x="18" y="6"/>
                  <a:pt x="17" y="6"/>
                </a:cubicBezTo>
                <a:cubicBezTo>
                  <a:pt x="15" y="8"/>
                  <a:pt x="12" y="11"/>
                  <a:pt x="13" y="12"/>
                </a:cubicBezTo>
                <a:cubicBezTo>
                  <a:pt x="13" y="13"/>
                  <a:pt x="16" y="17"/>
                  <a:pt x="17" y="1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" name="Freeform 18"/>
          <p:cNvSpPr>
            <a:spLocks noChangeArrowheads="1"/>
          </p:cNvSpPr>
          <p:nvPr/>
        </p:nvSpPr>
        <p:spPr bwMode="auto">
          <a:xfrm>
            <a:off x="2971027" y="2439626"/>
            <a:ext cx="177357" cy="140457"/>
          </a:xfrm>
          <a:custGeom>
            <a:avLst/>
            <a:gdLst>
              <a:gd name="T0" fmla="*/ 30 w 83"/>
              <a:gd name="T1" fmla="*/ 66 h 66"/>
              <a:gd name="T2" fmla="*/ 30 w 83"/>
              <a:gd name="T3" fmla="*/ 56 h 66"/>
              <a:gd name="T4" fmla="*/ 41 w 83"/>
              <a:gd name="T5" fmla="*/ 49 h 66"/>
              <a:gd name="T6" fmla="*/ 46 w 83"/>
              <a:gd name="T7" fmla="*/ 48 h 66"/>
              <a:gd name="T8" fmla="*/ 52 w 83"/>
              <a:gd name="T9" fmla="*/ 46 h 66"/>
              <a:gd name="T10" fmla="*/ 55 w 83"/>
              <a:gd name="T11" fmla="*/ 42 h 66"/>
              <a:gd name="T12" fmla="*/ 60 w 83"/>
              <a:gd name="T13" fmla="*/ 40 h 66"/>
              <a:gd name="T14" fmla="*/ 63 w 83"/>
              <a:gd name="T15" fmla="*/ 38 h 66"/>
              <a:gd name="T16" fmla="*/ 64 w 83"/>
              <a:gd name="T17" fmla="*/ 34 h 66"/>
              <a:gd name="T18" fmla="*/ 67 w 83"/>
              <a:gd name="T19" fmla="*/ 32 h 66"/>
              <a:gd name="T20" fmla="*/ 71 w 83"/>
              <a:gd name="T21" fmla="*/ 30 h 66"/>
              <a:gd name="T22" fmla="*/ 81 w 83"/>
              <a:gd name="T23" fmla="*/ 29 h 66"/>
              <a:gd name="T24" fmla="*/ 82 w 83"/>
              <a:gd name="T25" fmla="*/ 27 h 66"/>
              <a:gd name="T26" fmla="*/ 80 w 83"/>
              <a:gd name="T27" fmla="*/ 22 h 66"/>
              <a:gd name="T28" fmla="*/ 79 w 83"/>
              <a:gd name="T29" fmla="*/ 16 h 66"/>
              <a:gd name="T30" fmla="*/ 77 w 83"/>
              <a:gd name="T31" fmla="*/ 9 h 66"/>
              <a:gd name="T32" fmla="*/ 76 w 83"/>
              <a:gd name="T33" fmla="*/ 6 h 66"/>
              <a:gd name="T34" fmla="*/ 68 w 83"/>
              <a:gd name="T35" fmla="*/ 5 h 66"/>
              <a:gd name="T36" fmla="*/ 56 w 83"/>
              <a:gd name="T37" fmla="*/ 3 h 66"/>
              <a:gd name="T38" fmla="*/ 50 w 83"/>
              <a:gd name="T39" fmla="*/ 0 h 66"/>
              <a:gd name="T40" fmla="*/ 42 w 83"/>
              <a:gd name="T41" fmla="*/ 14 h 66"/>
              <a:gd name="T42" fmla="*/ 32 w 83"/>
              <a:gd name="T43" fmla="*/ 19 h 66"/>
              <a:gd name="T44" fmla="*/ 27 w 83"/>
              <a:gd name="T45" fmla="*/ 25 h 66"/>
              <a:gd name="T46" fmla="*/ 23 w 83"/>
              <a:gd name="T47" fmla="*/ 32 h 66"/>
              <a:gd name="T48" fmla="*/ 23 w 83"/>
              <a:gd name="T49" fmla="*/ 42 h 66"/>
              <a:gd name="T50" fmla="*/ 15 w 83"/>
              <a:gd name="T51" fmla="*/ 54 h 66"/>
              <a:gd name="T52" fmla="*/ 5 w 83"/>
              <a:gd name="T53" fmla="*/ 60 h 66"/>
              <a:gd name="T54" fmla="*/ 0 w 83"/>
              <a:gd name="T55" fmla="*/ 63 h 66"/>
              <a:gd name="T56" fmla="*/ 25 w 83"/>
              <a:gd name="T57" fmla="*/ 63 h 66"/>
              <a:gd name="T58" fmla="*/ 30 w 83"/>
              <a:gd name="T5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" h="66">
                <a:moveTo>
                  <a:pt x="30" y="66"/>
                </a:moveTo>
                <a:cubicBezTo>
                  <a:pt x="30" y="61"/>
                  <a:pt x="30" y="57"/>
                  <a:pt x="30" y="56"/>
                </a:cubicBezTo>
                <a:cubicBezTo>
                  <a:pt x="30" y="55"/>
                  <a:pt x="39" y="50"/>
                  <a:pt x="41" y="49"/>
                </a:cubicBezTo>
                <a:cubicBezTo>
                  <a:pt x="43" y="48"/>
                  <a:pt x="46" y="49"/>
                  <a:pt x="46" y="48"/>
                </a:cubicBezTo>
                <a:cubicBezTo>
                  <a:pt x="46" y="46"/>
                  <a:pt x="49" y="47"/>
                  <a:pt x="52" y="46"/>
                </a:cubicBezTo>
                <a:cubicBezTo>
                  <a:pt x="54" y="46"/>
                  <a:pt x="55" y="44"/>
                  <a:pt x="55" y="42"/>
                </a:cubicBezTo>
                <a:cubicBezTo>
                  <a:pt x="55" y="40"/>
                  <a:pt x="58" y="41"/>
                  <a:pt x="60" y="40"/>
                </a:cubicBezTo>
                <a:cubicBezTo>
                  <a:pt x="62" y="40"/>
                  <a:pt x="62" y="38"/>
                  <a:pt x="63" y="38"/>
                </a:cubicBezTo>
                <a:cubicBezTo>
                  <a:pt x="65" y="38"/>
                  <a:pt x="64" y="36"/>
                  <a:pt x="64" y="34"/>
                </a:cubicBezTo>
                <a:cubicBezTo>
                  <a:pt x="65" y="32"/>
                  <a:pt x="65" y="32"/>
                  <a:pt x="67" y="32"/>
                </a:cubicBezTo>
                <a:cubicBezTo>
                  <a:pt x="69" y="32"/>
                  <a:pt x="71" y="31"/>
                  <a:pt x="71" y="30"/>
                </a:cubicBezTo>
                <a:cubicBezTo>
                  <a:pt x="71" y="29"/>
                  <a:pt x="79" y="29"/>
                  <a:pt x="81" y="29"/>
                </a:cubicBezTo>
                <a:cubicBezTo>
                  <a:pt x="82" y="29"/>
                  <a:pt x="83" y="28"/>
                  <a:pt x="82" y="27"/>
                </a:cubicBezTo>
                <a:cubicBezTo>
                  <a:pt x="82" y="26"/>
                  <a:pt x="81" y="22"/>
                  <a:pt x="80" y="22"/>
                </a:cubicBezTo>
                <a:cubicBezTo>
                  <a:pt x="78" y="22"/>
                  <a:pt x="79" y="18"/>
                  <a:pt x="79" y="16"/>
                </a:cubicBezTo>
                <a:cubicBezTo>
                  <a:pt x="79" y="13"/>
                  <a:pt x="79" y="11"/>
                  <a:pt x="77" y="9"/>
                </a:cubicBezTo>
                <a:cubicBezTo>
                  <a:pt x="77" y="8"/>
                  <a:pt x="76" y="7"/>
                  <a:pt x="76" y="6"/>
                </a:cubicBezTo>
                <a:cubicBezTo>
                  <a:pt x="74" y="7"/>
                  <a:pt x="71" y="5"/>
                  <a:pt x="68" y="5"/>
                </a:cubicBezTo>
                <a:cubicBezTo>
                  <a:pt x="64" y="5"/>
                  <a:pt x="59" y="6"/>
                  <a:pt x="56" y="3"/>
                </a:cubicBezTo>
                <a:cubicBezTo>
                  <a:pt x="54" y="0"/>
                  <a:pt x="52" y="0"/>
                  <a:pt x="50" y="0"/>
                </a:cubicBezTo>
                <a:cubicBezTo>
                  <a:pt x="48" y="1"/>
                  <a:pt x="44" y="12"/>
                  <a:pt x="42" y="14"/>
                </a:cubicBezTo>
                <a:cubicBezTo>
                  <a:pt x="40" y="17"/>
                  <a:pt x="35" y="19"/>
                  <a:pt x="32" y="19"/>
                </a:cubicBezTo>
                <a:cubicBezTo>
                  <a:pt x="29" y="19"/>
                  <a:pt x="29" y="24"/>
                  <a:pt x="27" y="25"/>
                </a:cubicBezTo>
                <a:cubicBezTo>
                  <a:pt x="25" y="27"/>
                  <a:pt x="25" y="30"/>
                  <a:pt x="23" y="32"/>
                </a:cubicBezTo>
                <a:cubicBezTo>
                  <a:pt x="20" y="34"/>
                  <a:pt x="22" y="40"/>
                  <a:pt x="23" y="42"/>
                </a:cubicBezTo>
                <a:cubicBezTo>
                  <a:pt x="24" y="45"/>
                  <a:pt x="18" y="52"/>
                  <a:pt x="15" y="54"/>
                </a:cubicBezTo>
                <a:cubicBezTo>
                  <a:pt x="11" y="56"/>
                  <a:pt x="10" y="60"/>
                  <a:pt x="5" y="60"/>
                </a:cubicBezTo>
                <a:cubicBezTo>
                  <a:pt x="2" y="61"/>
                  <a:pt x="1" y="62"/>
                  <a:pt x="0" y="63"/>
                </a:cubicBezTo>
                <a:cubicBezTo>
                  <a:pt x="8" y="63"/>
                  <a:pt x="21" y="63"/>
                  <a:pt x="25" y="63"/>
                </a:cubicBezTo>
                <a:cubicBezTo>
                  <a:pt x="31" y="63"/>
                  <a:pt x="29" y="64"/>
                  <a:pt x="30" y="6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" name="Freeform 19"/>
          <p:cNvSpPr>
            <a:spLocks noChangeArrowheads="1"/>
          </p:cNvSpPr>
          <p:nvPr/>
        </p:nvSpPr>
        <p:spPr bwMode="auto">
          <a:xfrm>
            <a:off x="3272177" y="2413439"/>
            <a:ext cx="61896" cy="120221"/>
          </a:xfrm>
          <a:custGeom>
            <a:avLst/>
            <a:gdLst>
              <a:gd name="T0" fmla="*/ 8 w 29"/>
              <a:gd name="T1" fmla="*/ 14 h 56"/>
              <a:gd name="T2" fmla="*/ 6 w 29"/>
              <a:gd name="T3" fmla="*/ 21 h 56"/>
              <a:gd name="T4" fmla="*/ 1 w 29"/>
              <a:gd name="T5" fmla="*/ 26 h 56"/>
              <a:gd name="T6" fmla="*/ 4 w 29"/>
              <a:gd name="T7" fmla="*/ 33 h 56"/>
              <a:gd name="T8" fmla="*/ 7 w 29"/>
              <a:gd name="T9" fmla="*/ 37 h 56"/>
              <a:gd name="T10" fmla="*/ 12 w 29"/>
              <a:gd name="T11" fmla="*/ 42 h 56"/>
              <a:gd name="T12" fmla="*/ 16 w 29"/>
              <a:gd name="T13" fmla="*/ 54 h 56"/>
              <a:gd name="T14" fmla="*/ 16 w 29"/>
              <a:gd name="T15" fmla="*/ 56 h 56"/>
              <a:gd name="T16" fmla="*/ 19 w 29"/>
              <a:gd name="T17" fmla="*/ 53 h 56"/>
              <a:gd name="T18" fmla="*/ 20 w 29"/>
              <a:gd name="T19" fmla="*/ 48 h 56"/>
              <a:gd name="T20" fmla="*/ 21 w 29"/>
              <a:gd name="T21" fmla="*/ 44 h 56"/>
              <a:gd name="T22" fmla="*/ 26 w 29"/>
              <a:gd name="T23" fmla="*/ 40 h 56"/>
              <a:gd name="T24" fmla="*/ 29 w 29"/>
              <a:gd name="T25" fmla="*/ 37 h 56"/>
              <a:gd name="T26" fmla="*/ 29 w 29"/>
              <a:gd name="T27" fmla="*/ 34 h 56"/>
              <a:gd name="T28" fmla="*/ 27 w 29"/>
              <a:gd name="T29" fmla="*/ 31 h 56"/>
              <a:gd name="T30" fmla="*/ 24 w 29"/>
              <a:gd name="T31" fmla="*/ 29 h 56"/>
              <a:gd name="T32" fmla="*/ 19 w 29"/>
              <a:gd name="T33" fmla="*/ 26 h 56"/>
              <a:gd name="T34" fmla="*/ 24 w 29"/>
              <a:gd name="T35" fmla="*/ 21 h 56"/>
              <a:gd name="T36" fmla="*/ 24 w 29"/>
              <a:gd name="T37" fmla="*/ 12 h 56"/>
              <a:gd name="T38" fmla="*/ 25 w 29"/>
              <a:gd name="T39" fmla="*/ 6 h 56"/>
              <a:gd name="T40" fmla="*/ 24 w 29"/>
              <a:gd name="T41" fmla="*/ 4 h 56"/>
              <a:gd name="T42" fmla="*/ 21 w 29"/>
              <a:gd name="T43" fmla="*/ 3 h 56"/>
              <a:gd name="T44" fmla="*/ 12 w 29"/>
              <a:gd name="T45" fmla="*/ 2 h 56"/>
              <a:gd name="T46" fmla="*/ 8 w 29"/>
              <a:gd name="T47" fmla="*/ 3 h 56"/>
              <a:gd name="T48" fmla="*/ 8 w 29"/>
              <a:gd name="T49" fmla="*/ 1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" h="56">
                <a:moveTo>
                  <a:pt x="8" y="14"/>
                </a:moveTo>
                <a:cubicBezTo>
                  <a:pt x="10" y="16"/>
                  <a:pt x="8" y="20"/>
                  <a:pt x="6" y="21"/>
                </a:cubicBezTo>
                <a:cubicBezTo>
                  <a:pt x="4" y="22"/>
                  <a:pt x="3" y="26"/>
                  <a:pt x="1" y="26"/>
                </a:cubicBezTo>
                <a:cubicBezTo>
                  <a:pt x="0" y="26"/>
                  <a:pt x="1" y="32"/>
                  <a:pt x="4" y="33"/>
                </a:cubicBezTo>
                <a:cubicBezTo>
                  <a:pt x="7" y="34"/>
                  <a:pt x="7" y="36"/>
                  <a:pt x="7" y="37"/>
                </a:cubicBezTo>
                <a:cubicBezTo>
                  <a:pt x="7" y="39"/>
                  <a:pt x="11" y="40"/>
                  <a:pt x="12" y="42"/>
                </a:cubicBezTo>
                <a:cubicBezTo>
                  <a:pt x="14" y="43"/>
                  <a:pt x="16" y="51"/>
                  <a:pt x="16" y="54"/>
                </a:cubicBezTo>
                <a:cubicBezTo>
                  <a:pt x="16" y="54"/>
                  <a:pt x="16" y="55"/>
                  <a:pt x="16" y="56"/>
                </a:cubicBezTo>
                <a:cubicBezTo>
                  <a:pt x="17" y="55"/>
                  <a:pt x="19" y="54"/>
                  <a:pt x="19" y="53"/>
                </a:cubicBezTo>
                <a:cubicBezTo>
                  <a:pt x="20" y="51"/>
                  <a:pt x="21" y="48"/>
                  <a:pt x="20" y="48"/>
                </a:cubicBezTo>
                <a:cubicBezTo>
                  <a:pt x="20" y="47"/>
                  <a:pt x="20" y="45"/>
                  <a:pt x="21" y="44"/>
                </a:cubicBezTo>
                <a:cubicBezTo>
                  <a:pt x="22" y="44"/>
                  <a:pt x="26" y="40"/>
                  <a:pt x="26" y="40"/>
                </a:cubicBezTo>
                <a:cubicBezTo>
                  <a:pt x="27" y="39"/>
                  <a:pt x="29" y="40"/>
                  <a:pt x="29" y="37"/>
                </a:cubicBezTo>
                <a:cubicBezTo>
                  <a:pt x="29" y="36"/>
                  <a:pt x="29" y="35"/>
                  <a:pt x="29" y="34"/>
                </a:cubicBezTo>
                <a:cubicBezTo>
                  <a:pt x="28" y="33"/>
                  <a:pt x="27" y="31"/>
                  <a:pt x="27" y="31"/>
                </a:cubicBezTo>
                <a:cubicBezTo>
                  <a:pt x="27" y="30"/>
                  <a:pt x="25" y="27"/>
                  <a:pt x="24" y="29"/>
                </a:cubicBezTo>
                <a:cubicBezTo>
                  <a:pt x="23" y="30"/>
                  <a:pt x="19" y="29"/>
                  <a:pt x="19" y="26"/>
                </a:cubicBezTo>
                <a:cubicBezTo>
                  <a:pt x="18" y="24"/>
                  <a:pt x="21" y="24"/>
                  <a:pt x="24" y="21"/>
                </a:cubicBezTo>
                <a:cubicBezTo>
                  <a:pt x="27" y="19"/>
                  <a:pt x="27" y="15"/>
                  <a:pt x="24" y="12"/>
                </a:cubicBezTo>
                <a:cubicBezTo>
                  <a:pt x="21" y="10"/>
                  <a:pt x="23" y="8"/>
                  <a:pt x="25" y="6"/>
                </a:cubicBezTo>
                <a:cubicBezTo>
                  <a:pt x="27" y="4"/>
                  <a:pt x="26" y="3"/>
                  <a:pt x="24" y="4"/>
                </a:cubicBezTo>
                <a:cubicBezTo>
                  <a:pt x="23" y="5"/>
                  <a:pt x="21" y="5"/>
                  <a:pt x="21" y="3"/>
                </a:cubicBezTo>
                <a:cubicBezTo>
                  <a:pt x="21" y="0"/>
                  <a:pt x="14" y="0"/>
                  <a:pt x="12" y="2"/>
                </a:cubicBezTo>
                <a:cubicBezTo>
                  <a:pt x="11" y="3"/>
                  <a:pt x="9" y="3"/>
                  <a:pt x="8" y="3"/>
                </a:cubicBezTo>
                <a:cubicBezTo>
                  <a:pt x="7" y="7"/>
                  <a:pt x="7" y="12"/>
                  <a:pt x="8" y="1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" name="Freeform 20"/>
          <p:cNvSpPr>
            <a:spLocks noChangeArrowheads="1"/>
          </p:cNvSpPr>
          <p:nvPr/>
        </p:nvSpPr>
        <p:spPr bwMode="auto">
          <a:xfrm>
            <a:off x="3035304" y="2415819"/>
            <a:ext cx="305911" cy="295198"/>
          </a:xfrm>
          <a:custGeom>
            <a:avLst/>
            <a:gdLst>
              <a:gd name="T0" fmla="*/ 49 w 143"/>
              <a:gd name="T1" fmla="*/ 27 h 138"/>
              <a:gd name="T2" fmla="*/ 50 w 143"/>
              <a:gd name="T3" fmla="*/ 33 h 138"/>
              <a:gd name="T4" fmla="*/ 52 w 143"/>
              <a:gd name="T5" fmla="*/ 38 h 138"/>
              <a:gd name="T6" fmla="*/ 51 w 143"/>
              <a:gd name="T7" fmla="*/ 40 h 138"/>
              <a:gd name="T8" fmla="*/ 41 w 143"/>
              <a:gd name="T9" fmla="*/ 41 h 138"/>
              <a:gd name="T10" fmla="*/ 37 w 143"/>
              <a:gd name="T11" fmla="*/ 43 h 138"/>
              <a:gd name="T12" fmla="*/ 34 w 143"/>
              <a:gd name="T13" fmla="*/ 45 h 138"/>
              <a:gd name="T14" fmla="*/ 33 w 143"/>
              <a:gd name="T15" fmla="*/ 49 h 138"/>
              <a:gd name="T16" fmla="*/ 30 w 143"/>
              <a:gd name="T17" fmla="*/ 51 h 138"/>
              <a:gd name="T18" fmla="*/ 25 w 143"/>
              <a:gd name="T19" fmla="*/ 53 h 138"/>
              <a:gd name="T20" fmla="*/ 22 w 143"/>
              <a:gd name="T21" fmla="*/ 57 h 138"/>
              <a:gd name="T22" fmla="*/ 16 w 143"/>
              <a:gd name="T23" fmla="*/ 59 h 138"/>
              <a:gd name="T24" fmla="*/ 11 w 143"/>
              <a:gd name="T25" fmla="*/ 60 h 138"/>
              <a:gd name="T26" fmla="*/ 0 w 143"/>
              <a:gd name="T27" fmla="*/ 67 h 138"/>
              <a:gd name="T28" fmla="*/ 0 w 143"/>
              <a:gd name="T29" fmla="*/ 77 h 138"/>
              <a:gd name="T30" fmla="*/ 2 w 143"/>
              <a:gd name="T31" fmla="*/ 78 h 138"/>
              <a:gd name="T32" fmla="*/ 68 w 143"/>
              <a:gd name="T33" fmla="*/ 122 h 138"/>
              <a:gd name="T34" fmla="*/ 73 w 143"/>
              <a:gd name="T35" fmla="*/ 129 h 138"/>
              <a:gd name="T36" fmla="*/ 80 w 143"/>
              <a:gd name="T37" fmla="*/ 131 h 138"/>
              <a:gd name="T38" fmla="*/ 84 w 143"/>
              <a:gd name="T39" fmla="*/ 138 h 138"/>
              <a:gd name="T40" fmla="*/ 91 w 143"/>
              <a:gd name="T41" fmla="*/ 137 h 138"/>
              <a:gd name="T42" fmla="*/ 101 w 143"/>
              <a:gd name="T43" fmla="*/ 133 h 138"/>
              <a:gd name="T44" fmla="*/ 114 w 143"/>
              <a:gd name="T45" fmla="*/ 123 h 138"/>
              <a:gd name="T46" fmla="*/ 143 w 143"/>
              <a:gd name="T47" fmla="*/ 105 h 138"/>
              <a:gd name="T48" fmla="*/ 143 w 143"/>
              <a:gd name="T49" fmla="*/ 105 h 138"/>
              <a:gd name="T50" fmla="*/ 140 w 143"/>
              <a:gd name="T51" fmla="*/ 99 h 138"/>
              <a:gd name="T52" fmla="*/ 135 w 143"/>
              <a:gd name="T53" fmla="*/ 98 h 138"/>
              <a:gd name="T54" fmla="*/ 130 w 143"/>
              <a:gd name="T55" fmla="*/ 95 h 138"/>
              <a:gd name="T56" fmla="*/ 129 w 143"/>
              <a:gd name="T57" fmla="*/ 89 h 138"/>
              <a:gd name="T58" fmla="*/ 126 w 143"/>
              <a:gd name="T59" fmla="*/ 85 h 138"/>
              <a:gd name="T60" fmla="*/ 129 w 143"/>
              <a:gd name="T61" fmla="*/ 82 h 138"/>
              <a:gd name="T62" fmla="*/ 128 w 143"/>
              <a:gd name="T63" fmla="*/ 78 h 138"/>
              <a:gd name="T64" fmla="*/ 128 w 143"/>
              <a:gd name="T65" fmla="*/ 74 h 138"/>
              <a:gd name="T66" fmla="*/ 129 w 143"/>
              <a:gd name="T67" fmla="*/ 70 h 138"/>
              <a:gd name="T68" fmla="*/ 129 w 143"/>
              <a:gd name="T69" fmla="*/ 62 h 138"/>
              <a:gd name="T70" fmla="*/ 126 w 143"/>
              <a:gd name="T71" fmla="*/ 56 h 138"/>
              <a:gd name="T72" fmla="*/ 127 w 143"/>
              <a:gd name="T73" fmla="*/ 55 h 138"/>
              <a:gd name="T74" fmla="*/ 127 w 143"/>
              <a:gd name="T75" fmla="*/ 53 h 138"/>
              <a:gd name="T76" fmla="*/ 123 w 143"/>
              <a:gd name="T77" fmla="*/ 41 h 138"/>
              <a:gd name="T78" fmla="*/ 118 w 143"/>
              <a:gd name="T79" fmla="*/ 36 h 138"/>
              <a:gd name="T80" fmla="*/ 115 w 143"/>
              <a:gd name="T81" fmla="*/ 32 h 138"/>
              <a:gd name="T82" fmla="*/ 112 w 143"/>
              <a:gd name="T83" fmla="*/ 25 h 138"/>
              <a:gd name="T84" fmla="*/ 117 w 143"/>
              <a:gd name="T85" fmla="*/ 20 h 138"/>
              <a:gd name="T86" fmla="*/ 119 w 143"/>
              <a:gd name="T87" fmla="*/ 13 h 138"/>
              <a:gd name="T88" fmla="*/ 119 w 143"/>
              <a:gd name="T89" fmla="*/ 2 h 138"/>
              <a:gd name="T90" fmla="*/ 113 w 143"/>
              <a:gd name="T91" fmla="*/ 1 h 138"/>
              <a:gd name="T92" fmla="*/ 106 w 143"/>
              <a:gd name="T93" fmla="*/ 2 h 138"/>
              <a:gd name="T94" fmla="*/ 96 w 143"/>
              <a:gd name="T95" fmla="*/ 3 h 138"/>
              <a:gd name="T96" fmla="*/ 70 w 143"/>
              <a:gd name="T97" fmla="*/ 5 h 138"/>
              <a:gd name="T98" fmla="*/ 59 w 143"/>
              <a:gd name="T99" fmla="*/ 11 h 138"/>
              <a:gd name="T100" fmla="*/ 49 w 143"/>
              <a:gd name="T101" fmla="*/ 16 h 138"/>
              <a:gd name="T102" fmla="*/ 46 w 143"/>
              <a:gd name="T103" fmla="*/ 17 h 138"/>
              <a:gd name="T104" fmla="*/ 47 w 143"/>
              <a:gd name="T105" fmla="*/ 20 h 138"/>
              <a:gd name="T106" fmla="*/ 49 w 143"/>
              <a:gd name="T107" fmla="*/ 2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3" h="138">
                <a:moveTo>
                  <a:pt x="49" y="27"/>
                </a:moveTo>
                <a:cubicBezTo>
                  <a:pt x="49" y="29"/>
                  <a:pt x="48" y="33"/>
                  <a:pt x="50" y="33"/>
                </a:cubicBezTo>
                <a:cubicBezTo>
                  <a:pt x="51" y="33"/>
                  <a:pt x="52" y="37"/>
                  <a:pt x="52" y="38"/>
                </a:cubicBezTo>
                <a:cubicBezTo>
                  <a:pt x="53" y="39"/>
                  <a:pt x="52" y="40"/>
                  <a:pt x="51" y="40"/>
                </a:cubicBezTo>
                <a:cubicBezTo>
                  <a:pt x="49" y="40"/>
                  <a:pt x="41" y="40"/>
                  <a:pt x="41" y="41"/>
                </a:cubicBezTo>
                <a:cubicBezTo>
                  <a:pt x="41" y="42"/>
                  <a:pt x="39" y="43"/>
                  <a:pt x="37" y="43"/>
                </a:cubicBezTo>
                <a:cubicBezTo>
                  <a:pt x="35" y="43"/>
                  <a:pt x="35" y="43"/>
                  <a:pt x="34" y="45"/>
                </a:cubicBezTo>
                <a:cubicBezTo>
                  <a:pt x="34" y="47"/>
                  <a:pt x="35" y="49"/>
                  <a:pt x="33" y="49"/>
                </a:cubicBezTo>
                <a:cubicBezTo>
                  <a:pt x="32" y="49"/>
                  <a:pt x="32" y="51"/>
                  <a:pt x="30" y="51"/>
                </a:cubicBezTo>
                <a:cubicBezTo>
                  <a:pt x="28" y="52"/>
                  <a:pt x="25" y="51"/>
                  <a:pt x="25" y="53"/>
                </a:cubicBezTo>
                <a:cubicBezTo>
                  <a:pt x="25" y="55"/>
                  <a:pt x="24" y="57"/>
                  <a:pt x="22" y="57"/>
                </a:cubicBezTo>
                <a:cubicBezTo>
                  <a:pt x="19" y="58"/>
                  <a:pt x="16" y="57"/>
                  <a:pt x="16" y="59"/>
                </a:cubicBezTo>
                <a:cubicBezTo>
                  <a:pt x="16" y="60"/>
                  <a:pt x="13" y="59"/>
                  <a:pt x="11" y="60"/>
                </a:cubicBezTo>
                <a:cubicBezTo>
                  <a:pt x="9" y="61"/>
                  <a:pt x="0" y="66"/>
                  <a:pt x="0" y="67"/>
                </a:cubicBezTo>
                <a:cubicBezTo>
                  <a:pt x="0" y="68"/>
                  <a:pt x="0" y="72"/>
                  <a:pt x="0" y="77"/>
                </a:cubicBezTo>
                <a:cubicBezTo>
                  <a:pt x="0" y="77"/>
                  <a:pt x="1" y="77"/>
                  <a:pt x="2" y="78"/>
                </a:cubicBezTo>
                <a:cubicBezTo>
                  <a:pt x="5" y="80"/>
                  <a:pt x="66" y="120"/>
                  <a:pt x="68" y="122"/>
                </a:cubicBezTo>
                <a:cubicBezTo>
                  <a:pt x="70" y="124"/>
                  <a:pt x="73" y="129"/>
                  <a:pt x="73" y="129"/>
                </a:cubicBezTo>
                <a:cubicBezTo>
                  <a:pt x="73" y="129"/>
                  <a:pt x="77" y="129"/>
                  <a:pt x="80" y="131"/>
                </a:cubicBezTo>
                <a:cubicBezTo>
                  <a:pt x="84" y="133"/>
                  <a:pt x="84" y="138"/>
                  <a:pt x="84" y="138"/>
                </a:cubicBezTo>
                <a:cubicBezTo>
                  <a:pt x="84" y="138"/>
                  <a:pt x="88" y="137"/>
                  <a:pt x="91" y="137"/>
                </a:cubicBezTo>
                <a:cubicBezTo>
                  <a:pt x="93" y="136"/>
                  <a:pt x="101" y="133"/>
                  <a:pt x="101" y="133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3" y="102"/>
                  <a:pt x="142" y="99"/>
                  <a:pt x="140" y="99"/>
                </a:cubicBezTo>
                <a:cubicBezTo>
                  <a:pt x="138" y="99"/>
                  <a:pt x="137" y="98"/>
                  <a:pt x="135" y="98"/>
                </a:cubicBezTo>
                <a:cubicBezTo>
                  <a:pt x="133" y="98"/>
                  <a:pt x="130" y="96"/>
                  <a:pt x="130" y="95"/>
                </a:cubicBezTo>
                <a:cubicBezTo>
                  <a:pt x="130" y="93"/>
                  <a:pt x="131" y="92"/>
                  <a:pt x="129" y="89"/>
                </a:cubicBezTo>
                <a:cubicBezTo>
                  <a:pt x="128" y="87"/>
                  <a:pt x="126" y="86"/>
                  <a:pt x="126" y="85"/>
                </a:cubicBezTo>
                <a:cubicBezTo>
                  <a:pt x="126" y="84"/>
                  <a:pt x="129" y="82"/>
                  <a:pt x="129" y="82"/>
                </a:cubicBezTo>
                <a:cubicBezTo>
                  <a:pt x="130" y="81"/>
                  <a:pt x="128" y="80"/>
                  <a:pt x="128" y="78"/>
                </a:cubicBezTo>
                <a:cubicBezTo>
                  <a:pt x="128" y="77"/>
                  <a:pt x="127" y="75"/>
                  <a:pt x="128" y="74"/>
                </a:cubicBezTo>
                <a:cubicBezTo>
                  <a:pt x="129" y="73"/>
                  <a:pt x="130" y="72"/>
                  <a:pt x="129" y="70"/>
                </a:cubicBezTo>
                <a:cubicBezTo>
                  <a:pt x="128" y="67"/>
                  <a:pt x="130" y="65"/>
                  <a:pt x="129" y="62"/>
                </a:cubicBezTo>
                <a:cubicBezTo>
                  <a:pt x="128" y="59"/>
                  <a:pt x="126" y="57"/>
                  <a:pt x="126" y="56"/>
                </a:cubicBezTo>
                <a:cubicBezTo>
                  <a:pt x="126" y="56"/>
                  <a:pt x="127" y="55"/>
                  <a:pt x="127" y="55"/>
                </a:cubicBezTo>
                <a:cubicBezTo>
                  <a:pt x="127" y="54"/>
                  <a:pt x="127" y="53"/>
                  <a:pt x="127" y="53"/>
                </a:cubicBezTo>
                <a:cubicBezTo>
                  <a:pt x="127" y="50"/>
                  <a:pt x="125" y="42"/>
                  <a:pt x="123" y="41"/>
                </a:cubicBezTo>
                <a:cubicBezTo>
                  <a:pt x="122" y="39"/>
                  <a:pt x="118" y="38"/>
                  <a:pt x="118" y="36"/>
                </a:cubicBezTo>
                <a:cubicBezTo>
                  <a:pt x="118" y="35"/>
                  <a:pt x="118" y="33"/>
                  <a:pt x="115" y="32"/>
                </a:cubicBezTo>
                <a:cubicBezTo>
                  <a:pt x="112" y="31"/>
                  <a:pt x="111" y="25"/>
                  <a:pt x="112" y="25"/>
                </a:cubicBezTo>
                <a:cubicBezTo>
                  <a:pt x="114" y="25"/>
                  <a:pt x="115" y="21"/>
                  <a:pt x="117" y="20"/>
                </a:cubicBezTo>
                <a:cubicBezTo>
                  <a:pt x="119" y="19"/>
                  <a:pt x="121" y="15"/>
                  <a:pt x="119" y="13"/>
                </a:cubicBezTo>
                <a:cubicBezTo>
                  <a:pt x="118" y="11"/>
                  <a:pt x="118" y="6"/>
                  <a:pt x="119" y="2"/>
                </a:cubicBezTo>
                <a:cubicBezTo>
                  <a:pt x="116" y="2"/>
                  <a:pt x="113" y="1"/>
                  <a:pt x="113" y="1"/>
                </a:cubicBezTo>
                <a:cubicBezTo>
                  <a:pt x="111" y="0"/>
                  <a:pt x="108" y="1"/>
                  <a:pt x="106" y="2"/>
                </a:cubicBezTo>
                <a:cubicBezTo>
                  <a:pt x="103" y="2"/>
                  <a:pt x="98" y="5"/>
                  <a:pt x="96" y="3"/>
                </a:cubicBezTo>
                <a:cubicBezTo>
                  <a:pt x="94" y="2"/>
                  <a:pt x="75" y="5"/>
                  <a:pt x="70" y="5"/>
                </a:cubicBezTo>
                <a:cubicBezTo>
                  <a:pt x="65" y="5"/>
                  <a:pt x="63" y="11"/>
                  <a:pt x="59" y="11"/>
                </a:cubicBezTo>
                <a:cubicBezTo>
                  <a:pt x="56" y="11"/>
                  <a:pt x="51" y="13"/>
                  <a:pt x="49" y="16"/>
                </a:cubicBezTo>
                <a:cubicBezTo>
                  <a:pt x="48" y="17"/>
                  <a:pt x="47" y="17"/>
                  <a:pt x="46" y="17"/>
                </a:cubicBezTo>
                <a:cubicBezTo>
                  <a:pt x="46" y="18"/>
                  <a:pt x="47" y="19"/>
                  <a:pt x="47" y="20"/>
                </a:cubicBezTo>
                <a:cubicBezTo>
                  <a:pt x="49" y="22"/>
                  <a:pt x="49" y="24"/>
                  <a:pt x="49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9" name="Freeform 21"/>
          <p:cNvSpPr>
            <a:spLocks noChangeArrowheads="1"/>
          </p:cNvSpPr>
          <p:nvPr/>
        </p:nvSpPr>
        <p:spPr bwMode="auto">
          <a:xfrm>
            <a:off x="3304315" y="2486047"/>
            <a:ext cx="223779" cy="214257"/>
          </a:xfrm>
          <a:custGeom>
            <a:avLst/>
            <a:gdLst>
              <a:gd name="T0" fmla="*/ 11 w 105"/>
              <a:gd name="T1" fmla="*/ 6 h 100"/>
              <a:gd name="T2" fmla="*/ 6 w 105"/>
              <a:gd name="T3" fmla="*/ 10 h 100"/>
              <a:gd name="T4" fmla="*/ 5 w 105"/>
              <a:gd name="T5" fmla="*/ 14 h 100"/>
              <a:gd name="T6" fmla="*/ 4 w 105"/>
              <a:gd name="T7" fmla="*/ 19 h 100"/>
              <a:gd name="T8" fmla="*/ 0 w 105"/>
              <a:gd name="T9" fmla="*/ 23 h 100"/>
              <a:gd name="T10" fmla="*/ 3 w 105"/>
              <a:gd name="T11" fmla="*/ 29 h 100"/>
              <a:gd name="T12" fmla="*/ 3 w 105"/>
              <a:gd name="T13" fmla="*/ 37 h 100"/>
              <a:gd name="T14" fmla="*/ 2 w 105"/>
              <a:gd name="T15" fmla="*/ 41 h 100"/>
              <a:gd name="T16" fmla="*/ 2 w 105"/>
              <a:gd name="T17" fmla="*/ 45 h 100"/>
              <a:gd name="T18" fmla="*/ 3 w 105"/>
              <a:gd name="T19" fmla="*/ 49 h 100"/>
              <a:gd name="T20" fmla="*/ 0 w 105"/>
              <a:gd name="T21" fmla="*/ 52 h 100"/>
              <a:gd name="T22" fmla="*/ 3 w 105"/>
              <a:gd name="T23" fmla="*/ 56 h 100"/>
              <a:gd name="T24" fmla="*/ 4 w 105"/>
              <a:gd name="T25" fmla="*/ 62 h 100"/>
              <a:gd name="T26" fmla="*/ 9 w 105"/>
              <a:gd name="T27" fmla="*/ 65 h 100"/>
              <a:gd name="T28" fmla="*/ 14 w 105"/>
              <a:gd name="T29" fmla="*/ 66 h 100"/>
              <a:gd name="T30" fmla="*/ 17 w 105"/>
              <a:gd name="T31" fmla="*/ 72 h 100"/>
              <a:gd name="T32" fmla="*/ 28 w 105"/>
              <a:gd name="T33" fmla="*/ 74 h 100"/>
              <a:gd name="T34" fmla="*/ 32 w 105"/>
              <a:gd name="T35" fmla="*/ 78 h 100"/>
              <a:gd name="T36" fmla="*/ 43 w 105"/>
              <a:gd name="T37" fmla="*/ 72 h 100"/>
              <a:gd name="T38" fmla="*/ 96 w 105"/>
              <a:gd name="T39" fmla="*/ 100 h 100"/>
              <a:gd name="T40" fmla="*/ 96 w 105"/>
              <a:gd name="T41" fmla="*/ 97 h 100"/>
              <a:gd name="T42" fmla="*/ 102 w 105"/>
              <a:gd name="T43" fmla="*/ 97 h 100"/>
              <a:gd name="T44" fmla="*/ 102 w 105"/>
              <a:gd name="T45" fmla="*/ 29 h 100"/>
              <a:gd name="T46" fmla="*/ 102 w 105"/>
              <a:gd name="T47" fmla="*/ 19 h 100"/>
              <a:gd name="T48" fmla="*/ 103 w 105"/>
              <a:gd name="T49" fmla="*/ 10 h 100"/>
              <a:gd name="T50" fmla="*/ 104 w 105"/>
              <a:gd name="T51" fmla="*/ 9 h 100"/>
              <a:gd name="T52" fmla="*/ 104 w 105"/>
              <a:gd name="T53" fmla="*/ 8 h 100"/>
              <a:gd name="T54" fmla="*/ 94 w 105"/>
              <a:gd name="T55" fmla="*/ 6 h 100"/>
              <a:gd name="T56" fmla="*/ 84 w 105"/>
              <a:gd name="T57" fmla="*/ 1 h 100"/>
              <a:gd name="T58" fmla="*/ 69 w 105"/>
              <a:gd name="T59" fmla="*/ 8 h 100"/>
              <a:gd name="T60" fmla="*/ 70 w 105"/>
              <a:gd name="T61" fmla="*/ 17 h 100"/>
              <a:gd name="T62" fmla="*/ 59 w 105"/>
              <a:gd name="T63" fmla="*/ 17 h 100"/>
              <a:gd name="T64" fmla="*/ 46 w 105"/>
              <a:gd name="T65" fmla="*/ 13 h 100"/>
              <a:gd name="T66" fmla="*/ 39 w 105"/>
              <a:gd name="T67" fmla="*/ 8 h 100"/>
              <a:gd name="T68" fmla="*/ 35 w 105"/>
              <a:gd name="T69" fmla="*/ 4 h 100"/>
              <a:gd name="T70" fmla="*/ 22 w 105"/>
              <a:gd name="T71" fmla="*/ 1 h 100"/>
              <a:gd name="T72" fmla="*/ 14 w 105"/>
              <a:gd name="T73" fmla="*/ 0 h 100"/>
              <a:gd name="T74" fmla="*/ 14 w 105"/>
              <a:gd name="T75" fmla="*/ 3 h 100"/>
              <a:gd name="T76" fmla="*/ 11 w 105"/>
              <a:gd name="T77" fmla="*/ 6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5" h="100">
                <a:moveTo>
                  <a:pt x="11" y="6"/>
                </a:moveTo>
                <a:cubicBezTo>
                  <a:pt x="11" y="6"/>
                  <a:pt x="7" y="10"/>
                  <a:pt x="6" y="10"/>
                </a:cubicBezTo>
                <a:cubicBezTo>
                  <a:pt x="5" y="11"/>
                  <a:pt x="5" y="13"/>
                  <a:pt x="5" y="14"/>
                </a:cubicBezTo>
                <a:cubicBezTo>
                  <a:pt x="6" y="14"/>
                  <a:pt x="5" y="17"/>
                  <a:pt x="4" y="19"/>
                </a:cubicBezTo>
                <a:cubicBezTo>
                  <a:pt x="3" y="21"/>
                  <a:pt x="0" y="22"/>
                  <a:pt x="0" y="23"/>
                </a:cubicBezTo>
                <a:cubicBezTo>
                  <a:pt x="0" y="24"/>
                  <a:pt x="2" y="26"/>
                  <a:pt x="3" y="29"/>
                </a:cubicBezTo>
                <a:cubicBezTo>
                  <a:pt x="4" y="32"/>
                  <a:pt x="2" y="34"/>
                  <a:pt x="3" y="37"/>
                </a:cubicBezTo>
                <a:cubicBezTo>
                  <a:pt x="4" y="39"/>
                  <a:pt x="3" y="40"/>
                  <a:pt x="2" y="41"/>
                </a:cubicBezTo>
                <a:cubicBezTo>
                  <a:pt x="1" y="42"/>
                  <a:pt x="2" y="44"/>
                  <a:pt x="2" y="45"/>
                </a:cubicBezTo>
                <a:cubicBezTo>
                  <a:pt x="2" y="47"/>
                  <a:pt x="4" y="48"/>
                  <a:pt x="3" y="49"/>
                </a:cubicBezTo>
                <a:cubicBezTo>
                  <a:pt x="3" y="49"/>
                  <a:pt x="0" y="51"/>
                  <a:pt x="0" y="52"/>
                </a:cubicBezTo>
                <a:cubicBezTo>
                  <a:pt x="0" y="53"/>
                  <a:pt x="2" y="54"/>
                  <a:pt x="3" y="56"/>
                </a:cubicBezTo>
                <a:cubicBezTo>
                  <a:pt x="5" y="59"/>
                  <a:pt x="4" y="60"/>
                  <a:pt x="4" y="62"/>
                </a:cubicBezTo>
                <a:cubicBezTo>
                  <a:pt x="4" y="63"/>
                  <a:pt x="7" y="65"/>
                  <a:pt x="9" y="65"/>
                </a:cubicBezTo>
                <a:cubicBezTo>
                  <a:pt x="11" y="65"/>
                  <a:pt x="12" y="66"/>
                  <a:pt x="14" y="66"/>
                </a:cubicBezTo>
                <a:cubicBezTo>
                  <a:pt x="16" y="66"/>
                  <a:pt x="17" y="69"/>
                  <a:pt x="17" y="72"/>
                </a:cubicBezTo>
                <a:cubicBezTo>
                  <a:pt x="18" y="72"/>
                  <a:pt x="25" y="72"/>
                  <a:pt x="28" y="74"/>
                </a:cubicBezTo>
                <a:cubicBezTo>
                  <a:pt x="30" y="76"/>
                  <a:pt x="32" y="78"/>
                  <a:pt x="32" y="78"/>
                </a:cubicBezTo>
                <a:cubicBezTo>
                  <a:pt x="43" y="72"/>
                  <a:pt x="43" y="72"/>
                  <a:pt x="43" y="72"/>
                </a:cubicBezTo>
                <a:cubicBezTo>
                  <a:pt x="96" y="100"/>
                  <a:pt x="96" y="100"/>
                  <a:pt x="96" y="100"/>
                </a:cubicBezTo>
                <a:cubicBezTo>
                  <a:pt x="96" y="97"/>
                  <a:pt x="96" y="97"/>
                  <a:pt x="96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7"/>
                  <a:pt x="102" y="34"/>
                  <a:pt x="102" y="29"/>
                </a:cubicBezTo>
                <a:cubicBezTo>
                  <a:pt x="102" y="24"/>
                  <a:pt x="100" y="21"/>
                  <a:pt x="102" y="19"/>
                </a:cubicBezTo>
                <a:cubicBezTo>
                  <a:pt x="105" y="16"/>
                  <a:pt x="102" y="15"/>
                  <a:pt x="103" y="10"/>
                </a:cubicBezTo>
                <a:cubicBezTo>
                  <a:pt x="103" y="10"/>
                  <a:pt x="104" y="9"/>
                  <a:pt x="104" y="9"/>
                </a:cubicBezTo>
                <a:cubicBezTo>
                  <a:pt x="104" y="9"/>
                  <a:pt x="104" y="8"/>
                  <a:pt x="104" y="8"/>
                </a:cubicBezTo>
                <a:cubicBezTo>
                  <a:pt x="103" y="7"/>
                  <a:pt x="100" y="7"/>
                  <a:pt x="94" y="6"/>
                </a:cubicBezTo>
                <a:cubicBezTo>
                  <a:pt x="88" y="5"/>
                  <a:pt x="91" y="1"/>
                  <a:pt x="84" y="1"/>
                </a:cubicBezTo>
                <a:cubicBezTo>
                  <a:pt x="77" y="0"/>
                  <a:pt x="69" y="6"/>
                  <a:pt x="69" y="8"/>
                </a:cubicBezTo>
                <a:cubicBezTo>
                  <a:pt x="68" y="11"/>
                  <a:pt x="72" y="14"/>
                  <a:pt x="70" y="17"/>
                </a:cubicBezTo>
                <a:cubicBezTo>
                  <a:pt x="67" y="20"/>
                  <a:pt x="62" y="21"/>
                  <a:pt x="59" y="17"/>
                </a:cubicBezTo>
                <a:cubicBezTo>
                  <a:pt x="55" y="14"/>
                  <a:pt x="50" y="13"/>
                  <a:pt x="46" y="13"/>
                </a:cubicBezTo>
                <a:cubicBezTo>
                  <a:pt x="42" y="13"/>
                  <a:pt x="39" y="10"/>
                  <a:pt x="39" y="8"/>
                </a:cubicBezTo>
                <a:cubicBezTo>
                  <a:pt x="40" y="6"/>
                  <a:pt x="38" y="5"/>
                  <a:pt x="35" y="4"/>
                </a:cubicBezTo>
                <a:cubicBezTo>
                  <a:pt x="31" y="3"/>
                  <a:pt x="28" y="0"/>
                  <a:pt x="22" y="1"/>
                </a:cubicBezTo>
                <a:cubicBezTo>
                  <a:pt x="19" y="2"/>
                  <a:pt x="16" y="1"/>
                  <a:pt x="14" y="0"/>
                </a:cubicBezTo>
                <a:cubicBezTo>
                  <a:pt x="14" y="1"/>
                  <a:pt x="14" y="2"/>
                  <a:pt x="14" y="3"/>
                </a:cubicBezTo>
                <a:cubicBezTo>
                  <a:pt x="14" y="6"/>
                  <a:pt x="12" y="5"/>
                  <a:pt x="11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0" name="Freeform 22"/>
          <p:cNvSpPr>
            <a:spLocks noChangeArrowheads="1"/>
          </p:cNvSpPr>
          <p:nvPr/>
        </p:nvSpPr>
        <p:spPr bwMode="auto">
          <a:xfrm>
            <a:off x="2917463" y="2784817"/>
            <a:ext cx="42851" cy="15474"/>
          </a:xfrm>
          <a:custGeom>
            <a:avLst/>
            <a:gdLst>
              <a:gd name="T0" fmla="*/ 10 w 20"/>
              <a:gd name="T1" fmla="*/ 4 h 7"/>
              <a:gd name="T2" fmla="*/ 16 w 20"/>
              <a:gd name="T3" fmla="*/ 6 h 7"/>
              <a:gd name="T4" fmla="*/ 20 w 20"/>
              <a:gd name="T5" fmla="*/ 5 h 7"/>
              <a:gd name="T6" fmla="*/ 16 w 20"/>
              <a:gd name="T7" fmla="*/ 4 h 7"/>
              <a:gd name="T8" fmla="*/ 10 w 20"/>
              <a:gd name="T9" fmla="*/ 1 h 7"/>
              <a:gd name="T10" fmla="*/ 1 w 20"/>
              <a:gd name="T11" fmla="*/ 3 h 7"/>
              <a:gd name="T12" fmla="*/ 0 w 20"/>
              <a:gd name="T13" fmla="*/ 7 h 7"/>
              <a:gd name="T14" fmla="*/ 2 w 20"/>
              <a:gd name="T15" fmla="*/ 7 h 7"/>
              <a:gd name="T16" fmla="*/ 10 w 20"/>
              <a:gd name="T17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" h="7">
                <a:moveTo>
                  <a:pt x="10" y="4"/>
                </a:moveTo>
                <a:cubicBezTo>
                  <a:pt x="11" y="3"/>
                  <a:pt x="14" y="6"/>
                  <a:pt x="16" y="6"/>
                </a:cubicBezTo>
                <a:cubicBezTo>
                  <a:pt x="18" y="6"/>
                  <a:pt x="20" y="5"/>
                  <a:pt x="20" y="5"/>
                </a:cubicBezTo>
                <a:cubicBezTo>
                  <a:pt x="20" y="5"/>
                  <a:pt x="20" y="4"/>
                  <a:pt x="16" y="4"/>
                </a:cubicBezTo>
                <a:cubicBezTo>
                  <a:pt x="13" y="4"/>
                  <a:pt x="13" y="0"/>
                  <a:pt x="10" y="1"/>
                </a:cubicBezTo>
                <a:cubicBezTo>
                  <a:pt x="7" y="3"/>
                  <a:pt x="5" y="3"/>
                  <a:pt x="1" y="3"/>
                </a:cubicBezTo>
                <a:cubicBezTo>
                  <a:pt x="1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ubicBezTo>
                  <a:pt x="4" y="6"/>
                  <a:pt x="8" y="6"/>
                  <a:pt x="10" y="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1" name="Freeform 23"/>
          <p:cNvSpPr>
            <a:spLocks noChangeArrowheads="1"/>
          </p:cNvSpPr>
          <p:nvPr/>
        </p:nvSpPr>
        <p:spPr bwMode="auto">
          <a:xfrm>
            <a:off x="2909130" y="2744347"/>
            <a:ext cx="85703" cy="69038"/>
          </a:xfrm>
          <a:custGeom>
            <a:avLst/>
            <a:gdLst>
              <a:gd name="T0" fmla="*/ 9 w 40"/>
              <a:gd name="T1" fmla="*/ 31 h 32"/>
              <a:gd name="T2" fmla="*/ 13 w 40"/>
              <a:gd name="T3" fmla="*/ 29 h 32"/>
              <a:gd name="T4" fmla="*/ 23 w 40"/>
              <a:gd name="T5" fmla="*/ 29 h 32"/>
              <a:gd name="T6" fmla="*/ 25 w 40"/>
              <a:gd name="T7" fmla="*/ 29 h 32"/>
              <a:gd name="T8" fmla="*/ 25 w 40"/>
              <a:gd name="T9" fmla="*/ 28 h 32"/>
              <a:gd name="T10" fmla="*/ 30 w 40"/>
              <a:gd name="T11" fmla="*/ 30 h 32"/>
              <a:gd name="T12" fmla="*/ 40 w 40"/>
              <a:gd name="T13" fmla="*/ 31 h 32"/>
              <a:gd name="T14" fmla="*/ 40 w 40"/>
              <a:gd name="T15" fmla="*/ 31 h 32"/>
              <a:gd name="T16" fmla="*/ 40 w 40"/>
              <a:gd name="T17" fmla="*/ 26 h 32"/>
              <a:gd name="T18" fmla="*/ 37 w 40"/>
              <a:gd name="T19" fmla="*/ 22 h 32"/>
              <a:gd name="T20" fmla="*/ 36 w 40"/>
              <a:gd name="T21" fmla="*/ 18 h 32"/>
              <a:gd name="T22" fmla="*/ 34 w 40"/>
              <a:gd name="T23" fmla="*/ 16 h 32"/>
              <a:gd name="T24" fmla="*/ 31 w 40"/>
              <a:gd name="T25" fmla="*/ 11 h 32"/>
              <a:gd name="T26" fmla="*/ 26 w 40"/>
              <a:gd name="T27" fmla="*/ 5 h 32"/>
              <a:gd name="T28" fmla="*/ 23 w 40"/>
              <a:gd name="T29" fmla="*/ 5 h 32"/>
              <a:gd name="T30" fmla="*/ 19 w 40"/>
              <a:gd name="T31" fmla="*/ 1 h 32"/>
              <a:gd name="T32" fmla="*/ 14 w 40"/>
              <a:gd name="T33" fmla="*/ 2 h 32"/>
              <a:gd name="T34" fmla="*/ 8 w 40"/>
              <a:gd name="T35" fmla="*/ 2 h 32"/>
              <a:gd name="T36" fmla="*/ 4 w 40"/>
              <a:gd name="T37" fmla="*/ 5 h 32"/>
              <a:gd name="T38" fmla="*/ 4 w 40"/>
              <a:gd name="T39" fmla="*/ 5 h 32"/>
              <a:gd name="T40" fmla="*/ 2 w 40"/>
              <a:gd name="T41" fmla="*/ 11 h 32"/>
              <a:gd name="T42" fmla="*/ 5 w 40"/>
              <a:gd name="T43" fmla="*/ 20 h 32"/>
              <a:gd name="T44" fmla="*/ 5 w 40"/>
              <a:gd name="T45" fmla="*/ 22 h 32"/>
              <a:gd name="T46" fmla="*/ 14 w 40"/>
              <a:gd name="T47" fmla="*/ 20 h 32"/>
              <a:gd name="T48" fmla="*/ 20 w 40"/>
              <a:gd name="T49" fmla="*/ 23 h 32"/>
              <a:gd name="T50" fmla="*/ 24 w 40"/>
              <a:gd name="T51" fmla="*/ 24 h 32"/>
              <a:gd name="T52" fmla="*/ 20 w 40"/>
              <a:gd name="T53" fmla="*/ 25 h 32"/>
              <a:gd name="T54" fmla="*/ 14 w 40"/>
              <a:gd name="T55" fmla="*/ 23 h 32"/>
              <a:gd name="T56" fmla="*/ 6 w 40"/>
              <a:gd name="T57" fmla="*/ 26 h 32"/>
              <a:gd name="T58" fmla="*/ 4 w 40"/>
              <a:gd name="T59" fmla="*/ 26 h 32"/>
              <a:gd name="T60" fmla="*/ 5 w 40"/>
              <a:gd name="T61" fmla="*/ 29 h 32"/>
              <a:gd name="T62" fmla="*/ 6 w 40"/>
              <a:gd name="T63" fmla="*/ 30 h 32"/>
              <a:gd name="T64" fmla="*/ 9 w 40"/>
              <a:gd name="T65" fmla="*/ 3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" h="32">
                <a:moveTo>
                  <a:pt x="9" y="31"/>
                </a:moveTo>
                <a:cubicBezTo>
                  <a:pt x="10" y="31"/>
                  <a:pt x="13" y="29"/>
                  <a:pt x="13" y="29"/>
                </a:cubicBezTo>
                <a:cubicBezTo>
                  <a:pt x="13" y="29"/>
                  <a:pt x="21" y="29"/>
                  <a:pt x="23" y="29"/>
                </a:cubicBezTo>
                <a:cubicBezTo>
                  <a:pt x="23" y="29"/>
                  <a:pt x="24" y="29"/>
                  <a:pt x="25" y="29"/>
                </a:cubicBezTo>
                <a:cubicBezTo>
                  <a:pt x="25" y="29"/>
                  <a:pt x="25" y="28"/>
                  <a:pt x="25" y="28"/>
                </a:cubicBezTo>
                <a:cubicBezTo>
                  <a:pt x="25" y="28"/>
                  <a:pt x="29" y="29"/>
                  <a:pt x="30" y="30"/>
                </a:cubicBezTo>
                <a:cubicBezTo>
                  <a:pt x="30" y="31"/>
                  <a:pt x="36" y="32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29"/>
                  <a:pt x="40" y="27"/>
                  <a:pt x="40" y="26"/>
                </a:cubicBezTo>
                <a:cubicBezTo>
                  <a:pt x="40" y="25"/>
                  <a:pt x="38" y="23"/>
                  <a:pt x="37" y="22"/>
                </a:cubicBezTo>
                <a:cubicBezTo>
                  <a:pt x="35" y="21"/>
                  <a:pt x="36" y="18"/>
                  <a:pt x="36" y="18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3" y="12"/>
                  <a:pt x="31" y="11"/>
                </a:cubicBezTo>
                <a:cubicBezTo>
                  <a:pt x="28" y="10"/>
                  <a:pt x="26" y="5"/>
                  <a:pt x="26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1" y="2"/>
                  <a:pt x="19" y="1"/>
                </a:cubicBezTo>
                <a:cubicBezTo>
                  <a:pt x="17" y="0"/>
                  <a:pt x="14" y="2"/>
                  <a:pt x="14" y="2"/>
                </a:cubicBezTo>
                <a:cubicBezTo>
                  <a:pt x="14" y="2"/>
                  <a:pt x="10" y="2"/>
                  <a:pt x="8" y="2"/>
                </a:cubicBezTo>
                <a:cubicBezTo>
                  <a:pt x="5" y="1"/>
                  <a:pt x="6" y="5"/>
                  <a:pt x="4" y="5"/>
                </a:cubicBezTo>
                <a:cubicBezTo>
                  <a:pt x="4" y="5"/>
                  <a:pt x="4" y="5"/>
                  <a:pt x="4" y="5"/>
                </a:cubicBezTo>
                <a:cubicBezTo>
                  <a:pt x="3" y="7"/>
                  <a:pt x="3" y="9"/>
                  <a:pt x="2" y="11"/>
                </a:cubicBezTo>
                <a:cubicBezTo>
                  <a:pt x="0" y="14"/>
                  <a:pt x="3" y="19"/>
                  <a:pt x="5" y="20"/>
                </a:cubicBezTo>
                <a:cubicBezTo>
                  <a:pt x="5" y="21"/>
                  <a:pt x="5" y="21"/>
                  <a:pt x="5" y="22"/>
                </a:cubicBezTo>
                <a:cubicBezTo>
                  <a:pt x="9" y="22"/>
                  <a:pt x="11" y="22"/>
                  <a:pt x="14" y="20"/>
                </a:cubicBezTo>
                <a:cubicBezTo>
                  <a:pt x="17" y="19"/>
                  <a:pt x="17" y="23"/>
                  <a:pt x="20" y="23"/>
                </a:cubicBezTo>
                <a:cubicBezTo>
                  <a:pt x="24" y="23"/>
                  <a:pt x="24" y="24"/>
                  <a:pt x="24" y="24"/>
                </a:cubicBezTo>
                <a:cubicBezTo>
                  <a:pt x="24" y="24"/>
                  <a:pt x="22" y="25"/>
                  <a:pt x="20" y="25"/>
                </a:cubicBezTo>
                <a:cubicBezTo>
                  <a:pt x="18" y="25"/>
                  <a:pt x="15" y="22"/>
                  <a:pt x="14" y="23"/>
                </a:cubicBezTo>
                <a:cubicBezTo>
                  <a:pt x="12" y="25"/>
                  <a:pt x="8" y="25"/>
                  <a:pt x="6" y="26"/>
                </a:cubicBezTo>
                <a:cubicBezTo>
                  <a:pt x="6" y="26"/>
                  <a:pt x="5" y="26"/>
                  <a:pt x="4" y="26"/>
                </a:cubicBezTo>
                <a:cubicBezTo>
                  <a:pt x="4" y="27"/>
                  <a:pt x="4" y="28"/>
                  <a:pt x="5" y="29"/>
                </a:cubicBezTo>
                <a:cubicBezTo>
                  <a:pt x="5" y="29"/>
                  <a:pt x="5" y="30"/>
                  <a:pt x="6" y="30"/>
                </a:cubicBezTo>
                <a:cubicBezTo>
                  <a:pt x="9" y="29"/>
                  <a:pt x="8" y="31"/>
                  <a:pt x="9" y="3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" name="Freeform 24"/>
          <p:cNvSpPr>
            <a:spLocks noChangeArrowheads="1"/>
          </p:cNvSpPr>
          <p:nvPr/>
        </p:nvSpPr>
        <p:spPr bwMode="auto">
          <a:xfrm>
            <a:off x="2922224" y="2806243"/>
            <a:ext cx="40471" cy="23806"/>
          </a:xfrm>
          <a:custGeom>
            <a:avLst/>
            <a:gdLst>
              <a:gd name="T0" fmla="*/ 9 w 19"/>
              <a:gd name="T1" fmla="*/ 10 h 11"/>
              <a:gd name="T2" fmla="*/ 15 w 19"/>
              <a:gd name="T3" fmla="*/ 7 h 11"/>
              <a:gd name="T4" fmla="*/ 18 w 19"/>
              <a:gd name="T5" fmla="*/ 6 h 11"/>
              <a:gd name="T6" fmla="*/ 17 w 19"/>
              <a:gd name="T7" fmla="*/ 3 h 11"/>
              <a:gd name="T8" fmla="*/ 19 w 19"/>
              <a:gd name="T9" fmla="*/ 0 h 11"/>
              <a:gd name="T10" fmla="*/ 17 w 19"/>
              <a:gd name="T11" fmla="*/ 0 h 11"/>
              <a:gd name="T12" fmla="*/ 7 w 19"/>
              <a:gd name="T13" fmla="*/ 0 h 11"/>
              <a:gd name="T14" fmla="*/ 3 w 19"/>
              <a:gd name="T15" fmla="*/ 2 h 11"/>
              <a:gd name="T16" fmla="*/ 0 w 19"/>
              <a:gd name="T17" fmla="*/ 1 h 11"/>
              <a:gd name="T18" fmla="*/ 5 w 19"/>
              <a:gd name="T19" fmla="*/ 5 h 11"/>
              <a:gd name="T20" fmla="*/ 8 w 19"/>
              <a:gd name="T21" fmla="*/ 10 h 11"/>
              <a:gd name="T22" fmla="*/ 9 w 19"/>
              <a:gd name="T23" fmla="*/ 11 h 11"/>
              <a:gd name="T24" fmla="*/ 9 w 19"/>
              <a:gd name="T25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" h="11">
                <a:moveTo>
                  <a:pt x="9" y="10"/>
                </a:moveTo>
                <a:cubicBezTo>
                  <a:pt x="11" y="9"/>
                  <a:pt x="14" y="6"/>
                  <a:pt x="15" y="7"/>
                </a:cubicBezTo>
                <a:cubicBezTo>
                  <a:pt x="16" y="7"/>
                  <a:pt x="18" y="6"/>
                  <a:pt x="18" y="6"/>
                </a:cubicBezTo>
                <a:cubicBezTo>
                  <a:pt x="18" y="5"/>
                  <a:pt x="15" y="3"/>
                  <a:pt x="17" y="3"/>
                </a:cubicBezTo>
                <a:cubicBezTo>
                  <a:pt x="18" y="2"/>
                  <a:pt x="19" y="1"/>
                  <a:pt x="19" y="0"/>
                </a:cubicBezTo>
                <a:cubicBezTo>
                  <a:pt x="18" y="0"/>
                  <a:pt x="17" y="0"/>
                  <a:pt x="17" y="0"/>
                </a:cubicBezTo>
                <a:cubicBezTo>
                  <a:pt x="15" y="0"/>
                  <a:pt x="7" y="0"/>
                  <a:pt x="7" y="0"/>
                </a:cubicBezTo>
                <a:cubicBezTo>
                  <a:pt x="7" y="0"/>
                  <a:pt x="4" y="2"/>
                  <a:pt x="3" y="2"/>
                </a:cubicBezTo>
                <a:cubicBezTo>
                  <a:pt x="2" y="2"/>
                  <a:pt x="3" y="0"/>
                  <a:pt x="0" y="1"/>
                </a:cubicBezTo>
                <a:cubicBezTo>
                  <a:pt x="1" y="3"/>
                  <a:pt x="1" y="4"/>
                  <a:pt x="5" y="5"/>
                </a:cubicBezTo>
                <a:cubicBezTo>
                  <a:pt x="9" y="6"/>
                  <a:pt x="5" y="8"/>
                  <a:pt x="8" y="10"/>
                </a:cubicBezTo>
                <a:cubicBezTo>
                  <a:pt x="8" y="11"/>
                  <a:pt x="9" y="11"/>
                  <a:pt x="9" y="11"/>
                </a:cubicBezTo>
                <a:cubicBezTo>
                  <a:pt x="9" y="11"/>
                  <a:pt x="9" y="10"/>
                  <a:pt x="9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3" name="Freeform 25"/>
          <p:cNvSpPr>
            <a:spLocks noChangeArrowheads="1"/>
          </p:cNvSpPr>
          <p:nvPr/>
        </p:nvSpPr>
        <p:spPr bwMode="auto">
          <a:xfrm>
            <a:off x="3376925" y="2827669"/>
            <a:ext cx="179737" cy="126173"/>
          </a:xfrm>
          <a:custGeom>
            <a:avLst/>
            <a:gdLst>
              <a:gd name="T0" fmla="*/ 78 w 84"/>
              <a:gd name="T1" fmla="*/ 34 h 59"/>
              <a:gd name="T2" fmla="*/ 75 w 84"/>
              <a:gd name="T3" fmla="*/ 29 h 59"/>
              <a:gd name="T4" fmla="*/ 71 w 84"/>
              <a:gd name="T5" fmla="*/ 25 h 59"/>
              <a:gd name="T6" fmla="*/ 68 w 84"/>
              <a:gd name="T7" fmla="*/ 21 h 59"/>
              <a:gd name="T8" fmla="*/ 62 w 84"/>
              <a:gd name="T9" fmla="*/ 18 h 59"/>
              <a:gd name="T10" fmla="*/ 62 w 84"/>
              <a:gd name="T11" fmla="*/ 16 h 59"/>
              <a:gd name="T12" fmla="*/ 59 w 84"/>
              <a:gd name="T13" fmla="*/ 16 h 59"/>
              <a:gd name="T14" fmla="*/ 60 w 84"/>
              <a:gd name="T15" fmla="*/ 13 h 59"/>
              <a:gd name="T16" fmla="*/ 59 w 84"/>
              <a:gd name="T17" fmla="*/ 7 h 59"/>
              <a:gd name="T18" fmla="*/ 54 w 84"/>
              <a:gd name="T19" fmla="*/ 1 h 59"/>
              <a:gd name="T20" fmla="*/ 53 w 84"/>
              <a:gd name="T21" fmla="*/ 1 h 59"/>
              <a:gd name="T22" fmla="*/ 47 w 84"/>
              <a:gd name="T23" fmla="*/ 3 h 59"/>
              <a:gd name="T24" fmla="*/ 46 w 84"/>
              <a:gd name="T25" fmla="*/ 6 h 59"/>
              <a:gd name="T26" fmla="*/ 39 w 84"/>
              <a:gd name="T27" fmla="*/ 13 h 59"/>
              <a:gd name="T28" fmla="*/ 29 w 84"/>
              <a:gd name="T29" fmla="*/ 15 h 59"/>
              <a:gd name="T30" fmla="*/ 29 w 84"/>
              <a:gd name="T31" fmla="*/ 19 h 59"/>
              <a:gd name="T32" fmla="*/ 23 w 84"/>
              <a:gd name="T33" fmla="*/ 22 h 59"/>
              <a:gd name="T34" fmla="*/ 15 w 84"/>
              <a:gd name="T35" fmla="*/ 24 h 59"/>
              <a:gd name="T36" fmla="*/ 11 w 84"/>
              <a:gd name="T37" fmla="*/ 24 h 59"/>
              <a:gd name="T38" fmla="*/ 7 w 84"/>
              <a:gd name="T39" fmla="*/ 26 h 59"/>
              <a:gd name="T40" fmla="*/ 6 w 84"/>
              <a:gd name="T41" fmla="*/ 25 h 59"/>
              <a:gd name="T42" fmla="*/ 3 w 84"/>
              <a:gd name="T43" fmla="*/ 29 h 59"/>
              <a:gd name="T44" fmla="*/ 0 w 84"/>
              <a:gd name="T45" fmla="*/ 36 h 59"/>
              <a:gd name="T46" fmla="*/ 0 w 84"/>
              <a:gd name="T47" fmla="*/ 42 h 59"/>
              <a:gd name="T48" fmla="*/ 2 w 84"/>
              <a:gd name="T49" fmla="*/ 47 h 59"/>
              <a:gd name="T50" fmla="*/ 4 w 84"/>
              <a:gd name="T51" fmla="*/ 52 h 59"/>
              <a:gd name="T52" fmla="*/ 5 w 84"/>
              <a:gd name="T53" fmla="*/ 54 h 59"/>
              <a:gd name="T54" fmla="*/ 9 w 84"/>
              <a:gd name="T55" fmla="*/ 58 h 59"/>
              <a:gd name="T56" fmla="*/ 11 w 84"/>
              <a:gd name="T57" fmla="*/ 59 h 59"/>
              <a:gd name="T58" fmla="*/ 11 w 84"/>
              <a:gd name="T59" fmla="*/ 59 h 59"/>
              <a:gd name="T60" fmla="*/ 12 w 84"/>
              <a:gd name="T61" fmla="*/ 54 h 59"/>
              <a:gd name="T62" fmla="*/ 16 w 84"/>
              <a:gd name="T63" fmla="*/ 53 h 59"/>
              <a:gd name="T64" fmla="*/ 19 w 84"/>
              <a:gd name="T65" fmla="*/ 52 h 59"/>
              <a:gd name="T66" fmla="*/ 25 w 84"/>
              <a:gd name="T67" fmla="*/ 53 h 59"/>
              <a:gd name="T68" fmla="*/ 25 w 84"/>
              <a:gd name="T69" fmla="*/ 48 h 59"/>
              <a:gd name="T70" fmla="*/ 32 w 84"/>
              <a:gd name="T71" fmla="*/ 43 h 59"/>
              <a:gd name="T72" fmla="*/ 38 w 84"/>
              <a:gd name="T73" fmla="*/ 46 h 59"/>
              <a:gd name="T74" fmla="*/ 51 w 84"/>
              <a:gd name="T75" fmla="*/ 49 h 59"/>
              <a:gd name="T76" fmla="*/ 53 w 84"/>
              <a:gd name="T77" fmla="*/ 44 h 59"/>
              <a:gd name="T78" fmla="*/ 59 w 84"/>
              <a:gd name="T79" fmla="*/ 44 h 59"/>
              <a:gd name="T80" fmla="*/ 66 w 84"/>
              <a:gd name="T81" fmla="*/ 42 h 59"/>
              <a:gd name="T82" fmla="*/ 71 w 84"/>
              <a:gd name="T83" fmla="*/ 41 h 59"/>
              <a:gd name="T84" fmla="*/ 79 w 84"/>
              <a:gd name="T85" fmla="*/ 42 h 59"/>
              <a:gd name="T86" fmla="*/ 84 w 84"/>
              <a:gd name="T87" fmla="*/ 41 h 59"/>
              <a:gd name="T88" fmla="*/ 82 w 84"/>
              <a:gd name="T89" fmla="*/ 37 h 59"/>
              <a:gd name="T90" fmla="*/ 78 w 84"/>
              <a:gd name="T91" fmla="*/ 3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4" h="59">
                <a:moveTo>
                  <a:pt x="78" y="34"/>
                </a:moveTo>
                <a:cubicBezTo>
                  <a:pt x="78" y="32"/>
                  <a:pt x="78" y="31"/>
                  <a:pt x="75" y="29"/>
                </a:cubicBezTo>
                <a:cubicBezTo>
                  <a:pt x="73" y="27"/>
                  <a:pt x="71" y="27"/>
                  <a:pt x="71" y="25"/>
                </a:cubicBezTo>
                <a:cubicBezTo>
                  <a:pt x="71" y="24"/>
                  <a:pt x="70" y="24"/>
                  <a:pt x="68" y="21"/>
                </a:cubicBezTo>
                <a:cubicBezTo>
                  <a:pt x="66" y="18"/>
                  <a:pt x="62" y="18"/>
                  <a:pt x="62" y="18"/>
                </a:cubicBezTo>
                <a:cubicBezTo>
                  <a:pt x="62" y="16"/>
                  <a:pt x="62" y="16"/>
                  <a:pt x="62" y="16"/>
                </a:cubicBezTo>
                <a:cubicBezTo>
                  <a:pt x="59" y="16"/>
                  <a:pt x="59" y="16"/>
                  <a:pt x="59" y="16"/>
                </a:cubicBezTo>
                <a:cubicBezTo>
                  <a:pt x="59" y="16"/>
                  <a:pt x="57" y="15"/>
                  <a:pt x="60" y="13"/>
                </a:cubicBezTo>
                <a:cubicBezTo>
                  <a:pt x="62" y="12"/>
                  <a:pt x="60" y="9"/>
                  <a:pt x="59" y="7"/>
                </a:cubicBezTo>
                <a:cubicBezTo>
                  <a:pt x="59" y="6"/>
                  <a:pt x="55" y="2"/>
                  <a:pt x="54" y="1"/>
                </a:cubicBezTo>
                <a:cubicBezTo>
                  <a:pt x="54" y="1"/>
                  <a:pt x="53" y="1"/>
                  <a:pt x="53" y="1"/>
                </a:cubicBezTo>
                <a:cubicBezTo>
                  <a:pt x="52" y="0"/>
                  <a:pt x="49" y="1"/>
                  <a:pt x="47" y="3"/>
                </a:cubicBezTo>
                <a:cubicBezTo>
                  <a:pt x="46" y="4"/>
                  <a:pt x="47" y="5"/>
                  <a:pt x="46" y="6"/>
                </a:cubicBezTo>
                <a:cubicBezTo>
                  <a:pt x="45" y="7"/>
                  <a:pt x="41" y="10"/>
                  <a:pt x="39" y="13"/>
                </a:cubicBezTo>
                <a:cubicBezTo>
                  <a:pt x="37" y="16"/>
                  <a:pt x="31" y="14"/>
                  <a:pt x="29" y="15"/>
                </a:cubicBezTo>
                <a:cubicBezTo>
                  <a:pt x="28" y="16"/>
                  <a:pt x="30" y="18"/>
                  <a:pt x="29" y="19"/>
                </a:cubicBezTo>
                <a:cubicBezTo>
                  <a:pt x="28" y="20"/>
                  <a:pt x="24" y="21"/>
                  <a:pt x="23" y="22"/>
                </a:cubicBezTo>
                <a:cubicBezTo>
                  <a:pt x="22" y="23"/>
                  <a:pt x="17" y="22"/>
                  <a:pt x="15" y="24"/>
                </a:cubicBezTo>
                <a:cubicBezTo>
                  <a:pt x="14" y="26"/>
                  <a:pt x="12" y="22"/>
                  <a:pt x="11" y="24"/>
                </a:cubicBezTo>
                <a:cubicBezTo>
                  <a:pt x="9" y="26"/>
                  <a:pt x="8" y="26"/>
                  <a:pt x="7" y="26"/>
                </a:cubicBezTo>
                <a:cubicBezTo>
                  <a:pt x="7" y="26"/>
                  <a:pt x="7" y="25"/>
                  <a:pt x="6" y="25"/>
                </a:cubicBezTo>
                <a:cubicBezTo>
                  <a:pt x="5" y="26"/>
                  <a:pt x="3" y="28"/>
                  <a:pt x="3" y="29"/>
                </a:cubicBezTo>
                <a:cubicBezTo>
                  <a:pt x="2" y="32"/>
                  <a:pt x="0" y="35"/>
                  <a:pt x="0" y="36"/>
                </a:cubicBezTo>
                <a:cubicBezTo>
                  <a:pt x="0" y="38"/>
                  <a:pt x="0" y="40"/>
                  <a:pt x="0" y="42"/>
                </a:cubicBezTo>
                <a:cubicBezTo>
                  <a:pt x="0" y="44"/>
                  <a:pt x="1" y="46"/>
                  <a:pt x="2" y="47"/>
                </a:cubicBezTo>
                <a:cubicBezTo>
                  <a:pt x="4" y="49"/>
                  <a:pt x="4" y="52"/>
                  <a:pt x="4" y="52"/>
                </a:cubicBezTo>
                <a:cubicBezTo>
                  <a:pt x="4" y="52"/>
                  <a:pt x="4" y="52"/>
                  <a:pt x="5" y="54"/>
                </a:cubicBezTo>
                <a:cubicBezTo>
                  <a:pt x="6" y="55"/>
                  <a:pt x="9" y="57"/>
                  <a:pt x="9" y="58"/>
                </a:cubicBezTo>
                <a:cubicBezTo>
                  <a:pt x="10" y="59"/>
                  <a:pt x="10" y="59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3" y="57"/>
                  <a:pt x="12" y="54"/>
                  <a:pt x="12" y="54"/>
                </a:cubicBezTo>
                <a:cubicBezTo>
                  <a:pt x="16" y="53"/>
                  <a:pt x="16" y="53"/>
                  <a:pt x="16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48"/>
                  <a:pt x="25" y="48"/>
                  <a:pt x="25" y="48"/>
                </a:cubicBezTo>
                <a:cubicBezTo>
                  <a:pt x="25" y="48"/>
                  <a:pt x="29" y="43"/>
                  <a:pt x="32" y="43"/>
                </a:cubicBezTo>
                <a:cubicBezTo>
                  <a:pt x="35" y="43"/>
                  <a:pt x="38" y="46"/>
                  <a:pt x="38" y="46"/>
                </a:cubicBezTo>
                <a:cubicBezTo>
                  <a:pt x="51" y="49"/>
                  <a:pt x="51" y="49"/>
                  <a:pt x="51" y="49"/>
                </a:cubicBezTo>
                <a:cubicBezTo>
                  <a:pt x="51" y="49"/>
                  <a:pt x="52" y="45"/>
                  <a:pt x="53" y="44"/>
                </a:cubicBezTo>
                <a:cubicBezTo>
                  <a:pt x="54" y="44"/>
                  <a:pt x="57" y="45"/>
                  <a:pt x="59" y="44"/>
                </a:cubicBezTo>
                <a:cubicBezTo>
                  <a:pt x="60" y="44"/>
                  <a:pt x="63" y="42"/>
                  <a:pt x="66" y="42"/>
                </a:cubicBezTo>
                <a:cubicBezTo>
                  <a:pt x="69" y="42"/>
                  <a:pt x="70" y="44"/>
                  <a:pt x="71" y="41"/>
                </a:cubicBezTo>
                <a:cubicBezTo>
                  <a:pt x="73" y="39"/>
                  <a:pt x="79" y="42"/>
                  <a:pt x="79" y="42"/>
                </a:cubicBezTo>
                <a:cubicBezTo>
                  <a:pt x="84" y="41"/>
                  <a:pt x="84" y="41"/>
                  <a:pt x="84" y="41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78" y="35"/>
                  <a:pt x="78" y="3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4" name="Freeform 26"/>
          <p:cNvSpPr>
            <a:spLocks noChangeArrowheads="1"/>
          </p:cNvSpPr>
          <p:nvPr/>
        </p:nvSpPr>
        <p:spPr bwMode="auto">
          <a:xfrm>
            <a:off x="3204329" y="2784817"/>
            <a:ext cx="174977" cy="145218"/>
          </a:xfrm>
          <a:custGeom>
            <a:avLst/>
            <a:gdLst>
              <a:gd name="T0" fmla="*/ 51 w 82"/>
              <a:gd name="T1" fmla="*/ 50 h 68"/>
              <a:gd name="T2" fmla="*/ 55 w 82"/>
              <a:gd name="T3" fmla="*/ 49 h 68"/>
              <a:gd name="T4" fmla="*/ 59 w 82"/>
              <a:gd name="T5" fmla="*/ 53 h 68"/>
              <a:gd name="T6" fmla="*/ 62 w 82"/>
              <a:gd name="T7" fmla="*/ 50 h 68"/>
              <a:gd name="T8" fmla="*/ 67 w 82"/>
              <a:gd name="T9" fmla="*/ 39 h 68"/>
              <a:gd name="T10" fmla="*/ 71 w 82"/>
              <a:gd name="T11" fmla="*/ 35 h 68"/>
              <a:gd name="T12" fmla="*/ 72 w 82"/>
              <a:gd name="T13" fmla="*/ 31 h 68"/>
              <a:gd name="T14" fmla="*/ 73 w 82"/>
              <a:gd name="T15" fmla="*/ 27 h 68"/>
              <a:gd name="T16" fmla="*/ 77 w 82"/>
              <a:gd name="T17" fmla="*/ 19 h 68"/>
              <a:gd name="T18" fmla="*/ 81 w 82"/>
              <a:gd name="T19" fmla="*/ 17 h 68"/>
              <a:gd name="T20" fmla="*/ 81 w 82"/>
              <a:gd name="T21" fmla="*/ 13 h 68"/>
              <a:gd name="T22" fmla="*/ 78 w 82"/>
              <a:gd name="T23" fmla="*/ 10 h 68"/>
              <a:gd name="T24" fmla="*/ 78 w 82"/>
              <a:gd name="T25" fmla="*/ 6 h 68"/>
              <a:gd name="T26" fmla="*/ 76 w 82"/>
              <a:gd name="T27" fmla="*/ 4 h 68"/>
              <a:gd name="T28" fmla="*/ 73 w 82"/>
              <a:gd name="T29" fmla="*/ 2 h 68"/>
              <a:gd name="T30" fmla="*/ 68 w 82"/>
              <a:gd name="T31" fmla="*/ 7 h 68"/>
              <a:gd name="T32" fmla="*/ 63 w 82"/>
              <a:gd name="T33" fmla="*/ 5 h 68"/>
              <a:gd name="T34" fmla="*/ 54 w 82"/>
              <a:gd name="T35" fmla="*/ 5 h 68"/>
              <a:gd name="T36" fmla="*/ 49 w 82"/>
              <a:gd name="T37" fmla="*/ 8 h 68"/>
              <a:gd name="T38" fmla="*/ 42 w 82"/>
              <a:gd name="T39" fmla="*/ 8 h 68"/>
              <a:gd name="T40" fmla="*/ 37 w 82"/>
              <a:gd name="T41" fmla="*/ 5 h 68"/>
              <a:gd name="T42" fmla="*/ 31 w 82"/>
              <a:gd name="T43" fmla="*/ 7 h 68"/>
              <a:gd name="T44" fmla="*/ 27 w 82"/>
              <a:gd name="T45" fmla="*/ 3 h 68"/>
              <a:gd name="T46" fmla="*/ 22 w 82"/>
              <a:gd name="T47" fmla="*/ 2 h 68"/>
              <a:gd name="T48" fmla="*/ 18 w 82"/>
              <a:gd name="T49" fmla="*/ 3 h 68"/>
              <a:gd name="T50" fmla="*/ 11 w 82"/>
              <a:gd name="T51" fmla="*/ 3 h 68"/>
              <a:gd name="T52" fmla="*/ 10 w 82"/>
              <a:gd name="T53" fmla="*/ 9 h 68"/>
              <a:gd name="T54" fmla="*/ 7 w 82"/>
              <a:gd name="T55" fmla="*/ 14 h 68"/>
              <a:gd name="T56" fmla="*/ 6 w 82"/>
              <a:gd name="T57" fmla="*/ 15 h 68"/>
              <a:gd name="T58" fmla="*/ 7 w 82"/>
              <a:gd name="T59" fmla="*/ 20 h 68"/>
              <a:gd name="T60" fmla="*/ 6 w 82"/>
              <a:gd name="T61" fmla="*/ 29 h 68"/>
              <a:gd name="T62" fmla="*/ 3 w 82"/>
              <a:gd name="T63" fmla="*/ 33 h 68"/>
              <a:gd name="T64" fmla="*/ 1 w 82"/>
              <a:gd name="T65" fmla="*/ 38 h 68"/>
              <a:gd name="T66" fmla="*/ 1 w 82"/>
              <a:gd name="T67" fmla="*/ 46 h 68"/>
              <a:gd name="T68" fmla="*/ 3 w 82"/>
              <a:gd name="T69" fmla="*/ 52 h 68"/>
              <a:gd name="T70" fmla="*/ 3 w 82"/>
              <a:gd name="T71" fmla="*/ 52 h 68"/>
              <a:gd name="T72" fmla="*/ 13 w 82"/>
              <a:gd name="T73" fmla="*/ 55 h 68"/>
              <a:gd name="T74" fmla="*/ 20 w 82"/>
              <a:gd name="T75" fmla="*/ 62 h 68"/>
              <a:gd name="T76" fmla="*/ 23 w 82"/>
              <a:gd name="T77" fmla="*/ 67 h 68"/>
              <a:gd name="T78" fmla="*/ 30 w 82"/>
              <a:gd name="T79" fmla="*/ 66 h 68"/>
              <a:gd name="T80" fmla="*/ 40 w 82"/>
              <a:gd name="T81" fmla="*/ 65 h 68"/>
              <a:gd name="T82" fmla="*/ 41 w 82"/>
              <a:gd name="T83" fmla="*/ 65 h 68"/>
              <a:gd name="T84" fmla="*/ 43 w 82"/>
              <a:gd name="T85" fmla="*/ 57 h 68"/>
              <a:gd name="T86" fmla="*/ 51 w 82"/>
              <a:gd name="T87" fmla="*/ 5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68">
                <a:moveTo>
                  <a:pt x="51" y="50"/>
                </a:moveTo>
                <a:cubicBezTo>
                  <a:pt x="51" y="50"/>
                  <a:pt x="53" y="50"/>
                  <a:pt x="55" y="49"/>
                </a:cubicBezTo>
                <a:cubicBezTo>
                  <a:pt x="56" y="48"/>
                  <a:pt x="59" y="51"/>
                  <a:pt x="59" y="53"/>
                </a:cubicBezTo>
                <a:cubicBezTo>
                  <a:pt x="60" y="55"/>
                  <a:pt x="61" y="52"/>
                  <a:pt x="62" y="50"/>
                </a:cubicBezTo>
                <a:cubicBezTo>
                  <a:pt x="64" y="47"/>
                  <a:pt x="67" y="41"/>
                  <a:pt x="67" y="39"/>
                </a:cubicBezTo>
                <a:cubicBezTo>
                  <a:pt x="67" y="38"/>
                  <a:pt x="71" y="36"/>
                  <a:pt x="71" y="35"/>
                </a:cubicBezTo>
                <a:cubicBezTo>
                  <a:pt x="71" y="34"/>
                  <a:pt x="71" y="32"/>
                  <a:pt x="72" y="31"/>
                </a:cubicBezTo>
                <a:cubicBezTo>
                  <a:pt x="73" y="31"/>
                  <a:pt x="73" y="28"/>
                  <a:pt x="73" y="27"/>
                </a:cubicBezTo>
                <a:cubicBezTo>
                  <a:pt x="73" y="26"/>
                  <a:pt x="77" y="20"/>
                  <a:pt x="77" y="19"/>
                </a:cubicBezTo>
                <a:cubicBezTo>
                  <a:pt x="78" y="19"/>
                  <a:pt x="81" y="19"/>
                  <a:pt x="81" y="17"/>
                </a:cubicBezTo>
                <a:cubicBezTo>
                  <a:pt x="81" y="15"/>
                  <a:pt x="82" y="13"/>
                  <a:pt x="81" y="13"/>
                </a:cubicBezTo>
                <a:cubicBezTo>
                  <a:pt x="80" y="12"/>
                  <a:pt x="78" y="11"/>
                  <a:pt x="78" y="10"/>
                </a:cubicBezTo>
                <a:cubicBezTo>
                  <a:pt x="78" y="9"/>
                  <a:pt x="78" y="8"/>
                  <a:pt x="78" y="6"/>
                </a:cubicBezTo>
                <a:cubicBezTo>
                  <a:pt x="77" y="6"/>
                  <a:pt x="77" y="4"/>
                  <a:pt x="76" y="4"/>
                </a:cubicBezTo>
                <a:cubicBezTo>
                  <a:pt x="75" y="3"/>
                  <a:pt x="75" y="2"/>
                  <a:pt x="73" y="2"/>
                </a:cubicBezTo>
                <a:cubicBezTo>
                  <a:pt x="72" y="3"/>
                  <a:pt x="70" y="6"/>
                  <a:pt x="68" y="7"/>
                </a:cubicBezTo>
                <a:cubicBezTo>
                  <a:pt x="67" y="7"/>
                  <a:pt x="64" y="6"/>
                  <a:pt x="63" y="5"/>
                </a:cubicBezTo>
                <a:cubicBezTo>
                  <a:pt x="62" y="5"/>
                  <a:pt x="56" y="5"/>
                  <a:pt x="54" y="5"/>
                </a:cubicBezTo>
                <a:cubicBezTo>
                  <a:pt x="52" y="5"/>
                  <a:pt x="50" y="7"/>
                  <a:pt x="49" y="8"/>
                </a:cubicBezTo>
                <a:cubicBezTo>
                  <a:pt x="47" y="9"/>
                  <a:pt x="43" y="9"/>
                  <a:pt x="42" y="8"/>
                </a:cubicBezTo>
                <a:cubicBezTo>
                  <a:pt x="41" y="8"/>
                  <a:pt x="38" y="5"/>
                  <a:pt x="37" y="5"/>
                </a:cubicBezTo>
                <a:cubicBezTo>
                  <a:pt x="36" y="5"/>
                  <a:pt x="33" y="6"/>
                  <a:pt x="31" y="7"/>
                </a:cubicBezTo>
                <a:cubicBezTo>
                  <a:pt x="29" y="8"/>
                  <a:pt x="29" y="5"/>
                  <a:pt x="27" y="3"/>
                </a:cubicBezTo>
                <a:cubicBezTo>
                  <a:pt x="26" y="2"/>
                  <a:pt x="23" y="3"/>
                  <a:pt x="22" y="2"/>
                </a:cubicBezTo>
                <a:cubicBezTo>
                  <a:pt x="20" y="0"/>
                  <a:pt x="19" y="3"/>
                  <a:pt x="18" y="3"/>
                </a:cubicBezTo>
                <a:cubicBezTo>
                  <a:pt x="16" y="3"/>
                  <a:pt x="13" y="2"/>
                  <a:pt x="11" y="3"/>
                </a:cubicBezTo>
                <a:cubicBezTo>
                  <a:pt x="10" y="4"/>
                  <a:pt x="10" y="8"/>
                  <a:pt x="10" y="9"/>
                </a:cubicBezTo>
                <a:cubicBezTo>
                  <a:pt x="9" y="9"/>
                  <a:pt x="7" y="12"/>
                  <a:pt x="7" y="14"/>
                </a:cubicBezTo>
                <a:cubicBezTo>
                  <a:pt x="7" y="14"/>
                  <a:pt x="7" y="15"/>
                  <a:pt x="6" y="15"/>
                </a:cubicBezTo>
                <a:cubicBezTo>
                  <a:pt x="6" y="17"/>
                  <a:pt x="7" y="19"/>
                  <a:pt x="7" y="20"/>
                </a:cubicBezTo>
                <a:cubicBezTo>
                  <a:pt x="7" y="21"/>
                  <a:pt x="8" y="28"/>
                  <a:pt x="6" y="29"/>
                </a:cubicBezTo>
                <a:cubicBezTo>
                  <a:pt x="5" y="31"/>
                  <a:pt x="3" y="33"/>
                  <a:pt x="3" y="33"/>
                </a:cubicBezTo>
                <a:cubicBezTo>
                  <a:pt x="3" y="33"/>
                  <a:pt x="1" y="35"/>
                  <a:pt x="1" y="38"/>
                </a:cubicBezTo>
                <a:cubicBezTo>
                  <a:pt x="0" y="42"/>
                  <a:pt x="1" y="44"/>
                  <a:pt x="1" y="46"/>
                </a:cubicBezTo>
                <a:cubicBezTo>
                  <a:pt x="1" y="48"/>
                  <a:pt x="2" y="50"/>
                  <a:pt x="3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4" y="53"/>
                  <a:pt x="10" y="54"/>
                  <a:pt x="13" y="55"/>
                </a:cubicBezTo>
                <a:cubicBezTo>
                  <a:pt x="16" y="55"/>
                  <a:pt x="20" y="60"/>
                  <a:pt x="20" y="62"/>
                </a:cubicBezTo>
                <a:cubicBezTo>
                  <a:pt x="20" y="63"/>
                  <a:pt x="22" y="67"/>
                  <a:pt x="23" y="67"/>
                </a:cubicBezTo>
                <a:cubicBezTo>
                  <a:pt x="25" y="68"/>
                  <a:pt x="29" y="66"/>
                  <a:pt x="30" y="66"/>
                </a:cubicBezTo>
                <a:cubicBezTo>
                  <a:pt x="32" y="66"/>
                  <a:pt x="38" y="66"/>
                  <a:pt x="40" y="65"/>
                </a:cubicBezTo>
                <a:cubicBezTo>
                  <a:pt x="40" y="65"/>
                  <a:pt x="40" y="65"/>
                  <a:pt x="41" y="65"/>
                </a:cubicBezTo>
                <a:cubicBezTo>
                  <a:pt x="42" y="61"/>
                  <a:pt x="43" y="57"/>
                  <a:pt x="43" y="57"/>
                </a:cubicBezTo>
                <a:cubicBezTo>
                  <a:pt x="43" y="57"/>
                  <a:pt x="50" y="50"/>
                  <a:pt x="51" y="5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5" name="Freeform 27"/>
          <p:cNvSpPr>
            <a:spLocks noChangeArrowheads="1"/>
          </p:cNvSpPr>
          <p:nvPr/>
        </p:nvSpPr>
        <p:spPr bwMode="auto">
          <a:xfrm>
            <a:off x="3175761" y="2808623"/>
            <a:ext cx="45232" cy="91654"/>
          </a:xfrm>
          <a:custGeom>
            <a:avLst/>
            <a:gdLst>
              <a:gd name="T0" fmla="*/ 14 w 21"/>
              <a:gd name="T1" fmla="*/ 27 h 43"/>
              <a:gd name="T2" fmla="*/ 16 w 21"/>
              <a:gd name="T3" fmla="*/ 22 h 43"/>
              <a:gd name="T4" fmla="*/ 19 w 21"/>
              <a:gd name="T5" fmla="*/ 18 h 43"/>
              <a:gd name="T6" fmla="*/ 20 w 21"/>
              <a:gd name="T7" fmla="*/ 9 h 43"/>
              <a:gd name="T8" fmla="*/ 19 w 21"/>
              <a:gd name="T9" fmla="*/ 4 h 43"/>
              <a:gd name="T10" fmla="*/ 17 w 21"/>
              <a:gd name="T11" fmla="*/ 4 h 43"/>
              <a:gd name="T12" fmla="*/ 15 w 21"/>
              <a:gd name="T13" fmla="*/ 0 h 43"/>
              <a:gd name="T14" fmla="*/ 12 w 21"/>
              <a:gd name="T15" fmla="*/ 4 h 43"/>
              <a:gd name="T16" fmla="*/ 10 w 21"/>
              <a:gd name="T17" fmla="*/ 6 h 43"/>
              <a:gd name="T18" fmla="*/ 5 w 21"/>
              <a:gd name="T19" fmla="*/ 8 h 43"/>
              <a:gd name="T20" fmla="*/ 1 w 21"/>
              <a:gd name="T21" fmla="*/ 10 h 43"/>
              <a:gd name="T22" fmla="*/ 0 w 21"/>
              <a:gd name="T23" fmla="*/ 10 h 43"/>
              <a:gd name="T24" fmla="*/ 3 w 21"/>
              <a:gd name="T25" fmla="*/ 17 h 43"/>
              <a:gd name="T26" fmla="*/ 5 w 21"/>
              <a:gd name="T27" fmla="*/ 22 h 43"/>
              <a:gd name="T28" fmla="*/ 6 w 21"/>
              <a:gd name="T29" fmla="*/ 30 h 43"/>
              <a:gd name="T30" fmla="*/ 7 w 21"/>
              <a:gd name="T31" fmla="*/ 43 h 43"/>
              <a:gd name="T32" fmla="*/ 11 w 21"/>
              <a:gd name="T33" fmla="*/ 42 h 43"/>
              <a:gd name="T34" fmla="*/ 16 w 21"/>
              <a:gd name="T35" fmla="*/ 41 h 43"/>
              <a:gd name="T36" fmla="*/ 14 w 21"/>
              <a:gd name="T37" fmla="*/ 35 h 43"/>
              <a:gd name="T38" fmla="*/ 14 w 21"/>
              <a:gd name="T39" fmla="*/ 27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1" h="43">
                <a:moveTo>
                  <a:pt x="14" y="27"/>
                </a:moveTo>
                <a:cubicBezTo>
                  <a:pt x="14" y="24"/>
                  <a:pt x="16" y="22"/>
                  <a:pt x="16" y="22"/>
                </a:cubicBezTo>
                <a:cubicBezTo>
                  <a:pt x="16" y="22"/>
                  <a:pt x="18" y="20"/>
                  <a:pt x="19" y="18"/>
                </a:cubicBezTo>
                <a:cubicBezTo>
                  <a:pt x="21" y="17"/>
                  <a:pt x="20" y="10"/>
                  <a:pt x="20" y="9"/>
                </a:cubicBezTo>
                <a:cubicBezTo>
                  <a:pt x="20" y="8"/>
                  <a:pt x="19" y="6"/>
                  <a:pt x="19" y="4"/>
                </a:cubicBezTo>
                <a:cubicBezTo>
                  <a:pt x="19" y="4"/>
                  <a:pt x="18" y="4"/>
                  <a:pt x="17" y="4"/>
                </a:cubicBezTo>
                <a:cubicBezTo>
                  <a:pt x="15" y="3"/>
                  <a:pt x="17" y="1"/>
                  <a:pt x="15" y="0"/>
                </a:cubicBezTo>
                <a:cubicBezTo>
                  <a:pt x="13" y="0"/>
                  <a:pt x="12" y="2"/>
                  <a:pt x="12" y="4"/>
                </a:cubicBezTo>
                <a:cubicBezTo>
                  <a:pt x="13" y="5"/>
                  <a:pt x="11" y="5"/>
                  <a:pt x="10" y="6"/>
                </a:cubicBezTo>
                <a:cubicBezTo>
                  <a:pt x="10" y="7"/>
                  <a:pt x="6" y="8"/>
                  <a:pt x="5" y="8"/>
                </a:cubicBezTo>
                <a:cubicBezTo>
                  <a:pt x="3" y="8"/>
                  <a:pt x="2" y="10"/>
                  <a:pt x="1" y="10"/>
                </a:cubicBezTo>
                <a:cubicBezTo>
                  <a:pt x="1" y="10"/>
                  <a:pt x="0" y="10"/>
                  <a:pt x="0" y="10"/>
                </a:cubicBezTo>
                <a:cubicBezTo>
                  <a:pt x="0" y="16"/>
                  <a:pt x="1" y="15"/>
                  <a:pt x="3" y="17"/>
                </a:cubicBezTo>
                <a:cubicBezTo>
                  <a:pt x="6" y="18"/>
                  <a:pt x="4" y="21"/>
                  <a:pt x="5" y="22"/>
                </a:cubicBezTo>
                <a:cubicBezTo>
                  <a:pt x="6" y="23"/>
                  <a:pt x="6" y="26"/>
                  <a:pt x="6" y="30"/>
                </a:cubicBezTo>
                <a:cubicBezTo>
                  <a:pt x="6" y="32"/>
                  <a:pt x="6" y="38"/>
                  <a:pt x="7" y="43"/>
                </a:cubicBezTo>
                <a:cubicBezTo>
                  <a:pt x="8" y="42"/>
                  <a:pt x="10" y="42"/>
                  <a:pt x="11" y="42"/>
                </a:cubicBezTo>
                <a:cubicBezTo>
                  <a:pt x="13" y="42"/>
                  <a:pt x="15" y="39"/>
                  <a:pt x="16" y="41"/>
                </a:cubicBezTo>
                <a:cubicBezTo>
                  <a:pt x="15" y="39"/>
                  <a:pt x="14" y="37"/>
                  <a:pt x="14" y="35"/>
                </a:cubicBezTo>
                <a:cubicBezTo>
                  <a:pt x="14" y="33"/>
                  <a:pt x="13" y="31"/>
                  <a:pt x="14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6" name="Freeform 28"/>
          <p:cNvSpPr>
            <a:spLocks noChangeArrowheads="1"/>
          </p:cNvSpPr>
          <p:nvPr/>
        </p:nvSpPr>
        <p:spPr bwMode="auto">
          <a:xfrm>
            <a:off x="3163858" y="2827669"/>
            <a:ext cx="27378" cy="77370"/>
          </a:xfrm>
          <a:custGeom>
            <a:avLst/>
            <a:gdLst>
              <a:gd name="T0" fmla="*/ 11 w 13"/>
              <a:gd name="T1" fmla="*/ 13 h 36"/>
              <a:gd name="T2" fmla="*/ 9 w 13"/>
              <a:gd name="T3" fmla="*/ 8 h 36"/>
              <a:gd name="T4" fmla="*/ 6 w 13"/>
              <a:gd name="T5" fmla="*/ 1 h 36"/>
              <a:gd name="T6" fmla="*/ 1 w 13"/>
              <a:gd name="T7" fmla="*/ 0 h 36"/>
              <a:gd name="T8" fmla="*/ 0 w 13"/>
              <a:gd name="T9" fmla="*/ 1 h 36"/>
              <a:gd name="T10" fmla="*/ 1 w 13"/>
              <a:gd name="T11" fmla="*/ 5 h 36"/>
              <a:gd name="T12" fmla="*/ 3 w 13"/>
              <a:gd name="T13" fmla="*/ 9 h 36"/>
              <a:gd name="T14" fmla="*/ 3 w 13"/>
              <a:gd name="T15" fmla="*/ 19 h 36"/>
              <a:gd name="T16" fmla="*/ 5 w 13"/>
              <a:gd name="T17" fmla="*/ 28 h 36"/>
              <a:gd name="T18" fmla="*/ 7 w 13"/>
              <a:gd name="T19" fmla="*/ 36 h 36"/>
              <a:gd name="T20" fmla="*/ 9 w 13"/>
              <a:gd name="T21" fmla="*/ 35 h 36"/>
              <a:gd name="T22" fmla="*/ 13 w 13"/>
              <a:gd name="T23" fmla="*/ 34 h 36"/>
              <a:gd name="T24" fmla="*/ 12 w 13"/>
              <a:gd name="T25" fmla="*/ 21 h 36"/>
              <a:gd name="T26" fmla="*/ 11 w 13"/>
              <a:gd name="T27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" h="36">
                <a:moveTo>
                  <a:pt x="11" y="13"/>
                </a:moveTo>
                <a:cubicBezTo>
                  <a:pt x="10" y="12"/>
                  <a:pt x="12" y="9"/>
                  <a:pt x="9" y="8"/>
                </a:cubicBezTo>
                <a:cubicBezTo>
                  <a:pt x="7" y="6"/>
                  <a:pt x="6" y="7"/>
                  <a:pt x="6" y="1"/>
                </a:cubicBezTo>
                <a:cubicBezTo>
                  <a:pt x="4" y="1"/>
                  <a:pt x="2" y="1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3"/>
                  <a:pt x="1" y="5"/>
                  <a:pt x="1" y="5"/>
                </a:cubicBezTo>
                <a:cubicBezTo>
                  <a:pt x="2" y="6"/>
                  <a:pt x="3" y="7"/>
                  <a:pt x="3" y="9"/>
                </a:cubicBezTo>
                <a:cubicBezTo>
                  <a:pt x="3" y="11"/>
                  <a:pt x="2" y="16"/>
                  <a:pt x="3" y="19"/>
                </a:cubicBezTo>
                <a:cubicBezTo>
                  <a:pt x="4" y="21"/>
                  <a:pt x="5" y="25"/>
                  <a:pt x="5" y="28"/>
                </a:cubicBezTo>
                <a:cubicBezTo>
                  <a:pt x="5" y="30"/>
                  <a:pt x="6" y="34"/>
                  <a:pt x="7" y="36"/>
                </a:cubicBezTo>
                <a:cubicBezTo>
                  <a:pt x="8" y="36"/>
                  <a:pt x="8" y="36"/>
                  <a:pt x="9" y="35"/>
                </a:cubicBezTo>
                <a:cubicBezTo>
                  <a:pt x="10" y="34"/>
                  <a:pt x="11" y="34"/>
                  <a:pt x="13" y="34"/>
                </a:cubicBezTo>
                <a:cubicBezTo>
                  <a:pt x="12" y="29"/>
                  <a:pt x="12" y="23"/>
                  <a:pt x="12" y="21"/>
                </a:cubicBezTo>
                <a:cubicBezTo>
                  <a:pt x="12" y="17"/>
                  <a:pt x="12" y="14"/>
                  <a:pt x="11" y="1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7" name="Freeform 29"/>
          <p:cNvSpPr>
            <a:spLocks noChangeArrowheads="1"/>
          </p:cNvSpPr>
          <p:nvPr/>
        </p:nvSpPr>
        <p:spPr bwMode="auto">
          <a:xfrm>
            <a:off x="3291222" y="2797910"/>
            <a:ext cx="109509" cy="171405"/>
          </a:xfrm>
          <a:custGeom>
            <a:avLst/>
            <a:gdLst>
              <a:gd name="T0" fmla="*/ 21 w 51"/>
              <a:gd name="T1" fmla="*/ 76 h 80"/>
              <a:gd name="T2" fmla="*/ 39 w 51"/>
              <a:gd name="T3" fmla="*/ 76 h 80"/>
              <a:gd name="T4" fmla="*/ 49 w 51"/>
              <a:gd name="T5" fmla="*/ 80 h 80"/>
              <a:gd name="T6" fmla="*/ 51 w 51"/>
              <a:gd name="T7" fmla="*/ 73 h 80"/>
              <a:gd name="T8" fmla="*/ 49 w 51"/>
              <a:gd name="T9" fmla="*/ 72 h 80"/>
              <a:gd name="T10" fmla="*/ 45 w 51"/>
              <a:gd name="T11" fmla="*/ 68 h 80"/>
              <a:gd name="T12" fmla="*/ 44 w 51"/>
              <a:gd name="T13" fmla="*/ 66 h 80"/>
              <a:gd name="T14" fmla="*/ 42 w 51"/>
              <a:gd name="T15" fmla="*/ 61 h 80"/>
              <a:gd name="T16" fmla="*/ 40 w 51"/>
              <a:gd name="T17" fmla="*/ 56 h 80"/>
              <a:gd name="T18" fmla="*/ 40 w 51"/>
              <a:gd name="T19" fmla="*/ 50 h 80"/>
              <a:gd name="T20" fmla="*/ 43 w 51"/>
              <a:gd name="T21" fmla="*/ 43 h 80"/>
              <a:gd name="T22" fmla="*/ 46 w 51"/>
              <a:gd name="T23" fmla="*/ 39 h 80"/>
              <a:gd name="T24" fmla="*/ 44 w 51"/>
              <a:gd name="T25" fmla="*/ 34 h 80"/>
              <a:gd name="T26" fmla="*/ 39 w 51"/>
              <a:gd name="T27" fmla="*/ 28 h 80"/>
              <a:gd name="T28" fmla="*/ 37 w 51"/>
              <a:gd name="T29" fmla="*/ 23 h 80"/>
              <a:gd name="T30" fmla="*/ 43 w 51"/>
              <a:gd name="T31" fmla="*/ 23 h 80"/>
              <a:gd name="T32" fmla="*/ 46 w 51"/>
              <a:gd name="T33" fmla="*/ 22 h 80"/>
              <a:gd name="T34" fmla="*/ 43 w 51"/>
              <a:gd name="T35" fmla="*/ 13 h 80"/>
              <a:gd name="T36" fmla="*/ 42 w 51"/>
              <a:gd name="T37" fmla="*/ 7 h 80"/>
              <a:gd name="T38" fmla="*/ 38 w 51"/>
              <a:gd name="T39" fmla="*/ 0 h 80"/>
              <a:gd name="T40" fmla="*/ 37 w 51"/>
              <a:gd name="T41" fmla="*/ 0 h 80"/>
              <a:gd name="T42" fmla="*/ 37 w 51"/>
              <a:gd name="T43" fmla="*/ 4 h 80"/>
              <a:gd name="T44" fmla="*/ 40 w 51"/>
              <a:gd name="T45" fmla="*/ 7 h 80"/>
              <a:gd name="T46" fmla="*/ 40 w 51"/>
              <a:gd name="T47" fmla="*/ 11 h 80"/>
              <a:gd name="T48" fmla="*/ 36 w 51"/>
              <a:gd name="T49" fmla="*/ 13 h 80"/>
              <a:gd name="T50" fmla="*/ 32 w 51"/>
              <a:gd name="T51" fmla="*/ 21 h 80"/>
              <a:gd name="T52" fmla="*/ 31 w 51"/>
              <a:gd name="T53" fmla="*/ 25 h 80"/>
              <a:gd name="T54" fmla="*/ 30 w 51"/>
              <a:gd name="T55" fmla="*/ 29 h 80"/>
              <a:gd name="T56" fmla="*/ 26 w 51"/>
              <a:gd name="T57" fmla="*/ 33 h 80"/>
              <a:gd name="T58" fmla="*/ 21 w 51"/>
              <a:gd name="T59" fmla="*/ 44 h 80"/>
              <a:gd name="T60" fmla="*/ 18 w 51"/>
              <a:gd name="T61" fmla="*/ 47 h 80"/>
              <a:gd name="T62" fmla="*/ 14 w 51"/>
              <a:gd name="T63" fmla="*/ 43 h 80"/>
              <a:gd name="T64" fmla="*/ 10 w 51"/>
              <a:gd name="T65" fmla="*/ 44 h 80"/>
              <a:gd name="T66" fmla="*/ 2 w 51"/>
              <a:gd name="T67" fmla="*/ 51 h 80"/>
              <a:gd name="T68" fmla="*/ 0 w 51"/>
              <a:gd name="T69" fmla="*/ 59 h 80"/>
              <a:gd name="T70" fmla="*/ 3 w 51"/>
              <a:gd name="T71" fmla="*/ 63 h 80"/>
              <a:gd name="T72" fmla="*/ 8 w 51"/>
              <a:gd name="T73" fmla="*/ 64 h 80"/>
              <a:gd name="T74" fmla="*/ 10 w 51"/>
              <a:gd name="T75" fmla="*/ 71 h 80"/>
              <a:gd name="T76" fmla="*/ 8 w 51"/>
              <a:gd name="T77" fmla="*/ 77 h 80"/>
              <a:gd name="T78" fmla="*/ 18 w 51"/>
              <a:gd name="T79" fmla="*/ 77 h 80"/>
              <a:gd name="T80" fmla="*/ 21 w 51"/>
              <a:gd name="T81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" h="80">
                <a:moveTo>
                  <a:pt x="21" y="76"/>
                </a:moveTo>
                <a:cubicBezTo>
                  <a:pt x="21" y="76"/>
                  <a:pt x="37" y="77"/>
                  <a:pt x="39" y="76"/>
                </a:cubicBezTo>
                <a:cubicBezTo>
                  <a:pt x="41" y="76"/>
                  <a:pt x="49" y="80"/>
                  <a:pt x="49" y="80"/>
                </a:cubicBezTo>
                <a:cubicBezTo>
                  <a:pt x="49" y="80"/>
                  <a:pt x="49" y="76"/>
                  <a:pt x="51" y="73"/>
                </a:cubicBezTo>
                <a:cubicBezTo>
                  <a:pt x="50" y="73"/>
                  <a:pt x="50" y="73"/>
                  <a:pt x="49" y="72"/>
                </a:cubicBezTo>
                <a:cubicBezTo>
                  <a:pt x="49" y="71"/>
                  <a:pt x="46" y="69"/>
                  <a:pt x="45" y="68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6"/>
                  <a:pt x="44" y="63"/>
                  <a:pt x="42" y="61"/>
                </a:cubicBezTo>
                <a:cubicBezTo>
                  <a:pt x="41" y="60"/>
                  <a:pt x="40" y="58"/>
                  <a:pt x="40" y="56"/>
                </a:cubicBezTo>
                <a:cubicBezTo>
                  <a:pt x="40" y="54"/>
                  <a:pt x="40" y="52"/>
                  <a:pt x="40" y="50"/>
                </a:cubicBezTo>
                <a:cubicBezTo>
                  <a:pt x="40" y="49"/>
                  <a:pt x="42" y="46"/>
                  <a:pt x="43" y="43"/>
                </a:cubicBezTo>
                <a:cubicBezTo>
                  <a:pt x="43" y="42"/>
                  <a:pt x="45" y="40"/>
                  <a:pt x="46" y="39"/>
                </a:cubicBezTo>
                <a:cubicBezTo>
                  <a:pt x="46" y="38"/>
                  <a:pt x="45" y="36"/>
                  <a:pt x="44" y="34"/>
                </a:cubicBezTo>
                <a:cubicBezTo>
                  <a:pt x="44" y="32"/>
                  <a:pt x="41" y="31"/>
                  <a:pt x="39" y="28"/>
                </a:cubicBezTo>
                <a:cubicBezTo>
                  <a:pt x="36" y="26"/>
                  <a:pt x="37" y="24"/>
                  <a:pt x="37" y="23"/>
                </a:cubicBezTo>
                <a:cubicBezTo>
                  <a:pt x="37" y="22"/>
                  <a:pt x="40" y="22"/>
                  <a:pt x="43" y="23"/>
                </a:cubicBezTo>
                <a:cubicBezTo>
                  <a:pt x="45" y="23"/>
                  <a:pt x="47" y="22"/>
                  <a:pt x="46" y="22"/>
                </a:cubicBezTo>
                <a:cubicBezTo>
                  <a:pt x="45" y="21"/>
                  <a:pt x="43" y="16"/>
                  <a:pt x="43" y="13"/>
                </a:cubicBezTo>
                <a:cubicBezTo>
                  <a:pt x="43" y="10"/>
                  <a:pt x="42" y="9"/>
                  <a:pt x="42" y="7"/>
                </a:cubicBezTo>
                <a:cubicBezTo>
                  <a:pt x="42" y="5"/>
                  <a:pt x="40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2"/>
                  <a:pt x="37" y="3"/>
                  <a:pt x="37" y="4"/>
                </a:cubicBezTo>
                <a:cubicBezTo>
                  <a:pt x="37" y="5"/>
                  <a:pt x="39" y="6"/>
                  <a:pt x="40" y="7"/>
                </a:cubicBezTo>
                <a:cubicBezTo>
                  <a:pt x="41" y="7"/>
                  <a:pt x="40" y="9"/>
                  <a:pt x="40" y="11"/>
                </a:cubicBezTo>
                <a:cubicBezTo>
                  <a:pt x="40" y="13"/>
                  <a:pt x="37" y="13"/>
                  <a:pt x="36" y="13"/>
                </a:cubicBezTo>
                <a:cubicBezTo>
                  <a:pt x="36" y="14"/>
                  <a:pt x="32" y="20"/>
                  <a:pt x="32" y="21"/>
                </a:cubicBezTo>
                <a:cubicBezTo>
                  <a:pt x="32" y="22"/>
                  <a:pt x="32" y="25"/>
                  <a:pt x="31" y="25"/>
                </a:cubicBezTo>
                <a:cubicBezTo>
                  <a:pt x="30" y="26"/>
                  <a:pt x="30" y="28"/>
                  <a:pt x="30" y="29"/>
                </a:cubicBezTo>
                <a:cubicBezTo>
                  <a:pt x="30" y="30"/>
                  <a:pt x="26" y="32"/>
                  <a:pt x="26" y="33"/>
                </a:cubicBezTo>
                <a:cubicBezTo>
                  <a:pt x="26" y="35"/>
                  <a:pt x="23" y="41"/>
                  <a:pt x="21" y="44"/>
                </a:cubicBezTo>
                <a:cubicBezTo>
                  <a:pt x="20" y="46"/>
                  <a:pt x="19" y="49"/>
                  <a:pt x="18" y="47"/>
                </a:cubicBezTo>
                <a:cubicBezTo>
                  <a:pt x="18" y="45"/>
                  <a:pt x="15" y="42"/>
                  <a:pt x="14" y="43"/>
                </a:cubicBezTo>
                <a:cubicBezTo>
                  <a:pt x="12" y="44"/>
                  <a:pt x="10" y="44"/>
                  <a:pt x="10" y="44"/>
                </a:cubicBezTo>
                <a:cubicBezTo>
                  <a:pt x="9" y="44"/>
                  <a:pt x="2" y="51"/>
                  <a:pt x="2" y="51"/>
                </a:cubicBezTo>
                <a:cubicBezTo>
                  <a:pt x="2" y="51"/>
                  <a:pt x="1" y="55"/>
                  <a:pt x="0" y="59"/>
                </a:cubicBezTo>
                <a:cubicBezTo>
                  <a:pt x="1" y="59"/>
                  <a:pt x="2" y="61"/>
                  <a:pt x="3" y="63"/>
                </a:cubicBezTo>
                <a:cubicBezTo>
                  <a:pt x="4" y="65"/>
                  <a:pt x="7" y="63"/>
                  <a:pt x="8" y="64"/>
                </a:cubicBezTo>
                <a:cubicBezTo>
                  <a:pt x="9" y="64"/>
                  <a:pt x="10" y="69"/>
                  <a:pt x="10" y="71"/>
                </a:cubicBezTo>
                <a:cubicBezTo>
                  <a:pt x="9" y="72"/>
                  <a:pt x="8" y="75"/>
                  <a:pt x="8" y="77"/>
                </a:cubicBezTo>
                <a:cubicBezTo>
                  <a:pt x="18" y="77"/>
                  <a:pt x="18" y="77"/>
                  <a:pt x="18" y="77"/>
                </a:cubicBezTo>
                <a:lnTo>
                  <a:pt x="21" y="76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8" name="Freeform 30"/>
          <p:cNvSpPr>
            <a:spLocks noChangeArrowheads="1"/>
          </p:cNvSpPr>
          <p:nvPr/>
        </p:nvSpPr>
        <p:spPr bwMode="auto">
          <a:xfrm>
            <a:off x="3037685" y="2834810"/>
            <a:ext cx="89274" cy="94035"/>
          </a:xfrm>
          <a:custGeom>
            <a:avLst/>
            <a:gdLst>
              <a:gd name="T0" fmla="*/ 40 w 42"/>
              <a:gd name="T1" fmla="*/ 37 h 44"/>
              <a:gd name="T2" fmla="*/ 37 w 42"/>
              <a:gd name="T3" fmla="*/ 29 h 44"/>
              <a:gd name="T4" fmla="*/ 40 w 42"/>
              <a:gd name="T5" fmla="*/ 22 h 44"/>
              <a:gd name="T6" fmla="*/ 42 w 42"/>
              <a:gd name="T7" fmla="*/ 18 h 44"/>
              <a:gd name="T8" fmla="*/ 40 w 42"/>
              <a:gd name="T9" fmla="*/ 7 h 44"/>
              <a:gd name="T10" fmla="*/ 39 w 42"/>
              <a:gd name="T11" fmla="*/ 6 h 44"/>
              <a:gd name="T12" fmla="*/ 30 w 42"/>
              <a:gd name="T13" fmla="*/ 7 h 44"/>
              <a:gd name="T14" fmla="*/ 24 w 42"/>
              <a:gd name="T15" fmla="*/ 5 h 44"/>
              <a:gd name="T16" fmla="*/ 19 w 42"/>
              <a:gd name="T17" fmla="*/ 3 h 44"/>
              <a:gd name="T18" fmla="*/ 17 w 42"/>
              <a:gd name="T19" fmla="*/ 2 h 44"/>
              <a:gd name="T20" fmla="*/ 13 w 42"/>
              <a:gd name="T21" fmla="*/ 2 h 44"/>
              <a:gd name="T22" fmla="*/ 9 w 42"/>
              <a:gd name="T23" fmla="*/ 4 h 44"/>
              <a:gd name="T24" fmla="*/ 6 w 42"/>
              <a:gd name="T25" fmla="*/ 3 h 44"/>
              <a:gd name="T26" fmla="*/ 3 w 42"/>
              <a:gd name="T27" fmla="*/ 4 h 44"/>
              <a:gd name="T28" fmla="*/ 3 w 42"/>
              <a:gd name="T29" fmla="*/ 9 h 44"/>
              <a:gd name="T30" fmla="*/ 5 w 42"/>
              <a:gd name="T31" fmla="*/ 12 h 44"/>
              <a:gd name="T32" fmla="*/ 6 w 42"/>
              <a:gd name="T33" fmla="*/ 17 h 44"/>
              <a:gd name="T34" fmla="*/ 3 w 42"/>
              <a:gd name="T35" fmla="*/ 17 h 44"/>
              <a:gd name="T36" fmla="*/ 3 w 42"/>
              <a:gd name="T37" fmla="*/ 21 h 44"/>
              <a:gd name="T38" fmla="*/ 1 w 42"/>
              <a:gd name="T39" fmla="*/ 25 h 44"/>
              <a:gd name="T40" fmla="*/ 1 w 42"/>
              <a:gd name="T41" fmla="*/ 30 h 44"/>
              <a:gd name="T42" fmla="*/ 3 w 42"/>
              <a:gd name="T43" fmla="*/ 32 h 44"/>
              <a:gd name="T44" fmla="*/ 8 w 42"/>
              <a:gd name="T45" fmla="*/ 37 h 44"/>
              <a:gd name="T46" fmla="*/ 6 w 42"/>
              <a:gd name="T47" fmla="*/ 44 h 44"/>
              <a:gd name="T48" fmla="*/ 26 w 42"/>
              <a:gd name="T49" fmla="*/ 39 h 44"/>
              <a:gd name="T50" fmla="*/ 40 w 42"/>
              <a:gd name="T51" fmla="*/ 40 h 44"/>
              <a:gd name="T52" fmla="*/ 40 w 42"/>
              <a:gd name="T53" fmla="*/ 3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2" h="44">
                <a:moveTo>
                  <a:pt x="40" y="37"/>
                </a:moveTo>
                <a:cubicBezTo>
                  <a:pt x="39" y="35"/>
                  <a:pt x="37" y="30"/>
                  <a:pt x="37" y="29"/>
                </a:cubicBezTo>
                <a:cubicBezTo>
                  <a:pt x="37" y="28"/>
                  <a:pt x="40" y="24"/>
                  <a:pt x="40" y="22"/>
                </a:cubicBezTo>
                <a:cubicBezTo>
                  <a:pt x="39" y="20"/>
                  <a:pt x="42" y="19"/>
                  <a:pt x="42" y="18"/>
                </a:cubicBezTo>
                <a:cubicBezTo>
                  <a:pt x="42" y="17"/>
                  <a:pt x="42" y="11"/>
                  <a:pt x="40" y="7"/>
                </a:cubicBezTo>
                <a:cubicBezTo>
                  <a:pt x="39" y="7"/>
                  <a:pt x="39" y="7"/>
                  <a:pt x="39" y="6"/>
                </a:cubicBezTo>
                <a:cubicBezTo>
                  <a:pt x="37" y="5"/>
                  <a:pt x="32" y="5"/>
                  <a:pt x="30" y="7"/>
                </a:cubicBezTo>
                <a:cubicBezTo>
                  <a:pt x="29" y="9"/>
                  <a:pt x="25" y="6"/>
                  <a:pt x="24" y="5"/>
                </a:cubicBezTo>
                <a:cubicBezTo>
                  <a:pt x="24" y="4"/>
                  <a:pt x="21" y="1"/>
                  <a:pt x="19" y="3"/>
                </a:cubicBezTo>
                <a:cubicBezTo>
                  <a:pt x="17" y="4"/>
                  <a:pt x="16" y="4"/>
                  <a:pt x="17" y="2"/>
                </a:cubicBezTo>
                <a:cubicBezTo>
                  <a:pt x="17" y="0"/>
                  <a:pt x="14" y="1"/>
                  <a:pt x="13" y="2"/>
                </a:cubicBezTo>
                <a:cubicBezTo>
                  <a:pt x="13" y="4"/>
                  <a:pt x="10" y="5"/>
                  <a:pt x="9" y="4"/>
                </a:cubicBezTo>
                <a:cubicBezTo>
                  <a:pt x="8" y="3"/>
                  <a:pt x="7" y="1"/>
                  <a:pt x="6" y="3"/>
                </a:cubicBezTo>
                <a:cubicBezTo>
                  <a:pt x="5" y="4"/>
                  <a:pt x="4" y="4"/>
                  <a:pt x="3" y="4"/>
                </a:cubicBezTo>
                <a:cubicBezTo>
                  <a:pt x="3" y="6"/>
                  <a:pt x="2" y="9"/>
                  <a:pt x="3" y="9"/>
                </a:cubicBezTo>
                <a:cubicBezTo>
                  <a:pt x="5" y="10"/>
                  <a:pt x="5" y="11"/>
                  <a:pt x="5" y="12"/>
                </a:cubicBezTo>
                <a:cubicBezTo>
                  <a:pt x="4" y="13"/>
                  <a:pt x="7" y="16"/>
                  <a:pt x="6" y="17"/>
                </a:cubicBezTo>
                <a:cubicBezTo>
                  <a:pt x="5" y="18"/>
                  <a:pt x="3" y="16"/>
                  <a:pt x="3" y="17"/>
                </a:cubicBezTo>
                <a:cubicBezTo>
                  <a:pt x="2" y="19"/>
                  <a:pt x="4" y="20"/>
                  <a:pt x="3" y="21"/>
                </a:cubicBezTo>
                <a:cubicBezTo>
                  <a:pt x="2" y="22"/>
                  <a:pt x="1" y="23"/>
                  <a:pt x="1" y="25"/>
                </a:cubicBezTo>
                <a:cubicBezTo>
                  <a:pt x="2" y="27"/>
                  <a:pt x="1" y="29"/>
                  <a:pt x="1" y="30"/>
                </a:cubicBezTo>
                <a:cubicBezTo>
                  <a:pt x="0" y="31"/>
                  <a:pt x="1" y="31"/>
                  <a:pt x="3" y="32"/>
                </a:cubicBezTo>
                <a:cubicBezTo>
                  <a:pt x="5" y="33"/>
                  <a:pt x="8" y="35"/>
                  <a:pt x="8" y="37"/>
                </a:cubicBezTo>
                <a:cubicBezTo>
                  <a:pt x="8" y="39"/>
                  <a:pt x="7" y="40"/>
                  <a:pt x="6" y="44"/>
                </a:cubicBezTo>
                <a:cubicBezTo>
                  <a:pt x="10" y="44"/>
                  <a:pt x="18" y="41"/>
                  <a:pt x="26" y="39"/>
                </a:cubicBezTo>
                <a:cubicBezTo>
                  <a:pt x="32" y="38"/>
                  <a:pt x="37" y="39"/>
                  <a:pt x="40" y="40"/>
                </a:cubicBezTo>
                <a:cubicBezTo>
                  <a:pt x="40" y="39"/>
                  <a:pt x="40" y="37"/>
                  <a:pt x="40" y="3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9" name="Freeform 31"/>
          <p:cNvSpPr>
            <a:spLocks noChangeArrowheads="1"/>
          </p:cNvSpPr>
          <p:nvPr/>
        </p:nvSpPr>
        <p:spPr bwMode="auto">
          <a:xfrm>
            <a:off x="3116245" y="2830048"/>
            <a:ext cx="61896" cy="94035"/>
          </a:xfrm>
          <a:custGeom>
            <a:avLst/>
            <a:gdLst>
              <a:gd name="T0" fmla="*/ 25 w 29"/>
              <a:gd name="T1" fmla="*/ 18 h 44"/>
              <a:gd name="T2" fmla="*/ 25 w 29"/>
              <a:gd name="T3" fmla="*/ 8 h 44"/>
              <a:gd name="T4" fmla="*/ 23 w 29"/>
              <a:gd name="T5" fmla="*/ 4 h 44"/>
              <a:gd name="T6" fmla="*/ 22 w 29"/>
              <a:gd name="T7" fmla="*/ 0 h 44"/>
              <a:gd name="T8" fmla="*/ 20 w 29"/>
              <a:gd name="T9" fmla="*/ 1 h 44"/>
              <a:gd name="T10" fmla="*/ 3 w 29"/>
              <a:gd name="T11" fmla="*/ 1 h 44"/>
              <a:gd name="T12" fmla="*/ 4 w 29"/>
              <a:gd name="T13" fmla="*/ 8 h 44"/>
              <a:gd name="T14" fmla="*/ 3 w 29"/>
              <a:gd name="T15" fmla="*/ 9 h 44"/>
              <a:gd name="T16" fmla="*/ 5 w 29"/>
              <a:gd name="T17" fmla="*/ 20 h 44"/>
              <a:gd name="T18" fmla="*/ 3 w 29"/>
              <a:gd name="T19" fmla="*/ 24 h 44"/>
              <a:gd name="T20" fmla="*/ 0 w 29"/>
              <a:gd name="T21" fmla="*/ 31 h 44"/>
              <a:gd name="T22" fmla="*/ 3 w 29"/>
              <a:gd name="T23" fmla="*/ 39 h 44"/>
              <a:gd name="T24" fmla="*/ 3 w 29"/>
              <a:gd name="T25" fmla="*/ 42 h 44"/>
              <a:gd name="T26" fmla="*/ 8 w 29"/>
              <a:gd name="T27" fmla="*/ 44 h 44"/>
              <a:gd name="T28" fmla="*/ 21 w 29"/>
              <a:gd name="T29" fmla="*/ 39 h 44"/>
              <a:gd name="T30" fmla="*/ 29 w 29"/>
              <a:gd name="T31" fmla="*/ 35 h 44"/>
              <a:gd name="T32" fmla="*/ 27 w 29"/>
              <a:gd name="T33" fmla="*/ 27 h 44"/>
              <a:gd name="T34" fmla="*/ 25 w 29"/>
              <a:gd name="T35" fmla="*/ 1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" h="44">
                <a:moveTo>
                  <a:pt x="25" y="18"/>
                </a:moveTo>
                <a:cubicBezTo>
                  <a:pt x="24" y="15"/>
                  <a:pt x="25" y="10"/>
                  <a:pt x="25" y="8"/>
                </a:cubicBezTo>
                <a:cubicBezTo>
                  <a:pt x="25" y="6"/>
                  <a:pt x="24" y="5"/>
                  <a:pt x="23" y="4"/>
                </a:cubicBezTo>
                <a:cubicBezTo>
                  <a:pt x="23" y="4"/>
                  <a:pt x="22" y="2"/>
                  <a:pt x="22" y="0"/>
                </a:cubicBezTo>
                <a:cubicBezTo>
                  <a:pt x="20" y="0"/>
                  <a:pt x="20" y="2"/>
                  <a:pt x="20" y="1"/>
                </a:cubicBezTo>
                <a:cubicBezTo>
                  <a:pt x="19" y="0"/>
                  <a:pt x="3" y="0"/>
                  <a:pt x="3" y="1"/>
                </a:cubicBezTo>
                <a:cubicBezTo>
                  <a:pt x="2" y="2"/>
                  <a:pt x="4" y="7"/>
                  <a:pt x="4" y="8"/>
                </a:cubicBezTo>
                <a:cubicBezTo>
                  <a:pt x="4" y="8"/>
                  <a:pt x="3" y="9"/>
                  <a:pt x="3" y="9"/>
                </a:cubicBezTo>
                <a:cubicBezTo>
                  <a:pt x="5" y="13"/>
                  <a:pt x="5" y="19"/>
                  <a:pt x="5" y="20"/>
                </a:cubicBezTo>
                <a:cubicBezTo>
                  <a:pt x="5" y="21"/>
                  <a:pt x="2" y="22"/>
                  <a:pt x="3" y="24"/>
                </a:cubicBezTo>
                <a:cubicBezTo>
                  <a:pt x="3" y="26"/>
                  <a:pt x="0" y="30"/>
                  <a:pt x="0" y="31"/>
                </a:cubicBezTo>
                <a:cubicBezTo>
                  <a:pt x="0" y="32"/>
                  <a:pt x="2" y="37"/>
                  <a:pt x="3" y="39"/>
                </a:cubicBezTo>
                <a:cubicBezTo>
                  <a:pt x="3" y="39"/>
                  <a:pt x="3" y="41"/>
                  <a:pt x="3" y="42"/>
                </a:cubicBezTo>
                <a:cubicBezTo>
                  <a:pt x="6" y="43"/>
                  <a:pt x="7" y="44"/>
                  <a:pt x="8" y="44"/>
                </a:cubicBezTo>
                <a:cubicBezTo>
                  <a:pt x="9" y="44"/>
                  <a:pt x="18" y="40"/>
                  <a:pt x="21" y="39"/>
                </a:cubicBezTo>
                <a:cubicBezTo>
                  <a:pt x="24" y="37"/>
                  <a:pt x="27" y="36"/>
                  <a:pt x="29" y="35"/>
                </a:cubicBezTo>
                <a:cubicBezTo>
                  <a:pt x="28" y="33"/>
                  <a:pt x="27" y="29"/>
                  <a:pt x="27" y="27"/>
                </a:cubicBezTo>
                <a:cubicBezTo>
                  <a:pt x="27" y="24"/>
                  <a:pt x="26" y="20"/>
                  <a:pt x="25" y="1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0" name="Freeform 32"/>
          <p:cNvSpPr>
            <a:spLocks noChangeArrowheads="1"/>
          </p:cNvSpPr>
          <p:nvPr/>
        </p:nvSpPr>
        <p:spPr bwMode="auto">
          <a:xfrm>
            <a:off x="2941270" y="2805052"/>
            <a:ext cx="110699" cy="84513"/>
          </a:xfrm>
          <a:custGeom>
            <a:avLst/>
            <a:gdLst>
              <a:gd name="T0" fmla="*/ 17 w 52"/>
              <a:gd name="T1" fmla="*/ 21 h 40"/>
              <a:gd name="T2" fmla="*/ 20 w 52"/>
              <a:gd name="T3" fmla="*/ 21 h 40"/>
              <a:gd name="T4" fmla="*/ 26 w 52"/>
              <a:gd name="T5" fmla="*/ 20 h 40"/>
              <a:gd name="T6" fmla="*/ 31 w 52"/>
              <a:gd name="T7" fmla="*/ 26 h 40"/>
              <a:gd name="T8" fmla="*/ 32 w 52"/>
              <a:gd name="T9" fmla="*/ 31 h 40"/>
              <a:gd name="T10" fmla="*/ 32 w 52"/>
              <a:gd name="T11" fmla="*/ 31 h 40"/>
              <a:gd name="T12" fmla="*/ 37 w 52"/>
              <a:gd name="T13" fmla="*/ 30 h 40"/>
              <a:gd name="T14" fmla="*/ 39 w 52"/>
              <a:gd name="T15" fmla="*/ 36 h 40"/>
              <a:gd name="T16" fmla="*/ 42 w 52"/>
              <a:gd name="T17" fmla="*/ 38 h 40"/>
              <a:gd name="T18" fmla="*/ 45 w 52"/>
              <a:gd name="T19" fmla="*/ 36 h 40"/>
              <a:gd name="T20" fmla="*/ 46 w 52"/>
              <a:gd name="T21" fmla="*/ 37 h 40"/>
              <a:gd name="T22" fmla="*/ 48 w 52"/>
              <a:gd name="T23" fmla="*/ 35 h 40"/>
              <a:gd name="T24" fmla="*/ 48 w 52"/>
              <a:gd name="T25" fmla="*/ 31 h 40"/>
              <a:gd name="T26" fmla="*/ 51 w 52"/>
              <a:gd name="T27" fmla="*/ 31 h 40"/>
              <a:gd name="T28" fmla="*/ 50 w 52"/>
              <a:gd name="T29" fmla="*/ 26 h 40"/>
              <a:gd name="T30" fmla="*/ 48 w 52"/>
              <a:gd name="T31" fmla="*/ 23 h 40"/>
              <a:gd name="T32" fmla="*/ 48 w 52"/>
              <a:gd name="T33" fmla="*/ 18 h 40"/>
              <a:gd name="T34" fmla="*/ 48 w 52"/>
              <a:gd name="T35" fmla="*/ 17 h 40"/>
              <a:gd name="T36" fmla="*/ 46 w 52"/>
              <a:gd name="T37" fmla="*/ 13 h 40"/>
              <a:gd name="T38" fmla="*/ 46 w 52"/>
              <a:gd name="T39" fmla="*/ 10 h 40"/>
              <a:gd name="T40" fmla="*/ 43 w 52"/>
              <a:gd name="T41" fmla="*/ 7 h 40"/>
              <a:gd name="T42" fmla="*/ 41 w 52"/>
              <a:gd name="T43" fmla="*/ 2 h 40"/>
              <a:gd name="T44" fmla="*/ 36 w 52"/>
              <a:gd name="T45" fmla="*/ 6 h 40"/>
              <a:gd name="T46" fmla="*/ 31 w 52"/>
              <a:gd name="T47" fmla="*/ 5 h 40"/>
              <a:gd name="T48" fmla="*/ 27 w 52"/>
              <a:gd name="T49" fmla="*/ 6 h 40"/>
              <a:gd name="T50" fmla="*/ 25 w 52"/>
              <a:gd name="T51" fmla="*/ 4 h 40"/>
              <a:gd name="T52" fmla="*/ 25 w 52"/>
              <a:gd name="T53" fmla="*/ 3 h 40"/>
              <a:gd name="T54" fmla="*/ 25 w 52"/>
              <a:gd name="T55" fmla="*/ 3 h 40"/>
              <a:gd name="T56" fmla="*/ 15 w 52"/>
              <a:gd name="T57" fmla="*/ 2 h 40"/>
              <a:gd name="T58" fmla="*/ 10 w 52"/>
              <a:gd name="T59" fmla="*/ 0 h 40"/>
              <a:gd name="T60" fmla="*/ 8 w 52"/>
              <a:gd name="T61" fmla="*/ 4 h 40"/>
              <a:gd name="T62" fmla="*/ 9 w 52"/>
              <a:gd name="T63" fmla="*/ 7 h 40"/>
              <a:gd name="T64" fmla="*/ 6 w 52"/>
              <a:gd name="T65" fmla="*/ 8 h 40"/>
              <a:gd name="T66" fmla="*/ 0 w 52"/>
              <a:gd name="T67" fmla="*/ 11 h 40"/>
              <a:gd name="T68" fmla="*/ 0 w 52"/>
              <a:gd name="T69" fmla="*/ 12 h 40"/>
              <a:gd name="T70" fmla="*/ 5 w 52"/>
              <a:gd name="T71" fmla="*/ 18 h 40"/>
              <a:gd name="T72" fmla="*/ 12 w 52"/>
              <a:gd name="T73" fmla="*/ 26 h 40"/>
              <a:gd name="T74" fmla="*/ 17 w 52"/>
              <a:gd name="T75" fmla="*/ 2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2" h="40">
                <a:moveTo>
                  <a:pt x="17" y="21"/>
                </a:moveTo>
                <a:cubicBezTo>
                  <a:pt x="17" y="20"/>
                  <a:pt x="19" y="20"/>
                  <a:pt x="20" y="21"/>
                </a:cubicBezTo>
                <a:cubicBezTo>
                  <a:pt x="22" y="21"/>
                  <a:pt x="24" y="20"/>
                  <a:pt x="26" y="20"/>
                </a:cubicBezTo>
                <a:cubicBezTo>
                  <a:pt x="27" y="20"/>
                  <a:pt x="31" y="25"/>
                  <a:pt x="31" y="26"/>
                </a:cubicBezTo>
                <a:cubicBezTo>
                  <a:pt x="31" y="28"/>
                  <a:pt x="31" y="29"/>
                  <a:pt x="32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5" y="30"/>
                  <a:pt x="37" y="30"/>
                  <a:pt x="37" y="30"/>
                </a:cubicBezTo>
                <a:cubicBezTo>
                  <a:pt x="38" y="30"/>
                  <a:pt x="39" y="34"/>
                  <a:pt x="39" y="36"/>
                </a:cubicBezTo>
                <a:cubicBezTo>
                  <a:pt x="39" y="38"/>
                  <a:pt x="41" y="40"/>
                  <a:pt x="42" y="38"/>
                </a:cubicBezTo>
                <a:cubicBezTo>
                  <a:pt x="43" y="37"/>
                  <a:pt x="45" y="35"/>
                  <a:pt x="45" y="36"/>
                </a:cubicBezTo>
                <a:cubicBezTo>
                  <a:pt x="45" y="37"/>
                  <a:pt x="46" y="37"/>
                  <a:pt x="46" y="37"/>
                </a:cubicBezTo>
                <a:cubicBezTo>
                  <a:pt x="47" y="36"/>
                  <a:pt x="48" y="36"/>
                  <a:pt x="48" y="35"/>
                </a:cubicBezTo>
                <a:cubicBezTo>
                  <a:pt x="49" y="34"/>
                  <a:pt x="47" y="33"/>
                  <a:pt x="48" y="31"/>
                </a:cubicBezTo>
                <a:cubicBezTo>
                  <a:pt x="48" y="30"/>
                  <a:pt x="50" y="32"/>
                  <a:pt x="51" y="31"/>
                </a:cubicBezTo>
                <a:cubicBezTo>
                  <a:pt x="52" y="30"/>
                  <a:pt x="49" y="27"/>
                  <a:pt x="50" y="26"/>
                </a:cubicBezTo>
                <a:cubicBezTo>
                  <a:pt x="50" y="25"/>
                  <a:pt x="50" y="24"/>
                  <a:pt x="48" y="23"/>
                </a:cubicBezTo>
                <a:cubicBezTo>
                  <a:pt x="47" y="23"/>
                  <a:pt x="48" y="20"/>
                  <a:pt x="48" y="18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5"/>
                  <a:pt x="47" y="13"/>
                  <a:pt x="46" y="13"/>
                </a:cubicBezTo>
                <a:cubicBezTo>
                  <a:pt x="44" y="13"/>
                  <a:pt x="45" y="11"/>
                  <a:pt x="46" y="10"/>
                </a:cubicBezTo>
                <a:cubicBezTo>
                  <a:pt x="47" y="10"/>
                  <a:pt x="43" y="9"/>
                  <a:pt x="43" y="7"/>
                </a:cubicBezTo>
                <a:cubicBezTo>
                  <a:pt x="43" y="6"/>
                  <a:pt x="42" y="2"/>
                  <a:pt x="41" y="2"/>
                </a:cubicBezTo>
                <a:cubicBezTo>
                  <a:pt x="40" y="2"/>
                  <a:pt x="37" y="6"/>
                  <a:pt x="36" y="6"/>
                </a:cubicBezTo>
                <a:cubicBezTo>
                  <a:pt x="35" y="6"/>
                  <a:pt x="32" y="3"/>
                  <a:pt x="31" y="5"/>
                </a:cubicBezTo>
                <a:cubicBezTo>
                  <a:pt x="30" y="7"/>
                  <a:pt x="29" y="4"/>
                  <a:pt x="27" y="6"/>
                </a:cubicBezTo>
                <a:cubicBezTo>
                  <a:pt x="26" y="7"/>
                  <a:pt x="25" y="4"/>
                  <a:pt x="25" y="4"/>
                </a:cubicBezTo>
                <a:cubicBezTo>
                  <a:pt x="25" y="4"/>
                  <a:pt x="25" y="3"/>
                  <a:pt x="25" y="3"/>
                </a:cubicBezTo>
                <a:cubicBezTo>
                  <a:pt x="25" y="3"/>
                  <a:pt x="25" y="3"/>
                  <a:pt x="25" y="3"/>
                </a:cubicBezTo>
                <a:cubicBezTo>
                  <a:pt x="21" y="4"/>
                  <a:pt x="15" y="3"/>
                  <a:pt x="15" y="2"/>
                </a:cubicBezTo>
                <a:cubicBezTo>
                  <a:pt x="14" y="1"/>
                  <a:pt x="10" y="0"/>
                  <a:pt x="10" y="0"/>
                </a:cubicBezTo>
                <a:cubicBezTo>
                  <a:pt x="10" y="0"/>
                  <a:pt x="10" y="3"/>
                  <a:pt x="8" y="4"/>
                </a:cubicBezTo>
                <a:cubicBezTo>
                  <a:pt x="6" y="4"/>
                  <a:pt x="9" y="6"/>
                  <a:pt x="9" y="7"/>
                </a:cubicBezTo>
                <a:cubicBezTo>
                  <a:pt x="9" y="7"/>
                  <a:pt x="7" y="8"/>
                  <a:pt x="6" y="8"/>
                </a:cubicBezTo>
                <a:cubicBezTo>
                  <a:pt x="5" y="7"/>
                  <a:pt x="2" y="10"/>
                  <a:pt x="0" y="11"/>
                </a:cubicBezTo>
                <a:cubicBezTo>
                  <a:pt x="0" y="11"/>
                  <a:pt x="0" y="12"/>
                  <a:pt x="0" y="12"/>
                </a:cubicBezTo>
                <a:cubicBezTo>
                  <a:pt x="2" y="14"/>
                  <a:pt x="2" y="16"/>
                  <a:pt x="5" y="18"/>
                </a:cubicBezTo>
                <a:cubicBezTo>
                  <a:pt x="7" y="20"/>
                  <a:pt x="10" y="22"/>
                  <a:pt x="12" y="26"/>
                </a:cubicBezTo>
                <a:cubicBezTo>
                  <a:pt x="14" y="25"/>
                  <a:pt x="17" y="22"/>
                  <a:pt x="17" y="2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1" name="Freeform 33"/>
          <p:cNvSpPr>
            <a:spLocks noChangeArrowheads="1"/>
          </p:cNvSpPr>
          <p:nvPr/>
        </p:nvSpPr>
        <p:spPr bwMode="auto">
          <a:xfrm>
            <a:off x="2992453" y="2868139"/>
            <a:ext cx="61896" cy="60706"/>
          </a:xfrm>
          <a:custGeom>
            <a:avLst/>
            <a:gdLst>
              <a:gd name="T0" fmla="*/ 24 w 29"/>
              <a:gd name="T1" fmla="*/ 16 h 28"/>
              <a:gd name="T2" fmla="*/ 22 w 29"/>
              <a:gd name="T3" fmla="*/ 14 h 28"/>
              <a:gd name="T4" fmla="*/ 22 w 29"/>
              <a:gd name="T5" fmla="*/ 9 h 28"/>
              <a:gd name="T6" fmla="*/ 22 w 29"/>
              <a:gd name="T7" fmla="*/ 7 h 28"/>
              <a:gd name="T8" fmla="*/ 21 w 29"/>
              <a:gd name="T9" fmla="*/ 6 h 28"/>
              <a:gd name="T10" fmla="*/ 18 w 29"/>
              <a:gd name="T11" fmla="*/ 8 h 28"/>
              <a:gd name="T12" fmla="*/ 15 w 29"/>
              <a:gd name="T13" fmla="*/ 6 h 28"/>
              <a:gd name="T14" fmla="*/ 13 w 29"/>
              <a:gd name="T15" fmla="*/ 0 h 28"/>
              <a:gd name="T16" fmla="*/ 8 w 29"/>
              <a:gd name="T17" fmla="*/ 1 h 28"/>
              <a:gd name="T18" fmla="*/ 8 w 29"/>
              <a:gd name="T19" fmla="*/ 4 h 28"/>
              <a:gd name="T20" fmla="*/ 2 w 29"/>
              <a:gd name="T21" fmla="*/ 9 h 28"/>
              <a:gd name="T22" fmla="*/ 0 w 29"/>
              <a:gd name="T23" fmla="*/ 11 h 28"/>
              <a:gd name="T24" fmla="*/ 9 w 29"/>
              <a:gd name="T25" fmla="*/ 17 h 28"/>
              <a:gd name="T26" fmla="*/ 25 w 29"/>
              <a:gd name="T27" fmla="*/ 27 h 28"/>
              <a:gd name="T28" fmla="*/ 27 w 29"/>
              <a:gd name="T29" fmla="*/ 28 h 28"/>
              <a:gd name="T30" fmla="*/ 29 w 29"/>
              <a:gd name="T31" fmla="*/ 21 h 28"/>
              <a:gd name="T32" fmla="*/ 24 w 29"/>
              <a:gd name="T33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" h="28">
                <a:moveTo>
                  <a:pt x="24" y="16"/>
                </a:moveTo>
                <a:cubicBezTo>
                  <a:pt x="22" y="15"/>
                  <a:pt x="21" y="15"/>
                  <a:pt x="22" y="14"/>
                </a:cubicBezTo>
                <a:cubicBezTo>
                  <a:pt x="22" y="13"/>
                  <a:pt x="23" y="11"/>
                  <a:pt x="22" y="9"/>
                </a:cubicBezTo>
                <a:cubicBezTo>
                  <a:pt x="22" y="8"/>
                  <a:pt x="22" y="8"/>
                  <a:pt x="22" y="7"/>
                </a:cubicBezTo>
                <a:cubicBezTo>
                  <a:pt x="22" y="7"/>
                  <a:pt x="21" y="7"/>
                  <a:pt x="21" y="6"/>
                </a:cubicBezTo>
                <a:cubicBezTo>
                  <a:pt x="21" y="5"/>
                  <a:pt x="19" y="7"/>
                  <a:pt x="18" y="8"/>
                </a:cubicBezTo>
                <a:cubicBezTo>
                  <a:pt x="17" y="10"/>
                  <a:pt x="15" y="8"/>
                  <a:pt x="15" y="6"/>
                </a:cubicBezTo>
                <a:cubicBezTo>
                  <a:pt x="15" y="4"/>
                  <a:pt x="14" y="0"/>
                  <a:pt x="13" y="0"/>
                </a:cubicBezTo>
                <a:cubicBezTo>
                  <a:pt x="13" y="0"/>
                  <a:pt x="11" y="0"/>
                  <a:pt x="8" y="1"/>
                </a:cubicBezTo>
                <a:cubicBezTo>
                  <a:pt x="8" y="2"/>
                  <a:pt x="8" y="3"/>
                  <a:pt x="8" y="4"/>
                </a:cubicBezTo>
                <a:cubicBezTo>
                  <a:pt x="7" y="6"/>
                  <a:pt x="4" y="8"/>
                  <a:pt x="2" y="9"/>
                </a:cubicBezTo>
                <a:cubicBezTo>
                  <a:pt x="2" y="9"/>
                  <a:pt x="1" y="10"/>
                  <a:pt x="0" y="11"/>
                </a:cubicBezTo>
                <a:cubicBezTo>
                  <a:pt x="3" y="13"/>
                  <a:pt x="7" y="15"/>
                  <a:pt x="9" y="17"/>
                </a:cubicBezTo>
                <a:cubicBezTo>
                  <a:pt x="14" y="21"/>
                  <a:pt x="22" y="26"/>
                  <a:pt x="25" y="27"/>
                </a:cubicBezTo>
                <a:cubicBezTo>
                  <a:pt x="26" y="28"/>
                  <a:pt x="27" y="28"/>
                  <a:pt x="27" y="28"/>
                </a:cubicBezTo>
                <a:cubicBezTo>
                  <a:pt x="28" y="24"/>
                  <a:pt x="29" y="23"/>
                  <a:pt x="29" y="21"/>
                </a:cubicBezTo>
                <a:cubicBezTo>
                  <a:pt x="29" y="19"/>
                  <a:pt x="26" y="17"/>
                  <a:pt x="24" y="1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2" name="Freeform 34"/>
          <p:cNvSpPr>
            <a:spLocks noChangeArrowheads="1"/>
          </p:cNvSpPr>
          <p:nvPr/>
        </p:nvSpPr>
        <p:spPr bwMode="auto">
          <a:xfrm>
            <a:off x="2967457" y="2846714"/>
            <a:ext cx="44041" cy="45232"/>
          </a:xfrm>
          <a:custGeom>
            <a:avLst/>
            <a:gdLst>
              <a:gd name="T0" fmla="*/ 20 w 21"/>
              <a:gd name="T1" fmla="*/ 14 h 21"/>
              <a:gd name="T2" fmla="*/ 20 w 21"/>
              <a:gd name="T3" fmla="*/ 11 h 21"/>
              <a:gd name="T4" fmla="*/ 19 w 21"/>
              <a:gd name="T5" fmla="*/ 6 h 21"/>
              <a:gd name="T6" fmla="*/ 14 w 21"/>
              <a:gd name="T7" fmla="*/ 0 h 21"/>
              <a:gd name="T8" fmla="*/ 8 w 21"/>
              <a:gd name="T9" fmla="*/ 1 h 21"/>
              <a:gd name="T10" fmla="*/ 5 w 21"/>
              <a:gd name="T11" fmla="*/ 1 h 21"/>
              <a:gd name="T12" fmla="*/ 0 w 21"/>
              <a:gd name="T13" fmla="*/ 6 h 21"/>
              <a:gd name="T14" fmla="*/ 1 w 21"/>
              <a:gd name="T15" fmla="*/ 9 h 21"/>
              <a:gd name="T16" fmla="*/ 7 w 21"/>
              <a:gd name="T17" fmla="*/ 18 h 21"/>
              <a:gd name="T18" fmla="*/ 12 w 21"/>
              <a:gd name="T19" fmla="*/ 21 h 21"/>
              <a:gd name="T20" fmla="*/ 14 w 21"/>
              <a:gd name="T21" fmla="*/ 19 h 21"/>
              <a:gd name="T22" fmla="*/ 20 w 21"/>
              <a:gd name="T23" fmla="*/ 14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" h="21">
                <a:moveTo>
                  <a:pt x="20" y="14"/>
                </a:moveTo>
                <a:cubicBezTo>
                  <a:pt x="20" y="13"/>
                  <a:pt x="21" y="12"/>
                  <a:pt x="20" y="11"/>
                </a:cubicBezTo>
                <a:cubicBezTo>
                  <a:pt x="19" y="9"/>
                  <a:pt x="19" y="8"/>
                  <a:pt x="19" y="6"/>
                </a:cubicBezTo>
                <a:cubicBezTo>
                  <a:pt x="19" y="5"/>
                  <a:pt x="15" y="0"/>
                  <a:pt x="14" y="0"/>
                </a:cubicBezTo>
                <a:cubicBezTo>
                  <a:pt x="12" y="0"/>
                  <a:pt x="10" y="1"/>
                  <a:pt x="8" y="1"/>
                </a:cubicBezTo>
                <a:cubicBezTo>
                  <a:pt x="7" y="0"/>
                  <a:pt x="5" y="0"/>
                  <a:pt x="5" y="1"/>
                </a:cubicBezTo>
                <a:cubicBezTo>
                  <a:pt x="5" y="2"/>
                  <a:pt x="2" y="5"/>
                  <a:pt x="0" y="6"/>
                </a:cubicBezTo>
                <a:cubicBezTo>
                  <a:pt x="1" y="7"/>
                  <a:pt x="1" y="8"/>
                  <a:pt x="1" y="9"/>
                </a:cubicBezTo>
                <a:cubicBezTo>
                  <a:pt x="3" y="15"/>
                  <a:pt x="5" y="16"/>
                  <a:pt x="7" y="18"/>
                </a:cubicBezTo>
                <a:cubicBezTo>
                  <a:pt x="8" y="19"/>
                  <a:pt x="10" y="20"/>
                  <a:pt x="12" y="21"/>
                </a:cubicBezTo>
                <a:cubicBezTo>
                  <a:pt x="13" y="20"/>
                  <a:pt x="14" y="19"/>
                  <a:pt x="14" y="19"/>
                </a:cubicBezTo>
                <a:cubicBezTo>
                  <a:pt x="16" y="18"/>
                  <a:pt x="19" y="16"/>
                  <a:pt x="20" y="1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3" name="Freeform 35"/>
          <p:cNvSpPr>
            <a:spLocks noChangeArrowheads="1"/>
          </p:cNvSpPr>
          <p:nvPr/>
        </p:nvSpPr>
        <p:spPr bwMode="auto">
          <a:xfrm>
            <a:off x="2913891" y="2574131"/>
            <a:ext cx="123793" cy="99986"/>
          </a:xfrm>
          <a:custGeom>
            <a:avLst/>
            <a:gdLst>
              <a:gd name="T0" fmla="*/ 27 w 58"/>
              <a:gd name="T1" fmla="*/ 36 h 47"/>
              <a:gd name="T2" fmla="*/ 34 w 58"/>
              <a:gd name="T3" fmla="*/ 31 h 47"/>
              <a:gd name="T4" fmla="*/ 34 w 58"/>
              <a:gd name="T5" fmla="*/ 12 h 47"/>
              <a:gd name="T6" fmla="*/ 57 w 58"/>
              <a:gd name="T7" fmla="*/ 12 h 47"/>
              <a:gd name="T8" fmla="*/ 57 w 58"/>
              <a:gd name="T9" fmla="*/ 3 h 47"/>
              <a:gd name="T10" fmla="*/ 52 w 58"/>
              <a:gd name="T11" fmla="*/ 0 h 47"/>
              <a:gd name="T12" fmla="*/ 27 w 58"/>
              <a:gd name="T13" fmla="*/ 0 h 47"/>
              <a:gd name="T14" fmla="*/ 23 w 58"/>
              <a:gd name="T15" fmla="*/ 6 h 47"/>
              <a:gd name="T16" fmla="*/ 14 w 58"/>
              <a:gd name="T17" fmla="*/ 19 h 47"/>
              <a:gd name="T18" fmla="*/ 2 w 58"/>
              <a:gd name="T19" fmla="*/ 40 h 47"/>
              <a:gd name="T20" fmla="*/ 0 w 58"/>
              <a:gd name="T21" fmla="*/ 47 h 47"/>
              <a:gd name="T22" fmla="*/ 27 w 58"/>
              <a:gd name="T23" fmla="*/ 47 h 47"/>
              <a:gd name="T24" fmla="*/ 27 w 58"/>
              <a:gd name="T25" fmla="*/ 36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8" h="47">
                <a:moveTo>
                  <a:pt x="27" y="36"/>
                </a:moveTo>
                <a:cubicBezTo>
                  <a:pt x="27" y="34"/>
                  <a:pt x="34" y="32"/>
                  <a:pt x="34" y="31"/>
                </a:cubicBezTo>
                <a:cubicBezTo>
                  <a:pt x="34" y="29"/>
                  <a:pt x="34" y="12"/>
                  <a:pt x="34" y="12"/>
                </a:cubicBezTo>
                <a:cubicBezTo>
                  <a:pt x="34" y="12"/>
                  <a:pt x="56" y="13"/>
                  <a:pt x="57" y="12"/>
                </a:cubicBezTo>
                <a:cubicBezTo>
                  <a:pt x="57" y="12"/>
                  <a:pt x="57" y="7"/>
                  <a:pt x="57" y="3"/>
                </a:cubicBezTo>
                <a:cubicBezTo>
                  <a:pt x="56" y="1"/>
                  <a:pt x="58" y="0"/>
                  <a:pt x="52" y="0"/>
                </a:cubicBezTo>
                <a:cubicBezTo>
                  <a:pt x="48" y="0"/>
                  <a:pt x="35" y="0"/>
                  <a:pt x="27" y="0"/>
                </a:cubicBezTo>
                <a:cubicBezTo>
                  <a:pt x="25" y="2"/>
                  <a:pt x="24" y="4"/>
                  <a:pt x="23" y="6"/>
                </a:cubicBezTo>
                <a:cubicBezTo>
                  <a:pt x="22" y="9"/>
                  <a:pt x="14" y="14"/>
                  <a:pt x="14" y="19"/>
                </a:cubicBezTo>
                <a:cubicBezTo>
                  <a:pt x="13" y="23"/>
                  <a:pt x="6" y="31"/>
                  <a:pt x="2" y="40"/>
                </a:cubicBezTo>
                <a:cubicBezTo>
                  <a:pt x="0" y="43"/>
                  <a:pt x="0" y="45"/>
                  <a:pt x="0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7" y="38"/>
                  <a:pt x="27" y="3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4" name="Freeform 36"/>
          <p:cNvSpPr>
            <a:spLocks noChangeArrowheads="1"/>
          </p:cNvSpPr>
          <p:nvPr/>
        </p:nvSpPr>
        <p:spPr bwMode="auto">
          <a:xfrm>
            <a:off x="2911511" y="2580083"/>
            <a:ext cx="179738" cy="194021"/>
          </a:xfrm>
          <a:custGeom>
            <a:avLst/>
            <a:gdLst>
              <a:gd name="T0" fmla="*/ 7 w 84"/>
              <a:gd name="T1" fmla="*/ 79 h 91"/>
              <a:gd name="T2" fmla="*/ 13 w 84"/>
              <a:gd name="T3" fmla="*/ 79 h 91"/>
              <a:gd name="T4" fmla="*/ 18 w 84"/>
              <a:gd name="T5" fmla="*/ 78 h 91"/>
              <a:gd name="T6" fmla="*/ 22 w 84"/>
              <a:gd name="T7" fmla="*/ 82 h 91"/>
              <a:gd name="T8" fmla="*/ 25 w 84"/>
              <a:gd name="T9" fmla="*/ 82 h 91"/>
              <a:gd name="T10" fmla="*/ 30 w 84"/>
              <a:gd name="T11" fmla="*/ 88 h 91"/>
              <a:gd name="T12" fmla="*/ 33 w 84"/>
              <a:gd name="T13" fmla="*/ 91 h 91"/>
              <a:gd name="T14" fmla="*/ 36 w 84"/>
              <a:gd name="T15" fmla="*/ 89 h 91"/>
              <a:gd name="T16" fmla="*/ 40 w 84"/>
              <a:gd name="T17" fmla="*/ 87 h 91"/>
              <a:gd name="T18" fmla="*/ 44 w 84"/>
              <a:gd name="T19" fmla="*/ 87 h 91"/>
              <a:gd name="T20" fmla="*/ 49 w 84"/>
              <a:gd name="T21" fmla="*/ 87 h 91"/>
              <a:gd name="T22" fmla="*/ 53 w 84"/>
              <a:gd name="T23" fmla="*/ 86 h 91"/>
              <a:gd name="T24" fmla="*/ 80 w 84"/>
              <a:gd name="T25" fmla="*/ 86 h 91"/>
              <a:gd name="T26" fmla="*/ 81 w 84"/>
              <a:gd name="T27" fmla="*/ 80 h 91"/>
              <a:gd name="T28" fmla="*/ 79 w 84"/>
              <a:gd name="T29" fmla="*/ 78 h 91"/>
              <a:gd name="T30" fmla="*/ 72 w 84"/>
              <a:gd name="T31" fmla="*/ 17 h 91"/>
              <a:gd name="T32" fmla="*/ 84 w 84"/>
              <a:gd name="T33" fmla="*/ 17 h 91"/>
              <a:gd name="T34" fmla="*/ 60 w 84"/>
              <a:gd name="T35" fmla="*/ 1 h 91"/>
              <a:gd name="T36" fmla="*/ 58 w 84"/>
              <a:gd name="T37" fmla="*/ 0 h 91"/>
              <a:gd name="T38" fmla="*/ 58 w 84"/>
              <a:gd name="T39" fmla="*/ 9 h 91"/>
              <a:gd name="T40" fmla="*/ 35 w 84"/>
              <a:gd name="T41" fmla="*/ 9 h 91"/>
              <a:gd name="T42" fmla="*/ 35 w 84"/>
              <a:gd name="T43" fmla="*/ 28 h 91"/>
              <a:gd name="T44" fmla="*/ 28 w 84"/>
              <a:gd name="T45" fmla="*/ 33 h 91"/>
              <a:gd name="T46" fmla="*/ 28 w 84"/>
              <a:gd name="T47" fmla="*/ 44 h 91"/>
              <a:gd name="T48" fmla="*/ 1 w 84"/>
              <a:gd name="T49" fmla="*/ 44 h 91"/>
              <a:gd name="T50" fmla="*/ 4 w 84"/>
              <a:gd name="T51" fmla="*/ 52 h 91"/>
              <a:gd name="T52" fmla="*/ 6 w 84"/>
              <a:gd name="T53" fmla="*/ 63 h 91"/>
              <a:gd name="T54" fmla="*/ 4 w 84"/>
              <a:gd name="T55" fmla="*/ 76 h 91"/>
              <a:gd name="T56" fmla="*/ 3 w 84"/>
              <a:gd name="T57" fmla="*/ 82 h 91"/>
              <a:gd name="T58" fmla="*/ 3 w 84"/>
              <a:gd name="T59" fmla="*/ 82 h 91"/>
              <a:gd name="T60" fmla="*/ 7 w 84"/>
              <a:gd name="T61" fmla="*/ 7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4" h="91">
                <a:moveTo>
                  <a:pt x="7" y="79"/>
                </a:moveTo>
                <a:cubicBezTo>
                  <a:pt x="9" y="79"/>
                  <a:pt x="13" y="79"/>
                  <a:pt x="13" y="79"/>
                </a:cubicBezTo>
                <a:cubicBezTo>
                  <a:pt x="13" y="79"/>
                  <a:pt x="16" y="77"/>
                  <a:pt x="18" y="78"/>
                </a:cubicBezTo>
                <a:cubicBezTo>
                  <a:pt x="20" y="79"/>
                  <a:pt x="22" y="82"/>
                  <a:pt x="22" y="82"/>
                </a:cubicBezTo>
                <a:cubicBezTo>
                  <a:pt x="25" y="82"/>
                  <a:pt x="25" y="82"/>
                  <a:pt x="25" y="82"/>
                </a:cubicBezTo>
                <a:cubicBezTo>
                  <a:pt x="25" y="82"/>
                  <a:pt x="27" y="87"/>
                  <a:pt x="30" y="88"/>
                </a:cubicBezTo>
                <a:cubicBezTo>
                  <a:pt x="31" y="88"/>
                  <a:pt x="32" y="90"/>
                  <a:pt x="33" y="91"/>
                </a:cubicBezTo>
                <a:cubicBezTo>
                  <a:pt x="35" y="91"/>
                  <a:pt x="36" y="90"/>
                  <a:pt x="36" y="89"/>
                </a:cubicBezTo>
                <a:cubicBezTo>
                  <a:pt x="36" y="87"/>
                  <a:pt x="37" y="85"/>
                  <a:pt x="40" y="87"/>
                </a:cubicBezTo>
                <a:cubicBezTo>
                  <a:pt x="44" y="90"/>
                  <a:pt x="44" y="88"/>
                  <a:pt x="44" y="87"/>
                </a:cubicBezTo>
                <a:cubicBezTo>
                  <a:pt x="45" y="86"/>
                  <a:pt x="47" y="87"/>
                  <a:pt x="49" y="87"/>
                </a:cubicBezTo>
                <a:cubicBezTo>
                  <a:pt x="51" y="87"/>
                  <a:pt x="53" y="86"/>
                  <a:pt x="53" y="86"/>
                </a:cubicBezTo>
                <a:cubicBezTo>
                  <a:pt x="53" y="86"/>
                  <a:pt x="79" y="86"/>
                  <a:pt x="80" y="86"/>
                </a:cubicBezTo>
                <a:cubicBezTo>
                  <a:pt x="81" y="85"/>
                  <a:pt x="81" y="80"/>
                  <a:pt x="81" y="80"/>
                </a:cubicBezTo>
                <a:cubicBezTo>
                  <a:pt x="79" y="78"/>
                  <a:pt x="79" y="78"/>
                  <a:pt x="79" y="78"/>
                </a:cubicBezTo>
                <a:cubicBezTo>
                  <a:pt x="72" y="17"/>
                  <a:pt x="72" y="17"/>
                  <a:pt x="72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71" y="9"/>
                  <a:pt x="61" y="2"/>
                  <a:pt x="60" y="1"/>
                </a:cubicBezTo>
                <a:cubicBezTo>
                  <a:pt x="59" y="0"/>
                  <a:pt x="58" y="0"/>
                  <a:pt x="58" y="0"/>
                </a:cubicBezTo>
                <a:cubicBezTo>
                  <a:pt x="58" y="4"/>
                  <a:pt x="58" y="9"/>
                  <a:pt x="58" y="9"/>
                </a:cubicBezTo>
                <a:cubicBezTo>
                  <a:pt x="57" y="10"/>
                  <a:pt x="35" y="9"/>
                  <a:pt x="35" y="9"/>
                </a:cubicBezTo>
                <a:cubicBezTo>
                  <a:pt x="35" y="9"/>
                  <a:pt x="35" y="26"/>
                  <a:pt x="35" y="28"/>
                </a:cubicBezTo>
                <a:cubicBezTo>
                  <a:pt x="35" y="29"/>
                  <a:pt x="28" y="31"/>
                  <a:pt x="28" y="33"/>
                </a:cubicBezTo>
                <a:cubicBezTo>
                  <a:pt x="28" y="35"/>
                  <a:pt x="28" y="44"/>
                  <a:pt x="28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8"/>
                  <a:pt x="3" y="50"/>
                  <a:pt x="4" y="52"/>
                </a:cubicBezTo>
                <a:cubicBezTo>
                  <a:pt x="7" y="54"/>
                  <a:pt x="3" y="58"/>
                  <a:pt x="6" y="63"/>
                </a:cubicBezTo>
                <a:cubicBezTo>
                  <a:pt x="9" y="67"/>
                  <a:pt x="5" y="74"/>
                  <a:pt x="4" y="76"/>
                </a:cubicBezTo>
                <a:cubicBezTo>
                  <a:pt x="3" y="78"/>
                  <a:pt x="3" y="80"/>
                  <a:pt x="3" y="82"/>
                </a:cubicBezTo>
                <a:cubicBezTo>
                  <a:pt x="3" y="82"/>
                  <a:pt x="3" y="82"/>
                  <a:pt x="3" y="82"/>
                </a:cubicBezTo>
                <a:cubicBezTo>
                  <a:pt x="5" y="82"/>
                  <a:pt x="4" y="78"/>
                  <a:pt x="7" y="7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5" name="Freeform 37"/>
          <p:cNvSpPr>
            <a:spLocks noChangeArrowheads="1"/>
          </p:cNvSpPr>
          <p:nvPr/>
        </p:nvSpPr>
        <p:spPr bwMode="auto">
          <a:xfrm>
            <a:off x="2981740" y="2616982"/>
            <a:ext cx="245205" cy="228540"/>
          </a:xfrm>
          <a:custGeom>
            <a:avLst/>
            <a:gdLst>
              <a:gd name="T0" fmla="*/ 109 w 115"/>
              <a:gd name="T1" fmla="*/ 44 h 107"/>
              <a:gd name="T2" fmla="*/ 105 w 115"/>
              <a:gd name="T3" fmla="*/ 37 h 107"/>
              <a:gd name="T4" fmla="*/ 98 w 115"/>
              <a:gd name="T5" fmla="*/ 35 h 107"/>
              <a:gd name="T6" fmla="*/ 93 w 115"/>
              <a:gd name="T7" fmla="*/ 28 h 107"/>
              <a:gd name="T8" fmla="*/ 51 w 115"/>
              <a:gd name="T9" fmla="*/ 0 h 107"/>
              <a:gd name="T10" fmla="*/ 39 w 115"/>
              <a:gd name="T11" fmla="*/ 0 h 107"/>
              <a:gd name="T12" fmla="*/ 46 w 115"/>
              <a:gd name="T13" fmla="*/ 61 h 107"/>
              <a:gd name="T14" fmla="*/ 48 w 115"/>
              <a:gd name="T15" fmla="*/ 63 h 107"/>
              <a:gd name="T16" fmla="*/ 47 w 115"/>
              <a:gd name="T17" fmla="*/ 69 h 107"/>
              <a:gd name="T18" fmla="*/ 20 w 115"/>
              <a:gd name="T19" fmla="*/ 69 h 107"/>
              <a:gd name="T20" fmla="*/ 16 w 115"/>
              <a:gd name="T21" fmla="*/ 70 h 107"/>
              <a:gd name="T22" fmla="*/ 11 w 115"/>
              <a:gd name="T23" fmla="*/ 70 h 107"/>
              <a:gd name="T24" fmla="*/ 7 w 115"/>
              <a:gd name="T25" fmla="*/ 70 h 107"/>
              <a:gd name="T26" fmla="*/ 3 w 115"/>
              <a:gd name="T27" fmla="*/ 72 h 107"/>
              <a:gd name="T28" fmla="*/ 0 w 115"/>
              <a:gd name="T29" fmla="*/ 74 h 107"/>
              <a:gd name="T30" fmla="*/ 0 w 115"/>
              <a:gd name="T31" fmla="*/ 76 h 107"/>
              <a:gd name="T32" fmla="*/ 2 w 115"/>
              <a:gd name="T33" fmla="*/ 78 h 107"/>
              <a:gd name="T34" fmla="*/ 3 w 115"/>
              <a:gd name="T35" fmla="*/ 82 h 107"/>
              <a:gd name="T36" fmla="*/ 6 w 115"/>
              <a:gd name="T37" fmla="*/ 86 h 107"/>
              <a:gd name="T38" fmla="*/ 6 w 115"/>
              <a:gd name="T39" fmla="*/ 92 h 107"/>
              <a:gd name="T40" fmla="*/ 8 w 115"/>
              <a:gd name="T41" fmla="*/ 94 h 107"/>
              <a:gd name="T42" fmla="*/ 12 w 115"/>
              <a:gd name="T43" fmla="*/ 93 h 107"/>
              <a:gd name="T44" fmla="*/ 17 w 115"/>
              <a:gd name="T45" fmla="*/ 94 h 107"/>
              <a:gd name="T46" fmla="*/ 22 w 115"/>
              <a:gd name="T47" fmla="*/ 90 h 107"/>
              <a:gd name="T48" fmla="*/ 24 w 115"/>
              <a:gd name="T49" fmla="*/ 95 h 107"/>
              <a:gd name="T50" fmla="*/ 27 w 115"/>
              <a:gd name="T51" fmla="*/ 98 h 107"/>
              <a:gd name="T52" fmla="*/ 27 w 115"/>
              <a:gd name="T53" fmla="*/ 101 h 107"/>
              <a:gd name="T54" fmla="*/ 29 w 115"/>
              <a:gd name="T55" fmla="*/ 105 h 107"/>
              <a:gd name="T56" fmla="*/ 32 w 115"/>
              <a:gd name="T57" fmla="*/ 105 h 107"/>
              <a:gd name="T58" fmla="*/ 35 w 115"/>
              <a:gd name="T59" fmla="*/ 106 h 107"/>
              <a:gd name="T60" fmla="*/ 39 w 115"/>
              <a:gd name="T61" fmla="*/ 104 h 107"/>
              <a:gd name="T62" fmla="*/ 43 w 115"/>
              <a:gd name="T63" fmla="*/ 104 h 107"/>
              <a:gd name="T64" fmla="*/ 45 w 115"/>
              <a:gd name="T65" fmla="*/ 105 h 107"/>
              <a:gd name="T66" fmla="*/ 47 w 115"/>
              <a:gd name="T67" fmla="*/ 104 h 107"/>
              <a:gd name="T68" fmla="*/ 49 w 115"/>
              <a:gd name="T69" fmla="*/ 99 h 107"/>
              <a:gd name="T70" fmla="*/ 48 w 115"/>
              <a:gd name="T71" fmla="*/ 95 h 107"/>
              <a:gd name="T72" fmla="*/ 54 w 115"/>
              <a:gd name="T73" fmla="*/ 92 h 107"/>
              <a:gd name="T74" fmla="*/ 56 w 115"/>
              <a:gd name="T75" fmla="*/ 88 h 107"/>
              <a:gd name="T76" fmla="*/ 58 w 115"/>
              <a:gd name="T77" fmla="*/ 83 h 107"/>
              <a:gd name="T78" fmla="*/ 63 w 115"/>
              <a:gd name="T79" fmla="*/ 83 h 107"/>
              <a:gd name="T80" fmla="*/ 66 w 115"/>
              <a:gd name="T81" fmla="*/ 80 h 107"/>
              <a:gd name="T82" fmla="*/ 69 w 115"/>
              <a:gd name="T83" fmla="*/ 78 h 107"/>
              <a:gd name="T84" fmla="*/ 72 w 115"/>
              <a:gd name="T85" fmla="*/ 77 h 107"/>
              <a:gd name="T86" fmla="*/ 78 w 115"/>
              <a:gd name="T87" fmla="*/ 74 h 107"/>
              <a:gd name="T88" fmla="*/ 83 w 115"/>
              <a:gd name="T89" fmla="*/ 72 h 107"/>
              <a:gd name="T90" fmla="*/ 91 w 115"/>
              <a:gd name="T91" fmla="*/ 72 h 107"/>
              <a:gd name="T92" fmla="*/ 97 w 115"/>
              <a:gd name="T93" fmla="*/ 71 h 107"/>
              <a:gd name="T94" fmla="*/ 108 w 115"/>
              <a:gd name="T95" fmla="*/ 69 h 107"/>
              <a:gd name="T96" fmla="*/ 112 w 115"/>
              <a:gd name="T97" fmla="*/ 66 h 107"/>
              <a:gd name="T98" fmla="*/ 114 w 115"/>
              <a:gd name="T99" fmla="*/ 61 h 107"/>
              <a:gd name="T100" fmla="*/ 115 w 115"/>
              <a:gd name="T101" fmla="*/ 43 h 107"/>
              <a:gd name="T102" fmla="*/ 109 w 115"/>
              <a:gd name="T103" fmla="*/ 4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15" h="107">
                <a:moveTo>
                  <a:pt x="109" y="44"/>
                </a:moveTo>
                <a:cubicBezTo>
                  <a:pt x="109" y="44"/>
                  <a:pt x="109" y="39"/>
                  <a:pt x="105" y="37"/>
                </a:cubicBezTo>
                <a:cubicBezTo>
                  <a:pt x="102" y="35"/>
                  <a:pt x="98" y="35"/>
                  <a:pt x="98" y="35"/>
                </a:cubicBezTo>
                <a:cubicBezTo>
                  <a:pt x="98" y="35"/>
                  <a:pt x="95" y="30"/>
                  <a:pt x="93" y="28"/>
                </a:cubicBezTo>
                <a:cubicBezTo>
                  <a:pt x="92" y="27"/>
                  <a:pt x="70" y="12"/>
                  <a:pt x="51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6" y="61"/>
                  <a:pt x="46" y="61"/>
                  <a:pt x="46" y="61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63"/>
                  <a:pt x="48" y="68"/>
                  <a:pt x="47" y="69"/>
                </a:cubicBezTo>
                <a:cubicBezTo>
                  <a:pt x="46" y="69"/>
                  <a:pt x="20" y="69"/>
                  <a:pt x="20" y="69"/>
                </a:cubicBezTo>
                <a:cubicBezTo>
                  <a:pt x="20" y="69"/>
                  <a:pt x="18" y="70"/>
                  <a:pt x="16" y="70"/>
                </a:cubicBezTo>
                <a:cubicBezTo>
                  <a:pt x="14" y="70"/>
                  <a:pt x="12" y="69"/>
                  <a:pt x="11" y="70"/>
                </a:cubicBezTo>
                <a:cubicBezTo>
                  <a:pt x="11" y="71"/>
                  <a:pt x="11" y="73"/>
                  <a:pt x="7" y="70"/>
                </a:cubicBezTo>
                <a:cubicBezTo>
                  <a:pt x="4" y="68"/>
                  <a:pt x="3" y="70"/>
                  <a:pt x="3" y="72"/>
                </a:cubicBezTo>
                <a:cubicBezTo>
                  <a:pt x="3" y="73"/>
                  <a:pt x="2" y="74"/>
                  <a:pt x="0" y="74"/>
                </a:cubicBezTo>
                <a:cubicBezTo>
                  <a:pt x="0" y="75"/>
                  <a:pt x="0" y="76"/>
                  <a:pt x="0" y="76"/>
                </a:cubicBezTo>
                <a:cubicBezTo>
                  <a:pt x="2" y="78"/>
                  <a:pt x="2" y="78"/>
                  <a:pt x="2" y="78"/>
                </a:cubicBezTo>
                <a:cubicBezTo>
                  <a:pt x="2" y="78"/>
                  <a:pt x="1" y="81"/>
                  <a:pt x="3" y="82"/>
                </a:cubicBezTo>
                <a:cubicBezTo>
                  <a:pt x="4" y="83"/>
                  <a:pt x="6" y="85"/>
                  <a:pt x="6" y="86"/>
                </a:cubicBezTo>
                <a:cubicBezTo>
                  <a:pt x="7" y="87"/>
                  <a:pt x="6" y="92"/>
                  <a:pt x="6" y="92"/>
                </a:cubicBezTo>
                <a:cubicBezTo>
                  <a:pt x="6" y="92"/>
                  <a:pt x="7" y="95"/>
                  <a:pt x="8" y="94"/>
                </a:cubicBezTo>
                <a:cubicBezTo>
                  <a:pt x="10" y="92"/>
                  <a:pt x="11" y="95"/>
                  <a:pt x="12" y="93"/>
                </a:cubicBezTo>
                <a:cubicBezTo>
                  <a:pt x="13" y="91"/>
                  <a:pt x="16" y="94"/>
                  <a:pt x="17" y="94"/>
                </a:cubicBezTo>
                <a:cubicBezTo>
                  <a:pt x="18" y="94"/>
                  <a:pt x="21" y="90"/>
                  <a:pt x="22" y="90"/>
                </a:cubicBezTo>
                <a:cubicBezTo>
                  <a:pt x="23" y="90"/>
                  <a:pt x="24" y="94"/>
                  <a:pt x="24" y="95"/>
                </a:cubicBezTo>
                <a:cubicBezTo>
                  <a:pt x="24" y="97"/>
                  <a:pt x="28" y="98"/>
                  <a:pt x="27" y="98"/>
                </a:cubicBezTo>
                <a:cubicBezTo>
                  <a:pt x="26" y="99"/>
                  <a:pt x="25" y="101"/>
                  <a:pt x="27" y="101"/>
                </a:cubicBezTo>
                <a:cubicBezTo>
                  <a:pt x="28" y="101"/>
                  <a:pt x="28" y="103"/>
                  <a:pt x="29" y="105"/>
                </a:cubicBezTo>
                <a:cubicBezTo>
                  <a:pt x="29" y="106"/>
                  <a:pt x="31" y="107"/>
                  <a:pt x="32" y="105"/>
                </a:cubicBezTo>
                <a:cubicBezTo>
                  <a:pt x="33" y="103"/>
                  <a:pt x="34" y="105"/>
                  <a:pt x="35" y="106"/>
                </a:cubicBezTo>
                <a:cubicBezTo>
                  <a:pt x="36" y="107"/>
                  <a:pt x="39" y="106"/>
                  <a:pt x="39" y="104"/>
                </a:cubicBezTo>
                <a:cubicBezTo>
                  <a:pt x="40" y="103"/>
                  <a:pt x="43" y="102"/>
                  <a:pt x="43" y="104"/>
                </a:cubicBezTo>
                <a:cubicBezTo>
                  <a:pt x="42" y="106"/>
                  <a:pt x="43" y="106"/>
                  <a:pt x="45" y="105"/>
                </a:cubicBezTo>
                <a:cubicBezTo>
                  <a:pt x="46" y="104"/>
                  <a:pt x="46" y="104"/>
                  <a:pt x="47" y="104"/>
                </a:cubicBezTo>
                <a:cubicBezTo>
                  <a:pt x="48" y="102"/>
                  <a:pt x="49" y="100"/>
                  <a:pt x="49" y="99"/>
                </a:cubicBezTo>
                <a:cubicBezTo>
                  <a:pt x="50" y="98"/>
                  <a:pt x="47" y="95"/>
                  <a:pt x="48" y="95"/>
                </a:cubicBezTo>
                <a:cubicBezTo>
                  <a:pt x="50" y="94"/>
                  <a:pt x="53" y="95"/>
                  <a:pt x="54" y="92"/>
                </a:cubicBezTo>
                <a:cubicBezTo>
                  <a:pt x="55" y="89"/>
                  <a:pt x="56" y="88"/>
                  <a:pt x="56" y="88"/>
                </a:cubicBezTo>
                <a:cubicBezTo>
                  <a:pt x="56" y="88"/>
                  <a:pt x="57" y="82"/>
                  <a:pt x="58" y="83"/>
                </a:cubicBezTo>
                <a:cubicBezTo>
                  <a:pt x="60" y="84"/>
                  <a:pt x="63" y="85"/>
                  <a:pt x="63" y="83"/>
                </a:cubicBezTo>
                <a:cubicBezTo>
                  <a:pt x="63" y="80"/>
                  <a:pt x="65" y="82"/>
                  <a:pt x="66" y="80"/>
                </a:cubicBezTo>
                <a:cubicBezTo>
                  <a:pt x="66" y="77"/>
                  <a:pt x="68" y="78"/>
                  <a:pt x="69" y="78"/>
                </a:cubicBezTo>
                <a:cubicBezTo>
                  <a:pt x="70" y="78"/>
                  <a:pt x="72" y="78"/>
                  <a:pt x="72" y="77"/>
                </a:cubicBezTo>
                <a:cubicBezTo>
                  <a:pt x="72" y="75"/>
                  <a:pt x="75" y="76"/>
                  <a:pt x="78" y="74"/>
                </a:cubicBezTo>
                <a:cubicBezTo>
                  <a:pt x="80" y="72"/>
                  <a:pt x="82" y="71"/>
                  <a:pt x="83" y="72"/>
                </a:cubicBezTo>
                <a:cubicBezTo>
                  <a:pt x="84" y="73"/>
                  <a:pt x="90" y="73"/>
                  <a:pt x="91" y="72"/>
                </a:cubicBezTo>
                <a:cubicBezTo>
                  <a:pt x="92" y="72"/>
                  <a:pt x="94" y="70"/>
                  <a:pt x="97" y="71"/>
                </a:cubicBezTo>
                <a:cubicBezTo>
                  <a:pt x="99" y="71"/>
                  <a:pt x="105" y="69"/>
                  <a:pt x="108" y="69"/>
                </a:cubicBezTo>
                <a:cubicBezTo>
                  <a:pt x="110" y="69"/>
                  <a:pt x="111" y="67"/>
                  <a:pt x="112" y="66"/>
                </a:cubicBezTo>
                <a:cubicBezTo>
                  <a:pt x="113" y="66"/>
                  <a:pt x="113" y="62"/>
                  <a:pt x="114" y="61"/>
                </a:cubicBezTo>
                <a:cubicBezTo>
                  <a:pt x="115" y="61"/>
                  <a:pt x="115" y="48"/>
                  <a:pt x="115" y="43"/>
                </a:cubicBezTo>
                <a:cubicBezTo>
                  <a:pt x="112" y="44"/>
                  <a:pt x="109" y="44"/>
                  <a:pt x="109" y="4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6" name="Freeform 38"/>
          <p:cNvSpPr>
            <a:spLocks noChangeArrowheads="1"/>
          </p:cNvSpPr>
          <p:nvPr/>
        </p:nvSpPr>
        <p:spPr bwMode="auto">
          <a:xfrm>
            <a:off x="3081726" y="2768152"/>
            <a:ext cx="122602" cy="85703"/>
          </a:xfrm>
          <a:custGeom>
            <a:avLst/>
            <a:gdLst>
              <a:gd name="T0" fmla="*/ 56 w 57"/>
              <a:gd name="T1" fmla="*/ 23 h 40"/>
              <a:gd name="T2" fmla="*/ 53 w 57"/>
              <a:gd name="T3" fmla="*/ 21 h 40"/>
              <a:gd name="T4" fmla="*/ 53 w 57"/>
              <a:gd name="T5" fmla="*/ 18 h 40"/>
              <a:gd name="T6" fmla="*/ 49 w 57"/>
              <a:gd name="T7" fmla="*/ 18 h 40"/>
              <a:gd name="T8" fmla="*/ 47 w 57"/>
              <a:gd name="T9" fmla="*/ 16 h 40"/>
              <a:gd name="T10" fmla="*/ 46 w 57"/>
              <a:gd name="T11" fmla="*/ 13 h 40"/>
              <a:gd name="T12" fmla="*/ 42 w 57"/>
              <a:gd name="T13" fmla="*/ 9 h 40"/>
              <a:gd name="T14" fmla="*/ 40 w 57"/>
              <a:gd name="T15" fmla="*/ 5 h 40"/>
              <a:gd name="T16" fmla="*/ 40 w 57"/>
              <a:gd name="T17" fmla="*/ 2 h 40"/>
              <a:gd name="T18" fmla="*/ 36 w 57"/>
              <a:gd name="T19" fmla="*/ 1 h 40"/>
              <a:gd name="T20" fmla="*/ 31 w 57"/>
              <a:gd name="T21" fmla="*/ 3 h 40"/>
              <a:gd name="T22" fmla="*/ 25 w 57"/>
              <a:gd name="T23" fmla="*/ 6 h 40"/>
              <a:gd name="T24" fmla="*/ 22 w 57"/>
              <a:gd name="T25" fmla="*/ 7 h 40"/>
              <a:gd name="T26" fmla="*/ 19 w 57"/>
              <a:gd name="T27" fmla="*/ 9 h 40"/>
              <a:gd name="T28" fmla="*/ 16 w 57"/>
              <a:gd name="T29" fmla="*/ 12 h 40"/>
              <a:gd name="T30" fmla="*/ 11 w 57"/>
              <a:gd name="T31" fmla="*/ 12 h 40"/>
              <a:gd name="T32" fmla="*/ 9 w 57"/>
              <a:gd name="T33" fmla="*/ 17 h 40"/>
              <a:gd name="T34" fmla="*/ 7 w 57"/>
              <a:gd name="T35" fmla="*/ 21 h 40"/>
              <a:gd name="T36" fmla="*/ 1 w 57"/>
              <a:gd name="T37" fmla="*/ 24 h 40"/>
              <a:gd name="T38" fmla="*/ 2 w 57"/>
              <a:gd name="T39" fmla="*/ 28 h 40"/>
              <a:gd name="T40" fmla="*/ 0 w 57"/>
              <a:gd name="T41" fmla="*/ 33 h 40"/>
              <a:gd name="T42" fmla="*/ 3 w 57"/>
              <a:gd name="T43" fmla="*/ 36 h 40"/>
              <a:gd name="T44" fmla="*/ 9 w 57"/>
              <a:gd name="T45" fmla="*/ 38 h 40"/>
              <a:gd name="T46" fmla="*/ 18 w 57"/>
              <a:gd name="T47" fmla="*/ 37 h 40"/>
              <a:gd name="T48" fmla="*/ 20 w 57"/>
              <a:gd name="T49" fmla="*/ 37 h 40"/>
              <a:gd name="T50" fmla="*/ 19 w 57"/>
              <a:gd name="T51" fmla="*/ 30 h 40"/>
              <a:gd name="T52" fmla="*/ 36 w 57"/>
              <a:gd name="T53" fmla="*/ 30 h 40"/>
              <a:gd name="T54" fmla="*/ 39 w 57"/>
              <a:gd name="T55" fmla="*/ 28 h 40"/>
              <a:gd name="T56" fmla="*/ 45 w 57"/>
              <a:gd name="T57" fmla="*/ 29 h 40"/>
              <a:gd name="T58" fmla="*/ 49 w 57"/>
              <a:gd name="T59" fmla="*/ 27 h 40"/>
              <a:gd name="T60" fmla="*/ 54 w 57"/>
              <a:gd name="T61" fmla="*/ 25 h 40"/>
              <a:gd name="T62" fmla="*/ 56 w 57"/>
              <a:gd name="T63" fmla="*/ 23 h 40"/>
              <a:gd name="T64" fmla="*/ 56 w 57"/>
              <a:gd name="T65" fmla="*/ 2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" h="40">
                <a:moveTo>
                  <a:pt x="56" y="23"/>
                </a:moveTo>
                <a:cubicBezTo>
                  <a:pt x="55" y="22"/>
                  <a:pt x="54" y="21"/>
                  <a:pt x="53" y="21"/>
                </a:cubicBezTo>
                <a:cubicBezTo>
                  <a:pt x="53" y="21"/>
                  <a:pt x="53" y="18"/>
                  <a:pt x="53" y="18"/>
                </a:cubicBezTo>
                <a:cubicBezTo>
                  <a:pt x="53" y="17"/>
                  <a:pt x="51" y="18"/>
                  <a:pt x="49" y="18"/>
                </a:cubicBezTo>
                <a:cubicBezTo>
                  <a:pt x="48" y="18"/>
                  <a:pt x="48" y="16"/>
                  <a:pt x="47" y="16"/>
                </a:cubicBezTo>
                <a:cubicBezTo>
                  <a:pt x="46" y="16"/>
                  <a:pt x="46" y="14"/>
                  <a:pt x="46" y="13"/>
                </a:cubicBezTo>
                <a:cubicBezTo>
                  <a:pt x="46" y="12"/>
                  <a:pt x="44" y="10"/>
                  <a:pt x="42" y="9"/>
                </a:cubicBezTo>
                <a:cubicBezTo>
                  <a:pt x="41" y="8"/>
                  <a:pt x="41" y="6"/>
                  <a:pt x="40" y="5"/>
                </a:cubicBezTo>
                <a:cubicBezTo>
                  <a:pt x="40" y="5"/>
                  <a:pt x="40" y="3"/>
                  <a:pt x="40" y="2"/>
                </a:cubicBezTo>
                <a:cubicBezTo>
                  <a:pt x="38" y="2"/>
                  <a:pt x="36" y="1"/>
                  <a:pt x="36" y="1"/>
                </a:cubicBezTo>
                <a:cubicBezTo>
                  <a:pt x="35" y="0"/>
                  <a:pt x="33" y="1"/>
                  <a:pt x="31" y="3"/>
                </a:cubicBezTo>
                <a:cubicBezTo>
                  <a:pt x="28" y="5"/>
                  <a:pt x="25" y="4"/>
                  <a:pt x="25" y="6"/>
                </a:cubicBezTo>
                <a:cubicBezTo>
                  <a:pt x="25" y="7"/>
                  <a:pt x="23" y="7"/>
                  <a:pt x="22" y="7"/>
                </a:cubicBezTo>
                <a:cubicBezTo>
                  <a:pt x="21" y="7"/>
                  <a:pt x="19" y="6"/>
                  <a:pt x="19" y="9"/>
                </a:cubicBezTo>
                <a:cubicBezTo>
                  <a:pt x="18" y="11"/>
                  <a:pt x="16" y="9"/>
                  <a:pt x="16" y="12"/>
                </a:cubicBezTo>
                <a:cubicBezTo>
                  <a:pt x="16" y="14"/>
                  <a:pt x="13" y="13"/>
                  <a:pt x="11" y="12"/>
                </a:cubicBezTo>
                <a:cubicBezTo>
                  <a:pt x="10" y="11"/>
                  <a:pt x="9" y="17"/>
                  <a:pt x="9" y="17"/>
                </a:cubicBezTo>
                <a:cubicBezTo>
                  <a:pt x="9" y="17"/>
                  <a:pt x="8" y="18"/>
                  <a:pt x="7" y="21"/>
                </a:cubicBezTo>
                <a:cubicBezTo>
                  <a:pt x="6" y="24"/>
                  <a:pt x="3" y="23"/>
                  <a:pt x="1" y="24"/>
                </a:cubicBezTo>
                <a:cubicBezTo>
                  <a:pt x="0" y="24"/>
                  <a:pt x="3" y="27"/>
                  <a:pt x="2" y="28"/>
                </a:cubicBezTo>
                <a:cubicBezTo>
                  <a:pt x="2" y="29"/>
                  <a:pt x="1" y="31"/>
                  <a:pt x="0" y="33"/>
                </a:cubicBezTo>
                <a:cubicBezTo>
                  <a:pt x="1" y="34"/>
                  <a:pt x="3" y="35"/>
                  <a:pt x="3" y="36"/>
                </a:cubicBezTo>
                <a:cubicBezTo>
                  <a:pt x="4" y="37"/>
                  <a:pt x="8" y="40"/>
                  <a:pt x="9" y="38"/>
                </a:cubicBezTo>
                <a:cubicBezTo>
                  <a:pt x="11" y="36"/>
                  <a:pt x="16" y="36"/>
                  <a:pt x="18" y="37"/>
                </a:cubicBezTo>
                <a:cubicBezTo>
                  <a:pt x="19" y="39"/>
                  <a:pt x="20" y="38"/>
                  <a:pt x="20" y="37"/>
                </a:cubicBezTo>
                <a:cubicBezTo>
                  <a:pt x="20" y="36"/>
                  <a:pt x="18" y="31"/>
                  <a:pt x="19" y="30"/>
                </a:cubicBezTo>
                <a:cubicBezTo>
                  <a:pt x="19" y="29"/>
                  <a:pt x="35" y="29"/>
                  <a:pt x="36" y="30"/>
                </a:cubicBezTo>
                <a:cubicBezTo>
                  <a:pt x="36" y="31"/>
                  <a:pt x="36" y="28"/>
                  <a:pt x="39" y="28"/>
                </a:cubicBezTo>
                <a:cubicBezTo>
                  <a:pt x="41" y="29"/>
                  <a:pt x="44" y="30"/>
                  <a:pt x="45" y="29"/>
                </a:cubicBezTo>
                <a:cubicBezTo>
                  <a:pt x="46" y="29"/>
                  <a:pt x="47" y="27"/>
                  <a:pt x="49" y="27"/>
                </a:cubicBezTo>
                <a:cubicBezTo>
                  <a:pt x="50" y="27"/>
                  <a:pt x="54" y="26"/>
                  <a:pt x="54" y="25"/>
                </a:cubicBezTo>
                <a:cubicBezTo>
                  <a:pt x="55" y="24"/>
                  <a:pt x="57" y="24"/>
                  <a:pt x="56" y="23"/>
                </a:cubicBezTo>
                <a:cubicBezTo>
                  <a:pt x="56" y="23"/>
                  <a:pt x="56" y="23"/>
                  <a:pt x="56" y="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" name="Freeform 39"/>
          <p:cNvSpPr>
            <a:spLocks noChangeArrowheads="1"/>
          </p:cNvSpPr>
          <p:nvPr/>
        </p:nvSpPr>
        <p:spPr bwMode="auto">
          <a:xfrm>
            <a:off x="3167429" y="2639598"/>
            <a:ext cx="228540" cy="179737"/>
          </a:xfrm>
          <a:custGeom>
            <a:avLst/>
            <a:gdLst>
              <a:gd name="T0" fmla="*/ 102 w 107"/>
              <a:gd name="T1" fmla="*/ 12 h 84"/>
              <a:gd name="T2" fmla="*/ 101 w 107"/>
              <a:gd name="T3" fmla="*/ 3 h 84"/>
              <a:gd name="T4" fmla="*/ 96 w 107"/>
              <a:gd name="T5" fmla="*/ 6 h 84"/>
              <a:gd name="T6" fmla="*/ 92 w 107"/>
              <a:gd name="T7" fmla="*/ 2 h 84"/>
              <a:gd name="T8" fmla="*/ 81 w 107"/>
              <a:gd name="T9" fmla="*/ 0 h 84"/>
              <a:gd name="T10" fmla="*/ 52 w 107"/>
              <a:gd name="T11" fmla="*/ 18 h 84"/>
              <a:gd name="T12" fmla="*/ 39 w 107"/>
              <a:gd name="T13" fmla="*/ 28 h 84"/>
              <a:gd name="T14" fmla="*/ 29 w 107"/>
              <a:gd name="T15" fmla="*/ 32 h 84"/>
              <a:gd name="T16" fmla="*/ 28 w 107"/>
              <a:gd name="T17" fmla="*/ 32 h 84"/>
              <a:gd name="T18" fmla="*/ 27 w 107"/>
              <a:gd name="T19" fmla="*/ 50 h 84"/>
              <a:gd name="T20" fmla="*/ 25 w 107"/>
              <a:gd name="T21" fmla="*/ 55 h 84"/>
              <a:gd name="T22" fmla="*/ 21 w 107"/>
              <a:gd name="T23" fmla="*/ 58 h 84"/>
              <a:gd name="T24" fmla="*/ 10 w 107"/>
              <a:gd name="T25" fmla="*/ 60 h 84"/>
              <a:gd name="T26" fmla="*/ 4 w 107"/>
              <a:gd name="T27" fmla="*/ 61 h 84"/>
              <a:gd name="T28" fmla="*/ 0 w 107"/>
              <a:gd name="T29" fmla="*/ 62 h 84"/>
              <a:gd name="T30" fmla="*/ 0 w 107"/>
              <a:gd name="T31" fmla="*/ 65 h 84"/>
              <a:gd name="T32" fmla="*/ 2 w 107"/>
              <a:gd name="T33" fmla="*/ 69 h 84"/>
              <a:gd name="T34" fmla="*/ 6 w 107"/>
              <a:gd name="T35" fmla="*/ 73 h 84"/>
              <a:gd name="T36" fmla="*/ 7 w 107"/>
              <a:gd name="T37" fmla="*/ 76 h 84"/>
              <a:gd name="T38" fmla="*/ 9 w 107"/>
              <a:gd name="T39" fmla="*/ 78 h 84"/>
              <a:gd name="T40" fmla="*/ 13 w 107"/>
              <a:gd name="T41" fmla="*/ 78 h 84"/>
              <a:gd name="T42" fmla="*/ 13 w 107"/>
              <a:gd name="T43" fmla="*/ 81 h 84"/>
              <a:gd name="T44" fmla="*/ 16 w 107"/>
              <a:gd name="T45" fmla="*/ 83 h 84"/>
              <a:gd name="T46" fmla="*/ 19 w 107"/>
              <a:gd name="T47" fmla="*/ 79 h 84"/>
              <a:gd name="T48" fmla="*/ 21 w 107"/>
              <a:gd name="T49" fmla="*/ 83 h 84"/>
              <a:gd name="T50" fmla="*/ 24 w 107"/>
              <a:gd name="T51" fmla="*/ 82 h 84"/>
              <a:gd name="T52" fmla="*/ 27 w 107"/>
              <a:gd name="T53" fmla="*/ 77 h 84"/>
              <a:gd name="T54" fmla="*/ 28 w 107"/>
              <a:gd name="T55" fmla="*/ 71 h 84"/>
              <a:gd name="T56" fmla="*/ 35 w 107"/>
              <a:gd name="T57" fmla="*/ 71 h 84"/>
              <a:gd name="T58" fmla="*/ 39 w 107"/>
              <a:gd name="T59" fmla="*/ 70 h 84"/>
              <a:gd name="T60" fmla="*/ 44 w 107"/>
              <a:gd name="T61" fmla="*/ 71 h 84"/>
              <a:gd name="T62" fmla="*/ 48 w 107"/>
              <a:gd name="T63" fmla="*/ 75 h 84"/>
              <a:gd name="T64" fmla="*/ 54 w 107"/>
              <a:gd name="T65" fmla="*/ 73 h 84"/>
              <a:gd name="T66" fmla="*/ 59 w 107"/>
              <a:gd name="T67" fmla="*/ 76 h 84"/>
              <a:gd name="T68" fmla="*/ 66 w 107"/>
              <a:gd name="T69" fmla="*/ 76 h 84"/>
              <a:gd name="T70" fmla="*/ 71 w 107"/>
              <a:gd name="T71" fmla="*/ 73 h 84"/>
              <a:gd name="T72" fmla="*/ 80 w 107"/>
              <a:gd name="T73" fmla="*/ 73 h 84"/>
              <a:gd name="T74" fmla="*/ 85 w 107"/>
              <a:gd name="T75" fmla="*/ 75 h 84"/>
              <a:gd name="T76" fmla="*/ 90 w 107"/>
              <a:gd name="T77" fmla="*/ 70 h 84"/>
              <a:gd name="T78" fmla="*/ 91 w 107"/>
              <a:gd name="T79" fmla="*/ 70 h 84"/>
              <a:gd name="T80" fmla="*/ 91 w 107"/>
              <a:gd name="T81" fmla="*/ 68 h 84"/>
              <a:gd name="T82" fmla="*/ 93 w 107"/>
              <a:gd name="T83" fmla="*/ 62 h 84"/>
              <a:gd name="T84" fmla="*/ 104 w 107"/>
              <a:gd name="T85" fmla="*/ 48 h 84"/>
              <a:gd name="T86" fmla="*/ 105 w 107"/>
              <a:gd name="T87" fmla="*/ 31 h 84"/>
              <a:gd name="T88" fmla="*/ 106 w 107"/>
              <a:gd name="T89" fmla="*/ 24 h 84"/>
              <a:gd name="T90" fmla="*/ 105 w 107"/>
              <a:gd name="T91" fmla="*/ 18 h 84"/>
              <a:gd name="T92" fmla="*/ 102 w 107"/>
              <a:gd name="T93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7" h="84">
                <a:moveTo>
                  <a:pt x="102" y="12"/>
                </a:moveTo>
                <a:cubicBezTo>
                  <a:pt x="102" y="11"/>
                  <a:pt x="102" y="7"/>
                  <a:pt x="101" y="3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6"/>
                  <a:pt x="94" y="4"/>
                  <a:pt x="92" y="2"/>
                </a:cubicBezTo>
                <a:cubicBezTo>
                  <a:pt x="89" y="0"/>
                  <a:pt x="81" y="0"/>
                  <a:pt x="81" y="0"/>
                </a:cubicBezTo>
                <a:cubicBezTo>
                  <a:pt x="52" y="18"/>
                  <a:pt x="52" y="18"/>
                  <a:pt x="52" y="1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8"/>
                  <a:pt x="31" y="31"/>
                  <a:pt x="29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7"/>
                  <a:pt x="28" y="50"/>
                  <a:pt x="27" y="50"/>
                </a:cubicBezTo>
                <a:cubicBezTo>
                  <a:pt x="26" y="51"/>
                  <a:pt x="26" y="55"/>
                  <a:pt x="25" y="55"/>
                </a:cubicBezTo>
                <a:cubicBezTo>
                  <a:pt x="24" y="56"/>
                  <a:pt x="23" y="58"/>
                  <a:pt x="21" y="58"/>
                </a:cubicBezTo>
                <a:cubicBezTo>
                  <a:pt x="18" y="58"/>
                  <a:pt x="12" y="60"/>
                  <a:pt x="10" y="60"/>
                </a:cubicBezTo>
                <a:cubicBezTo>
                  <a:pt x="7" y="59"/>
                  <a:pt x="5" y="61"/>
                  <a:pt x="4" y="61"/>
                </a:cubicBezTo>
                <a:cubicBezTo>
                  <a:pt x="4" y="62"/>
                  <a:pt x="2" y="62"/>
                  <a:pt x="0" y="62"/>
                </a:cubicBezTo>
                <a:cubicBezTo>
                  <a:pt x="0" y="63"/>
                  <a:pt x="0" y="65"/>
                  <a:pt x="0" y="65"/>
                </a:cubicBezTo>
                <a:cubicBezTo>
                  <a:pt x="1" y="66"/>
                  <a:pt x="1" y="68"/>
                  <a:pt x="2" y="69"/>
                </a:cubicBezTo>
                <a:cubicBezTo>
                  <a:pt x="4" y="70"/>
                  <a:pt x="6" y="72"/>
                  <a:pt x="6" y="73"/>
                </a:cubicBezTo>
                <a:cubicBezTo>
                  <a:pt x="6" y="74"/>
                  <a:pt x="6" y="76"/>
                  <a:pt x="7" y="76"/>
                </a:cubicBezTo>
                <a:cubicBezTo>
                  <a:pt x="8" y="76"/>
                  <a:pt x="8" y="78"/>
                  <a:pt x="9" y="78"/>
                </a:cubicBezTo>
                <a:cubicBezTo>
                  <a:pt x="11" y="78"/>
                  <a:pt x="13" y="77"/>
                  <a:pt x="13" y="78"/>
                </a:cubicBezTo>
                <a:cubicBezTo>
                  <a:pt x="13" y="78"/>
                  <a:pt x="13" y="81"/>
                  <a:pt x="13" y="81"/>
                </a:cubicBezTo>
                <a:cubicBezTo>
                  <a:pt x="14" y="81"/>
                  <a:pt x="15" y="82"/>
                  <a:pt x="16" y="83"/>
                </a:cubicBezTo>
                <a:cubicBezTo>
                  <a:pt x="16" y="81"/>
                  <a:pt x="17" y="79"/>
                  <a:pt x="19" y="79"/>
                </a:cubicBezTo>
                <a:cubicBezTo>
                  <a:pt x="21" y="80"/>
                  <a:pt x="19" y="82"/>
                  <a:pt x="21" y="83"/>
                </a:cubicBezTo>
                <a:cubicBezTo>
                  <a:pt x="23" y="84"/>
                  <a:pt x="24" y="83"/>
                  <a:pt x="24" y="82"/>
                </a:cubicBezTo>
                <a:cubicBezTo>
                  <a:pt x="24" y="80"/>
                  <a:pt x="26" y="77"/>
                  <a:pt x="27" y="77"/>
                </a:cubicBezTo>
                <a:cubicBezTo>
                  <a:pt x="27" y="76"/>
                  <a:pt x="27" y="72"/>
                  <a:pt x="28" y="71"/>
                </a:cubicBezTo>
                <a:cubicBezTo>
                  <a:pt x="30" y="70"/>
                  <a:pt x="33" y="71"/>
                  <a:pt x="35" y="71"/>
                </a:cubicBezTo>
                <a:cubicBezTo>
                  <a:pt x="36" y="71"/>
                  <a:pt x="37" y="68"/>
                  <a:pt x="39" y="70"/>
                </a:cubicBezTo>
                <a:cubicBezTo>
                  <a:pt x="40" y="71"/>
                  <a:pt x="43" y="70"/>
                  <a:pt x="44" y="71"/>
                </a:cubicBezTo>
                <a:cubicBezTo>
                  <a:pt x="46" y="73"/>
                  <a:pt x="46" y="76"/>
                  <a:pt x="48" y="75"/>
                </a:cubicBezTo>
                <a:cubicBezTo>
                  <a:pt x="50" y="74"/>
                  <a:pt x="53" y="73"/>
                  <a:pt x="54" y="73"/>
                </a:cubicBezTo>
                <a:cubicBezTo>
                  <a:pt x="55" y="73"/>
                  <a:pt x="58" y="76"/>
                  <a:pt x="59" y="76"/>
                </a:cubicBezTo>
                <a:cubicBezTo>
                  <a:pt x="60" y="77"/>
                  <a:pt x="64" y="77"/>
                  <a:pt x="66" y="76"/>
                </a:cubicBezTo>
                <a:cubicBezTo>
                  <a:pt x="67" y="75"/>
                  <a:pt x="69" y="73"/>
                  <a:pt x="71" y="73"/>
                </a:cubicBezTo>
                <a:cubicBezTo>
                  <a:pt x="73" y="73"/>
                  <a:pt x="79" y="73"/>
                  <a:pt x="80" y="73"/>
                </a:cubicBezTo>
                <a:cubicBezTo>
                  <a:pt x="81" y="74"/>
                  <a:pt x="84" y="75"/>
                  <a:pt x="85" y="75"/>
                </a:cubicBezTo>
                <a:cubicBezTo>
                  <a:pt x="87" y="74"/>
                  <a:pt x="89" y="71"/>
                  <a:pt x="90" y="70"/>
                </a:cubicBezTo>
                <a:cubicBezTo>
                  <a:pt x="91" y="70"/>
                  <a:pt x="91" y="70"/>
                  <a:pt x="91" y="70"/>
                </a:cubicBezTo>
                <a:cubicBezTo>
                  <a:pt x="91" y="69"/>
                  <a:pt x="91" y="69"/>
                  <a:pt x="91" y="68"/>
                </a:cubicBezTo>
                <a:cubicBezTo>
                  <a:pt x="91" y="64"/>
                  <a:pt x="92" y="66"/>
                  <a:pt x="93" y="62"/>
                </a:cubicBezTo>
                <a:cubicBezTo>
                  <a:pt x="93" y="58"/>
                  <a:pt x="103" y="49"/>
                  <a:pt x="104" y="48"/>
                </a:cubicBezTo>
                <a:cubicBezTo>
                  <a:pt x="105" y="47"/>
                  <a:pt x="105" y="33"/>
                  <a:pt x="105" y="31"/>
                </a:cubicBezTo>
                <a:cubicBezTo>
                  <a:pt x="105" y="29"/>
                  <a:pt x="105" y="27"/>
                  <a:pt x="106" y="24"/>
                </a:cubicBezTo>
                <a:cubicBezTo>
                  <a:pt x="107" y="21"/>
                  <a:pt x="104" y="21"/>
                  <a:pt x="105" y="18"/>
                </a:cubicBezTo>
                <a:cubicBezTo>
                  <a:pt x="105" y="16"/>
                  <a:pt x="102" y="14"/>
                  <a:pt x="102" y="1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8" name="Freeform 40"/>
          <p:cNvSpPr>
            <a:spLocks noChangeArrowheads="1"/>
          </p:cNvSpPr>
          <p:nvPr/>
        </p:nvSpPr>
        <p:spPr bwMode="auto">
          <a:xfrm>
            <a:off x="3361450" y="2639599"/>
            <a:ext cx="147599" cy="244014"/>
          </a:xfrm>
          <a:custGeom>
            <a:avLst/>
            <a:gdLst>
              <a:gd name="T0" fmla="*/ 69 w 69"/>
              <a:gd name="T1" fmla="*/ 28 h 114"/>
              <a:gd name="T2" fmla="*/ 16 w 69"/>
              <a:gd name="T3" fmla="*/ 0 h 114"/>
              <a:gd name="T4" fmla="*/ 10 w 69"/>
              <a:gd name="T5" fmla="*/ 3 h 114"/>
              <a:gd name="T6" fmla="*/ 11 w 69"/>
              <a:gd name="T7" fmla="*/ 12 h 114"/>
              <a:gd name="T8" fmla="*/ 14 w 69"/>
              <a:gd name="T9" fmla="*/ 18 h 114"/>
              <a:gd name="T10" fmla="*/ 15 w 69"/>
              <a:gd name="T11" fmla="*/ 24 h 114"/>
              <a:gd name="T12" fmla="*/ 14 w 69"/>
              <a:gd name="T13" fmla="*/ 31 h 114"/>
              <a:gd name="T14" fmla="*/ 13 w 69"/>
              <a:gd name="T15" fmla="*/ 48 h 114"/>
              <a:gd name="T16" fmla="*/ 2 w 69"/>
              <a:gd name="T17" fmla="*/ 62 h 114"/>
              <a:gd name="T18" fmla="*/ 0 w 69"/>
              <a:gd name="T19" fmla="*/ 68 h 114"/>
              <a:gd name="T20" fmla="*/ 0 w 69"/>
              <a:gd name="T21" fmla="*/ 70 h 114"/>
              <a:gd name="T22" fmla="*/ 2 w 69"/>
              <a:gd name="T23" fmla="*/ 72 h 114"/>
              <a:gd name="T24" fmla="*/ 5 w 69"/>
              <a:gd name="T25" fmla="*/ 74 h 114"/>
              <a:gd name="T26" fmla="*/ 9 w 69"/>
              <a:gd name="T27" fmla="*/ 81 h 114"/>
              <a:gd name="T28" fmla="*/ 10 w 69"/>
              <a:gd name="T29" fmla="*/ 87 h 114"/>
              <a:gd name="T30" fmla="*/ 13 w 69"/>
              <a:gd name="T31" fmla="*/ 96 h 114"/>
              <a:gd name="T32" fmla="*/ 10 w 69"/>
              <a:gd name="T33" fmla="*/ 97 h 114"/>
              <a:gd name="T34" fmla="*/ 4 w 69"/>
              <a:gd name="T35" fmla="*/ 97 h 114"/>
              <a:gd name="T36" fmla="*/ 6 w 69"/>
              <a:gd name="T37" fmla="*/ 102 h 114"/>
              <a:gd name="T38" fmla="*/ 11 w 69"/>
              <a:gd name="T39" fmla="*/ 108 h 114"/>
              <a:gd name="T40" fmla="*/ 14 w 69"/>
              <a:gd name="T41" fmla="*/ 114 h 114"/>
              <a:gd name="T42" fmla="*/ 18 w 69"/>
              <a:gd name="T43" fmla="*/ 112 h 114"/>
              <a:gd name="T44" fmla="*/ 22 w 69"/>
              <a:gd name="T45" fmla="*/ 112 h 114"/>
              <a:gd name="T46" fmla="*/ 30 w 69"/>
              <a:gd name="T47" fmla="*/ 110 h 114"/>
              <a:gd name="T48" fmla="*/ 36 w 69"/>
              <a:gd name="T49" fmla="*/ 107 h 114"/>
              <a:gd name="T50" fmla="*/ 36 w 69"/>
              <a:gd name="T51" fmla="*/ 103 h 114"/>
              <a:gd name="T52" fmla="*/ 46 w 69"/>
              <a:gd name="T53" fmla="*/ 101 h 114"/>
              <a:gd name="T54" fmla="*/ 53 w 69"/>
              <a:gd name="T55" fmla="*/ 94 h 114"/>
              <a:gd name="T56" fmla="*/ 54 w 69"/>
              <a:gd name="T57" fmla="*/ 91 h 114"/>
              <a:gd name="T58" fmla="*/ 60 w 69"/>
              <a:gd name="T59" fmla="*/ 89 h 114"/>
              <a:gd name="T60" fmla="*/ 61 w 69"/>
              <a:gd name="T61" fmla="*/ 89 h 114"/>
              <a:gd name="T62" fmla="*/ 61 w 69"/>
              <a:gd name="T63" fmla="*/ 89 h 114"/>
              <a:gd name="T64" fmla="*/ 62 w 69"/>
              <a:gd name="T65" fmla="*/ 86 h 114"/>
              <a:gd name="T66" fmla="*/ 58 w 69"/>
              <a:gd name="T67" fmla="*/ 81 h 114"/>
              <a:gd name="T68" fmla="*/ 57 w 69"/>
              <a:gd name="T69" fmla="*/ 76 h 114"/>
              <a:gd name="T70" fmla="*/ 56 w 69"/>
              <a:gd name="T71" fmla="*/ 73 h 114"/>
              <a:gd name="T72" fmla="*/ 57 w 69"/>
              <a:gd name="T73" fmla="*/ 67 h 114"/>
              <a:gd name="T74" fmla="*/ 60 w 69"/>
              <a:gd name="T75" fmla="*/ 62 h 114"/>
              <a:gd name="T76" fmla="*/ 62 w 69"/>
              <a:gd name="T77" fmla="*/ 58 h 114"/>
              <a:gd name="T78" fmla="*/ 68 w 69"/>
              <a:gd name="T79" fmla="*/ 54 h 114"/>
              <a:gd name="T80" fmla="*/ 69 w 69"/>
              <a:gd name="T81" fmla="*/ 47 h 114"/>
              <a:gd name="T82" fmla="*/ 69 w 69"/>
              <a:gd name="T83" fmla="*/ 28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9" h="114">
                <a:moveTo>
                  <a:pt x="69" y="28"/>
                </a:moveTo>
                <a:cubicBezTo>
                  <a:pt x="16" y="0"/>
                  <a:pt x="16" y="0"/>
                  <a:pt x="16" y="0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7"/>
                  <a:pt x="11" y="11"/>
                  <a:pt x="11" y="12"/>
                </a:cubicBezTo>
                <a:cubicBezTo>
                  <a:pt x="11" y="14"/>
                  <a:pt x="14" y="16"/>
                  <a:pt x="14" y="18"/>
                </a:cubicBezTo>
                <a:cubicBezTo>
                  <a:pt x="13" y="21"/>
                  <a:pt x="16" y="21"/>
                  <a:pt x="15" y="24"/>
                </a:cubicBezTo>
                <a:cubicBezTo>
                  <a:pt x="14" y="27"/>
                  <a:pt x="14" y="29"/>
                  <a:pt x="14" y="31"/>
                </a:cubicBezTo>
                <a:cubicBezTo>
                  <a:pt x="14" y="33"/>
                  <a:pt x="14" y="47"/>
                  <a:pt x="13" y="48"/>
                </a:cubicBezTo>
                <a:cubicBezTo>
                  <a:pt x="12" y="49"/>
                  <a:pt x="2" y="58"/>
                  <a:pt x="2" y="62"/>
                </a:cubicBezTo>
                <a:cubicBezTo>
                  <a:pt x="1" y="66"/>
                  <a:pt x="0" y="64"/>
                  <a:pt x="0" y="68"/>
                </a:cubicBezTo>
                <a:cubicBezTo>
                  <a:pt x="0" y="69"/>
                  <a:pt x="0" y="69"/>
                  <a:pt x="0" y="70"/>
                </a:cubicBezTo>
                <a:cubicBezTo>
                  <a:pt x="1" y="70"/>
                  <a:pt x="1" y="71"/>
                  <a:pt x="2" y="72"/>
                </a:cubicBezTo>
                <a:cubicBezTo>
                  <a:pt x="3" y="73"/>
                  <a:pt x="3" y="74"/>
                  <a:pt x="5" y="74"/>
                </a:cubicBezTo>
                <a:cubicBezTo>
                  <a:pt x="7" y="74"/>
                  <a:pt x="9" y="79"/>
                  <a:pt x="9" y="81"/>
                </a:cubicBezTo>
                <a:cubicBezTo>
                  <a:pt x="9" y="83"/>
                  <a:pt x="10" y="84"/>
                  <a:pt x="10" y="87"/>
                </a:cubicBezTo>
                <a:cubicBezTo>
                  <a:pt x="10" y="90"/>
                  <a:pt x="12" y="95"/>
                  <a:pt x="13" y="96"/>
                </a:cubicBezTo>
                <a:cubicBezTo>
                  <a:pt x="14" y="96"/>
                  <a:pt x="12" y="97"/>
                  <a:pt x="10" y="97"/>
                </a:cubicBezTo>
                <a:cubicBezTo>
                  <a:pt x="7" y="96"/>
                  <a:pt x="4" y="96"/>
                  <a:pt x="4" y="97"/>
                </a:cubicBezTo>
                <a:cubicBezTo>
                  <a:pt x="4" y="98"/>
                  <a:pt x="3" y="100"/>
                  <a:pt x="6" y="102"/>
                </a:cubicBezTo>
                <a:cubicBezTo>
                  <a:pt x="8" y="105"/>
                  <a:pt x="11" y="106"/>
                  <a:pt x="11" y="108"/>
                </a:cubicBezTo>
                <a:cubicBezTo>
                  <a:pt x="12" y="111"/>
                  <a:pt x="13" y="113"/>
                  <a:pt x="14" y="114"/>
                </a:cubicBezTo>
                <a:cubicBezTo>
                  <a:pt x="15" y="114"/>
                  <a:pt x="16" y="114"/>
                  <a:pt x="18" y="112"/>
                </a:cubicBezTo>
                <a:cubicBezTo>
                  <a:pt x="19" y="110"/>
                  <a:pt x="21" y="114"/>
                  <a:pt x="22" y="112"/>
                </a:cubicBezTo>
                <a:cubicBezTo>
                  <a:pt x="24" y="110"/>
                  <a:pt x="29" y="111"/>
                  <a:pt x="30" y="110"/>
                </a:cubicBezTo>
                <a:cubicBezTo>
                  <a:pt x="31" y="109"/>
                  <a:pt x="35" y="108"/>
                  <a:pt x="36" y="107"/>
                </a:cubicBezTo>
                <a:cubicBezTo>
                  <a:pt x="37" y="106"/>
                  <a:pt x="35" y="104"/>
                  <a:pt x="36" y="103"/>
                </a:cubicBezTo>
                <a:cubicBezTo>
                  <a:pt x="38" y="102"/>
                  <a:pt x="44" y="104"/>
                  <a:pt x="46" y="101"/>
                </a:cubicBezTo>
                <a:cubicBezTo>
                  <a:pt x="48" y="98"/>
                  <a:pt x="52" y="95"/>
                  <a:pt x="53" y="94"/>
                </a:cubicBezTo>
                <a:cubicBezTo>
                  <a:pt x="54" y="93"/>
                  <a:pt x="53" y="92"/>
                  <a:pt x="54" y="91"/>
                </a:cubicBezTo>
                <a:cubicBezTo>
                  <a:pt x="56" y="89"/>
                  <a:pt x="59" y="88"/>
                  <a:pt x="60" y="89"/>
                </a:cubicBezTo>
                <a:cubicBezTo>
                  <a:pt x="60" y="89"/>
                  <a:pt x="61" y="89"/>
                  <a:pt x="61" y="89"/>
                </a:cubicBezTo>
                <a:cubicBezTo>
                  <a:pt x="61" y="89"/>
                  <a:pt x="61" y="89"/>
                  <a:pt x="61" y="89"/>
                </a:cubicBezTo>
                <a:cubicBezTo>
                  <a:pt x="62" y="86"/>
                  <a:pt x="62" y="86"/>
                  <a:pt x="62" y="86"/>
                </a:cubicBezTo>
                <a:cubicBezTo>
                  <a:pt x="62" y="86"/>
                  <a:pt x="58" y="84"/>
                  <a:pt x="58" y="81"/>
                </a:cubicBezTo>
                <a:cubicBezTo>
                  <a:pt x="58" y="79"/>
                  <a:pt x="59" y="76"/>
                  <a:pt x="57" y="76"/>
                </a:cubicBezTo>
                <a:cubicBezTo>
                  <a:pt x="55" y="76"/>
                  <a:pt x="55" y="74"/>
                  <a:pt x="56" y="73"/>
                </a:cubicBezTo>
                <a:cubicBezTo>
                  <a:pt x="58" y="71"/>
                  <a:pt x="54" y="67"/>
                  <a:pt x="57" y="67"/>
                </a:cubicBezTo>
                <a:cubicBezTo>
                  <a:pt x="60" y="67"/>
                  <a:pt x="58" y="63"/>
                  <a:pt x="60" y="62"/>
                </a:cubicBezTo>
                <a:cubicBezTo>
                  <a:pt x="62" y="62"/>
                  <a:pt x="62" y="60"/>
                  <a:pt x="62" y="58"/>
                </a:cubicBezTo>
                <a:cubicBezTo>
                  <a:pt x="62" y="56"/>
                  <a:pt x="67" y="55"/>
                  <a:pt x="68" y="54"/>
                </a:cubicBezTo>
                <a:cubicBezTo>
                  <a:pt x="69" y="54"/>
                  <a:pt x="69" y="47"/>
                  <a:pt x="69" y="47"/>
                </a:cubicBezTo>
                <a:lnTo>
                  <a:pt x="69" y="28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9" name="Freeform 41"/>
          <p:cNvSpPr>
            <a:spLocks noChangeArrowheads="1"/>
          </p:cNvSpPr>
          <p:nvPr/>
        </p:nvSpPr>
        <p:spPr bwMode="auto">
          <a:xfrm>
            <a:off x="3517382" y="2505093"/>
            <a:ext cx="163073" cy="160693"/>
          </a:xfrm>
          <a:custGeom>
            <a:avLst/>
            <a:gdLst>
              <a:gd name="T0" fmla="*/ 71 w 76"/>
              <a:gd name="T1" fmla="*/ 16 h 75"/>
              <a:gd name="T2" fmla="*/ 66 w 76"/>
              <a:gd name="T3" fmla="*/ 4 h 75"/>
              <a:gd name="T4" fmla="*/ 65 w 76"/>
              <a:gd name="T5" fmla="*/ 5 h 75"/>
              <a:gd name="T6" fmla="*/ 58 w 76"/>
              <a:gd name="T7" fmla="*/ 4 h 75"/>
              <a:gd name="T8" fmla="*/ 49 w 76"/>
              <a:gd name="T9" fmla="*/ 3 h 75"/>
              <a:gd name="T10" fmla="*/ 35 w 76"/>
              <a:gd name="T11" fmla="*/ 5 h 75"/>
              <a:gd name="T12" fmla="*/ 27 w 76"/>
              <a:gd name="T13" fmla="*/ 6 h 75"/>
              <a:gd name="T14" fmla="*/ 14 w 76"/>
              <a:gd name="T15" fmla="*/ 2 h 75"/>
              <a:gd name="T16" fmla="*/ 4 w 76"/>
              <a:gd name="T17" fmla="*/ 0 h 75"/>
              <a:gd name="T18" fmla="*/ 3 w 76"/>
              <a:gd name="T19" fmla="*/ 1 h 75"/>
              <a:gd name="T20" fmla="*/ 2 w 76"/>
              <a:gd name="T21" fmla="*/ 10 h 75"/>
              <a:gd name="T22" fmla="*/ 2 w 76"/>
              <a:gd name="T23" fmla="*/ 20 h 75"/>
              <a:gd name="T24" fmla="*/ 2 w 76"/>
              <a:gd name="T25" fmla="*/ 73 h 75"/>
              <a:gd name="T26" fmla="*/ 44 w 76"/>
              <a:gd name="T27" fmla="*/ 73 h 75"/>
              <a:gd name="T28" fmla="*/ 47 w 76"/>
              <a:gd name="T29" fmla="*/ 71 h 75"/>
              <a:gd name="T30" fmla="*/ 50 w 76"/>
              <a:gd name="T31" fmla="*/ 73 h 75"/>
              <a:gd name="T32" fmla="*/ 59 w 76"/>
              <a:gd name="T33" fmla="*/ 73 h 75"/>
              <a:gd name="T34" fmla="*/ 63 w 76"/>
              <a:gd name="T35" fmla="*/ 75 h 75"/>
              <a:gd name="T36" fmla="*/ 67 w 76"/>
              <a:gd name="T37" fmla="*/ 71 h 75"/>
              <a:gd name="T38" fmla="*/ 71 w 76"/>
              <a:gd name="T39" fmla="*/ 67 h 75"/>
              <a:gd name="T40" fmla="*/ 75 w 76"/>
              <a:gd name="T41" fmla="*/ 64 h 75"/>
              <a:gd name="T42" fmla="*/ 75 w 76"/>
              <a:gd name="T43" fmla="*/ 64 h 75"/>
              <a:gd name="T44" fmla="*/ 75 w 76"/>
              <a:gd name="T45" fmla="*/ 61 h 75"/>
              <a:gd name="T46" fmla="*/ 72 w 76"/>
              <a:gd name="T47" fmla="*/ 53 h 75"/>
              <a:gd name="T48" fmla="*/ 65 w 76"/>
              <a:gd name="T49" fmla="*/ 39 h 75"/>
              <a:gd name="T50" fmla="*/ 61 w 76"/>
              <a:gd name="T51" fmla="*/ 32 h 75"/>
              <a:gd name="T52" fmla="*/ 57 w 76"/>
              <a:gd name="T53" fmla="*/ 25 h 75"/>
              <a:gd name="T54" fmla="*/ 54 w 76"/>
              <a:gd name="T55" fmla="*/ 12 h 75"/>
              <a:gd name="T56" fmla="*/ 58 w 76"/>
              <a:gd name="T57" fmla="*/ 21 h 75"/>
              <a:gd name="T58" fmla="*/ 65 w 76"/>
              <a:gd name="T59" fmla="*/ 30 h 75"/>
              <a:gd name="T60" fmla="*/ 69 w 76"/>
              <a:gd name="T61" fmla="*/ 20 h 75"/>
              <a:gd name="T62" fmla="*/ 69 w 76"/>
              <a:gd name="T63" fmla="*/ 21 h 75"/>
              <a:gd name="T64" fmla="*/ 70 w 76"/>
              <a:gd name="T65" fmla="*/ 19 h 75"/>
              <a:gd name="T66" fmla="*/ 71 w 76"/>
              <a:gd name="T67" fmla="*/ 16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6" h="75">
                <a:moveTo>
                  <a:pt x="71" y="16"/>
                </a:moveTo>
                <a:cubicBezTo>
                  <a:pt x="66" y="4"/>
                  <a:pt x="66" y="4"/>
                  <a:pt x="66" y="4"/>
                </a:cubicBezTo>
                <a:cubicBezTo>
                  <a:pt x="65" y="4"/>
                  <a:pt x="65" y="5"/>
                  <a:pt x="65" y="5"/>
                </a:cubicBezTo>
                <a:cubicBezTo>
                  <a:pt x="64" y="6"/>
                  <a:pt x="61" y="4"/>
                  <a:pt x="58" y="4"/>
                </a:cubicBezTo>
                <a:cubicBezTo>
                  <a:pt x="55" y="5"/>
                  <a:pt x="52" y="4"/>
                  <a:pt x="49" y="3"/>
                </a:cubicBezTo>
                <a:cubicBezTo>
                  <a:pt x="46" y="1"/>
                  <a:pt x="36" y="3"/>
                  <a:pt x="35" y="5"/>
                </a:cubicBezTo>
                <a:cubicBezTo>
                  <a:pt x="33" y="7"/>
                  <a:pt x="30" y="7"/>
                  <a:pt x="27" y="6"/>
                </a:cubicBezTo>
                <a:cubicBezTo>
                  <a:pt x="24" y="4"/>
                  <a:pt x="20" y="3"/>
                  <a:pt x="14" y="2"/>
                </a:cubicBezTo>
                <a:cubicBezTo>
                  <a:pt x="9" y="2"/>
                  <a:pt x="5" y="1"/>
                  <a:pt x="4" y="0"/>
                </a:cubicBezTo>
                <a:cubicBezTo>
                  <a:pt x="4" y="0"/>
                  <a:pt x="3" y="1"/>
                  <a:pt x="3" y="1"/>
                </a:cubicBezTo>
                <a:cubicBezTo>
                  <a:pt x="2" y="6"/>
                  <a:pt x="5" y="7"/>
                  <a:pt x="2" y="10"/>
                </a:cubicBezTo>
                <a:cubicBezTo>
                  <a:pt x="0" y="12"/>
                  <a:pt x="2" y="15"/>
                  <a:pt x="2" y="20"/>
                </a:cubicBezTo>
                <a:cubicBezTo>
                  <a:pt x="2" y="23"/>
                  <a:pt x="2" y="54"/>
                  <a:pt x="2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73"/>
                  <a:pt x="46" y="72"/>
                  <a:pt x="47" y="71"/>
                </a:cubicBezTo>
                <a:cubicBezTo>
                  <a:pt x="48" y="71"/>
                  <a:pt x="50" y="73"/>
                  <a:pt x="50" y="73"/>
                </a:cubicBezTo>
                <a:cubicBezTo>
                  <a:pt x="59" y="73"/>
                  <a:pt x="59" y="73"/>
                  <a:pt x="59" y="73"/>
                </a:cubicBezTo>
                <a:cubicBezTo>
                  <a:pt x="59" y="73"/>
                  <a:pt x="61" y="75"/>
                  <a:pt x="63" y="75"/>
                </a:cubicBezTo>
                <a:cubicBezTo>
                  <a:pt x="65" y="75"/>
                  <a:pt x="64" y="71"/>
                  <a:pt x="67" y="71"/>
                </a:cubicBezTo>
                <a:cubicBezTo>
                  <a:pt x="70" y="71"/>
                  <a:pt x="69" y="67"/>
                  <a:pt x="71" y="67"/>
                </a:cubicBezTo>
                <a:cubicBezTo>
                  <a:pt x="73" y="67"/>
                  <a:pt x="73" y="67"/>
                  <a:pt x="75" y="64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3"/>
                  <a:pt x="75" y="62"/>
                  <a:pt x="75" y="61"/>
                </a:cubicBezTo>
                <a:cubicBezTo>
                  <a:pt x="76" y="58"/>
                  <a:pt x="73" y="58"/>
                  <a:pt x="72" y="53"/>
                </a:cubicBezTo>
                <a:cubicBezTo>
                  <a:pt x="71" y="49"/>
                  <a:pt x="65" y="42"/>
                  <a:pt x="65" y="39"/>
                </a:cubicBezTo>
                <a:cubicBezTo>
                  <a:pt x="64" y="37"/>
                  <a:pt x="61" y="35"/>
                  <a:pt x="61" y="32"/>
                </a:cubicBezTo>
                <a:cubicBezTo>
                  <a:pt x="62" y="29"/>
                  <a:pt x="60" y="29"/>
                  <a:pt x="57" y="25"/>
                </a:cubicBezTo>
                <a:cubicBezTo>
                  <a:pt x="54" y="20"/>
                  <a:pt x="53" y="12"/>
                  <a:pt x="54" y="12"/>
                </a:cubicBezTo>
                <a:cubicBezTo>
                  <a:pt x="55" y="12"/>
                  <a:pt x="57" y="19"/>
                  <a:pt x="58" y="21"/>
                </a:cubicBezTo>
                <a:cubicBezTo>
                  <a:pt x="59" y="23"/>
                  <a:pt x="63" y="30"/>
                  <a:pt x="65" y="30"/>
                </a:cubicBezTo>
                <a:cubicBezTo>
                  <a:pt x="68" y="30"/>
                  <a:pt x="68" y="20"/>
                  <a:pt x="69" y="20"/>
                </a:cubicBezTo>
                <a:cubicBezTo>
                  <a:pt x="69" y="20"/>
                  <a:pt x="69" y="20"/>
                  <a:pt x="69" y="21"/>
                </a:cubicBezTo>
                <a:cubicBezTo>
                  <a:pt x="70" y="19"/>
                  <a:pt x="70" y="19"/>
                  <a:pt x="70" y="19"/>
                </a:cubicBezTo>
                <a:lnTo>
                  <a:pt x="71" y="16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0" name="Freeform 42"/>
          <p:cNvSpPr>
            <a:spLocks noChangeArrowheads="1"/>
          </p:cNvSpPr>
          <p:nvPr/>
        </p:nvSpPr>
        <p:spPr bwMode="auto">
          <a:xfrm>
            <a:off x="3293603" y="2959793"/>
            <a:ext cx="83322" cy="92845"/>
          </a:xfrm>
          <a:custGeom>
            <a:avLst/>
            <a:gdLst>
              <a:gd name="T0" fmla="*/ 19 w 39"/>
              <a:gd name="T1" fmla="*/ 41 h 43"/>
              <a:gd name="T2" fmla="*/ 20 w 39"/>
              <a:gd name="T3" fmla="*/ 35 h 43"/>
              <a:gd name="T4" fmla="*/ 24 w 39"/>
              <a:gd name="T5" fmla="*/ 32 h 43"/>
              <a:gd name="T6" fmla="*/ 27 w 39"/>
              <a:gd name="T7" fmla="*/ 29 h 43"/>
              <a:gd name="T8" fmla="*/ 31 w 39"/>
              <a:gd name="T9" fmla="*/ 33 h 43"/>
              <a:gd name="T10" fmla="*/ 36 w 39"/>
              <a:gd name="T11" fmla="*/ 34 h 43"/>
              <a:gd name="T12" fmla="*/ 38 w 39"/>
              <a:gd name="T13" fmla="*/ 26 h 43"/>
              <a:gd name="T14" fmla="*/ 37 w 39"/>
              <a:gd name="T15" fmla="*/ 18 h 43"/>
              <a:gd name="T16" fmla="*/ 35 w 39"/>
              <a:gd name="T17" fmla="*/ 13 h 43"/>
              <a:gd name="T18" fmla="*/ 36 w 39"/>
              <a:gd name="T19" fmla="*/ 7 h 43"/>
              <a:gd name="T20" fmla="*/ 29 w 39"/>
              <a:gd name="T21" fmla="*/ 7 h 43"/>
              <a:gd name="T22" fmla="*/ 30 w 39"/>
              <a:gd name="T23" fmla="*/ 0 h 43"/>
              <a:gd name="T24" fmla="*/ 20 w 39"/>
              <a:gd name="T25" fmla="*/ 0 h 43"/>
              <a:gd name="T26" fmla="*/ 19 w 39"/>
              <a:gd name="T27" fmla="*/ 0 h 43"/>
              <a:gd name="T28" fmla="*/ 18 w 39"/>
              <a:gd name="T29" fmla="*/ 9 h 43"/>
              <a:gd name="T30" fmla="*/ 9 w 39"/>
              <a:gd name="T31" fmla="*/ 9 h 43"/>
              <a:gd name="T32" fmla="*/ 6 w 39"/>
              <a:gd name="T33" fmla="*/ 10 h 43"/>
              <a:gd name="T34" fmla="*/ 5 w 39"/>
              <a:gd name="T35" fmla="*/ 11 h 43"/>
              <a:gd name="T36" fmla="*/ 7 w 39"/>
              <a:gd name="T37" fmla="*/ 15 h 43"/>
              <a:gd name="T38" fmla="*/ 4 w 39"/>
              <a:gd name="T39" fmla="*/ 18 h 43"/>
              <a:gd name="T40" fmla="*/ 1 w 39"/>
              <a:gd name="T41" fmla="*/ 22 h 43"/>
              <a:gd name="T42" fmla="*/ 4 w 39"/>
              <a:gd name="T43" fmla="*/ 28 h 43"/>
              <a:gd name="T44" fmla="*/ 9 w 39"/>
              <a:gd name="T45" fmla="*/ 34 h 43"/>
              <a:gd name="T46" fmla="*/ 16 w 39"/>
              <a:gd name="T47" fmla="*/ 43 h 43"/>
              <a:gd name="T48" fmla="*/ 19 w 39"/>
              <a:gd name="T49" fmla="*/ 4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" h="43">
                <a:moveTo>
                  <a:pt x="19" y="41"/>
                </a:moveTo>
                <a:cubicBezTo>
                  <a:pt x="23" y="41"/>
                  <a:pt x="21" y="39"/>
                  <a:pt x="20" y="35"/>
                </a:cubicBezTo>
                <a:cubicBezTo>
                  <a:pt x="19" y="32"/>
                  <a:pt x="22" y="32"/>
                  <a:pt x="24" y="32"/>
                </a:cubicBezTo>
                <a:cubicBezTo>
                  <a:pt x="26" y="32"/>
                  <a:pt x="26" y="29"/>
                  <a:pt x="27" y="29"/>
                </a:cubicBezTo>
                <a:cubicBezTo>
                  <a:pt x="29" y="29"/>
                  <a:pt x="29" y="33"/>
                  <a:pt x="31" y="33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3"/>
                  <a:pt x="38" y="29"/>
                  <a:pt x="38" y="26"/>
                </a:cubicBezTo>
                <a:cubicBezTo>
                  <a:pt x="38" y="22"/>
                  <a:pt x="39" y="20"/>
                  <a:pt x="37" y="18"/>
                </a:cubicBezTo>
                <a:cubicBezTo>
                  <a:pt x="35" y="17"/>
                  <a:pt x="33" y="14"/>
                  <a:pt x="35" y="13"/>
                </a:cubicBezTo>
                <a:cubicBezTo>
                  <a:pt x="38" y="12"/>
                  <a:pt x="38" y="9"/>
                  <a:pt x="36" y="7"/>
                </a:cubicBezTo>
                <a:cubicBezTo>
                  <a:pt x="34" y="6"/>
                  <a:pt x="29" y="9"/>
                  <a:pt x="29" y="7"/>
                </a:cubicBezTo>
                <a:cubicBezTo>
                  <a:pt x="29" y="6"/>
                  <a:pt x="30" y="3"/>
                  <a:pt x="30" y="0"/>
                </a:cubicBezTo>
                <a:cubicBezTo>
                  <a:pt x="25" y="0"/>
                  <a:pt x="20" y="0"/>
                  <a:pt x="20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5"/>
                  <a:pt x="18" y="9"/>
                  <a:pt x="18" y="9"/>
                </a:cubicBezTo>
                <a:cubicBezTo>
                  <a:pt x="18" y="9"/>
                  <a:pt x="11" y="9"/>
                  <a:pt x="9" y="9"/>
                </a:cubicBezTo>
                <a:cubicBezTo>
                  <a:pt x="9" y="9"/>
                  <a:pt x="7" y="10"/>
                  <a:pt x="6" y="10"/>
                </a:cubicBezTo>
                <a:cubicBezTo>
                  <a:pt x="6" y="10"/>
                  <a:pt x="5" y="11"/>
                  <a:pt x="5" y="11"/>
                </a:cubicBezTo>
                <a:cubicBezTo>
                  <a:pt x="4" y="12"/>
                  <a:pt x="7" y="13"/>
                  <a:pt x="7" y="15"/>
                </a:cubicBezTo>
                <a:cubicBezTo>
                  <a:pt x="8" y="16"/>
                  <a:pt x="3" y="16"/>
                  <a:pt x="4" y="18"/>
                </a:cubicBezTo>
                <a:cubicBezTo>
                  <a:pt x="4" y="20"/>
                  <a:pt x="2" y="21"/>
                  <a:pt x="1" y="22"/>
                </a:cubicBezTo>
                <a:cubicBezTo>
                  <a:pt x="0" y="23"/>
                  <a:pt x="4" y="27"/>
                  <a:pt x="4" y="28"/>
                </a:cubicBezTo>
                <a:cubicBezTo>
                  <a:pt x="4" y="29"/>
                  <a:pt x="5" y="31"/>
                  <a:pt x="9" y="34"/>
                </a:cubicBezTo>
                <a:cubicBezTo>
                  <a:pt x="13" y="38"/>
                  <a:pt x="11" y="39"/>
                  <a:pt x="16" y="43"/>
                </a:cubicBezTo>
                <a:cubicBezTo>
                  <a:pt x="17" y="42"/>
                  <a:pt x="18" y="41"/>
                  <a:pt x="19" y="4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1" name="Freeform 43"/>
          <p:cNvSpPr>
            <a:spLocks noChangeArrowheads="1"/>
          </p:cNvSpPr>
          <p:nvPr/>
        </p:nvSpPr>
        <p:spPr bwMode="auto">
          <a:xfrm>
            <a:off x="3301935" y="2959793"/>
            <a:ext cx="32139" cy="21426"/>
          </a:xfrm>
          <a:custGeom>
            <a:avLst/>
            <a:gdLst>
              <a:gd name="T0" fmla="*/ 14 w 15"/>
              <a:gd name="T1" fmla="*/ 9 h 10"/>
              <a:gd name="T2" fmla="*/ 15 w 15"/>
              <a:gd name="T3" fmla="*/ 0 h 10"/>
              <a:gd name="T4" fmla="*/ 13 w 15"/>
              <a:gd name="T5" fmla="*/ 1 h 10"/>
              <a:gd name="T6" fmla="*/ 3 w 15"/>
              <a:gd name="T7" fmla="*/ 1 h 10"/>
              <a:gd name="T8" fmla="*/ 4 w 15"/>
              <a:gd name="T9" fmla="*/ 1 h 10"/>
              <a:gd name="T10" fmla="*/ 2 w 15"/>
              <a:gd name="T11" fmla="*/ 5 h 10"/>
              <a:gd name="T12" fmla="*/ 2 w 15"/>
              <a:gd name="T13" fmla="*/ 8 h 10"/>
              <a:gd name="T14" fmla="*/ 2 w 15"/>
              <a:gd name="T15" fmla="*/ 10 h 10"/>
              <a:gd name="T16" fmla="*/ 5 w 15"/>
              <a:gd name="T17" fmla="*/ 9 h 10"/>
              <a:gd name="T18" fmla="*/ 14 w 15"/>
              <a:gd name="T1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" h="10">
                <a:moveTo>
                  <a:pt x="14" y="9"/>
                </a:moveTo>
                <a:cubicBezTo>
                  <a:pt x="14" y="9"/>
                  <a:pt x="15" y="5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4" y="1"/>
                </a:cubicBezTo>
                <a:cubicBezTo>
                  <a:pt x="5" y="2"/>
                  <a:pt x="4" y="5"/>
                  <a:pt x="2" y="5"/>
                </a:cubicBezTo>
                <a:cubicBezTo>
                  <a:pt x="0" y="6"/>
                  <a:pt x="0" y="8"/>
                  <a:pt x="2" y="8"/>
                </a:cubicBezTo>
                <a:cubicBezTo>
                  <a:pt x="3" y="8"/>
                  <a:pt x="2" y="9"/>
                  <a:pt x="2" y="10"/>
                </a:cubicBezTo>
                <a:cubicBezTo>
                  <a:pt x="3" y="10"/>
                  <a:pt x="5" y="9"/>
                  <a:pt x="5" y="9"/>
                </a:cubicBezTo>
                <a:cubicBezTo>
                  <a:pt x="7" y="9"/>
                  <a:pt x="14" y="9"/>
                  <a:pt x="14" y="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2" name="Freeform 44"/>
          <p:cNvSpPr>
            <a:spLocks noChangeArrowheads="1"/>
          </p:cNvSpPr>
          <p:nvPr/>
        </p:nvSpPr>
        <p:spPr bwMode="auto">
          <a:xfrm>
            <a:off x="3328121" y="2939558"/>
            <a:ext cx="104748" cy="129744"/>
          </a:xfrm>
          <a:custGeom>
            <a:avLst/>
            <a:gdLst>
              <a:gd name="T0" fmla="*/ 13 w 49"/>
              <a:gd name="T1" fmla="*/ 57 h 61"/>
              <a:gd name="T2" fmla="*/ 18 w 49"/>
              <a:gd name="T3" fmla="*/ 58 h 61"/>
              <a:gd name="T4" fmla="*/ 23 w 49"/>
              <a:gd name="T5" fmla="*/ 58 h 61"/>
              <a:gd name="T6" fmla="*/ 26 w 49"/>
              <a:gd name="T7" fmla="*/ 58 h 61"/>
              <a:gd name="T8" fmla="*/ 30 w 49"/>
              <a:gd name="T9" fmla="*/ 54 h 61"/>
              <a:gd name="T10" fmla="*/ 33 w 49"/>
              <a:gd name="T11" fmla="*/ 49 h 61"/>
              <a:gd name="T12" fmla="*/ 33 w 49"/>
              <a:gd name="T13" fmla="*/ 37 h 61"/>
              <a:gd name="T14" fmla="*/ 39 w 49"/>
              <a:gd name="T15" fmla="*/ 30 h 61"/>
              <a:gd name="T16" fmla="*/ 45 w 49"/>
              <a:gd name="T17" fmla="*/ 15 h 61"/>
              <a:gd name="T18" fmla="*/ 47 w 49"/>
              <a:gd name="T19" fmla="*/ 8 h 61"/>
              <a:gd name="T20" fmla="*/ 48 w 49"/>
              <a:gd name="T21" fmla="*/ 1 h 61"/>
              <a:gd name="T22" fmla="*/ 48 w 49"/>
              <a:gd name="T23" fmla="*/ 1 h 61"/>
              <a:gd name="T24" fmla="*/ 42 w 49"/>
              <a:gd name="T25" fmla="*/ 0 h 61"/>
              <a:gd name="T26" fmla="*/ 39 w 49"/>
              <a:gd name="T27" fmla="*/ 1 h 61"/>
              <a:gd name="T28" fmla="*/ 35 w 49"/>
              <a:gd name="T29" fmla="*/ 2 h 61"/>
              <a:gd name="T30" fmla="*/ 34 w 49"/>
              <a:gd name="T31" fmla="*/ 7 h 61"/>
              <a:gd name="T32" fmla="*/ 32 w 49"/>
              <a:gd name="T33" fmla="*/ 14 h 61"/>
              <a:gd name="T34" fmla="*/ 22 w 49"/>
              <a:gd name="T35" fmla="*/ 10 h 61"/>
              <a:gd name="T36" fmla="*/ 14 w 49"/>
              <a:gd name="T37" fmla="*/ 10 h 61"/>
              <a:gd name="T38" fmla="*/ 13 w 49"/>
              <a:gd name="T39" fmla="*/ 17 h 61"/>
              <a:gd name="T40" fmla="*/ 20 w 49"/>
              <a:gd name="T41" fmla="*/ 17 h 61"/>
              <a:gd name="T42" fmla="*/ 19 w 49"/>
              <a:gd name="T43" fmla="*/ 23 h 61"/>
              <a:gd name="T44" fmla="*/ 21 w 49"/>
              <a:gd name="T45" fmla="*/ 28 h 61"/>
              <a:gd name="T46" fmla="*/ 22 w 49"/>
              <a:gd name="T47" fmla="*/ 36 h 61"/>
              <a:gd name="T48" fmla="*/ 20 w 49"/>
              <a:gd name="T49" fmla="*/ 44 h 61"/>
              <a:gd name="T50" fmla="*/ 15 w 49"/>
              <a:gd name="T51" fmla="*/ 43 h 61"/>
              <a:gd name="T52" fmla="*/ 11 w 49"/>
              <a:gd name="T53" fmla="*/ 39 h 61"/>
              <a:gd name="T54" fmla="*/ 8 w 49"/>
              <a:gd name="T55" fmla="*/ 42 h 61"/>
              <a:gd name="T56" fmla="*/ 4 w 49"/>
              <a:gd name="T57" fmla="*/ 45 h 61"/>
              <a:gd name="T58" fmla="*/ 3 w 49"/>
              <a:gd name="T59" fmla="*/ 51 h 61"/>
              <a:gd name="T60" fmla="*/ 0 w 49"/>
              <a:gd name="T61" fmla="*/ 53 h 61"/>
              <a:gd name="T62" fmla="*/ 1 w 49"/>
              <a:gd name="T63" fmla="*/ 53 h 61"/>
              <a:gd name="T64" fmla="*/ 7 w 49"/>
              <a:gd name="T65" fmla="*/ 61 h 61"/>
              <a:gd name="T66" fmla="*/ 13 w 49"/>
              <a:gd name="T67" fmla="*/ 57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" h="61">
                <a:moveTo>
                  <a:pt x="13" y="57"/>
                </a:moveTo>
                <a:cubicBezTo>
                  <a:pt x="14" y="58"/>
                  <a:pt x="15" y="60"/>
                  <a:pt x="18" y="58"/>
                </a:cubicBezTo>
                <a:cubicBezTo>
                  <a:pt x="20" y="56"/>
                  <a:pt x="23" y="56"/>
                  <a:pt x="23" y="58"/>
                </a:cubicBezTo>
                <a:cubicBezTo>
                  <a:pt x="23" y="60"/>
                  <a:pt x="24" y="60"/>
                  <a:pt x="26" y="58"/>
                </a:cubicBezTo>
                <a:cubicBezTo>
                  <a:pt x="28" y="56"/>
                  <a:pt x="30" y="58"/>
                  <a:pt x="30" y="54"/>
                </a:cubicBezTo>
                <a:cubicBezTo>
                  <a:pt x="30" y="50"/>
                  <a:pt x="33" y="53"/>
                  <a:pt x="33" y="49"/>
                </a:cubicBezTo>
                <a:cubicBezTo>
                  <a:pt x="33" y="44"/>
                  <a:pt x="33" y="39"/>
                  <a:pt x="33" y="37"/>
                </a:cubicBezTo>
                <a:cubicBezTo>
                  <a:pt x="33" y="35"/>
                  <a:pt x="39" y="33"/>
                  <a:pt x="39" y="30"/>
                </a:cubicBezTo>
                <a:cubicBezTo>
                  <a:pt x="39" y="26"/>
                  <a:pt x="45" y="19"/>
                  <a:pt x="45" y="15"/>
                </a:cubicBezTo>
                <a:cubicBezTo>
                  <a:pt x="45" y="11"/>
                  <a:pt x="46" y="10"/>
                  <a:pt x="47" y="8"/>
                </a:cubicBezTo>
                <a:cubicBezTo>
                  <a:pt x="48" y="6"/>
                  <a:pt x="49" y="4"/>
                  <a:pt x="48" y="1"/>
                </a:cubicBezTo>
                <a:cubicBezTo>
                  <a:pt x="48" y="1"/>
                  <a:pt x="48" y="1"/>
                  <a:pt x="48" y="1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1"/>
                  <a:pt x="39" y="1"/>
                  <a:pt x="39" y="1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6" y="5"/>
                  <a:pt x="34" y="7"/>
                </a:cubicBezTo>
                <a:cubicBezTo>
                  <a:pt x="32" y="9"/>
                  <a:pt x="32" y="14"/>
                  <a:pt x="32" y="14"/>
                </a:cubicBezTo>
                <a:cubicBezTo>
                  <a:pt x="32" y="14"/>
                  <a:pt x="24" y="10"/>
                  <a:pt x="22" y="10"/>
                </a:cubicBezTo>
                <a:cubicBezTo>
                  <a:pt x="21" y="10"/>
                  <a:pt x="18" y="10"/>
                  <a:pt x="14" y="10"/>
                </a:cubicBezTo>
                <a:cubicBezTo>
                  <a:pt x="14" y="13"/>
                  <a:pt x="13" y="16"/>
                  <a:pt x="13" y="17"/>
                </a:cubicBezTo>
                <a:cubicBezTo>
                  <a:pt x="13" y="19"/>
                  <a:pt x="18" y="16"/>
                  <a:pt x="20" y="17"/>
                </a:cubicBezTo>
                <a:cubicBezTo>
                  <a:pt x="22" y="19"/>
                  <a:pt x="22" y="22"/>
                  <a:pt x="19" y="23"/>
                </a:cubicBezTo>
                <a:cubicBezTo>
                  <a:pt x="17" y="24"/>
                  <a:pt x="19" y="27"/>
                  <a:pt x="21" y="28"/>
                </a:cubicBezTo>
                <a:cubicBezTo>
                  <a:pt x="23" y="30"/>
                  <a:pt x="22" y="32"/>
                  <a:pt x="22" y="36"/>
                </a:cubicBezTo>
                <a:cubicBezTo>
                  <a:pt x="22" y="39"/>
                  <a:pt x="22" y="43"/>
                  <a:pt x="20" y="44"/>
                </a:cubicBezTo>
                <a:cubicBezTo>
                  <a:pt x="18" y="44"/>
                  <a:pt x="17" y="42"/>
                  <a:pt x="15" y="43"/>
                </a:cubicBezTo>
                <a:cubicBezTo>
                  <a:pt x="13" y="43"/>
                  <a:pt x="13" y="39"/>
                  <a:pt x="11" y="39"/>
                </a:cubicBezTo>
                <a:cubicBezTo>
                  <a:pt x="10" y="39"/>
                  <a:pt x="10" y="42"/>
                  <a:pt x="8" y="42"/>
                </a:cubicBezTo>
                <a:cubicBezTo>
                  <a:pt x="6" y="42"/>
                  <a:pt x="3" y="42"/>
                  <a:pt x="4" y="45"/>
                </a:cubicBezTo>
                <a:cubicBezTo>
                  <a:pt x="5" y="49"/>
                  <a:pt x="7" y="51"/>
                  <a:pt x="3" y="51"/>
                </a:cubicBezTo>
                <a:cubicBezTo>
                  <a:pt x="2" y="51"/>
                  <a:pt x="1" y="52"/>
                  <a:pt x="0" y="53"/>
                </a:cubicBezTo>
                <a:cubicBezTo>
                  <a:pt x="0" y="53"/>
                  <a:pt x="0" y="53"/>
                  <a:pt x="1" y="53"/>
                </a:cubicBezTo>
                <a:cubicBezTo>
                  <a:pt x="4" y="56"/>
                  <a:pt x="5" y="58"/>
                  <a:pt x="7" y="61"/>
                </a:cubicBezTo>
                <a:cubicBezTo>
                  <a:pt x="9" y="59"/>
                  <a:pt x="12" y="57"/>
                  <a:pt x="13" y="5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3" name="Freeform 45"/>
          <p:cNvSpPr>
            <a:spLocks noChangeArrowheads="1"/>
          </p:cNvSpPr>
          <p:nvPr/>
        </p:nvSpPr>
        <p:spPr bwMode="auto">
          <a:xfrm>
            <a:off x="3476911" y="2641979"/>
            <a:ext cx="244014" cy="301149"/>
          </a:xfrm>
          <a:custGeom>
            <a:avLst/>
            <a:gdLst>
              <a:gd name="T0" fmla="*/ 86 w 114"/>
              <a:gd name="T1" fmla="*/ 7 h 141"/>
              <a:gd name="T2" fmla="*/ 78 w 114"/>
              <a:gd name="T3" fmla="*/ 9 h 141"/>
              <a:gd name="T4" fmla="*/ 66 w 114"/>
              <a:gd name="T5" fmla="*/ 7 h 141"/>
              <a:gd name="T6" fmla="*/ 21 w 114"/>
              <a:gd name="T7" fmla="*/ 9 h 141"/>
              <a:gd name="T8" fmla="*/ 15 w 114"/>
              <a:gd name="T9" fmla="*/ 24 h 141"/>
              <a:gd name="T10" fmla="*/ 14 w 114"/>
              <a:gd name="T11" fmla="*/ 53 h 141"/>
              <a:gd name="T12" fmla="*/ 6 w 114"/>
              <a:gd name="T13" fmla="*/ 61 h 141"/>
              <a:gd name="T14" fmla="*/ 2 w 114"/>
              <a:gd name="T15" fmla="*/ 72 h 141"/>
              <a:gd name="T16" fmla="*/ 4 w 114"/>
              <a:gd name="T17" fmla="*/ 80 h 141"/>
              <a:gd name="T18" fmla="*/ 7 w 114"/>
              <a:gd name="T19" fmla="*/ 88 h 141"/>
              <a:gd name="T20" fmla="*/ 13 w 114"/>
              <a:gd name="T21" fmla="*/ 100 h 141"/>
              <a:gd name="T22" fmla="*/ 15 w 114"/>
              <a:gd name="T23" fmla="*/ 103 h 141"/>
              <a:gd name="T24" fmla="*/ 21 w 114"/>
              <a:gd name="T25" fmla="*/ 108 h 141"/>
              <a:gd name="T26" fmla="*/ 28 w 114"/>
              <a:gd name="T27" fmla="*/ 116 h 141"/>
              <a:gd name="T28" fmla="*/ 35 w 114"/>
              <a:gd name="T29" fmla="*/ 124 h 141"/>
              <a:gd name="T30" fmla="*/ 39 w 114"/>
              <a:gd name="T31" fmla="*/ 130 h 141"/>
              <a:gd name="T32" fmla="*/ 46 w 114"/>
              <a:gd name="T33" fmla="*/ 133 h 141"/>
              <a:gd name="T34" fmla="*/ 53 w 114"/>
              <a:gd name="T35" fmla="*/ 133 h 141"/>
              <a:gd name="T36" fmla="*/ 66 w 114"/>
              <a:gd name="T37" fmla="*/ 138 h 141"/>
              <a:gd name="T38" fmla="*/ 76 w 114"/>
              <a:gd name="T39" fmla="*/ 138 h 141"/>
              <a:gd name="T40" fmla="*/ 82 w 114"/>
              <a:gd name="T41" fmla="*/ 135 h 141"/>
              <a:gd name="T42" fmla="*/ 89 w 114"/>
              <a:gd name="T43" fmla="*/ 131 h 141"/>
              <a:gd name="T44" fmla="*/ 94 w 114"/>
              <a:gd name="T45" fmla="*/ 132 h 141"/>
              <a:gd name="T46" fmla="*/ 88 w 114"/>
              <a:gd name="T47" fmla="*/ 121 h 141"/>
              <a:gd name="T48" fmla="*/ 76 w 114"/>
              <a:gd name="T49" fmla="*/ 110 h 141"/>
              <a:gd name="T50" fmla="*/ 83 w 114"/>
              <a:gd name="T51" fmla="*/ 105 h 141"/>
              <a:gd name="T52" fmla="*/ 86 w 114"/>
              <a:gd name="T53" fmla="*/ 91 h 141"/>
              <a:gd name="T54" fmla="*/ 91 w 114"/>
              <a:gd name="T55" fmla="*/ 81 h 141"/>
              <a:gd name="T56" fmla="*/ 98 w 114"/>
              <a:gd name="T57" fmla="*/ 72 h 141"/>
              <a:gd name="T58" fmla="*/ 101 w 114"/>
              <a:gd name="T59" fmla="*/ 55 h 141"/>
              <a:gd name="T60" fmla="*/ 107 w 114"/>
              <a:gd name="T61" fmla="*/ 44 h 141"/>
              <a:gd name="T62" fmla="*/ 110 w 114"/>
              <a:gd name="T63" fmla="*/ 34 h 141"/>
              <a:gd name="T64" fmla="*/ 104 w 114"/>
              <a:gd name="T65" fmla="*/ 12 h 141"/>
              <a:gd name="T66" fmla="*/ 94 w 114"/>
              <a:gd name="T67" fmla="*/ 0 h 141"/>
              <a:gd name="T68" fmla="*/ 90 w 114"/>
              <a:gd name="T69" fmla="*/ 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4" h="141">
                <a:moveTo>
                  <a:pt x="90" y="3"/>
                </a:moveTo>
                <a:cubicBezTo>
                  <a:pt x="88" y="3"/>
                  <a:pt x="89" y="7"/>
                  <a:pt x="86" y="7"/>
                </a:cubicBezTo>
                <a:cubicBezTo>
                  <a:pt x="83" y="7"/>
                  <a:pt x="84" y="11"/>
                  <a:pt x="82" y="11"/>
                </a:cubicBezTo>
                <a:cubicBezTo>
                  <a:pt x="80" y="11"/>
                  <a:pt x="78" y="9"/>
                  <a:pt x="78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69" y="9"/>
                  <a:pt x="67" y="7"/>
                  <a:pt x="66" y="7"/>
                </a:cubicBezTo>
                <a:cubicBezTo>
                  <a:pt x="65" y="8"/>
                  <a:pt x="63" y="9"/>
                  <a:pt x="63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17"/>
                  <a:pt x="21" y="24"/>
                  <a:pt x="21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5" y="53"/>
                  <a:pt x="14" y="53"/>
                </a:cubicBezTo>
                <a:cubicBezTo>
                  <a:pt x="13" y="54"/>
                  <a:pt x="8" y="55"/>
                  <a:pt x="8" y="57"/>
                </a:cubicBezTo>
                <a:cubicBezTo>
                  <a:pt x="8" y="59"/>
                  <a:pt x="8" y="61"/>
                  <a:pt x="6" y="61"/>
                </a:cubicBezTo>
                <a:cubicBezTo>
                  <a:pt x="4" y="62"/>
                  <a:pt x="6" y="66"/>
                  <a:pt x="3" y="66"/>
                </a:cubicBezTo>
                <a:cubicBezTo>
                  <a:pt x="0" y="66"/>
                  <a:pt x="4" y="70"/>
                  <a:pt x="2" y="72"/>
                </a:cubicBezTo>
                <a:cubicBezTo>
                  <a:pt x="1" y="73"/>
                  <a:pt x="1" y="75"/>
                  <a:pt x="3" y="75"/>
                </a:cubicBezTo>
                <a:cubicBezTo>
                  <a:pt x="5" y="75"/>
                  <a:pt x="4" y="78"/>
                  <a:pt x="4" y="80"/>
                </a:cubicBezTo>
                <a:cubicBezTo>
                  <a:pt x="4" y="83"/>
                  <a:pt x="8" y="85"/>
                  <a:pt x="8" y="85"/>
                </a:cubicBezTo>
                <a:cubicBezTo>
                  <a:pt x="7" y="88"/>
                  <a:pt x="7" y="88"/>
                  <a:pt x="7" y="88"/>
                </a:cubicBezTo>
                <a:cubicBezTo>
                  <a:pt x="7" y="88"/>
                  <a:pt x="12" y="93"/>
                  <a:pt x="12" y="94"/>
                </a:cubicBezTo>
                <a:cubicBezTo>
                  <a:pt x="13" y="96"/>
                  <a:pt x="15" y="99"/>
                  <a:pt x="13" y="100"/>
                </a:cubicBezTo>
                <a:cubicBezTo>
                  <a:pt x="10" y="102"/>
                  <a:pt x="12" y="103"/>
                  <a:pt x="12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5" y="105"/>
                  <a:pt x="19" y="105"/>
                  <a:pt x="21" y="108"/>
                </a:cubicBezTo>
                <a:cubicBezTo>
                  <a:pt x="23" y="111"/>
                  <a:pt x="24" y="111"/>
                  <a:pt x="24" y="112"/>
                </a:cubicBezTo>
                <a:cubicBezTo>
                  <a:pt x="24" y="114"/>
                  <a:pt x="26" y="114"/>
                  <a:pt x="28" y="116"/>
                </a:cubicBezTo>
                <a:cubicBezTo>
                  <a:pt x="31" y="118"/>
                  <a:pt x="31" y="119"/>
                  <a:pt x="31" y="121"/>
                </a:cubicBezTo>
                <a:cubicBezTo>
                  <a:pt x="31" y="122"/>
                  <a:pt x="35" y="124"/>
                  <a:pt x="35" y="124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8" y="129"/>
                  <a:pt x="38" y="129"/>
                  <a:pt x="39" y="130"/>
                </a:cubicBezTo>
                <a:cubicBezTo>
                  <a:pt x="40" y="132"/>
                  <a:pt x="42" y="133"/>
                  <a:pt x="42" y="133"/>
                </a:cubicBezTo>
                <a:cubicBezTo>
                  <a:pt x="42" y="133"/>
                  <a:pt x="44" y="135"/>
                  <a:pt x="46" y="133"/>
                </a:cubicBezTo>
                <a:cubicBezTo>
                  <a:pt x="48" y="132"/>
                  <a:pt x="50" y="134"/>
                  <a:pt x="50" y="134"/>
                </a:cubicBezTo>
                <a:cubicBezTo>
                  <a:pt x="50" y="134"/>
                  <a:pt x="52" y="132"/>
                  <a:pt x="53" y="133"/>
                </a:cubicBezTo>
                <a:cubicBezTo>
                  <a:pt x="54" y="133"/>
                  <a:pt x="58" y="137"/>
                  <a:pt x="61" y="140"/>
                </a:cubicBezTo>
                <a:cubicBezTo>
                  <a:pt x="62" y="139"/>
                  <a:pt x="65" y="138"/>
                  <a:pt x="66" y="138"/>
                </a:cubicBezTo>
                <a:cubicBezTo>
                  <a:pt x="68" y="138"/>
                  <a:pt x="70" y="141"/>
                  <a:pt x="71" y="140"/>
                </a:cubicBezTo>
                <a:cubicBezTo>
                  <a:pt x="71" y="139"/>
                  <a:pt x="74" y="137"/>
                  <a:pt x="76" y="138"/>
                </a:cubicBezTo>
                <a:cubicBezTo>
                  <a:pt x="77" y="139"/>
                  <a:pt x="80" y="139"/>
                  <a:pt x="80" y="138"/>
                </a:cubicBezTo>
                <a:cubicBezTo>
                  <a:pt x="80" y="137"/>
                  <a:pt x="81" y="136"/>
                  <a:pt x="82" y="135"/>
                </a:cubicBezTo>
                <a:cubicBezTo>
                  <a:pt x="83" y="135"/>
                  <a:pt x="83" y="135"/>
                  <a:pt x="83" y="134"/>
                </a:cubicBezTo>
                <a:cubicBezTo>
                  <a:pt x="83" y="133"/>
                  <a:pt x="87" y="131"/>
                  <a:pt x="89" y="131"/>
                </a:cubicBezTo>
                <a:cubicBezTo>
                  <a:pt x="90" y="130"/>
                  <a:pt x="92" y="130"/>
                  <a:pt x="93" y="131"/>
                </a:cubicBezTo>
                <a:cubicBezTo>
                  <a:pt x="93" y="132"/>
                  <a:pt x="94" y="132"/>
                  <a:pt x="94" y="132"/>
                </a:cubicBezTo>
                <a:cubicBezTo>
                  <a:pt x="95" y="128"/>
                  <a:pt x="96" y="126"/>
                  <a:pt x="95" y="126"/>
                </a:cubicBezTo>
                <a:cubicBezTo>
                  <a:pt x="93" y="126"/>
                  <a:pt x="89" y="124"/>
                  <a:pt x="88" y="121"/>
                </a:cubicBezTo>
                <a:cubicBezTo>
                  <a:pt x="87" y="118"/>
                  <a:pt x="83" y="115"/>
                  <a:pt x="82" y="113"/>
                </a:cubicBezTo>
                <a:cubicBezTo>
                  <a:pt x="81" y="111"/>
                  <a:pt x="77" y="112"/>
                  <a:pt x="76" y="110"/>
                </a:cubicBezTo>
                <a:cubicBezTo>
                  <a:pt x="75" y="108"/>
                  <a:pt x="77" y="108"/>
                  <a:pt x="77" y="106"/>
                </a:cubicBezTo>
                <a:cubicBezTo>
                  <a:pt x="77" y="104"/>
                  <a:pt x="82" y="105"/>
                  <a:pt x="83" y="105"/>
                </a:cubicBezTo>
                <a:cubicBezTo>
                  <a:pt x="83" y="104"/>
                  <a:pt x="84" y="100"/>
                  <a:pt x="84" y="97"/>
                </a:cubicBezTo>
                <a:cubicBezTo>
                  <a:pt x="84" y="95"/>
                  <a:pt x="87" y="92"/>
                  <a:pt x="86" y="91"/>
                </a:cubicBezTo>
                <a:cubicBezTo>
                  <a:pt x="84" y="89"/>
                  <a:pt x="87" y="89"/>
                  <a:pt x="89" y="88"/>
                </a:cubicBezTo>
                <a:cubicBezTo>
                  <a:pt x="90" y="86"/>
                  <a:pt x="89" y="83"/>
                  <a:pt x="91" y="81"/>
                </a:cubicBezTo>
                <a:cubicBezTo>
                  <a:pt x="92" y="79"/>
                  <a:pt x="94" y="76"/>
                  <a:pt x="95" y="76"/>
                </a:cubicBezTo>
                <a:cubicBezTo>
                  <a:pt x="96" y="76"/>
                  <a:pt x="98" y="74"/>
                  <a:pt x="98" y="72"/>
                </a:cubicBezTo>
                <a:cubicBezTo>
                  <a:pt x="98" y="71"/>
                  <a:pt x="101" y="67"/>
                  <a:pt x="101" y="64"/>
                </a:cubicBezTo>
                <a:cubicBezTo>
                  <a:pt x="100" y="61"/>
                  <a:pt x="99" y="58"/>
                  <a:pt x="101" y="55"/>
                </a:cubicBezTo>
                <a:cubicBezTo>
                  <a:pt x="103" y="52"/>
                  <a:pt x="104" y="50"/>
                  <a:pt x="104" y="48"/>
                </a:cubicBezTo>
                <a:cubicBezTo>
                  <a:pt x="103" y="46"/>
                  <a:pt x="106" y="46"/>
                  <a:pt x="107" y="44"/>
                </a:cubicBezTo>
                <a:cubicBezTo>
                  <a:pt x="108" y="43"/>
                  <a:pt x="111" y="42"/>
                  <a:pt x="114" y="38"/>
                </a:cubicBezTo>
                <a:cubicBezTo>
                  <a:pt x="112" y="36"/>
                  <a:pt x="111" y="35"/>
                  <a:pt x="110" y="34"/>
                </a:cubicBezTo>
                <a:cubicBezTo>
                  <a:pt x="107" y="33"/>
                  <a:pt x="106" y="29"/>
                  <a:pt x="106" y="24"/>
                </a:cubicBezTo>
                <a:cubicBezTo>
                  <a:pt x="106" y="18"/>
                  <a:pt x="104" y="14"/>
                  <a:pt x="104" y="12"/>
                </a:cubicBezTo>
                <a:cubicBezTo>
                  <a:pt x="104" y="10"/>
                  <a:pt x="101" y="7"/>
                  <a:pt x="98" y="5"/>
                </a:cubicBezTo>
                <a:cubicBezTo>
                  <a:pt x="96" y="4"/>
                  <a:pt x="95" y="2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2" y="3"/>
                  <a:pt x="92" y="3"/>
                  <a:pt x="90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4" name="Freeform 46"/>
          <p:cNvSpPr>
            <a:spLocks noChangeArrowheads="1"/>
          </p:cNvSpPr>
          <p:nvPr/>
        </p:nvSpPr>
        <p:spPr bwMode="auto">
          <a:xfrm>
            <a:off x="3766157" y="2805052"/>
            <a:ext cx="29758" cy="27378"/>
          </a:xfrm>
          <a:custGeom>
            <a:avLst/>
            <a:gdLst>
              <a:gd name="T0" fmla="*/ 5 w 14"/>
              <a:gd name="T1" fmla="*/ 2 h 13"/>
              <a:gd name="T2" fmla="*/ 2 w 14"/>
              <a:gd name="T3" fmla="*/ 6 h 13"/>
              <a:gd name="T4" fmla="*/ 2 w 14"/>
              <a:gd name="T5" fmla="*/ 12 h 13"/>
              <a:gd name="T6" fmla="*/ 6 w 14"/>
              <a:gd name="T7" fmla="*/ 12 h 13"/>
              <a:gd name="T8" fmla="*/ 9 w 14"/>
              <a:gd name="T9" fmla="*/ 13 h 13"/>
              <a:gd name="T10" fmla="*/ 12 w 14"/>
              <a:gd name="T11" fmla="*/ 10 h 13"/>
              <a:gd name="T12" fmla="*/ 8 w 14"/>
              <a:gd name="T13" fmla="*/ 8 h 13"/>
              <a:gd name="T14" fmla="*/ 12 w 14"/>
              <a:gd name="T15" fmla="*/ 5 h 13"/>
              <a:gd name="T16" fmla="*/ 11 w 14"/>
              <a:gd name="T17" fmla="*/ 1 h 13"/>
              <a:gd name="T18" fmla="*/ 10 w 14"/>
              <a:gd name="T19" fmla="*/ 0 h 13"/>
              <a:gd name="T20" fmla="*/ 9 w 14"/>
              <a:gd name="T21" fmla="*/ 1 h 13"/>
              <a:gd name="T22" fmla="*/ 5 w 14"/>
              <a:gd name="T23" fmla="*/ 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" h="13">
                <a:moveTo>
                  <a:pt x="5" y="2"/>
                </a:moveTo>
                <a:cubicBezTo>
                  <a:pt x="5" y="2"/>
                  <a:pt x="3" y="5"/>
                  <a:pt x="2" y="6"/>
                </a:cubicBezTo>
                <a:cubicBezTo>
                  <a:pt x="0" y="8"/>
                  <a:pt x="1" y="11"/>
                  <a:pt x="2" y="12"/>
                </a:cubicBezTo>
                <a:cubicBezTo>
                  <a:pt x="2" y="13"/>
                  <a:pt x="4" y="13"/>
                  <a:pt x="6" y="12"/>
                </a:cubicBezTo>
                <a:cubicBezTo>
                  <a:pt x="7" y="11"/>
                  <a:pt x="7" y="12"/>
                  <a:pt x="9" y="13"/>
                </a:cubicBezTo>
                <a:cubicBezTo>
                  <a:pt x="10" y="12"/>
                  <a:pt x="11" y="11"/>
                  <a:pt x="12" y="10"/>
                </a:cubicBezTo>
                <a:cubicBezTo>
                  <a:pt x="10" y="9"/>
                  <a:pt x="8" y="9"/>
                  <a:pt x="8" y="8"/>
                </a:cubicBezTo>
                <a:cubicBezTo>
                  <a:pt x="7" y="7"/>
                  <a:pt x="10" y="5"/>
                  <a:pt x="12" y="5"/>
                </a:cubicBezTo>
                <a:cubicBezTo>
                  <a:pt x="14" y="5"/>
                  <a:pt x="13" y="2"/>
                  <a:pt x="11" y="1"/>
                </a:cubicBezTo>
                <a:cubicBezTo>
                  <a:pt x="11" y="1"/>
                  <a:pt x="11" y="0"/>
                  <a:pt x="10" y="0"/>
                </a:cubicBezTo>
                <a:cubicBezTo>
                  <a:pt x="10" y="1"/>
                  <a:pt x="9" y="1"/>
                  <a:pt x="9" y="1"/>
                </a:cubicBezTo>
                <a:cubicBezTo>
                  <a:pt x="8" y="2"/>
                  <a:pt x="7" y="2"/>
                  <a:pt x="5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5" name="Freeform 47"/>
          <p:cNvSpPr>
            <a:spLocks noChangeArrowheads="1"/>
          </p:cNvSpPr>
          <p:nvPr/>
        </p:nvSpPr>
        <p:spPr bwMode="auto">
          <a:xfrm>
            <a:off x="3688787" y="2722920"/>
            <a:ext cx="98796" cy="85703"/>
          </a:xfrm>
          <a:custGeom>
            <a:avLst/>
            <a:gdLst>
              <a:gd name="T0" fmla="*/ 8 w 46"/>
              <a:gd name="T1" fmla="*/ 6 h 40"/>
              <a:gd name="T2" fmla="*/ 5 w 46"/>
              <a:gd name="T3" fmla="*/ 10 h 40"/>
              <a:gd name="T4" fmla="*/ 2 w 46"/>
              <a:gd name="T5" fmla="*/ 17 h 40"/>
              <a:gd name="T6" fmla="*/ 2 w 46"/>
              <a:gd name="T7" fmla="*/ 26 h 40"/>
              <a:gd name="T8" fmla="*/ 7 w 46"/>
              <a:gd name="T9" fmla="*/ 27 h 40"/>
              <a:gd name="T10" fmla="*/ 9 w 46"/>
              <a:gd name="T11" fmla="*/ 24 h 40"/>
              <a:gd name="T12" fmla="*/ 13 w 46"/>
              <a:gd name="T13" fmla="*/ 24 h 40"/>
              <a:gd name="T14" fmla="*/ 17 w 46"/>
              <a:gd name="T15" fmla="*/ 25 h 40"/>
              <a:gd name="T16" fmla="*/ 20 w 46"/>
              <a:gd name="T17" fmla="*/ 25 h 40"/>
              <a:gd name="T18" fmla="*/ 27 w 46"/>
              <a:gd name="T19" fmla="*/ 25 h 40"/>
              <a:gd name="T20" fmla="*/ 41 w 46"/>
              <a:gd name="T21" fmla="*/ 39 h 40"/>
              <a:gd name="T22" fmla="*/ 41 w 46"/>
              <a:gd name="T23" fmla="*/ 40 h 40"/>
              <a:gd name="T24" fmla="*/ 45 w 46"/>
              <a:gd name="T25" fmla="*/ 39 h 40"/>
              <a:gd name="T26" fmla="*/ 46 w 46"/>
              <a:gd name="T27" fmla="*/ 38 h 40"/>
              <a:gd name="T28" fmla="*/ 39 w 46"/>
              <a:gd name="T29" fmla="*/ 30 h 40"/>
              <a:gd name="T30" fmla="*/ 28 w 46"/>
              <a:gd name="T31" fmla="*/ 22 h 40"/>
              <a:gd name="T32" fmla="*/ 24 w 46"/>
              <a:gd name="T33" fmla="*/ 18 h 40"/>
              <a:gd name="T34" fmla="*/ 19 w 46"/>
              <a:gd name="T35" fmla="*/ 8 h 40"/>
              <a:gd name="T36" fmla="*/ 15 w 46"/>
              <a:gd name="T37" fmla="*/ 0 h 40"/>
              <a:gd name="T38" fmla="*/ 8 w 46"/>
              <a:gd name="T39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" h="40">
                <a:moveTo>
                  <a:pt x="8" y="6"/>
                </a:moveTo>
                <a:cubicBezTo>
                  <a:pt x="7" y="8"/>
                  <a:pt x="4" y="8"/>
                  <a:pt x="5" y="10"/>
                </a:cubicBezTo>
                <a:cubicBezTo>
                  <a:pt x="5" y="12"/>
                  <a:pt x="4" y="14"/>
                  <a:pt x="2" y="17"/>
                </a:cubicBezTo>
                <a:cubicBezTo>
                  <a:pt x="0" y="20"/>
                  <a:pt x="1" y="23"/>
                  <a:pt x="2" y="26"/>
                </a:cubicBezTo>
                <a:cubicBezTo>
                  <a:pt x="4" y="26"/>
                  <a:pt x="7" y="26"/>
                  <a:pt x="7" y="27"/>
                </a:cubicBezTo>
                <a:cubicBezTo>
                  <a:pt x="8" y="28"/>
                  <a:pt x="9" y="27"/>
                  <a:pt x="9" y="24"/>
                </a:cubicBezTo>
                <a:cubicBezTo>
                  <a:pt x="10" y="22"/>
                  <a:pt x="11" y="23"/>
                  <a:pt x="13" y="24"/>
                </a:cubicBezTo>
                <a:cubicBezTo>
                  <a:pt x="14" y="25"/>
                  <a:pt x="15" y="26"/>
                  <a:pt x="17" y="25"/>
                </a:cubicBezTo>
                <a:cubicBezTo>
                  <a:pt x="19" y="24"/>
                  <a:pt x="19" y="25"/>
                  <a:pt x="20" y="25"/>
                </a:cubicBezTo>
                <a:cubicBezTo>
                  <a:pt x="21" y="26"/>
                  <a:pt x="25" y="25"/>
                  <a:pt x="27" y="25"/>
                </a:cubicBezTo>
                <a:cubicBezTo>
                  <a:pt x="28" y="26"/>
                  <a:pt x="41" y="39"/>
                  <a:pt x="41" y="39"/>
                </a:cubicBezTo>
                <a:cubicBezTo>
                  <a:pt x="41" y="39"/>
                  <a:pt x="41" y="40"/>
                  <a:pt x="41" y="40"/>
                </a:cubicBezTo>
                <a:cubicBezTo>
                  <a:pt x="43" y="40"/>
                  <a:pt x="44" y="40"/>
                  <a:pt x="45" y="39"/>
                </a:cubicBezTo>
                <a:cubicBezTo>
                  <a:pt x="45" y="39"/>
                  <a:pt x="46" y="39"/>
                  <a:pt x="46" y="38"/>
                </a:cubicBezTo>
                <a:cubicBezTo>
                  <a:pt x="45" y="37"/>
                  <a:pt x="42" y="34"/>
                  <a:pt x="39" y="30"/>
                </a:cubicBezTo>
                <a:cubicBezTo>
                  <a:pt x="35" y="25"/>
                  <a:pt x="31" y="22"/>
                  <a:pt x="28" y="22"/>
                </a:cubicBezTo>
                <a:cubicBezTo>
                  <a:pt x="26" y="22"/>
                  <a:pt x="25" y="18"/>
                  <a:pt x="24" y="18"/>
                </a:cubicBezTo>
                <a:cubicBezTo>
                  <a:pt x="22" y="18"/>
                  <a:pt x="19" y="12"/>
                  <a:pt x="19" y="8"/>
                </a:cubicBezTo>
                <a:cubicBezTo>
                  <a:pt x="19" y="6"/>
                  <a:pt x="17" y="3"/>
                  <a:pt x="15" y="0"/>
                </a:cubicBezTo>
                <a:cubicBezTo>
                  <a:pt x="12" y="4"/>
                  <a:pt x="9" y="5"/>
                  <a:pt x="8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6" name="Freeform 48"/>
          <p:cNvSpPr>
            <a:spLocks noChangeArrowheads="1"/>
          </p:cNvSpPr>
          <p:nvPr/>
        </p:nvSpPr>
        <p:spPr bwMode="auto">
          <a:xfrm>
            <a:off x="3637604" y="2770534"/>
            <a:ext cx="222589" cy="172595"/>
          </a:xfrm>
          <a:custGeom>
            <a:avLst/>
            <a:gdLst>
              <a:gd name="T0" fmla="*/ 7 w 104"/>
              <a:gd name="T1" fmla="*/ 53 h 81"/>
              <a:gd name="T2" fmla="*/ 13 w 104"/>
              <a:gd name="T3" fmla="*/ 61 h 81"/>
              <a:gd name="T4" fmla="*/ 20 w 104"/>
              <a:gd name="T5" fmla="*/ 66 h 81"/>
              <a:gd name="T6" fmla="*/ 19 w 104"/>
              <a:gd name="T7" fmla="*/ 72 h 81"/>
              <a:gd name="T8" fmla="*/ 22 w 104"/>
              <a:gd name="T9" fmla="*/ 73 h 81"/>
              <a:gd name="T10" fmla="*/ 29 w 104"/>
              <a:gd name="T11" fmla="*/ 74 h 81"/>
              <a:gd name="T12" fmla="*/ 37 w 104"/>
              <a:gd name="T13" fmla="*/ 79 h 81"/>
              <a:gd name="T14" fmla="*/ 45 w 104"/>
              <a:gd name="T15" fmla="*/ 80 h 81"/>
              <a:gd name="T16" fmla="*/ 49 w 104"/>
              <a:gd name="T17" fmla="*/ 77 h 81"/>
              <a:gd name="T18" fmla="*/ 55 w 104"/>
              <a:gd name="T19" fmla="*/ 76 h 81"/>
              <a:gd name="T20" fmla="*/ 59 w 104"/>
              <a:gd name="T21" fmla="*/ 77 h 81"/>
              <a:gd name="T22" fmla="*/ 62 w 104"/>
              <a:gd name="T23" fmla="*/ 76 h 81"/>
              <a:gd name="T24" fmla="*/ 68 w 104"/>
              <a:gd name="T25" fmla="*/ 75 h 81"/>
              <a:gd name="T26" fmla="*/ 77 w 104"/>
              <a:gd name="T27" fmla="*/ 70 h 81"/>
              <a:gd name="T28" fmla="*/ 84 w 104"/>
              <a:gd name="T29" fmla="*/ 69 h 81"/>
              <a:gd name="T30" fmla="*/ 102 w 104"/>
              <a:gd name="T31" fmla="*/ 51 h 81"/>
              <a:gd name="T32" fmla="*/ 100 w 104"/>
              <a:gd name="T33" fmla="*/ 49 h 81"/>
              <a:gd name="T34" fmla="*/ 91 w 104"/>
              <a:gd name="T35" fmla="*/ 47 h 81"/>
              <a:gd name="T36" fmla="*/ 77 w 104"/>
              <a:gd name="T37" fmla="*/ 42 h 81"/>
              <a:gd name="T38" fmla="*/ 72 w 104"/>
              <a:gd name="T39" fmla="*/ 38 h 81"/>
              <a:gd name="T40" fmla="*/ 68 w 104"/>
              <a:gd name="T41" fmla="*/ 32 h 81"/>
              <a:gd name="T42" fmla="*/ 69 w 104"/>
              <a:gd name="T43" fmla="*/ 29 h 81"/>
              <a:gd name="T44" fmla="*/ 66 w 104"/>
              <a:gd name="T45" fmla="*/ 28 h 81"/>
              <a:gd name="T46" fmla="*/ 62 w 104"/>
              <a:gd name="T47" fmla="*/ 28 h 81"/>
              <a:gd name="T48" fmla="*/ 62 w 104"/>
              <a:gd name="T49" fmla="*/ 22 h 81"/>
              <a:gd name="T50" fmla="*/ 65 w 104"/>
              <a:gd name="T51" fmla="*/ 17 h 81"/>
              <a:gd name="T52" fmla="*/ 51 w 104"/>
              <a:gd name="T53" fmla="*/ 3 h 81"/>
              <a:gd name="T54" fmla="*/ 44 w 104"/>
              <a:gd name="T55" fmla="*/ 3 h 81"/>
              <a:gd name="T56" fmla="*/ 41 w 104"/>
              <a:gd name="T57" fmla="*/ 3 h 81"/>
              <a:gd name="T58" fmla="*/ 37 w 104"/>
              <a:gd name="T59" fmla="*/ 2 h 81"/>
              <a:gd name="T60" fmla="*/ 33 w 104"/>
              <a:gd name="T61" fmla="*/ 2 h 81"/>
              <a:gd name="T62" fmla="*/ 31 w 104"/>
              <a:gd name="T63" fmla="*/ 5 h 81"/>
              <a:gd name="T64" fmla="*/ 26 w 104"/>
              <a:gd name="T65" fmla="*/ 4 h 81"/>
              <a:gd name="T66" fmla="*/ 26 w 104"/>
              <a:gd name="T67" fmla="*/ 4 h 81"/>
              <a:gd name="T68" fmla="*/ 23 w 104"/>
              <a:gd name="T69" fmla="*/ 12 h 81"/>
              <a:gd name="T70" fmla="*/ 20 w 104"/>
              <a:gd name="T71" fmla="*/ 16 h 81"/>
              <a:gd name="T72" fmla="*/ 16 w 104"/>
              <a:gd name="T73" fmla="*/ 21 h 81"/>
              <a:gd name="T74" fmla="*/ 14 w 104"/>
              <a:gd name="T75" fmla="*/ 28 h 81"/>
              <a:gd name="T76" fmla="*/ 11 w 104"/>
              <a:gd name="T77" fmla="*/ 31 h 81"/>
              <a:gd name="T78" fmla="*/ 9 w 104"/>
              <a:gd name="T79" fmla="*/ 37 h 81"/>
              <a:gd name="T80" fmla="*/ 8 w 104"/>
              <a:gd name="T81" fmla="*/ 45 h 81"/>
              <a:gd name="T82" fmla="*/ 2 w 104"/>
              <a:gd name="T83" fmla="*/ 46 h 81"/>
              <a:gd name="T84" fmla="*/ 1 w 104"/>
              <a:gd name="T85" fmla="*/ 50 h 81"/>
              <a:gd name="T86" fmla="*/ 7 w 104"/>
              <a:gd name="T87" fmla="*/ 5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4" h="81">
                <a:moveTo>
                  <a:pt x="7" y="53"/>
                </a:moveTo>
                <a:cubicBezTo>
                  <a:pt x="8" y="55"/>
                  <a:pt x="12" y="58"/>
                  <a:pt x="13" y="61"/>
                </a:cubicBezTo>
                <a:cubicBezTo>
                  <a:pt x="14" y="64"/>
                  <a:pt x="18" y="66"/>
                  <a:pt x="20" y="66"/>
                </a:cubicBezTo>
                <a:cubicBezTo>
                  <a:pt x="21" y="66"/>
                  <a:pt x="20" y="68"/>
                  <a:pt x="19" y="72"/>
                </a:cubicBezTo>
                <a:cubicBezTo>
                  <a:pt x="20" y="72"/>
                  <a:pt x="21" y="73"/>
                  <a:pt x="22" y="73"/>
                </a:cubicBezTo>
                <a:cubicBezTo>
                  <a:pt x="23" y="74"/>
                  <a:pt x="27" y="73"/>
                  <a:pt x="29" y="74"/>
                </a:cubicBezTo>
                <a:cubicBezTo>
                  <a:pt x="30" y="76"/>
                  <a:pt x="35" y="79"/>
                  <a:pt x="37" y="79"/>
                </a:cubicBezTo>
                <a:cubicBezTo>
                  <a:pt x="38" y="79"/>
                  <a:pt x="44" y="80"/>
                  <a:pt x="45" y="80"/>
                </a:cubicBezTo>
                <a:cubicBezTo>
                  <a:pt x="46" y="81"/>
                  <a:pt x="47" y="78"/>
                  <a:pt x="49" y="77"/>
                </a:cubicBezTo>
                <a:cubicBezTo>
                  <a:pt x="52" y="75"/>
                  <a:pt x="55" y="74"/>
                  <a:pt x="55" y="76"/>
                </a:cubicBezTo>
                <a:cubicBezTo>
                  <a:pt x="56" y="77"/>
                  <a:pt x="57" y="77"/>
                  <a:pt x="59" y="77"/>
                </a:cubicBezTo>
                <a:cubicBezTo>
                  <a:pt x="59" y="77"/>
                  <a:pt x="60" y="76"/>
                  <a:pt x="62" y="76"/>
                </a:cubicBezTo>
                <a:cubicBezTo>
                  <a:pt x="64" y="75"/>
                  <a:pt x="67" y="75"/>
                  <a:pt x="68" y="75"/>
                </a:cubicBezTo>
                <a:cubicBezTo>
                  <a:pt x="69" y="75"/>
                  <a:pt x="72" y="70"/>
                  <a:pt x="77" y="70"/>
                </a:cubicBezTo>
                <a:cubicBezTo>
                  <a:pt x="81" y="70"/>
                  <a:pt x="82" y="71"/>
                  <a:pt x="84" y="69"/>
                </a:cubicBezTo>
                <a:cubicBezTo>
                  <a:pt x="86" y="67"/>
                  <a:pt x="101" y="52"/>
                  <a:pt x="102" y="51"/>
                </a:cubicBezTo>
                <a:cubicBezTo>
                  <a:pt x="104" y="50"/>
                  <a:pt x="102" y="49"/>
                  <a:pt x="100" y="49"/>
                </a:cubicBezTo>
                <a:cubicBezTo>
                  <a:pt x="99" y="49"/>
                  <a:pt x="95" y="49"/>
                  <a:pt x="91" y="47"/>
                </a:cubicBezTo>
                <a:cubicBezTo>
                  <a:pt x="86" y="45"/>
                  <a:pt x="78" y="42"/>
                  <a:pt x="77" y="42"/>
                </a:cubicBezTo>
                <a:cubicBezTo>
                  <a:pt x="75" y="42"/>
                  <a:pt x="73" y="39"/>
                  <a:pt x="72" y="38"/>
                </a:cubicBezTo>
                <a:cubicBezTo>
                  <a:pt x="71" y="37"/>
                  <a:pt x="68" y="33"/>
                  <a:pt x="68" y="32"/>
                </a:cubicBezTo>
                <a:cubicBezTo>
                  <a:pt x="68" y="31"/>
                  <a:pt x="68" y="30"/>
                  <a:pt x="69" y="29"/>
                </a:cubicBezTo>
                <a:cubicBezTo>
                  <a:pt x="67" y="28"/>
                  <a:pt x="67" y="27"/>
                  <a:pt x="66" y="28"/>
                </a:cubicBezTo>
                <a:cubicBezTo>
                  <a:pt x="64" y="29"/>
                  <a:pt x="62" y="29"/>
                  <a:pt x="62" y="28"/>
                </a:cubicBezTo>
                <a:cubicBezTo>
                  <a:pt x="61" y="27"/>
                  <a:pt x="60" y="24"/>
                  <a:pt x="62" y="22"/>
                </a:cubicBezTo>
                <a:cubicBezTo>
                  <a:pt x="63" y="21"/>
                  <a:pt x="65" y="17"/>
                  <a:pt x="65" y="17"/>
                </a:cubicBezTo>
                <a:cubicBezTo>
                  <a:pt x="65" y="17"/>
                  <a:pt x="52" y="4"/>
                  <a:pt x="51" y="3"/>
                </a:cubicBezTo>
                <a:cubicBezTo>
                  <a:pt x="49" y="3"/>
                  <a:pt x="45" y="4"/>
                  <a:pt x="44" y="3"/>
                </a:cubicBezTo>
                <a:cubicBezTo>
                  <a:pt x="43" y="3"/>
                  <a:pt x="43" y="2"/>
                  <a:pt x="41" y="3"/>
                </a:cubicBezTo>
                <a:cubicBezTo>
                  <a:pt x="39" y="4"/>
                  <a:pt x="38" y="3"/>
                  <a:pt x="37" y="2"/>
                </a:cubicBezTo>
                <a:cubicBezTo>
                  <a:pt x="35" y="1"/>
                  <a:pt x="34" y="0"/>
                  <a:pt x="33" y="2"/>
                </a:cubicBezTo>
                <a:cubicBezTo>
                  <a:pt x="33" y="5"/>
                  <a:pt x="32" y="6"/>
                  <a:pt x="31" y="5"/>
                </a:cubicBezTo>
                <a:cubicBezTo>
                  <a:pt x="31" y="4"/>
                  <a:pt x="28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7"/>
                  <a:pt x="23" y="11"/>
                  <a:pt x="23" y="12"/>
                </a:cubicBezTo>
                <a:cubicBezTo>
                  <a:pt x="23" y="14"/>
                  <a:pt x="21" y="16"/>
                  <a:pt x="20" y="16"/>
                </a:cubicBezTo>
                <a:cubicBezTo>
                  <a:pt x="19" y="16"/>
                  <a:pt x="17" y="19"/>
                  <a:pt x="16" y="21"/>
                </a:cubicBezTo>
                <a:cubicBezTo>
                  <a:pt x="14" y="23"/>
                  <a:pt x="15" y="26"/>
                  <a:pt x="14" y="28"/>
                </a:cubicBezTo>
                <a:cubicBezTo>
                  <a:pt x="12" y="29"/>
                  <a:pt x="9" y="29"/>
                  <a:pt x="11" y="31"/>
                </a:cubicBezTo>
                <a:cubicBezTo>
                  <a:pt x="12" y="32"/>
                  <a:pt x="9" y="35"/>
                  <a:pt x="9" y="37"/>
                </a:cubicBezTo>
                <a:cubicBezTo>
                  <a:pt x="9" y="40"/>
                  <a:pt x="8" y="44"/>
                  <a:pt x="8" y="45"/>
                </a:cubicBezTo>
                <a:cubicBezTo>
                  <a:pt x="7" y="45"/>
                  <a:pt x="2" y="44"/>
                  <a:pt x="2" y="46"/>
                </a:cubicBezTo>
                <a:cubicBezTo>
                  <a:pt x="2" y="48"/>
                  <a:pt x="0" y="48"/>
                  <a:pt x="1" y="50"/>
                </a:cubicBezTo>
                <a:cubicBezTo>
                  <a:pt x="2" y="52"/>
                  <a:pt x="6" y="51"/>
                  <a:pt x="7" y="5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7" name="Freeform 49"/>
          <p:cNvSpPr>
            <a:spLocks noChangeArrowheads="1"/>
          </p:cNvSpPr>
          <p:nvPr/>
        </p:nvSpPr>
        <p:spPr bwMode="auto">
          <a:xfrm>
            <a:off x="3672122" y="2456290"/>
            <a:ext cx="22616" cy="27377"/>
          </a:xfrm>
          <a:custGeom>
            <a:avLst/>
            <a:gdLst>
              <a:gd name="T0" fmla="*/ 9 w 11"/>
              <a:gd name="T1" fmla="*/ 5 h 13"/>
              <a:gd name="T2" fmla="*/ 5 w 11"/>
              <a:gd name="T3" fmla="*/ 0 h 13"/>
              <a:gd name="T4" fmla="*/ 5 w 11"/>
              <a:gd name="T5" fmla="*/ 1 h 13"/>
              <a:gd name="T6" fmla="*/ 0 w 11"/>
              <a:gd name="T7" fmla="*/ 11 h 13"/>
              <a:gd name="T8" fmla="*/ 4 w 11"/>
              <a:gd name="T9" fmla="*/ 13 h 13"/>
              <a:gd name="T10" fmla="*/ 9 w 11"/>
              <a:gd name="T11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3">
                <a:moveTo>
                  <a:pt x="9" y="5"/>
                </a:moveTo>
                <a:cubicBezTo>
                  <a:pt x="10" y="4"/>
                  <a:pt x="11" y="0"/>
                  <a:pt x="5" y="0"/>
                </a:cubicBezTo>
                <a:cubicBezTo>
                  <a:pt x="5" y="0"/>
                  <a:pt x="5" y="1"/>
                  <a:pt x="5" y="1"/>
                </a:cubicBezTo>
                <a:cubicBezTo>
                  <a:pt x="5" y="3"/>
                  <a:pt x="2" y="7"/>
                  <a:pt x="0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5" y="10"/>
                  <a:pt x="8" y="6"/>
                  <a:pt x="9" y="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8" name="Freeform 50"/>
          <p:cNvSpPr>
            <a:spLocks noChangeArrowheads="1"/>
          </p:cNvSpPr>
          <p:nvPr/>
        </p:nvSpPr>
        <p:spPr bwMode="auto">
          <a:xfrm>
            <a:off x="3680455" y="2415819"/>
            <a:ext cx="99986" cy="80941"/>
          </a:xfrm>
          <a:custGeom>
            <a:avLst/>
            <a:gdLst>
              <a:gd name="T0" fmla="*/ 5 w 47"/>
              <a:gd name="T1" fmla="*/ 24 h 38"/>
              <a:gd name="T2" fmla="*/ 0 w 47"/>
              <a:gd name="T3" fmla="*/ 32 h 38"/>
              <a:gd name="T4" fmla="*/ 0 w 47"/>
              <a:gd name="T5" fmla="*/ 32 h 38"/>
              <a:gd name="T6" fmla="*/ 0 w 47"/>
              <a:gd name="T7" fmla="*/ 34 h 38"/>
              <a:gd name="T8" fmla="*/ 7 w 47"/>
              <a:gd name="T9" fmla="*/ 38 h 38"/>
              <a:gd name="T10" fmla="*/ 13 w 47"/>
              <a:gd name="T11" fmla="*/ 34 h 38"/>
              <a:gd name="T12" fmla="*/ 37 w 47"/>
              <a:gd name="T13" fmla="*/ 22 h 38"/>
              <a:gd name="T14" fmla="*/ 38 w 47"/>
              <a:gd name="T15" fmla="*/ 18 h 38"/>
              <a:gd name="T16" fmla="*/ 39 w 47"/>
              <a:gd name="T17" fmla="*/ 13 h 38"/>
              <a:gd name="T18" fmla="*/ 38 w 47"/>
              <a:gd name="T19" fmla="*/ 7 h 38"/>
              <a:gd name="T20" fmla="*/ 43 w 47"/>
              <a:gd name="T21" fmla="*/ 4 h 38"/>
              <a:gd name="T22" fmla="*/ 47 w 47"/>
              <a:gd name="T23" fmla="*/ 1 h 38"/>
              <a:gd name="T24" fmla="*/ 44 w 47"/>
              <a:gd name="T25" fmla="*/ 0 h 38"/>
              <a:gd name="T26" fmla="*/ 37 w 47"/>
              <a:gd name="T27" fmla="*/ 1 h 38"/>
              <a:gd name="T28" fmla="*/ 27 w 47"/>
              <a:gd name="T29" fmla="*/ 4 h 38"/>
              <a:gd name="T30" fmla="*/ 19 w 47"/>
              <a:gd name="T31" fmla="*/ 3 h 38"/>
              <a:gd name="T32" fmla="*/ 15 w 47"/>
              <a:gd name="T33" fmla="*/ 4 h 38"/>
              <a:gd name="T34" fmla="*/ 9 w 47"/>
              <a:gd name="T35" fmla="*/ 4 h 38"/>
              <a:gd name="T36" fmla="*/ 6 w 47"/>
              <a:gd name="T37" fmla="*/ 6 h 38"/>
              <a:gd name="T38" fmla="*/ 2 w 47"/>
              <a:gd name="T39" fmla="*/ 11 h 38"/>
              <a:gd name="T40" fmla="*/ 2 w 47"/>
              <a:gd name="T41" fmla="*/ 14 h 38"/>
              <a:gd name="T42" fmla="*/ 1 w 47"/>
              <a:gd name="T43" fmla="*/ 19 h 38"/>
              <a:gd name="T44" fmla="*/ 5 w 47"/>
              <a:gd name="T45" fmla="*/ 2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38">
                <a:moveTo>
                  <a:pt x="5" y="24"/>
                </a:moveTo>
                <a:cubicBezTo>
                  <a:pt x="4" y="25"/>
                  <a:pt x="1" y="29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11" y="34"/>
                  <a:pt x="13" y="34"/>
                </a:cubicBezTo>
                <a:cubicBezTo>
                  <a:pt x="15" y="34"/>
                  <a:pt x="37" y="22"/>
                  <a:pt x="37" y="22"/>
                </a:cubicBezTo>
                <a:cubicBezTo>
                  <a:pt x="37" y="22"/>
                  <a:pt x="39" y="19"/>
                  <a:pt x="38" y="18"/>
                </a:cubicBezTo>
                <a:cubicBezTo>
                  <a:pt x="38" y="17"/>
                  <a:pt x="38" y="14"/>
                  <a:pt x="39" y="13"/>
                </a:cubicBezTo>
                <a:cubicBezTo>
                  <a:pt x="40" y="11"/>
                  <a:pt x="38" y="9"/>
                  <a:pt x="38" y="7"/>
                </a:cubicBezTo>
                <a:cubicBezTo>
                  <a:pt x="39" y="5"/>
                  <a:pt x="43" y="4"/>
                  <a:pt x="43" y="4"/>
                </a:cubicBezTo>
                <a:cubicBezTo>
                  <a:pt x="47" y="1"/>
                  <a:pt x="47" y="1"/>
                  <a:pt x="47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1" y="1"/>
                  <a:pt x="37" y="1"/>
                </a:cubicBezTo>
                <a:cubicBezTo>
                  <a:pt x="33" y="1"/>
                  <a:pt x="32" y="4"/>
                  <a:pt x="27" y="4"/>
                </a:cubicBezTo>
                <a:cubicBezTo>
                  <a:pt x="23" y="4"/>
                  <a:pt x="21" y="5"/>
                  <a:pt x="19" y="3"/>
                </a:cubicBezTo>
                <a:cubicBezTo>
                  <a:pt x="18" y="2"/>
                  <a:pt x="18" y="3"/>
                  <a:pt x="15" y="4"/>
                </a:cubicBezTo>
                <a:cubicBezTo>
                  <a:pt x="12" y="5"/>
                  <a:pt x="10" y="5"/>
                  <a:pt x="9" y="4"/>
                </a:cubicBezTo>
                <a:cubicBezTo>
                  <a:pt x="8" y="3"/>
                  <a:pt x="6" y="4"/>
                  <a:pt x="6" y="6"/>
                </a:cubicBezTo>
                <a:cubicBezTo>
                  <a:pt x="6" y="7"/>
                  <a:pt x="6" y="10"/>
                  <a:pt x="2" y="11"/>
                </a:cubicBezTo>
                <a:cubicBezTo>
                  <a:pt x="2" y="12"/>
                  <a:pt x="1" y="13"/>
                  <a:pt x="2" y="14"/>
                </a:cubicBezTo>
                <a:cubicBezTo>
                  <a:pt x="3" y="15"/>
                  <a:pt x="2" y="17"/>
                  <a:pt x="1" y="19"/>
                </a:cubicBezTo>
                <a:cubicBezTo>
                  <a:pt x="7" y="19"/>
                  <a:pt x="6" y="23"/>
                  <a:pt x="5" y="2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9" name="Freeform 51"/>
          <p:cNvSpPr>
            <a:spLocks noChangeArrowheads="1"/>
          </p:cNvSpPr>
          <p:nvPr/>
        </p:nvSpPr>
        <p:spPr bwMode="auto">
          <a:xfrm>
            <a:off x="5001704" y="2396774"/>
            <a:ext cx="58326" cy="70228"/>
          </a:xfrm>
          <a:custGeom>
            <a:avLst/>
            <a:gdLst>
              <a:gd name="T0" fmla="*/ 7 w 27"/>
              <a:gd name="T1" fmla="*/ 3 h 33"/>
              <a:gd name="T2" fmla="*/ 3 w 27"/>
              <a:gd name="T3" fmla="*/ 6 h 33"/>
              <a:gd name="T4" fmla="*/ 5 w 27"/>
              <a:gd name="T5" fmla="*/ 10 h 33"/>
              <a:gd name="T6" fmla="*/ 4 w 27"/>
              <a:gd name="T7" fmla="*/ 13 h 33"/>
              <a:gd name="T8" fmla="*/ 4 w 27"/>
              <a:gd name="T9" fmla="*/ 19 h 33"/>
              <a:gd name="T10" fmla="*/ 2 w 27"/>
              <a:gd name="T11" fmla="*/ 27 h 33"/>
              <a:gd name="T12" fmla="*/ 3 w 27"/>
              <a:gd name="T13" fmla="*/ 32 h 33"/>
              <a:gd name="T14" fmla="*/ 16 w 27"/>
              <a:gd name="T15" fmla="*/ 28 h 33"/>
              <a:gd name="T16" fmla="*/ 23 w 27"/>
              <a:gd name="T17" fmla="*/ 25 h 33"/>
              <a:gd name="T18" fmla="*/ 25 w 27"/>
              <a:gd name="T19" fmla="*/ 22 h 33"/>
              <a:gd name="T20" fmla="*/ 24 w 27"/>
              <a:gd name="T21" fmla="*/ 12 h 33"/>
              <a:gd name="T22" fmla="*/ 17 w 27"/>
              <a:gd name="T23" fmla="*/ 0 h 33"/>
              <a:gd name="T24" fmla="*/ 13 w 27"/>
              <a:gd name="T25" fmla="*/ 2 h 33"/>
              <a:gd name="T26" fmla="*/ 7 w 27"/>
              <a:gd name="T27" fmla="*/ 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" h="33">
                <a:moveTo>
                  <a:pt x="7" y="3"/>
                </a:moveTo>
                <a:cubicBezTo>
                  <a:pt x="6" y="4"/>
                  <a:pt x="4" y="5"/>
                  <a:pt x="3" y="6"/>
                </a:cubicBezTo>
                <a:cubicBezTo>
                  <a:pt x="3" y="7"/>
                  <a:pt x="3" y="10"/>
                  <a:pt x="5" y="10"/>
                </a:cubicBezTo>
                <a:cubicBezTo>
                  <a:pt x="7" y="10"/>
                  <a:pt x="7" y="13"/>
                  <a:pt x="4" y="13"/>
                </a:cubicBezTo>
                <a:cubicBezTo>
                  <a:pt x="2" y="12"/>
                  <a:pt x="2" y="16"/>
                  <a:pt x="4" y="19"/>
                </a:cubicBezTo>
                <a:cubicBezTo>
                  <a:pt x="6" y="22"/>
                  <a:pt x="0" y="26"/>
                  <a:pt x="2" y="27"/>
                </a:cubicBezTo>
                <a:cubicBezTo>
                  <a:pt x="3" y="29"/>
                  <a:pt x="2" y="31"/>
                  <a:pt x="3" y="32"/>
                </a:cubicBezTo>
                <a:cubicBezTo>
                  <a:pt x="4" y="33"/>
                  <a:pt x="12" y="32"/>
                  <a:pt x="16" y="28"/>
                </a:cubicBezTo>
                <a:cubicBezTo>
                  <a:pt x="20" y="24"/>
                  <a:pt x="21" y="24"/>
                  <a:pt x="23" y="25"/>
                </a:cubicBezTo>
                <a:cubicBezTo>
                  <a:pt x="25" y="25"/>
                  <a:pt x="27" y="23"/>
                  <a:pt x="25" y="22"/>
                </a:cubicBezTo>
                <a:cubicBezTo>
                  <a:pt x="24" y="20"/>
                  <a:pt x="23" y="17"/>
                  <a:pt x="24" y="12"/>
                </a:cubicBezTo>
                <a:cubicBezTo>
                  <a:pt x="24" y="9"/>
                  <a:pt x="20" y="4"/>
                  <a:pt x="17" y="0"/>
                </a:cubicBezTo>
                <a:cubicBezTo>
                  <a:pt x="15" y="1"/>
                  <a:pt x="14" y="2"/>
                  <a:pt x="13" y="2"/>
                </a:cubicBezTo>
                <a:cubicBezTo>
                  <a:pt x="10" y="2"/>
                  <a:pt x="8" y="2"/>
                  <a:pt x="7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0" name="Freeform 52"/>
          <p:cNvSpPr>
            <a:spLocks noChangeArrowheads="1"/>
          </p:cNvSpPr>
          <p:nvPr/>
        </p:nvSpPr>
        <p:spPr bwMode="auto">
          <a:xfrm>
            <a:off x="4449398" y="2593176"/>
            <a:ext cx="65468" cy="88083"/>
          </a:xfrm>
          <a:custGeom>
            <a:avLst/>
            <a:gdLst>
              <a:gd name="T0" fmla="*/ 31 w 31"/>
              <a:gd name="T1" fmla="*/ 34 h 41"/>
              <a:gd name="T2" fmla="*/ 28 w 31"/>
              <a:gd name="T3" fmla="*/ 21 h 41"/>
              <a:gd name="T4" fmla="*/ 23 w 31"/>
              <a:gd name="T5" fmla="*/ 26 h 41"/>
              <a:gd name="T6" fmla="*/ 24 w 31"/>
              <a:gd name="T7" fmla="*/ 19 h 41"/>
              <a:gd name="T8" fmla="*/ 29 w 31"/>
              <a:gd name="T9" fmla="*/ 12 h 41"/>
              <a:gd name="T10" fmla="*/ 24 w 31"/>
              <a:gd name="T11" fmla="*/ 10 h 41"/>
              <a:gd name="T12" fmla="*/ 16 w 31"/>
              <a:gd name="T13" fmla="*/ 11 h 41"/>
              <a:gd name="T14" fmla="*/ 13 w 31"/>
              <a:gd name="T15" fmla="*/ 7 h 41"/>
              <a:gd name="T16" fmla="*/ 8 w 31"/>
              <a:gd name="T17" fmla="*/ 4 h 41"/>
              <a:gd name="T18" fmla="*/ 3 w 31"/>
              <a:gd name="T19" fmla="*/ 4 h 41"/>
              <a:gd name="T20" fmla="*/ 7 w 31"/>
              <a:gd name="T21" fmla="*/ 9 h 41"/>
              <a:gd name="T22" fmla="*/ 3 w 31"/>
              <a:gd name="T23" fmla="*/ 12 h 41"/>
              <a:gd name="T24" fmla="*/ 5 w 31"/>
              <a:gd name="T25" fmla="*/ 23 h 41"/>
              <a:gd name="T26" fmla="*/ 7 w 31"/>
              <a:gd name="T27" fmla="*/ 35 h 41"/>
              <a:gd name="T28" fmla="*/ 12 w 31"/>
              <a:gd name="T29" fmla="*/ 34 h 41"/>
              <a:gd name="T30" fmla="*/ 18 w 31"/>
              <a:gd name="T31" fmla="*/ 31 h 41"/>
              <a:gd name="T32" fmla="*/ 22 w 31"/>
              <a:gd name="T33" fmla="*/ 28 h 41"/>
              <a:gd name="T34" fmla="*/ 25 w 31"/>
              <a:gd name="T35" fmla="*/ 37 h 41"/>
              <a:gd name="T36" fmla="*/ 26 w 31"/>
              <a:gd name="T37" fmla="*/ 41 h 41"/>
              <a:gd name="T38" fmla="*/ 29 w 31"/>
              <a:gd name="T39" fmla="*/ 39 h 41"/>
              <a:gd name="T40" fmla="*/ 31 w 31"/>
              <a:gd name="T41" fmla="*/ 3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1" h="41">
                <a:moveTo>
                  <a:pt x="31" y="34"/>
                </a:moveTo>
                <a:cubicBezTo>
                  <a:pt x="30" y="28"/>
                  <a:pt x="29" y="21"/>
                  <a:pt x="28" y="21"/>
                </a:cubicBezTo>
                <a:cubicBezTo>
                  <a:pt x="27" y="21"/>
                  <a:pt x="25" y="27"/>
                  <a:pt x="23" y="26"/>
                </a:cubicBezTo>
                <a:cubicBezTo>
                  <a:pt x="21" y="26"/>
                  <a:pt x="21" y="19"/>
                  <a:pt x="24" y="19"/>
                </a:cubicBezTo>
                <a:cubicBezTo>
                  <a:pt x="26" y="19"/>
                  <a:pt x="29" y="14"/>
                  <a:pt x="29" y="12"/>
                </a:cubicBezTo>
                <a:cubicBezTo>
                  <a:pt x="29" y="10"/>
                  <a:pt x="26" y="10"/>
                  <a:pt x="24" y="10"/>
                </a:cubicBezTo>
                <a:cubicBezTo>
                  <a:pt x="21" y="10"/>
                  <a:pt x="16" y="11"/>
                  <a:pt x="16" y="11"/>
                </a:cubicBezTo>
                <a:cubicBezTo>
                  <a:pt x="16" y="11"/>
                  <a:pt x="13" y="9"/>
                  <a:pt x="13" y="7"/>
                </a:cubicBezTo>
                <a:cubicBezTo>
                  <a:pt x="13" y="5"/>
                  <a:pt x="12" y="4"/>
                  <a:pt x="8" y="4"/>
                </a:cubicBezTo>
                <a:cubicBezTo>
                  <a:pt x="5" y="4"/>
                  <a:pt x="5" y="0"/>
                  <a:pt x="3" y="4"/>
                </a:cubicBezTo>
                <a:cubicBezTo>
                  <a:pt x="0" y="7"/>
                  <a:pt x="8" y="7"/>
                  <a:pt x="7" y="9"/>
                </a:cubicBezTo>
                <a:cubicBezTo>
                  <a:pt x="6" y="12"/>
                  <a:pt x="4" y="10"/>
                  <a:pt x="3" y="12"/>
                </a:cubicBezTo>
                <a:cubicBezTo>
                  <a:pt x="3" y="14"/>
                  <a:pt x="4" y="20"/>
                  <a:pt x="5" y="23"/>
                </a:cubicBezTo>
                <a:cubicBezTo>
                  <a:pt x="6" y="25"/>
                  <a:pt x="7" y="31"/>
                  <a:pt x="7" y="35"/>
                </a:cubicBezTo>
                <a:cubicBezTo>
                  <a:pt x="9" y="35"/>
                  <a:pt x="10" y="34"/>
                  <a:pt x="12" y="34"/>
                </a:cubicBezTo>
                <a:cubicBezTo>
                  <a:pt x="14" y="34"/>
                  <a:pt x="17" y="34"/>
                  <a:pt x="18" y="31"/>
                </a:cubicBezTo>
                <a:cubicBezTo>
                  <a:pt x="18" y="29"/>
                  <a:pt x="20" y="27"/>
                  <a:pt x="22" y="28"/>
                </a:cubicBezTo>
                <a:cubicBezTo>
                  <a:pt x="23" y="29"/>
                  <a:pt x="25" y="34"/>
                  <a:pt x="25" y="37"/>
                </a:cubicBezTo>
                <a:cubicBezTo>
                  <a:pt x="25" y="38"/>
                  <a:pt x="26" y="40"/>
                  <a:pt x="26" y="41"/>
                </a:cubicBezTo>
                <a:cubicBezTo>
                  <a:pt x="28" y="40"/>
                  <a:pt x="29" y="39"/>
                  <a:pt x="29" y="39"/>
                </a:cubicBezTo>
                <a:cubicBezTo>
                  <a:pt x="29" y="39"/>
                  <a:pt x="30" y="36"/>
                  <a:pt x="31" y="3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" name="Freeform 53"/>
          <p:cNvSpPr>
            <a:spLocks noChangeArrowheads="1"/>
          </p:cNvSpPr>
          <p:nvPr/>
        </p:nvSpPr>
        <p:spPr bwMode="auto">
          <a:xfrm>
            <a:off x="4167294" y="2445576"/>
            <a:ext cx="409468" cy="433275"/>
          </a:xfrm>
          <a:custGeom>
            <a:avLst/>
            <a:gdLst>
              <a:gd name="T0" fmla="*/ 135 w 192"/>
              <a:gd name="T1" fmla="*/ 81 h 203"/>
              <a:gd name="T2" fmla="*/ 135 w 192"/>
              <a:gd name="T3" fmla="*/ 73 h 203"/>
              <a:gd name="T4" fmla="*/ 145 w 192"/>
              <a:gd name="T5" fmla="*/ 76 h 203"/>
              <a:gd name="T6" fmla="*/ 156 w 192"/>
              <a:gd name="T7" fmla="*/ 79 h 203"/>
              <a:gd name="T8" fmla="*/ 156 w 192"/>
              <a:gd name="T9" fmla="*/ 88 h 203"/>
              <a:gd name="T10" fmla="*/ 160 w 192"/>
              <a:gd name="T11" fmla="*/ 90 h 203"/>
              <a:gd name="T12" fmla="*/ 164 w 192"/>
              <a:gd name="T13" fmla="*/ 103 h 203"/>
              <a:gd name="T14" fmla="*/ 167 w 192"/>
              <a:gd name="T15" fmla="*/ 89 h 203"/>
              <a:gd name="T16" fmla="*/ 175 w 192"/>
              <a:gd name="T17" fmla="*/ 80 h 203"/>
              <a:gd name="T18" fmla="*/ 182 w 192"/>
              <a:gd name="T19" fmla="*/ 66 h 203"/>
              <a:gd name="T20" fmla="*/ 190 w 192"/>
              <a:gd name="T21" fmla="*/ 64 h 203"/>
              <a:gd name="T22" fmla="*/ 191 w 192"/>
              <a:gd name="T23" fmla="*/ 56 h 203"/>
              <a:gd name="T24" fmla="*/ 185 w 192"/>
              <a:gd name="T25" fmla="*/ 49 h 203"/>
              <a:gd name="T26" fmla="*/ 173 w 192"/>
              <a:gd name="T27" fmla="*/ 50 h 203"/>
              <a:gd name="T28" fmla="*/ 164 w 192"/>
              <a:gd name="T29" fmla="*/ 57 h 203"/>
              <a:gd name="T30" fmla="*/ 157 w 192"/>
              <a:gd name="T31" fmla="*/ 61 h 203"/>
              <a:gd name="T32" fmla="*/ 151 w 192"/>
              <a:gd name="T33" fmla="*/ 68 h 203"/>
              <a:gd name="T34" fmla="*/ 140 w 192"/>
              <a:gd name="T35" fmla="*/ 66 h 203"/>
              <a:gd name="T36" fmla="*/ 136 w 192"/>
              <a:gd name="T37" fmla="*/ 58 h 203"/>
              <a:gd name="T38" fmla="*/ 133 w 192"/>
              <a:gd name="T39" fmla="*/ 68 h 203"/>
              <a:gd name="T40" fmla="*/ 112 w 192"/>
              <a:gd name="T41" fmla="*/ 66 h 203"/>
              <a:gd name="T42" fmla="*/ 102 w 192"/>
              <a:gd name="T43" fmla="*/ 63 h 203"/>
              <a:gd name="T44" fmla="*/ 91 w 192"/>
              <a:gd name="T45" fmla="*/ 57 h 203"/>
              <a:gd name="T46" fmla="*/ 82 w 192"/>
              <a:gd name="T47" fmla="*/ 52 h 203"/>
              <a:gd name="T48" fmla="*/ 86 w 192"/>
              <a:gd name="T49" fmla="*/ 42 h 203"/>
              <a:gd name="T50" fmla="*/ 79 w 192"/>
              <a:gd name="T51" fmla="*/ 36 h 203"/>
              <a:gd name="T52" fmla="*/ 71 w 192"/>
              <a:gd name="T53" fmla="*/ 26 h 203"/>
              <a:gd name="T54" fmla="*/ 77 w 192"/>
              <a:gd name="T55" fmla="*/ 21 h 203"/>
              <a:gd name="T56" fmla="*/ 73 w 192"/>
              <a:gd name="T57" fmla="*/ 8 h 203"/>
              <a:gd name="T58" fmla="*/ 66 w 192"/>
              <a:gd name="T59" fmla="*/ 0 h 203"/>
              <a:gd name="T60" fmla="*/ 60 w 192"/>
              <a:gd name="T61" fmla="*/ 6 h 203"/>
              <a:gd name="T62" fmla="*/ 43 w 192"/>
              <a:gd name="T63" fmla="*/ 6 h 203"/>
              <a:gd name="T64" fmla="*/ 41 w 192"/>
              <a:gd name="T65" fmla="*/ 17 h 203"/>
              <a:gd name="T66" fmla="*/ 48 w 192"/>
              <a:gd name="T67" fmla="*/ 26 h 203"/>
              <a:gd name="T68" fmla="*/ 43 w 192"/>
              <a:gd name="T69" fmla="*/ 37 h 203"/>
              <a:gd name="T70" fmla="*/ 36 w 192"/>
              <a:gd name="T71" fmla="*/ 44 h 203"/>
              <a:gd name="T72" fmla="*/ 27 w 192"/>
              <a:gd name="T73" fmla="*/ 55 h 203"/>
              <a:gd name="T74" fmla="*/ 19 w 192"/>
              <a:gd name="T75" fmla="*/ 60 h 203"/>
              <a:gd name="T76" fmla="*/ 9 w 192"/>
              <a:gd name="T77" fmla="*/ 66 h 203"/>
              <a:gd name="T78" fmla="*/ 16 w 192"/>
              <a:gd name="T79" fmla="*/ 78 h 203"/>
              <a:gd name="T80" fmla="*/ 13 w 192"/>
              <a:gd name="T81" fmla="*/ 86 h 203"/>
              <a:gd name="T82" fmla="*/ 1 w 192"/>
              <a:gd name="T83" fmla="*/ 90 h 203"/>
              <a:gd name="T84" fmla="*/ 6 w 192"/>
              <a:gd name="T85" fmla="*/ 96 h 203"/>
              <a:gd name="T86" fmla="*/ 4 w 192"/>
              <a:gd name="T87" fmla="*/ 100 h 203"/>
              <a:gd name="T88" fmla="*/ 26 w 192"/>
              <a:gd name="T89" fmla="*/ 105 h 203"/>
              <a:gd name="T90" fmla="*/ 30 w 192"/>
              <a:gd name="T91" fmla="*/ 108 h 203"/>
              <a:gd name="T92" fmla="*/ 31 w 192"/>
              <a:gd name="T93" fmla="*/ 126 h 203"/>
              <a:gd name="T94" fmla="*/ 41 w 192"/>
              <a:gd name="T95" fmla="*/ 157 h 203"/>
              <a:gd name="T96" fmla="*/ 54 w 192"/>
              <a:gd name="T97" fmla="*/ 190 h 203"/>
              <a:gd name="T98" fmla="*/ 67 w 192"/>
              <a:gd name="T99" fmla="*/ 197 h 203"/>
              <a:gd name="T100" fmla="*/ 76 w 192"/>
              <a:gd name="T101" fmla="*/ 186 h 203"/>
              <a:gd name="T102" fmla="*/ 80 w 192"/>
              <a:gd name="T103" fmla="*/ 173 h 203"/>
              <a:gd name="T104" fmla="*/ 82 w 192"/>
              <a:gd name="T105" fmla="*/ 153 h 203"/>
              <a:gd name="T106" fmla="*/ 91 w 192"/>
              <a:gd name="T107" fmla="*/ 142 h 203"/>
              <a:gd name="T108" fmla="*/ 113 w 192"/>
              <a:gd name="T109" fmla="*/ 123 h 203"/>
              <a:gd name="T110" fmla="*/ 125 w 192"/>
              <a:gd name="T111" fmla="*/ 109 h 203"/>
              <a:gd name="T112" fmla="*/ 139 w 192"/>
              <a:gd name="T113" fmla="*/ 104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2" h="203">
                <a:moveTo>
                  <a:pt x="137" y="92"/>
                </a:moveTo>
                <a:cubicBezTo>
                  <a:pt x="136" y="89"/>
                  <a:pt x="135" y="83"/>
                  <a:pt x="135" y="81"/>
                </a:cubicBezTo>
                <a:cubicBezTo>
                  <a:pt x="136" y="79"/>
                  <a:pt x="138" y="81"/>
                  <a:pt x="139" y="78"/>
                </a:cubicBezTo>
                <a:cubicBezTo>
                  <a:pt x="140" y="76"/>
                  <a:pt x="132" y="76"/>
                  <a:pt x="135" y="73"/>
                </a:cubicBezTo>
                <a:cubicBezTo>
                  <a:pt x="137" y="69"/>
                  <a:pt x="137" y="73"/>
                  <a:pt x="140" y="73"/>
                </a:cubicBezTo>
                <a:cubicBezTo>
                  <a:pt x="144" y="73"/>
                  <a:pt x="145" y="74"/>
                  <a:pt x="145" y="76"/>
                </a:cubicBezTo>
                <a:cubicBezTo>
                  <a:pt x="145" y="78"/>
                  <a:pt x="148" y="80"/>
                  <a:pt x="148" y="80"/>
                </a:cubicBezTo>
                <a:cubicBezTo>
                  <a:pt x="148" y="80"/>
                  <a:pt x="153" y="79"/>
                  <a:pt x="156" y="79"/>
                </a:cubicBezTo>
                <a:cubicBezTo>
                  <a:pt x="158" y="79"/>
                  <a:pt x="161" y="79"/>
                  <a:pt x="161" y="81"/>
                </a:cubicBezTo>
                <a:cubicBezTo>
                  <a:pt x="161" y="83"/>
                  <a:pt x="158" y="88"/>
                  <a:pt x="156" y="88"/>
                </a:cubicBezTo>
                <a:cubicBezTo>
                  <a:pt x="153" y="88"/>
                  <a:pt x="153" y="95"/>
                  <a:pt x="155" y="95"/>
                </a:cubicBezTo>
                <a:cubicBezTo>
                  <a:pt x="157" y="96"/>
                  <a:pt x="159" y="90"/>
                  <a:pt x="160" y="90"/>
                </a:cubicBezTo>
                <a:cubicBezTo>
                  <a:pt x="161" y="90"/>
                  <a:pt x="162" y="97"/>
                  <a:pt x="163" y="103"/>
                </a:cubicBezTo>
                <a:cubicBezTo>
                  <a:pt x="163" y="103"/>
                  <a:pt x="164" y="103"/>
                  <a:pt x="164" y="103"/>
                </a:cubicBezTo>
                <a:cubicBezTo>
                  <a:pt x="166" y="103"/>
                  <a:pt x="165" y="97"/>
                  <a:pt x="166" y="95"/>
                </a:cubicBezTo>
                <a:cubicBezTo>
                  <a:pt x="167" y="94"/>
                  <a:pt x="166" y="89"/>
                  <a:pt x="167" y="89"/>
                </a:cubicBezTo>
                <a:cubicBezTo>
                  <a:pt x="168" y="89"/>
                  <a:pt x="173" y="90"/>
                  <a:pt x="173" y="89"/>
                </a:cubicBezTo>
                <a:cubicBezTo>
                  <a:pt x="172" y="87"/>
                  <a:pt x="176" y="83"/>
                  <a:pt x="175" y="80"/>
                </a:cubicBezTo>
                <a:cubicBezTo>
                  <a:pt x="174" y="78"/>
                  <a:pt x="177" y="75"/>
                  <a:pt x="177" y="72"/>
                </a:cubicBezTo>
                <a:cubicBezTo>
                  <a:pt x="177" y="69"/>
                  <a:pt x="180" y="68"/>
                  <a:pt x="182" y="66"/>
                </a:cubicBezTo>
                <a:cubicBezTo>
                  <a:pt x="183" y="65"/>
                  <a:pt x="187" y="63"/>
                  <a:pt x="187" y="64"/>
                </a:cubicBezTo>
                <a:cubicBezTo>
                  <a:pt x="188" y="65"/>
                  <a:pt x="192" y="66"/>
                  <a:pt x="190" y="64"/>
                </a:cubicBezTo>
                <a:cubicBezTo>
                  <a:pt x="189" y="62"/>
                  <a:pt x="189" y="60"/>
                  <a:pt x="190" y="59"/>
                </a:cubicBezTo>
                <a:cubicBezTo>
                  <a:pt x="191" y="59"/>
                  <a:pt x="191" y="56"/>
                  <a:pt x="191" y="56"/>
                </a:cubicBezTo>
                <a:cubicBezTo>
                  <a:pt x="191" y="56"/>
                  <a:pt x="188" y="56"/>
                  <a:pt x="187" y="54"/>
                </a:cubicBezTo>
                <a:cubicBezTo>
                  <a:pt x="187" y="52"/>
                  <a:pt x="185" y="51"/>
                  <a:pt x="185" y="49"/>
                </a:cubicBezTo>
                <a:cubicBezTo>
                  <a:pt x="185" y="48"/>
                  <a:pt x="183" y="49"/>
                  <a:pt x="181" y="50"/>
                </a:cubicBezTo>
                <a:cubicBezTo>
                  <a:pt x="179" y="51"/>
                  <a:pt x="176" y="48"/>
                  <a:pt x="173" y="50"/>
                </a:cubicBezTo>
                <a:cubicBezTo>
                  <a:pt x="169" y="52"/>
                  <a:pt x="168" y="54"/>
                  <a:pt x="167" y="54"/>
                </a:cubicBezTo>
                <a:cubicBezTo>
                  <a:pt x="165" y="54"/>
                  <a:pt x="166" y="55"/>
                  <a:pt x="164" y="57"/>
                </a:cubicBezTo>
                <a:cubicBezTo>
                  <a:pt x="163" y="58"/>
                  <a:pt x="162" y="60"/>
                  <a:pt x="161" y="60"/>
                </a:cubicBezTo>
                <a:cubicBezTo>
                  <a:pt x="160" y="60"/>
                  <a:pt x="157" y="61"/>
                  <a:pt x="157" y="61"/>
                </a:cubicBezTo>
                <a:cubicBezTo>
                  <a:pt x="157" y="61"/>
                  <a:pt x="159" y="65"/>
                  <a:pt x="158" y="67"/>
                </a:cubicBezTo>
                <a:cubicBezTo>
                  <a:pt x="157" y="69"/>
                  <a:pt x="154" y="67"/>
                  <a:pt x="151" y="68"/>
                </a:cubicBezTo>
                <a:cubicBezTo>
                  <a:pt x="148" y="69"/>
                  <a:pt x="147" y="67"/>
                  <a:pt x="145" y="67"/>
                </a:cubicBezTo>
                <a:cubicBezTo>
                  <a:pt x="143" y="68"/>
                  <a:pt x="141" y="66"/>
                  <a:pt x="140" y="66"/>
                </a:cubicBezTo>
                <a:cubicBezTo>
                  <a:pt x="139" y="66"/>
                  <a:pt x="138" y="64"/>
                  <a:pt x="138" y="62"/>
                </a:cubicBezTo>
                <a:cubicBezTo>
                  <a:pt x="139" y="59"/>
                  <a:pt x="137" y="56"/>
                  <a:pt x="136" y="58"/>
                </a:cubicBezTo>
                <a:cubicBezTo>
                  <a:pt x="135" y="60"/>
                  <a:pt x="133" y="59"/>
                  <a:pt x="133" y="61"/>
                </a:cubicBezTo>
                <a:cubicBezTo>
                  <a:pt x="133" y="64"/>
                  <a:pt x="135" y="67"/>
                  <a:pt x="133" y="68"/>
                </a:cubicBezTo>
                <a:cubicBezTo>
                  <a:pt x="131" y="70"/>
                  <a:pt x="123" y="71"/>
                  <a:pt x="121" y="69"/>
                </a:cubicBezTo>
                <a:cubicBezTo>
                  <a:pt x="119" y="68"/>
                  <a:pt x="112" y="67"/>
                  <a:pt x="112" y="66"/>
                </a:cubicBezTo>
                <a:cubicBezTo>
                  <a:pt x="112" y="65"/>
                  <a:pt x="110" y="62"/>
                  <a:pt x="108" y="62"/>
                </a:cubicBezTo>
                <a:cubicBezTo>
                  <a:pt x="107" y="62"/>
                  <a:pt x="103" y="64"/>
                  <a:pt x="102" y="63"/>
                </a:cubicBezTo>
                <a:cubicBezTo>
                  <a:pt x="101" y="62"/>
                  <a:pt x="98" y="60"/>
                  <a:pt x="96" y="60"/>
                </a:cubicBezTo>
                <a:cubicBezTo>
                  <a:pt x="94" y="60"/>
                  <a:pt x="91" y="58"/>
                  <a:pt x="91" y="57"/>
                </a:cubicBezTo>
                <a:cubicBezTo>
                  <a:pt x="90" y="56"/>
                  <a:pt x="86" y="56"/>
                  <a:pt x="85" y="55"/>
                </a:cubicBezTo>
                <a:cubicBezTo>
                  <a:pt x="84" y="53"/>
                  <a:pt x="82" y="53"/>
                  <a:pt x="82" y="52"/>
                </a:cubicBezTo>
                <a:cubicBezTo>
                  <a:pt x="82" y="50"/>
                  <a:pt x="83" y="48"/>
                  <a:pt x="83" y="47"/>
                </a:cubicBezTo>
                <a:cubicBezTo>
                  <a:pt x="83" y="45"/>
                  <a:pt x="86" y="43"/>
                  <a:pt x="86" y="42"/>
                </a:cubicBezTo>
                <a:cubicBezTo>
                  <a:pt x="86" y="41"/>
                  <a:pt x="83" y="39"/>
                  <a:pt x="83" y="39"/>
                </a:cubicBezTo>
                <a:cubicBezTo>
                  <a:pt x="83" y="39"/>
                  <a:pt x="81" y="36"/>
                  <a:pt x="79" y="36"/>
                </a:cubicBezTo>
                <a:cubicBezTo>
                  <a:pt x="77" y="36"/>
                  <a:pt x="75" y="32"/>
                  <a:pt x="73" y="32"/>
                </a:cubicBezTo>
                <a:cubicBezTo>
                  <a:pt x="71" y="31"/>
                  <a:pt x="72" y="28"/>
                  <a:pt x="71" y="26"/>
                </a:cubicBezTo>
                <a:cubicBezTo>
                  <a:pt x="70" y="25"/>
                  <a:pt x="71" y="22"/>
                  <a:pt x="73" y="23"/>
                </a:cubicBezTo>
                <a:cubicBezTo>
                  <a:pt x="74" y="25"/>
                  <a:pt x="78" y="23"/>
                  <a:pt x="77" y="21"/>
                </a:cubicBezTo>
                <a:cubicBezTo>
                  <a:pt x="75" y="18"/>
                  <a:pt x="73" y="16"/>
                  <a:pt x="73" y="15"/>
                </a:cubicBezTo>
                <a:cubicBezTo>
                  <a:pt x="73" y="13"/>
                  <a:pt x="74" y="9"/>
                  <a:pt x="73" y="8"/>
                </a:cubicBezTo>
                <a:cubicBezTo>
                  <a:pt x="71" y="7"/>
                  <a:pt x="69" y="6"/>
                  <a:pt x="68" y="4"/>
                </a:cubicBezTo>
                <a:cubicBezTo>
                  <a:pt x="68" y="2"/>
                  <a:pt x="66" y="0"/>
                  <a:pt x="66" y="0"/>
                </a:cubicBez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1" y="5"/>
                  <a:pt x="60" y="6"/>
                </a:cubicBezTo>
                <a:cubicBezTo>
                  <a:pt x="59" y="6"/>
                  <a:pt x="55" y="7"/>
                  <a:pt x="54" y="8"/>
                </a:cubicBezTo>
                <a:cubicBezTo>
                  <a:pt x="52" y="10"/>
                  <a:pt x="46" y="6"/>
                  <a:pt x="43" y="6"/>
                </a:cubicBezTo>
                <a:cubicBezTo>
                  <a:pt x="40" y="6"/>
                  <a:pt x="38" y="9"/>
                  <a:pt x="40" y="10"/>
                </a:cubicBezTo>
                <a:cubicBezTo>
                  <a:pt x="41" y="11"/>
                  <a:pt x="41" y="17"/>
                  <a:pt x="41" y="17"/>
                </a:cubicBezTo>
                <a:cubicBezTo>
                  <a:pt x="41" y="17"/>
                  <a:pt x="42" y="24"/>
                  <a:pt x="45" y="23"/>
                </a:cubicBezTo>
                <a:cubicBezTo>
                  <a:pt x="47" y="23"/>
                  <a:pt x="50" y="26"/>
                  <a:pt x="48" y="26"/>
                </a:cubicBezTo>
                <a:cubicBezTo>
                  <a:pt x="46" y="27"/>
                  <a:pt x="45" y="29"/>
                  <a:pt x="45" y="31"/>
                </a:cubicBezTo>
                <a:cubicBezTo>
                  <a:pt x="44" y="34"/>
                  <a:pt x="45" y="36"/>
                  <a:pt x="43" y="37"/>
                </a:cubicBezTo>
                <a:cubicBezTo>
                  <a:pt x="42" y="37"/>
                  <a:pt x="40" y="37"/>
                  <a:pt x="40" y="40"/>
                </a:cubicBezTo>
                <a:cubicBezTo>
                  <a:pt x="40" y="43"/>
                  <a:pt x="36" y="43"/>
                  <a:pt x="36" y="44"/>
                </a:cubicBezTo>
                <a:cubicBezTo>
                  <a:pt x="35" y="45"/>
                  <a:pt x="34" y="50"/>
                  <a:pt x="33" y="51"/>
                </a:cubicBezTo>
                <a:cubicBezTo>
                  <a:pt x="32" y="52"/>
                  <a:pt x="28" y="52"/>
                  <a:pt x="27" y="55"/>
                </a:cubicBezTo>
                <a:cubicBezTo>
                  <a:pt x="27" y="57"/>
                  <a:pt x="25" y="60"/>
                  <a:pt x="24" y="60"/>
                </a:cubicBezTo>
                <a:cubicBezTo>
                  <a:pt x="22" y="59"/>
                  <a:pt x="20" y="58"/>
                  <a:pt x="19" y="60"/>
                </a:cubicBezTo>
                <a:cubicBezTo>
                  <a:pt x="18" y="62"/>
                  <a:pt x="15" y="59"/>
                  <a:pt x="14" y="59"/>
                </a:cubicBezTo>
                <a:cubicBezTo>
                  <a:pt x="13" y="60"/>
                  <a:pt x="9" y="64"/>
                  <a:pt x="9" y="66"/>
                </a:cubicBezTo>
                <a:cubicBezTo>
                  <a:pt x="9" y="68"/>
                  <a:pt x="13" y="68"/>
                  <a:pt x="13" y="71"/>
                </a:cubicBezTo>
                <a:cubicBezTo>
                  <a:pt x="13" y="74"/>
                  <a:pt x="15" y="77"/>
                  <a:pt x="16" y="78"/>
                </a:cubicBezTo>
                <a:cubicBezTo>
                  <a:pt x="17" y="79"/>
                  <a:pt x="20" y="83"/>
                  <a:pt x="18" y="84"/>
                </a:cubicBezTo>
                <a:cubicBezTo>
                  <a:pt x="17" y="86"/>
                  <a:pt x="16" y="86"/>
                  <a:pt x="13" y="86"/>
                </a:cubicBezTo>
                <a:cubicBezTo>
                  <a:pt x="11" y="85"/>
                  <a:pt x="11" y="87"/>
                  <a:pt x="7" y="86"/>
                </a:cubicBezTo>
                <a:cubicBezTo>
                  <a:pt x="2" y="85"/>
                  <a:pt x="2" y="88"/>
                  <a:pt x="1" y="90"/>
                </a:cubicBezTo>
                <a:cubicBezTo>
                  <a:pt x="0" y="90"/>
                  <a:pt x="0" y="90"/>
                  <a:pt x="0" y="91"/>
                </a:cubicBezTo>
                <a:cubicBezTo>
                  <a:pt x="2" y="92"/>
                  <a:pt x="3" y="95"/>
                  <a:pt x="6" y="96"/>
                </a:cubicBezTo>
                <a:cubicBezTo>
                  <a:pt x="10" y="98"/>
                  <a:pt x="14" y="94"/>
                  <a:pt x="14" y="97"/>
                </a:cubicBezTo>
                <a:cubicBezTo>
                  <a:pt x="14" y="100"/>
                  <a:pt x="5" y="99"/>
                  <a:pt x="4" y="100"/>
                </a:cubicBezTo>
                <a:cubicBezTo>
                  <a:pt x="4" y="101"/>
                  <a:pt x="14" y="113"/>
                  <a:pt x="19" y="112"/>
                </a:cubicBezTo>
                <a:cubicBezTo>
                  <a:pt x="24" y="111"/>
                  <a:pt x="28" y="106"/>
                  <a:pt x="26" y="105"/>
                </a:cubicBezTo>
                <a:cubicBezTo>
                  <a:pt x="25" y="104"/>
                  <a:pt x="27" y="101"/>
                  <a:pt x="28" y="101"/>
                </a:cubicBezTo>
                <a:cubicBezTo>
                  <a:pt x="30" y="102"/>
                  <a:pt x="29" y="107"/>
                  <a:pt x="30" y="108"/>
                </a:cubicBezTo>
                <a:cubicBezTo>
                  <a:pt x="32" y="110"/>
                  <a:pt x="31" y="112"/>
                  <a:pt x="30" y="115"/>
                </a:cubicBezTo>
                <a:cubicBezTo>
                  <a:pt x="29" y="118"/>
                  <a:pt x="31" y="123"/>
                  <a:pt x="31" y="126"/>
                </a:cubicBezTo>
                <a:cubicBezTo>
                  <a:pt x="32" y="130"/>
                  <a:pt x="34" y="134"/>
                  <a:pt x="35" y="139"/>
                </a:cubicBezTo>
                <a:cubicBezTo>
                  <a:pt x="35" y="143"/>
                  <a:pt x="38" y="152"/>
                  <a:pt x="41" y="157"/>
                </a:cubicBezTo>
                <a:cubicBezTo>
                  <a:pt x="44" y="162"/>
                  <a:pt x="46" y="173"/>
                  <a:pt x="48" y="175"/>
                </a:cubicBezTo>
                <a:cubicBezTo>
                  <a:pt x="50" y="178"/>
                  <a:pt x="54" y="185"/>
                  <a:pt x="54" y="190"/>
                </a:cubicBezTo>
                <a:cubicBezTo>
                  <a:pt x="54" y="194"/>
                  <a:pt x="59" y="200"/>
                  <a:pt x="61" y="202"/>
                </a:cubicBezTo>
                <a:cubicBezTo>
                  <a:pt x="63" y="203"/>
                  <a:pt x="66" y="200"/>
                  <a:pt x="67" y="197"/>
                </a:cubicBezTo>
                <a:cubicBezTo>
                  <a:pt x="68" y="195"/>
                  <a:pt x="73" y="193"/>
                  <a:pt x="74" y="191"/>
                </a:cubicBezTo>
                <a:cubicBezTo>
                  <a:pt x="74" y="189"/>
                  <a:pt x="75" y="187"/>
                  <a:pt x="76" y="186"/>
                </a:cubicBezTo>
                <a:cubicBezTo>
                  <a:pt x="78" y="186"/>
                  <a:pt x="78" y="184"/>
                  <a:pt x="78" y="181"/>
                </a:cubicBezTo>
                <a:cubicBezTo>
                  <a:pt x="78" y="179"/>
                  <a:pt x="78" y="175"/>
                  <a:pt x="80" y="173"/>
                </a:cubicBezTo>
                <a:cubicBezTo>
                  <a:pt x="82" y="170"/>
                  <a:pt x="82" y="164"/>
                  <a:pt x="81" y="162"/>
                </a:cubicBezTo>
                <a:cubicBezTo>
                  <a:pt x="80" y="159"/>
                  <a:pt x="81" y="155"/>
                  <a:pt x="82" y="153"/>
                </a:cubicBezTo>
                <a:cubicBezTo>
                  <a:pt x="83" y="150"/>
                  <a:pt x="82" y="147"/>
                  <a:pt x="84" y="147"/>
                </a:cubicBezTo>
                <a:cubicBezTo>
                  <a:pt x="86" y="147"/>
                  <a:pt x="89" y="145"/>
                  <a:pt x="91" y="142"/>
                </a:cubicBezTo>
                <a:cubicBezTo>
                  <a:pt x="93" y="140"/>
                  <a:pt x="99" y="136"/>
                  <a:pt x="102" y="134"/>
                </a:cubicBezTo>
                <a:cubicBezTo>
                  <a:pt x="104" y="132"/>
                  <a:pt x="111" y="126"/>
                  <a:pt x="113" y="123"/>
                </a:cubicBezTo>
                <a:cubicBezTo>
                  <a:pt x="115" y="120"/>
                  <a:pt x="121" y="118"/>
                  <a:pt x="123" y="116"/>
                </a:cubicBezTo>
                <a:cubicBezTo>
                  <a:pt x="126" y="113"/>
                  <a:pt x="125" y="112"/>
                  <a:pt x="125" y="109"/>
                </a:cubicBezTo>
                <a:cubicBezTo>
                  <a:pt x="126" y="106"/>
                  <a:pt x="134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0"/>
                  <a:pt x="138" y="94"/>
                  <a:pt x="137" y="9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2" name="Freeform 54"/>
          <p:cNvSpPr>
            <a:spLocks noChangeArrowheads="1"/>
          </p:cNvSpPr>
          <p:nvPr/>
        </p:nvSpPr>
        <p:spPr bwMode="auto">
          <a:xfrm>
            <a:off x="4449398" y="2144427"/>
            <a:ext cx="463033" cy="198782"/>
          </a:xfrm>
          <a:custGeom>
            <a:avLst/>
            <a:gdLst>
              <a:gd name="T0" fmla="*/ 201 w 217"/>
              <a:gd name="T1" fmla="*/ 40 h 93"/>
              <a:gd name="T2" fmla="*/ 187 w 217"/>
              <a:gd name="T3" fmla="*/ 39 h 93"/>
              <a:gd name="T4" fmla="*/ 189 w 217"/>
              <a:gd name="T5" fmla="*/ 32 h 93"/>
              <a:gd name="T6" fmla="*/ 189 w 217"/>
              <a:gd name="T7" fmla="*/ 20 h 93"/>
              <a:gd name="T8" fmla="*/ 175 w 217"/>
              <a:gd name="T9" fmla="*/ 19 h 93"/>
              <a:gd name="T10" fmla="*/ 164 w 217"/>
              <a:gd name="T11" fmla="*/ 24 h 93"/>
              <a:gd name="T12" fmla="*/ 146 w 217"/>
              <a:gd name="T13" fmla="*/ 26 h 93"/>
              <a:gd name="T14" fmla="*/ 133 w 217"/>
              <a:gd name="T15" fmla="*/ 21 h 93"/>
              <a:gd name="T16" fmla="*/ 122 w 217"/>
              <a:gd name="T17" fmla="*/ 17 h 93"/>
              <a:gd name="T18" fmla="*/ 110 w 217"/>
              <a:gd name="T19" fmla="*/ 16 h 93"/>
              <a:gd name="T20" fmla="*/ 99 w 217"/>
              <a:gd name="T21" fmla="*/ 17 h 93"/>
              <a:gd name="T22" fmla="*/ 94 w 217"/>
              <a:gd name="T23" fmla="*/ 8 h 93"/>
              <a:gd name="T24" fmla="*/ 82 w 217"/>
              <a:gd name="T25" fmla="*/ 4 h 93"/>
              <a:gd name="T26" fmla="*/ 72 w 217"/>
              <a:gd name="T27" fmla="*/ 1 h 93"/>
              <a:gd name="T28" fmla="*/ 66 w 217"/>
              <a:gd name="T29" fmla="*/ 5 h 93"/>
              <a:gd name="T30" fmla="*/ 66 w 217"/>
              <a:gd name="T31" fmla="*/ 14 h 93"/>
              <a:gd name="T32" fmla="*/ 60 w 217"/>
              <a:gd name="T33" fmla="*/ 21 h 93"/>
              <a:gd name="T34" fmla="*/ 50 w 217"/>
              <a:gd name="T35" fmla="*/ 20 h 93"/>
              <a:gd name="T36" fmla="*/ 42 w 217"/>
              <a:gd name="T37" fmla="*/ 14 h 93"/>
              <a:gd name="T38" fmla="*/ 27 w 217"/>
              <a:gd name="T39" fmla="*/ 13 h 93"/>
              <a:gd name="T40" fmla="*/ 18 w 217"/>
              <a:gd name="T41" fmla="*/ 19 h 93"/>
              <a:gd name="T42" fmla="*/ 6 w 217"/>
              <a:gd name="T43" fmla="*/ 24 h 93"/>
              <a:gd name="T44" fmla="*/ 0 w 217"/>
              <a:gd name="T45" fmla="*/ 27 h 93"/>
              <a:gd name="T46" fmla="*/ 6 w 217"/>
              <a:gd name="T47" fmla="*/ 34 h 93"/>
              <a:gd name="T48" fmla="*/ 18 w 217"/>
              <a:gd name="T49" fmla="*/ 42 h 93"/>
              <a:gd name="T50" fmla="*/ 21 w 217"/>
              <a:gd name="T51" fmla="*/ 54 h 93"/>
              <a:gd name="T52" fmla="*/ 35 w 217"/>
              <a:gd name="T53" fmla="*/ 64 h 93"/>
              <a:gd name="T54" fmla="*/ 45 w 217"/>
              <a:gd name="T55" fmla="*/ 70 h 93"/>
              <a:gd name="T56" fmla="*/ 54 w 217"/>
              <a:gd name="T57" fmla="*/ 83 h 93"/>
              <a:gd name="T58" fmla="*/ 79 w 217"/>
              <a:gd name="T59" fmla="*/ 84 h 93"/>
              <a:gd name="T60" fmla="*/ 99 w 217"/>
              <a:gd name="T61" fmla="*/ 88 h 93"/>
              <a:gd name="T62" fmla="*/ 112 w 217"/>
              <a:gd name="T63" fmla="*/ 93 h 93"/>
              <a:gd name="T64" fmla="*/ 139 w 217"/>
              <a:gd name="T65" fmla="*/ 86 h 93"/>
              <a:gd name="T66" fmla="*/ 160 w 217"/>
              <a:gd name="T67" fmla="*/ 74 h 93"/>
              <a:gd name="T68" fmla="*/ 165 w 217"/>
              <a:gd name="T69" fmla="*/ 64 h 93"/>
              <a:gd name="T70" fmla="*/ 186 w 217"/>
              <a:gd name="T71" fmla="*/ 60 h 93"/>
              <a:gd name="T72" fmla="*/ 201 w 217"/>
              <a:gd name="T73" fmla="*/ 51 h 93"/>
              <a:gd name="T74" fmla="*/ 217 w 217"/>
              <a:gd name="T75" fmla="*/ 48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7" h="93">
                <a:moveTo>
                  <a:pt x="208" y="39"/>
                </a:moveTo>
                <a:cubicBezTo>
                  <a:pt x="206" y="37"/>
                  <a:pt x="202" y="38"/>
                  <a:pt x="201" y="40"/>
                </a:cubicBezTo>
                <a:cubicBezTo>
                  <a:pt x="200" y="42"/>
                  <a:pt x="198" y="39"/>
                  <a:pt x="194" y="39"/>
                </a:cubicBezTo>
                <a:cubicBezTo>
                  <a:pt x="190" y="39"/>
                  <a:pt x="190" y="41"/>
                  <a:pt x="187" y="39"/>
                </a:cubicBezTo>
                <a:cubicBezTo>
                  <a:pt x="185" y="36"/>
                  <a:pt x="188" y="35"/>
                  <a:pt x="188" y="35"/>
                </a:cubicBezTo>
                <a:cubicBezTo>
                  <a:pt x="189" y="32"/>
                  <a:pt x="189" y="32"/>
                  <a:pt x="189" y="32"/>
                </a:cubicBezTo>
                <a:cubicBezTo>
                  <a:pt x="194" y="21"/>
                  <a:pt x="194" y="21"/>
                  <a:pt x="194" y="21"/>
                </a:cubicBezTo>
                <a:cubicBezTo>
                  <a:pt x="193" y="20"/>
                  <a:pt x="190" y="20"/>
                  <a:pt x="189" y="20"/>
                </a:cubicBezTo>
                <a:cubicBezTo>
                  <a:pt x="188" y="21"/>
                  <a:pt x="184" y="20"/>
                  <a:pt x="183" y="19"/>
                </a:cubicBezTo>
                <a:cubicBezTo>
                  <a:pt x="183" y="17"/>
                  <a:pt x="176" y="17"/>
                  <a:pt x="175" y="19"/>
                </a:cubicBezTo>
                <a:cubicBezTo>
                  <a:pt x="173" y="20"/>
                  <a:pt x="169" y="21"/>
                  <a:pt x="169" y="22"/>
                </a:cubicBezTo>
                <a:cubicBezTo>
                  <a:pt x="169" y="24"/>
                  <a:pt x="165" y="23"/>
                  <a:pt x="164" y="24"/>
                </a:cubicBezTo>
                <a:cubicBezTo>
                  <a:pt x="162" y="25"/>
                  <a:pt x="155" y="26"/>
                  <a:pt x="155" y="26"/>
                </a:cubicBezTo>
                <a:cubicBezTo>
                  <a:pt x="155" y="27"/>
                  <a:pt x="147" y="27"/>
                  <a:pt x="146" y="26"/>
                </a:cubicBezTo>
                <a:cubicBezTo>
                  <a:pt x="144" y="25"/>
                  <a:pt x="138" y="26"/>
                  <a:pt x="137" y="25"/>
                </a:cubicBezTo>
                <a:cubicBezTo>
                  <a:pt x="136" y="23"/>
                  <a:pt x="133" y="22"/>
                  <a:pt x="133" y="21"/>
                </a:cubicBezTo>
                <a:cubicBezTo>
                  <a:pt x="133" y="20"/>
                  <a:pt x="128" y="20"/>
                  <a:pt x="128" y="18"/>
                </a:cubicBezTo>
                <a:cubicBezTo>
                  <a:pt x="127" y="17"/>
                  <a:pt x="123" y="16"/>
                  <a:pt x="122" y="17"/>
                </a:cubicBezTo>
                <a:cubicBezTo>
                  <a:pt x="122" y="17"/>
                  <a:pt x="117" y="16"/>
                  <a:pt x="116" y="15"/>
                </a:cubicBezTo>
                <a:cubicBezTo>
                  <a:pt x="115" y="15"/>
                  <a:pt x="111" y="16"/>
                  <a:pt x="110" y="16"/>
                </a:cubicBezTo>
                <a:cubicBezTo>
                  <a:pt x="108" y="16"/>
                  <a:pt x="106" y="19"/>
                  <a:pt x="105" y="19"/>
                </a:cubicBezTo>
                <a:cubicBezTo>
                  <a:pt x="103" y="19"/>
                  <a:pt x="99" y="16"/>
                  <a:pt x="99" y="17"/>
                </a:cubicBezTo>
                <a:cubicBezTo>
                  <a:pt x="98" y="17"/>
                  <a:pt x="95" y="15"/>
                  <a:pt x="94" y="14"/>
                </a:cubicBezTo>
                <a:cubicBezTo>
                  <a:pt x="93" y="12"/>
                  <a:pt x="94" y="9"/>
                  <a:pt x="94" y="8"/>
                </a:cubicBezTo>
                <a:cubicBezTo>
                  <a:pt x="93" y="6"/>
                  <a:pt x="88" y="6"/>
                  <a:pt x="87" y="6"/>
                </a:cubicBezTo>
                <a:cubicBezTo>
                  <a:pt x="85" y="5"/>
                  <a:pt x="83" y="4"/>
                  <a:pt x="82" y="4"/>
                </a:cubicBezTo>
                <a:cubicBezTo>
                  <a:pt x="80" y="4"/>
                  <a:pt x="78" y="3"/>
                  <a:pt x="77" y="3"/>
                </a:cubicBezTo>
                <a:cubicBezTo>
                  <a:pt x="77" y="2"/>
                  <a:pt x="74" y="1"/>
                  <a:pt x="72" y="1"/>
                </a:cubicBezTo>
                <a:cubicBezTo>
                  <a:pt x="71" y="0"/>
                  <a:pt x="71" y="2"/>
                  <a:pt x="70" y="3"/>
                </a:cubicBezTo>
                <a:cubicBezTo>
                  <a:pt x="69" y="4"/>
                  <a:pt x="67" y="4"/>
                  <a:pt x="66" y="5"/>
                </a:cubicBezTo>
                <a:cubicBezTo>
                  <a:pt x="66" y="7"/>
                  <a:pt x="63" y="7"/>
                  <a:pt x="63" y="9"/>
                </a:cubicBezTo>
                <a:cubicBezTo>
                  <a:pt x="64" y="10"/>
                  <a:pt x="65" y="14"/>
                  <a:pt x="66" y="14"/>
                </a:cubicBezTo>
                <a:cubicBezTo>
                  <a:pt x="67" y="15"/>
                  <a:pt x="66" y="18"/>
                  <a:pt x="66" y="19"/>
                </a:cubicBezTo>
                <a:cubicBezTo>
                  <a:pt x="65" y="19"/>
                  <a:pt x="61" y="20"/>
                  <a:pt x="60" y="21"/>
                </a:cubicBezTo>
                <a:cubicBezTo>
                  <a:pt x="59" y="23"/>
                  <a:pt x="57" y="21"/>
                  <a:pt x="55" y="20"/>
                </a:cubicBezTo>
                <a:cubicBezTo>
                  <a:pt x="53" y="19"/>
                  <a:pt x="51" y="20"/>
                  <a:pt x="50" y="20"/>
                </a:cubicBezTo>
                <a:cubicBezTo>
                  <a:pt x="49" y="21"/>
                  <a:pt x="45" y="18"/>
                  <a:pt x="44" y="18"/>
                </a:cubicBezTo>
                <a:cubicBezTo>
                  <a:pt x="43" y="18"/>
                  <a:pt x="43" y="14"/>
                  <a:pt x="42" y="14"/>
                </a:cubicBezTo>
                <a:cubicBezTo>
                  <a:pt x="41" y="14"/>
                  <a:pt x="33" y="13"/>
                  <a:pt x="32" y="13"/>
                </a:cubicBezTo>
                <a:cubicBezTo>
                  <a:pt x="31" y="12"/>
                  <a:pt x="28" y="12"/>
                  <a:pt x="27" y="13"/>
                </a:cubicBezTo>
                <a:cubicBezTo>
                  <a:pt x="27" y="14"/>
                  <a:pt x="23" y="14"/>
                  <a:pt x="23" y="15"/>
                </a:cubicBezTo>
                <a:cubicBezTo>
                  <a:pt x="22" y="17"/>
                  <a:pt x="19" y="17"/>
                  <a:pt x="18" y="19"/>
                </a:cubicBezTo>
                <a:cubicBezTo>
                  <a:pt x="17" y="20"/>
                  <a:pt x="14" y="20"/>
                  <a:pt x="13" y="22"/>
                </a:cubicBezTo>
                <a:cubicBezTo>
                  <a:pt x="12" y="23"/>
                  <a:pt x="8" y="24"/>
                  <a:pt x="6" y="24"/>
                </a:cubicBezTo>
                <a:cubicBezTo>
                  <a:pt x="5" y="25"/>
                  <a:pt x="2" y="25"/>
                  <a:pt x="2" y="26"/>
                </a:cubicBezTo>
                <a:cubicBezTo>
                  <a:pt x="2" y="27"/>
                  <a:pt x="1" y="27"/>
                  <a:pt x="0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2" y="32"/>
                  <a:pt x="4" y="32"/>
                  <a:pt x="6" y="34"/>
                </a:cubicBezTo>
                <a:cubicBezTo>
                  <a:pt x="8" y="36"/>
                  <a:pt x="10" y="37"/>
                  <a:pt x="12" y="37"/>
                </a:cubicBezTo>
                <a:cubicBezTo>
                  <a:pt x="14" y="37"/>
                  <a:pt x="17" y="40"/>
                  <a:pt x="18" y="42"/>
                </a:cubicBezTo>
                <a:cubicBezTo>
                  <a:pt x="18" y="44"/>
                  <a:pt x="20" y="46"/>
                  <a:pt x="21" y="47"/>
                </a:cubicBezTo>
                <a:cubicBezTo>
                  <a:pt x="23" y="48"/>
                  <a:pt x="21" y="52"/>
                  <a:pt x="21" y="54"/>
                </a:cubicBezTo>
                <a:cubicBezTo>
                  <a:pt x="21" y="57"/>
                  <a:pt x="18" y="57"/>
                  <a:pt x="19" y="60"/>
                </a:cubicBezTo>
                <a:cubicBezTo>
                  <a:pt x="21" y="62"/>
                  <a:pt x="32" y="64"/>
                  <a:pt x="35" y="64"/>
                </a:cubicBezTo>
                <a:cubicBezTo>
                  <a:pt x="38" y="64"/>
                  <a:pt x="39" y="67"/>
                  <a:pt x="40" y="67"/>
                </a:cubicBezTo>
                <a:cubicBezTo>
                  <a:pt x="42" y="67"/>
                  <a:pt x="42" y="69"/>
                  <a:pt x="45" y="70"/>
                </a:cubicBezTo>
                <a:cubicBezTo>
                  <a:pt x="47" y="70"/>
                  <a:pt x="49" y="72"/>
                  <a:pt x="50" y="76"/>
                </a:cubicBezTo>
                <a:cubicBezTo>
                  <a:pt x="51" y="80"/>
                  <a:pt x="53" y="81"/>
                  <a:pt x="54" y="83"/>
                </a:cubicBezTo>
                <a:cubicBezTo>
                  <a:pt x="54" y="84"/>
                  <a:pt x="59" y="83"/>
                  <a:pt x="63" y="84"/>
                </a:cubicBezTo>
                <a:cubicBezTo>
                  <a:pt x="66" y="84"/>
                  <a:pt x="76" y="84"/>
                  <a:pt x="79" y="84"/>
                </a:cubicBezTo>
                <a:cubicBezTo>
                  <a:pt x="82" y="84"/>
                  <a:pt x="88" y="84"/>
                  <a:pt x="92" y="87"/>
                </a:cubicBezTo>
                <a:cubicBezTo>
                  <a:pt x="95" y="89"/>
                  <a:pt x="97" y="87"/>
                  <a:pt x="99" y="88"/>
                </a:cubicBezTo>
                <a:cubicBezTo>
                  <a:pt x="101" y="90"/>
                  <a:pt x="103" y="91"/>
                  <a:pt x="106" y="90"/>
                </a:cubicBezTo>
                <a:cubicBezTo>
                  <a:pt x="109" y="90"/>
                  <a:pt x="109" y="92"/>
                  <a:pt x="112" y="93"/>
                </a:cubicBezTo>
                <a:cubicBezTo>
                  <a:pt x="114" y="93"/>
                  <a:pt x="118" y="89"/>
                  <a:pt x="124" y="87"/>
                </a:cubicBezTo>
                <a:cubicBezTo>
                  <a:pt x="129" y="84"/>
                  <a:pt x="136" y="86"/>
                  <a:pt x="139" y="86"/>
                </a:cubicBezTo>
                <a:cubicBezTo>
                  <a:pt x="142" y="87"/>
                  <a:pt x="148" y="85"/>
                  <a:pt x="151" y="81"/>
                </a:cubicBezTo>
                <a:cubicBezTo>
                  <a:pt x="155" y="77"/>
                  <a:pt x="159" y="78"/>
                  <a:pt x="160" y="74"/>
                </a:cubicBezTo>
                <a:cubicBezTo>
                  <a:pt x="160" y="71"/>
                  <a:pt x="156" y="69"/>
                  <a:pt x="158" y="66"/>
                </a:cubicBezTo>
                <a:cubicBezTo>
                  <a:pt x="160" y="63"/>
                  <a:pt x="163" y="64"/>
                  <a:pt x="165" y="64"/>
                </a:cubicBezTo>
                <a:cubicBezTo>
                  <a:pt x="167" y="65"/>
                  <a:pt x="171" y="67"/>
                  <a:pt x="176" y="64"/>
                </a:cubicBezTo>
                <a:cubicBezTo>
                  <a:pt x="180" y="60"/>
                  <a:pt x="182" y="61"/>
                  <a:pt x="186" y="60"/>
                </a:cubicBezTo>
                <a:cubicBezTo>
                  <a:pt x="190" y="60"/>
                  <a:pt x="190" y="57"/>
                  <a:pt x="192" y="55"/>
                </a:cubicBezTo>
                <a:cubicBezTo>
                  <a:pt x="195" y="52"/>
                  <a:pt x="198" y="51"/>
                  <a:pt x="201" y="51"/>
                </a:cubicBezTo>
                <a:cubicBezTo>
                  <a:pt x="203" y="51"/>
                  <a:pt x="207" y="48"/>
                  <a:pt x="210" y="49"/>
                </a:cubicBezTo>
                <a:cubicBezTo>
                  <a:pt x="212" y="50"/>
                  <a:pt x="216" y="51"/>
                  <a:pt x="217" y="48"/>
                </a:cubicBezTo>
                <a:cubicBezTo>
                  <a:pt x="217" y="46"/>
                  <a:pt x="210" y="42"/>
                  <a:pt x="208" y="3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3" name="Freeform 55"/>
          <p:cNvSpPr>
            <a:spLocks noChangeArrowheads="1"/>
          </p:cNvSpPr>
          <p:nvPr/>
        </p:nvSpPr>
        <p:spPr bwMode="auto">
          <a:xfrm>
            <a:off x="3672123" y="2493189"/>
            <a:ext cx="5951" cy="21426"/>
          </a:xfrm>
          <a:custGeom>
            <a:avLst/>
            <a:gdLst>
              <a:gd name="T0" fmla="*/ 1 w 3"/>
              <a:gd name="T1" fmla="*/ 0 h 10"/>
              <a:gd name="T2" fmla="*/ 0 w 3"/>
              <a:gd name="T3" fmla="*/ 5 h 10"/>
              <a:gd name="T4" fmla="*/ 2 w 3"/>
              <a:gd name="T5" fmla="*/ 10 h 10"/>
              <a:gd name="T6" fmla="*/ 3 w 3"/>
              <a:gd name="T7" fmla="*/ 2 h 10"/>
              <a:gd name="T8" fmla="*/ 3 w 3"/>
              <a:gd name="T9" fmla="*/ 0 h 10"/>
              <a:gd name="T10" fmla="*/ 1 w 3"/>
              <a:gd name="T1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10">
                <a:moveTo>
                  <a:pt x="1" y="0"/>
                </a:moveTo>
                <a:cubicBezTo>
                  <a:pt x="0" y="1"/>
                  <a:pt x="0" y="5"/>
                  <a:pt x="0" y="5"/>
                </a:cubicBezTo>
                <a:cubicBezTo>
                  <a:pt x="0" y="6"/>
                  <a:pt x="0" y="8"/>
                  <a:pt x="2" y="10"/>
                </a:cubicBezTo>
                <a:cubicBezTo>
                  <a:pt x="3" y="7"/>
                  <a:pt x="3" y="3"/>
                  <a:pt x="3" y="2"/>
                </a:cubicBezTo>
                <a:cubicBezTo>
                  <a:pt x="3" y="1"/>
                  <a:pt x="3" y="1"/>
                  <a:pt x="3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4" name="Freeform 56"/>
          <p:cNvSpPr>
            <a:spLocks noChangeArrowheads="1"/>
          </p:cNvSpPr>
          <p:nvPr/>
        </p:nvSpPr>
        <p:spPr bwMode="auto">
          <a:xfrm>
            <a:off x="3659029" y="2480096"/>
            <a:ext cx="21426" cy="61896"/>
          </a:xfrm>
          <a:custGeom>
            <a:avLst/>
            <a:gdLst>
              <a:gd name="T0" fmla="*/ 4 w 10"/>
              <a:gd name="T1" fmla="*/ 29 h 29"/>
              <a:gd name="T2" fmla="*/ 5 w 10"/>
              <a:gd name="T3" fmla="*/ 29 h 29"/>
              <a:gd name="T4" fmla="*/ 7 w 10"/>
              <a:gd name="T5" fmla="*/ 19 h 29"/>
              <a:gd name="T6" fmla="*/ 8 w 10"/>
              <a:gd name="T7" fmla="*/ 16 h 29"/>
              <a:gd name="T8" fmla="*/ 6 w 10"/>
              <a:gd name="T9" fmla="*/ 11 h 29"/>
              <a:gd name="T10" fmla="*/ 7 w 10"/>
              <a:gd name="T11" fmla="*/ 6 h 29"/>
              <a:gd name="T12" fmla="*/ 9 w 10"/>
              <a:gd name="T13" fmla="*/ 6 h 29"/>
              <a:gd name="T14" fmla="*/ 10 w 10"/>
              <a:gd name="T15" fmla="*/ 2 h 29"/>
              <a:gd name="T16" fmla="*/ 6 w 10"/>
              <a:gd name="T17" fmla="*/ 0 h 29"/>
              <a:gd name="T18" fmla="*/ 5 w 10"/>
              <a:gd name="T19" fmla="*/ 4 h 29"/>
              <a:gd name="T20" fmla="*/ 0 w 10"/>
              <a:gd name="T21" fmla="*/ 16 h 29"/>
              <a:gd name="T22" fmla="*/ 5 w 10"/>
              <a:gd name="T23" fmla="*/ 28 h 29"/>
              <a:gd name="T24" fmla="*/ 4 w 10"/>
              <a:gd name="T2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29">
                <a:moveTo>
                  <a:pt x="4" y="29"/>
                </a:moveTo>
                <a:cubicBezTo>
                  <a:pt x="5" y="29"/>
                  <a:pt x="5" y="29"/>
                  <a:pt x="5" y="29"/>
                </a:cubicBezTo>
                <a:cubicBezTo>
                  <a:pt x="6" y="25"/>
                  <a:pt x="7" y="20"/>
                  <a:pt x="7" y="19"/>
                </a:cubicBezTo>
                <a:cubicBezTo>
                  <a:pt x="8" y="19"/>
                  <a:pt x="8" y="17"/>
                  <a:pt x="8" y="16"/>
                </a:cubicBezTo>
                <a:cubicBezTo>
                  <a:pt x="6" y="14"/>
                  <a:pt x="6" y="12"/>
                  <a:pt x="6" y="11"/>
                </a:cubicBezTo>
                <a:cubicBezTo>
                  <a:pt x="6" y="11"/>
                  <a:pt x="6" y="7"/>
                  <a:pt x="7" y="6"/>
                </a:cubicBezTo>
                <a:cubicBezTo>
                  <a:pt x="7" y="6"/>
                  <a:pt x="8" y="6"/>
                  <a:pt x="9" y="6"/>
                </a:cubicBezTo>
                <a:cubicBezTo>
                  <a:pt x="9" y="5"/>
                  <a:pt x="10" y="3"/>
                  <a:pt x="10" y="2"/>
                </a:cubicBezTo>
                <a:cubicBezTo>
                  <a:pt x="6" y="0"/>
                  <a:pt x="6" y="0"/>
                  <a:pt x="6" y="0"/>
                </a:cubicBezTo>
                <a:cubicBezTo>
                  <a:pt x="6" y="1"/>
                  <a:pt x="5" y="3"/>
                  <a:pt x="5" y="4"/>
                </a:cubicBezTo>
                <a:cubicBezTo>
                  <a:pt x="5" y="7"/>
                  <a:pt x="1" y="13"/>
                  <a:pt x="0" y="16"/>
                </a:cubicBezTo>
                <a:cubicBezTo>
                  <a:pt x="5" y="28"/>
                  <a:pt x="5" y="28"/>
                  <a:pt x="5" y="28"/>
                </a:cubicBezTo>
                <a:lnTo>
                  <a:pt x="4" y="29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5" name="Freeform 57"/>
          <p:cNvSpPr>
            <a:spLocks noChangeArrowheads="1"/>
          </p:cNvSpPr>
          <p:nvPr/>
        </p:nvSpPr>
        <p:spPr bwMode="auto">
          <a:xfrm>
            <a:off x="3669742" y="2480096"/>
            <a:ext cx="61896" cy="67848"/>
          </a:xfrm>
          <a:custGeom>
            <a:avLst/>
            <a:gdLst>
              <a:gd name="T0" fmla="*/ 27 w 29"/>
              <a:gd name="T1" fmla="*/ 0 h 32"/>
              <a:gd name="T2" fmla="*/ 18 w 29"/>
              <a:gd name="T3" fmla="*/ 4 h 32"/>
              <a:gd name="T4" fmla="*/ 12 w 29"/>
              <a:gd name="T5" fmla="*/ 8 h 32"/>
              <a:gd name="T6" fmla="*/ 5 w 29"/>
              <a:gd name="T7" fmla="*/ 4 h 32"/>
              <a:gd name="T8" fmla="*/ 5 w 29"/>
              <a:gd name="T9" fmla="*/ 2 h 32"/>
              <a:gd name="T10" fmla="*/ 5 w 29"/>
              <a:gd name="T11" fmla="*/ 2 h 32"/>
              <a:gd name="T12" fmla="*/ 4 w 29"/>
              <a:gd name="T13" fmla="*/ 8 h 32"/>
              <a:gd name="T14" fmla="*/ 2 w 29"/>
              <a:gd name="T15" fmla="*/ 19 h 32"/>
              <a:gd name="T16" fmla="*/ 0 w 29"/>
              <a:gd name="T17" fmla="*/ 29 h 32"/>
              <a:gd name="T18" fmla="*/ 6 w 29"/>
              <a:gd name="T19" fmla="*/ 32 h 32"/>
              <a:gd name="T20" fmla="*/ 12 w 29"/>
              <a:gd name="T21" fmla="*/ 28 h 32"/>
              <a:gd name="T22" fmla="*/ 16 w 29"/>
              <a:gd name="T23" fmla="*/ 26 h 32"/>
              <a:gd name="T24" fmla="*/ 20 w 29"/>
              <a:gd name="T25" fmla="*/ 22 h 32"/>
              <a:gd name="T26" fmla="*/ 15 w 29"/>
              <a:gd name="T27" fmla="*/ 16 h 32"/>
              <a:gd name="T28" fmla="*/ 22 w 29"/>
              <a:gd name="T29" fmla="*/ 12 h 32"/>
              <a:gd name="T30" fmla="*/ 29 w 29"/>
              <a:gd name="T31" fmla="*/ 10 h 32"/>
              <a:gd name="T32" fmla="*/ 29 w 29"/>
              <a:gd name="T33" fmla="*/ 10 h 32"/>
              <a:gd name="T34" fmla="*/ 28 w 29"/>
              <a:gd name="T35" fmla="*/ 3 h 32"/>
              <a:gd name="T36" fmla="*/ 27 w 29"/>
              <a:gd name="T3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" h="32">
                <a:moveTo>
                  <a:pt x="27" y="0"/>
                </a:moveTo>
                <a:cubicBezTo>
                  <a:pt x="23" y="2"/>
                  <a:pt x="19" y="4"/>
                  <a:pt x="18" y="4"/>
                </a:cubicBezTo>
                <a:cubicBezTo>
                  <a:pt x="16" y="4"/>
                  <a:pt x="12" y="8"/>
                  <a:pt x="12" y="8"/>
                </a:cubicBezTo>
                <a:cubicBezTo>
                  <a:pt x="5" y="4"/>
                  <a:pt x="5" y="4"/>
                  <a:pt x="5" y="4"/>
                </a:cubicBezTo>
                <a:cubicBezTo>
                  <a:pt x="5" y="2"/>
                  <a:pt x="5" y="2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5" y="4"/>
                  <a:pt x="4" y="7"/>
                  <a:pt x="4" y="8"/>
                </a:cubicBezTo>
                <a:cubicBezTo>
                  <a:pt x="4" y="9"/>
                  <a:pt x="4" y="17"/>
                  <a:pt x="2" y="19"/>
                </a:cubicBezTo>
                <a:cubicBezTo>
                  <a:pt x="2" y="20"/>
                  <a:pt x="1" y="25"/>
                  <a:pt x="0" y="29"/>
                </a:cubicBezTo>
                <a:cubicBezTo>
                  <a:pt x="2" y="30"/>
                  <a:pt x="5" y="32"/>
                  <a:pt x="6" y="32"/>
                </a:cubicBezTo>
                <a:cubicBezTo>
                  <a:pt x="9" y="32"/>
                  <a:pt x="12" y="29"/>
                  <a:pt x="12" y="28"/>
                </a:cubicBezTo>
                <a:cubicBezTo>
                  <a:pt x="12" y="26"/>
                  <a:pt x="14" y="26"/>
                  <a:pt x="16" y="26"/>
                </a:cubicBezTo>
                <a:cubicBezTo>
                  <a:pt x="18" y="26"/>
                  <a:pt x="18" y="23"/>
                  <a:pt x="20" y="22"/>
                </a:cubicBezTo>
                <a:cubicBezTo>
                  <a:pt x="22" y="22"/>
                  <a:pt x="17" y="17"/>
                  <a:pt x="15" y="16"/>
                </a:cubicBezTo>
                <a:cubicBezTo>
                  <a:pt x="13" y="16"/>
                  <a:pt x="16" y="12"/>
                  <a:pt x="22" y="12"/>
                </a:cubicBezTo>
                <a:cubicBezTo>
                  <a:pt x="27" y="12"/>
                  <a:pt x="26" y="10"/>
                  <a:pt x="29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8"/>
                  <a:pt x="28" y="5"/>
                  <a:pt x="28" y="3"/>
                </a:cubicBezTo>
                <a:cubicBezTo>
                  <a:pt x="27" y="2"/>
                  <a:pt x="27" y="1"/>
                  <a:pt x="27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6" name="Freeform 58"/>
          <p:cNvSpPr>
            <a:spLocks noChangeArrowheads="1"/>
          </p:cNvSpPr>
          <p:nvPr/>
        </p:nvSpPr>
        <p:spPr bwMode="auto">
          <a:xfrm>
            <a:off x="4183958" y="2311071"/>
            <a:ext cx="160692" cy="70228"/>
          </a:xfrm>
          <a:custGeom>
            <a:avLst/>
            <a:gdLst>
              <a:gd name="T0" fmla="*/ 69 w 75"/>
              <a:gd name="T1" fmla="*/ 6 h 33"/>
              <a:gd name="T2" fmla="*/ 63 w 75"/>
              <a:gd name="T3" fmla="*/ 5 h 33"/>
              <a:gd name="T4" fmla="*/ 45 w 75"/>
              <a:gd name="T5" fmla="*/ 4 h 33"/>
              <a:gd name="T6" fmla="*/ 36 w 75"/>
              <a:gd name="T7" fmla="*/ 1 h 33"/>
              <a:gd name="T8" fmla="*/ 29 w 75"/>
              <a:gd name="T9" fmla="*/ 4 h 33"/>
              <a:gd name="T10" fmla="*/ 23 w 75"/>
              <a:gd name="T11" fmla="*/ 5 h 33"/>
              <a:gd name="T12" fmla="*/ 13 w 75"/>
              <a:gd name="T13" fmla="*/ 5 h 33"/>
              <a:gd name="T14" fmla="*/ 9 w 75"/>
              <a:gd name="T15" fmla="*/ 10 h 33"/>
              <a:gd name="T16" fmla="*/ 7 w 75"/>
              <a:gd name="T17" fmla="*/ 14 h 33"/>
              <a:gd name="T18" fmla="*/ 9 w 75"/>
              <a:gd name="T19" fmla="*/ 16 h 33"/>
              <a:gd name="T20" fmla="*/ 15 w 75"/>
              <a:gd name="T21" fmla="*/ 16 h 33"/>
              <a:gd name="T22" fmla="*/ 24 w 75"/>
              <a:gd name="T23" fmla="*/ 20 h 33"/>
              <a:gd name="T24" fmla="*/ 21 w 75"/>
              <a:gd name="T25" fmla="*/ 23 h 33"/>
              <a:gd name="T26" fmla="*/ 15 w 75"/>
              <a:gd name="T27" fmla="*/ 25 h 33"/>
              <a:gd name="T28" fmla="*/ 5 w 75"/>
              <a:gd name="T29" fmla="*/ 26 h 33"/>
              <a:gd name="T30" fmla="*/ 0 w 75"/>
              <a:gd name="T31" fmla="*/ 30 h 33"/>
              <a:gd name="T32" fmla="*/ 10 w 75"/>
              <a:gd name="T33" fmla="*/ 31 h 33"/>
              <a:gd name="T34" fmla="*/ 16 w 75"/>
              <a:gd name="T35" fmla="*/ 31 h 33"/>
              <a:gd name="T36" fmla="*/ 22 w 75"/>
              <a:gd name="T37" fmla="*/ 32 h 33"/>
              <a:gd name="T38" fmla="*/ 31 w 75"/>
              <a:gd name="T39" fmla="*/ 32 h 33"/>
              <a:gd name="T40" fmla="*/ 32 w 75"/>
              <a:gd name="T41" fmla="*/ 28 h 33"/>
              <a:gd name="T42" fmla="*/ 35 w 75"/>
              <a:gd name="T43" fmla="*/ 26 h 33"/>
              <a:gd name="T44" fmla="*/ 39 w 75"/>
              <a:gd name="T45" fmla="*/ 24 h 33"/>
              <a:gd name="T46" fmla="*/ 43 w 75"/>
              <a:gd name="T47" fmla="*/ 23 h 33"/>
              <a:gd name="T48" fmla="*/ 47 w 75"/>
              <a:gd name="T49" fmla="*/ 24 h 33"/>
              <a:gd name="T50" fmla="*/ 51 w 75"/>
              <a:gd name="T51" fmla="*/ 21 h 33"/>
              <a:gd name="T52" fmla="*/ 57 w 75"/>
              <a:gd name="T53" fmla="*/ 19 h 33"/>
              <a:gd name="T54" fmla="*/ 63 w 75"/>
              <a:gd name="T55" fmla="*/ 16 h 33"/>
              <a:gd name="T56" fmla="*/ 68 w 75"/>
              <a:gd name="T57" fmla="*/ 13 h 33"/>
              <a:gd name="T58" fmla="*/ 74 w 75"/>
              <a:gd name="T59" fmla="*/ 10 h 33"/>
              <a:gd name="T60" fmla="*/ 75 w 75"/>
              <a:gd name="T61" fmla="*/ 9 h 33"/>
              <a:gd name="T62" fmla="*/ 69 w 75"/>
              <a:gd name="T63" fmla="*/ 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5" h="33">
                <a:moveTo>
                  <a:pt x="69" y="6"/>
                </a:moveTo>
                <a:cubicBezTo>
                  <a:pt x="66" y="3"/>
                  <a:pt x="66" y="5"/>
                  <a:pt x="63" y="5"/>
                </a:cubicBezTo>
                <a:cubicBezTo>
                  <a:pt x="60" y="4"/>
                  <a:pt x="47" y="3"/>
                  <a:pt x="45" y="4"/>
                </a:cubicBezTo>
                <a:cubicBezTo>
                  <a:pt x="42" y="5"/>
                  <a:pt x="37" y="2"/>
                  <a:pt x="36" y="1"/>
                </a:cubicBezTo>
                <a:cubicBezTo>
                  <a:pt x="34" y="0"/>
                  <a:pt x="29" y="1"/>
                  <a:pt x="29" y="4"/>
                </a:cubicBezTo>
                <a:cubicBezTo>
                  <a:pt x="28" y="7"/>
                  <a:pt x="26" y="7"/>
                  <a:pt x="23" y="5"/>
                </a:cubicBezTo>
                <a:cubicBezTo>
                  <a:pt x="19" y="3"/>
                  <a:pt x="13" y="3"/>
                  <a:pt x="13" y="5"/>
                </a:cubicBezTo>
                <a:cubicBezTo>
                  <a:pt x="13" y="7"/>
                  <a:pt x="10" y="9"/>
                  <a:pt x="9" y="10"/>
                </a:cubicBezTo>
                <a:cubicBezTo>
                  <a:pt x="8" y="10"/>
                  <a:pt x="8" y="12"/>
                  <a:pt x="7" y="14"/>
                </a:cubicBezTo>
                <a:cubicBezTo>
                  <a:pt x="8" y="14"/>
                  <a:pt x="9" y="15"/>
                  <a:pt x="9" y="16"/>
                </a:cubicBezTo>
                <a:cubicBezTo>
                  <a:pt x="11" y="17"/>
                  <a:pt x="14" y="17"/>
                  <a:pt x="15" y="16"/>
                </a:cubicBezTo>
                <a:cubicBezTo>
                  <a:pt x="15" y="14"/>
                  <a:pt x="21" y="17"/>
                  <a:pt x="24" y="20"/>
                </a:cubicBezTo>
                <a:cubicBezTo>
                  <a:pt x="28" y="23"/>
                  <a:pt x="23" y="21"/>
                  <a:pt x="21" y="23"/>
                </a:cubicBezTo>
                <a:cubicBezTo>
                  <a:pt x="20" y="26"/>
                  <a:pt x="16" y="23"/>
                  <a:pt x="15" y="25"/>
                </a:cubicBezTo>
                <a:cubicBezTo>
                  <a:pt x="14" y="26"/>
                  <a:pt x="7" y="26"/>
                  <a:pt x="5" y="26"/>
                </a:cubicBezTo>
                <a:cubicBezTo>
                  <a:pt x="3" y="26"/>
                  <a:pt x="0" y="29"/>
                  <a:pt x="0" y="30"/>
                </a:cubicBezTo>
                <a:cubicBezTo>
                  <a:pt x="0" y="31"/>
                  <a:pt x="7" y="29"/>
                  <a:pt x="10" y="31"/>
                </a:cubicBezTo>
                <a:cubicBezTo>
                  <a:pt x="12" y="32"/>
                  <a:pt x="15" y="29"/>
                  <a:pt x="16" y="31"/>
                </a:cubicBezTo>
                <a:cubicBezTo>
                  <a:pt x="17" y="33"/>
                  <a:pt x="20" y="32"/>
                  <a:pt x="22" y="32"/>
                </a:cubicBezTo>
                <a:cubicBezTo>
                  <a:pt x="23" y="33"/>
                  <a:pt x="30" y="32"/>
                  <a:pt x="31" y="32"/>
                </a:cubicBezTo>
                <a:cubicBezTo>
                  <a:pt x="31" y="31"/>
                  <a:pt x="32" y="29"/>
                  <a:pt x="32" y="28"/>
                </a:cubicBezTo>
                <a:cubicBezTo>
                  <a:pt x="32" y="26"/>
                  <a:pt x="33" y="27"/>
                  <a:pt x="35" y="26"/>
                </a:cubicBezTo>
                <a:cubicBezTo>
                  <a:pt x="36" y="26"/>
                  <a:pt x="37" y="24"/>
                  <a:pt x="39" y="24"/>
                </a:cubicBezTo>
                <a:cubicBezTo>
                  <a:pt x="40" y="24"/>
                  <a:pt x="41" y="22"/>
                  <a:pt x="43" y="23"/>
                </a:cubicBezTo>
                <a:cubicBezTo>
                  <a:pt x="44" y="23"/>
                  <a:pt x="45" y="25"/>
                  <a:pt x="47" y="24"/>
                </a:cubicBezTo>
                <a:cubicBezTo>
                  <a:pt x="48" y="23"/>
                  <a:pt x="49" y="24"/>
                  <a:pt x="51" y="21"/>
                </a:cubicBezTo>
                <a:cubicBezTo>
                  <a:pt x="53" y="19"/>
                  <a:pt x="55" y="19"/>
                  <a:pt x="57" y="19"/>
                </a:cubicBezTo>
                <a:cubicBezTo>
                  <a:pt x="61" y="20"/>
                  <a:pt x="62" y="18"/>
                  <a:pt x="63" y="16"/>
                </a:cubicBezTo>
                <a:cubicBezTo>
                  <a:pt x="64" y="14"/>
                  <a:pt x="66" y="14"/>
                  <a:pt x="68" y="13"/>
                </a:cubicBezTo>
                <a:cubicBezTo>
                  <a:pt x="70" y="12"/>
                  <a:pt x="73" y="11"/>
                  <a:pt x="74" y="10"/>
                </a:cubicBezTo>
                <a:cubicBezTo>
                  <a:pt x="75" y="10"/>
                  <a:pt x="75" y="9"/>
                  <a:pt x="75" y="9"/>
                </a:cubicBezTo>
                <a:cubicBezTo>
                  <a:pt x="72" y="7"/>
                  <a:pt x="71" y="9"/>
                  <a:pt x="69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7" name="Freeform 59"/>
          <p:cNvSpPr>
            <a:spLocks noChangeArrowheads="1"/>
          </p:cNvSpPr>
          <p:nvPr/>
        </p:nvSpPr>
        <p:spPr bwMode="auto">
          <a:xfrm>
            <a:off x="3742351" y="2302739"/>
            <a:ext cx="102367" cy="46423"/>
          </a:xfrm>
          <a:custGeom>
            <a:avLst/>
            <a:gdLst>
              <a:gd name="T0" fmla="*/ 19 w 48"/>
              <a:gd name="T1" fmla="*/ 17 h 22"/>
              <a:gd name="T2" fmla="*/ 24 w 48"/>
              <a:gd name="T3" fmla="*/ 21 h 22"/>
              <a:gd name="T4" fmla="*/ 24 w 48"/>
              <a:gd name="T5" fmla="*/ 21 h 22"/>
              <a:gd name="T6" fmla="*/ 31 w 48"/>
              <a:gd name="T7" fmla="*/ 20 h 22"/>
              <a:gd name="T8" fmla="*/ 37 w 48"/>
              <a:gd name="T9" fmla="*/ 21 h 22"/>
              <a:gd name="T10" fmla="*/ 37 w 48"/>
              <a:gd name="T11" fmla="*/ 19 h 22"/>
              <a:gd name="T12" fmla="*/ 42 w 48"/>
              <a:gd name="T13" fmla="*/ 20 h 22"/>
              <a:gd name="T14" fmla="*/ 47 w 48"/>
              <a:gd name="T15" fmla="*/ 21 h 22"/>
              <a:gd name="T16" fmla="*/ 45 w 48"/>
              <a:gd name="T17" fmla="*/ 18 h 22"/>
              <a:gd name="T18" fmla="*/ 46 w 48"/>
              <a:gd name="T19" fmla="*/ 15 h 22"/>
              <a:gd name="T20" fmla="*/ 42 w 48"/>
              <a:gd name="T21" fmla="*/ 13 h 22"/>
              <a:gd name="T22" fmla="*/ 40 w 48"/>
              <a:gd name="T23" fmla="*/ 9 h 22"/>
              <a:gd name="T24" fmla="*/ 37 w 48"/>
              <a:gd name="T25" fmla="*/ 8 h 22"/>
              <a:gd name="T26" fmla="*/ 30 w 48"/>
              <a:gd name="T27" fmla="*/ 9 h 22"/>
              <a:gd name="T28" fmla="*/ 26 w 48"/>
              <a:gd name="T29" fmla="*/ 7 h 22"/>
              <a:gd name="T30" fmla="*/ 22 w 48"/>
              <a:gd name="T31" fmla="*/ 4 h 22"/>
              <a:gd name="T32" fmla="*/ 11 w 48"/>
              <a:gd name="T33" fmla="*/ 3 h 22"/>
              <a:gd name="T34" fmla="*/ 3 w 48"/>
              <a:gd name="T35" fmla="*/ 1 h 22"/>
              <a:gd name="T36" fmla="*/ 0 w 48"/>
              <a:gd name="T37" fmla="*/ 2 h 22"/>
              <a:gd name="T38" fmla="*/ 11 w 48"/>
              <a:gd name="T39" fmla="*/ 8 h 22"/>
              <a:gd name="T40" fmla="*/ 14 w 48"/>
              <a:gd name="T41" fmla="*/ 15 h 22"/>
              <a:gd name="T42" fmla="*/ 12 w 48"/>
              <a:gd name="T43" fmla="*/ 17 h 22"/>
              <a:gd name="T44" fmla="*/ 19 w 48"/>
              <a:gd name="T45" fmla="*/ 1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" h="22">
                <a:moveTo>
                  <a:pt x="19" y="17"/>
                </a:moveTo>
                <a:cubicBezTo>
                  <a:pt x="21" y="16"/>
                  <a:pt x="22" y="18"/>
                  <a:pt x="24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7" y="21"/>
                  <a:pt x="29" y="20"/>
                  <a:pt x="31" y="20"/>
                </a:cubicBezTo>
                <a:cubicBezTo>
                  <a:pt x="33" y="20"/>
                  <a:pt x="36" y="20"/>
                  <a:pt x="37" y="21"/>
                </a:cubicBezTo>
                <a:cubicBezTo>
                  <a:pt x="37" y="20"/>
                  <a:pt x="37" y="19"/>
                  <a:pt x="37" y="19"/>
                </a:cubicBezTo>
                <a:cubicBezTo>
                  <a:pt x="38" y="18"/>
                  <a:pt x="41" y="19"/>
                  <a:pt x="42" y="20"/>
                </a:cubicBezTo>
                <a:cubicBezTo>
                  <a:pt x="43" y="21"/>
                  <a:pt x="46" y="22"/>
                  <a:pt x="47" y="21"/>
                </a:cubicBezTo>
                <a:cubicBezTo>
                  <a:pt x="48" y="20"/>
                  <a:pt x="45" y="19"/>
                  <a:pt x="45" y="18"/>
                </a:cubicBezTo>
                <a:cubicBezTo>
                  <a:pt x="45" y="17"/>
                  <a:pt x="45" y="16"/>
                  <a:pt x="46" y="15"/>
                </a:cubicBezTo>
                <a:cubicBezTo>
                  <a:pt x="44" y="14"/>
                  <a:pt x="43" y="13"/>
                  <a:pt x="42" y="13"/>
                </a:cubicBezTo>
                <a:cubicBezTo>
                  <a:pt x="41" y="13"/>
                  <a:pt x="41" y="9"/>
                  <a:pt x="40" y="9"/>
                </a:cubicBezTo>
                <a:cubicBezTo>
                  <a:pt x="39" y="9"/>
                  <a:pt x="39" y="8"/>
                  <a:pt x="37" y="8"/>
                </a:cubicBezTo>
                <a:cubicBezTo>
                  <a:pt x="36" y="8"/>
                  <a:pt x="32" y="8"/>
                  <a:pt x="30" y="9"/>
                </a:cubicBezTo>
                <a:cubicBezTo>
                  <a:pt x="29" y="10"/>
                  <a:pt x="28" y="7"/>
                  <a:pt x="26" y="7"/>
                </a:cubicBezTo>
                <a:cubicBezTo>
                  <a:pt x="25" y="7"/>
                  <a:pt x="23" y="5"/>
                  <a:pt x="22" y="4"/>
                </a:cubicBezTo>
                <a:cubicBezTo>
                  <a:pt x="21" y="3"/>
                  <a:pt x="13" y="5"/>
                  <a:pt x="11" y="3"/>
                </a:cubicBezTo>
                <a:cubicBezTo>
                  <a:pt x="9" y="2"/>
                  <a:pt x="5" y="0"/>
                  <a:pt x="3" y="1"/>
                </a:cubicBezTo>
                <a:cubicBezTo>
                  <a:pt x="2" y="1"/>
                  <a:pt x="1" y="1"/>
                  <a:pt x="0" y="2"/>
                </a:cubicBezTo>
                <a:cubicBezTo>
                  <a:pt x="4" y="4"/>
                  <a:pt x="10" y="4"/>
                  <a:pt x="11" y="8"/>
                </a:cubicBezTo>
                <a:cubicBezTo>
                  <a:pt x="12" y="13"/>
                  <a:pt x="15" y="11"/>
                  <a:pt x="14" y="15"/>
                </a:cubicBezTo>
                <a:cubicBezTo>
                  <a:pt x="13" y="16"/>
                  <a:pt x="13" y="16"/>
                  <a:pt x="12" y="17"/>
                </a:cubicBezTo>
                <a:cubicBezTo>
                  <a:pt x="15" y="17"/>
                  <a:pt x="18" y="17"/>
                  <a:pt x="19" y="1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8" name="Freeform 60"/>
          <p:cNvSpPr>
            <a:spLocks noEditPoints="1" noChangeArrowheads="1"/>
          </p:cNvSpPr>
          <p:nvPr/>
        </p:nvSpPr>
        <p:spPr bwMode="auto">
          <a:xfrm>
            <a:off x="3538808" y="2328926"/>
            <a:ext cx="278534" cy="110700"/>
          </a:xfrm>
          <a:custGeom>
            <a:avLst/>
            <a:gdLst>
              <a:gd name="T0" fmla="*/ 126 w 130"/>
              <a:gd name="T1" fmla="*/ 36 h 52"/>
              <a:gd name="T2" fmla="*/ 126 w 130"/>
              <a:gd name="T3" fmla="*/ 29 h 52"/>
              <a:gd name="T4" fmla="*/ 126 w 130"/>
              <a:gd name="T5" fmla="*/ 23 h 52"/>
              <a:gd name="T6" fmla="*/ 128 w 130"/>
              <a:gd name="T7" fmla="*/ 20 h 52"/>
              <a:gd name="T8" fmla="*/ 126 w 130"/>
              <a:gd name="T9" fmla="*/ 17 h 52"/>
              <a:gd name="T10" fmla="*/ 121 w 130"/>
              <a:gd name="T11" fmla="*/ 15 h 52"/>
              <a:gd name="T12" fmla="*/ 119 w 130"/>
              <a:gd name="T13" fmla="*/ 9 h 52"/>
              <a:gd name="T14" fmla="*/ 114 w 130"/>
              <a:gd name="T15" fmla="*/ 5 h 52"/>
              <a:gd name="T16" fmla="*/ 107 w 130"/>
              <a:gd name="T17" fmla="*/ 5 h 52"/>
              <a:gd name="T18" fmla="*/ 94 w 130"/>
              <a:gd name="T19" fmla="*/ 9 h 52"/>
              <a:gd name="T20" fmla="*/ 82 w 130"/>
              <a:gd name="T21" fmla="*/ 10 h 52"/>
              <a:gd name="T22" fmla="*/ 74 w 130"/>
              <a:gd name="T23" fmla="*/ 7 h 52"/>
              <a:gd name="T24" fmla="*/ 68 w 130"/>
              <a:gd name="T25" fmla="*/ 4 h 52"/>
              <a:gd name="T26" fmla="*/ 58 w 130"/>
              <a:gd name="T27" fmla="*/ 2 h 52"/>
              <a:gd name="T28" fmla="*/ 37 w 130"/>
              <a:gd name="T29" fmla="*/ 8 h 52"/>
              <a:gd name="T30" fmla="*/ 22 w 130"/>
              <a:gd name="T31" fmla="*/ 9 h 52"/>
              <a:gd name="T32" fmla="*/ 18 w 130"/>
              <a:gd name="T33" fmla="*/ 14 h 52"/>
              <a:gd name="T34" fmla="*/ 4 w 130"/>
              <a:gd name="T35" fmla="*/ 15 h 52"/>
              <a:gd name="T36" fmla="*/ 2 w 130"/>
              <a:gd name="T37" fmla="*/ 20 h 52"/>
              <a:gd name="T38" fmla="*/ 5 w 130"/>
              <a:gd name="T39" fmla="*/ 22 h 52"/>
              <a:gd name="T40" fmla="*/ 6 w 130"/>
              <a:gd name="T41" fmla="*/ 27 h 52"/>
              <a:gd name="T42" fmla="*/ 6 w 130"/>
              <a:gd name="T43" fmla="*/ 32 h 52"/>
              <a:gd name="T44" fmla="*/ 6 w 130"/>
              <a:gd name="T45" fmla="*/ 36 h 52"/>
              <a:gd name="T46" fmla="*/ 10 w 130"/>
              <a:gd name="T47" fmla="*/ 40 h 52"/>
              <a:gd name="T48" fmla="*/ 14 w 130"/>
              <a:gd name="T49" fmla="*/ 42 h 52"/>
              <a:gd name="T50" fmla="*/ 18 w 130"/>
              <a:gd name="T51" fmla="*/ 43 h 52"/>
              <a:gd name="T52" fmla="*/ 22 w 130"/>
              <a:gd name="T53" fmla="*/ 48 h 52"/>
              <a:gd name="T54" fmla="*/ 31 w 130"/>
              <a:gd name="T55" fmla="*/ 46 h 52"/>
              <a:gd name="T56" fmla="*/ 36 w 130"/>
              <a:gd name="T57" fmla="*/ 44 h 52"/>
              <a:gd name="T58" fmla="*/ 46 w 130"/>
              <a:gd name="T59" fmla="*/ 49 h 52"/>
              <a:gd name="T60" fmla="*/ 53 w 130"/>
              <a:gd name="T61" fmla="*/ 48 h 52"/>
              <a:gd name="T62" fmla="*/ 59 w 130"/>
              <a:gd name="T63" fmla="*/ 44 h 52"/>
              <a:gd name="T64" fmla="*/ 64 w 130"/>
              <a:gd name="T65" fmla="*/ 45 h 52"/>
              <a:gd name="T66" fmla="*/ 70 w 130"/>
              <a:gd name="T67" fmla="*/ 44 h 52"/>
              <a:gd name="T68" fmla="*/ 68 w 130"/>
              <a:gd name="T69" fmla="*/ 49 h 52"/>
              <a:gd name="T70" fmla="*/ 68 w 130"/>
              <a:gd name="T71" fmla="*/ 52 h 52"/>
              <a:gd name="T72" fmla="*/ 72 w 130"/>
              <a:gd name="T73" fmla="*/ 47 h 52"/>
              <a:gd name="T74" fmla="*/ 75 w 130"/>
              <a:gd name="T75" fmla="*/ 45 h 52"/>
              <a:gd name="T76" fmla="*/ 81 w 130"/>
              <a:gd name="T77" fmla="*/ 45 h 52"/>
              <a:gd name="T78" fmla="*/ 85 w 130"/>
              <a:gd name="T79" fmla="*/ 44 h 52"/>
              <a:gd name="T80" fmla="*/ 93 w 130"/>
              <a:gd name="T81" fmla="*/ 45 h 52"/>
              <a:gd name="T82" fmla="*/ 103 w 130"/>
              <a:gd name="T83" fmla="*/ 42 h 52"/>
              <a:gd name="T84" fmla="*/ 110 w 130"/>
              <a:gd name="T85" fmla="*/ 41 h 52"/>
              <a:gd name="T86" fmla="*/ 113 w 130"/>
              <a:gd name="T87" fmla="*/ 42 h 52"/>
              <a:gd name="T88" fmla="*/ 116 w 130"/>
              <a:gd name="T89" fmla="*/ 39 h 52"/>
              <a:gd name="T90" fmla="*/ 122 w 130"/>
              <a:gd name="T91" fmla="*/ 40 h 52"/>
              <a:gd name="T92" fmla="*/ 129 w 130"/>
              <a:gd name="T93" fmla="*/ 42 h 52"/>
              <a:gd name="T94" fmla="*/ 126 w 130"/>
              <a:gd name="T95" fmla="*/ 36 h 52"/>
              <a:gd name="T96" fmla="*/ 11 w 130"/>
              <a:gd name="T97" fmla="*/ 10 h 52"/>
              <a:gd name="T98" fmla="*/ 21 w 130"/>
              <a:gd name="T99" fmla="*/ 9 h 52"/>
              <a:gd name="T100" fmla="*/ 15 w 130"/>
              <a:gd name="T101" fmla="*/ 5 h 52"/>
              <a:gd name="T102" fmla="*/ 14 w 130"/>
              <a:gd name="T103" fmla="*/ 1 h 52"/>
              <a:gd name="T104" fmla="*/ 11 w 130"/>
              <a:gd name="T105" fmla="*/ 2 h 52"/>
              <a:gd name="T106" fmla="*/ 4 w 130"/>
              <a:gd name="T107" fmla="*/ 2 h 52"/>
              <a:gd name="T108" fmla="*/ 4 w 130"/>
              <a:gd name="T109" fmla="*/ 6 h 52"/>
              <a:gd name="T110" fmla="*/ 3 w 130"/>
              <a:gd name="T111" fmla="*/ 10 h 52"/>
              <a:gd name="T112" fmla="*/ 1 w 130"/>
              <a:gd name="T113" fmla="*/ 12 h 52"/>
              <a:gd name="T114" fmla="*/ 5 w 130"/>
              <a:gd name="T115" fmla="*/ 14 h 52"/>
              <a:gd name="T116" fmla="*/ 11 w 130"/>
              <a:gd name="T117" fmla="*/ 1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0" h="52">
                <a:moveTo>
                  <a:pt x="126" y="36"/>
                </a:moveTo>
                <a:cubicBezTo>
                  <a:pt x="125" y="36"/>
                  <a:pt x="127" y="30"/>
                  <a:pt x="126" y="29"/>
                </a:cubicBezTo>
                <a:cubicBezTo>
                  <a:pt x="125" y="28"/>
                  <a:pt x="124" y="23"/>
                  <a:pt x="126" y="23"/>
                </a:cubicBezTo>
                <a:cubicBezTo>
                  <a:pt x="127" y="23"/>
                  <a:pt x="126" y="20"/>
                  <a:pt x="128" y="20"/>
                </a:cubicBezTo>
                <a:cubicBezTo>
                  <a:pt x="127" y="18"/>
                  <a:pt x="127" y="17"/>
                  <a:pt x="126" y="17"/>
                </a:cubicBezTo>
                <a:cubicBezTo>
                  <a:pt x="125" y="16"/>
                  <a:pt x="122" y="18"/>
                  <a:pt x="121" y="15"/>
                </a:cubicBezTo>
                <a:cubicBezTo>
                  <a:pt x="120" y="12"/>
                  <a:pt x="121" y="11"/>
                  <a:pt x="119" y="9"/>
                </a:cubicBezTo>
                <a:cubicBezTo>
                  <a:pt x="117" y="6"/>
                  <a:pt x="116" y="4"/>
                  <a:pt x="114" y="5"/>
                </a:cubicBezTo>
                <a:cubicBezTo>
                  <a:pt x="113" y="5"/>
                  <a:pt x="110" y="5"/>
                  <a:pt x="107" y="5"/>
                </a:cubicBezTo>
                <a:cubicBezTo>
                  <a:pt x="104" y="8"/>
                  <a:pt x="96" y="10"/>
                  <a:pt x="94" y="9"/>
                </a:cubicBezTo>
                <a:cubicBezTo>
                  <a:pt x="92" y="8"/>
                  <a:pt x="86" y="10"/>
                  <a:pt x="82" y="10"/>
                </a:cubicBezTo>
                <a:cubicBezTo>
                  <a:pt x="78" y="10"/>
                  <a:pt x="77" y="7"/>
                  <a:pt x="74" y="7"/>
                </a:cubicBezTo>
                <a:cubicBezTo>
                  <a:pt x="71" y="7"/>
                  <a:pt x="71" y="4"/>
                  <a:pt x="68" y="4"/>
                </a:cubicBezTo>
                <a:cubicBezTo>
                  <a:pt x="65" y="4"/>
                  <a:pt x="67" y="3"/>
                  <a:pt x="58" y="2"/>
                </a:cubicBezTo>
                <a:cubicBezTo>
                  <a:pt x="48" y="0"/>
                  <a:pt x="40" y="5"/>
                  <a:pt x="37" y="8"/>
                </a:cubicBezTo>
                <a:cubicBezTo>
                  <a:pt x="34" y="11"/>
                  <a:pt x="23" y="8"/>
                  <a:pt x="22" y="9"/>
                </a:cubicBezTo>
                <a:cubicBezTo>
                  <a:pt x="21" y="10"/>
                  <a:pt x="22" y="13"/>
                  <a:pt x="18" y="14"/>
                </a:cubicBezTo>
                <a:cubicBezTo>
                  <a:pt x="15" y="16"/>
                  <a:pt x="7" y="14"/>
                  <a:pt x="4" y="15"/>
                </a:cubicBezTo>
                <a:cubicBezTo>
                  <a:pt x="1" y="17"/>
                  <a:pt x="0" y="21"/>
                  <a:pt x="2" y="20"/>
                </a:cubicBezTo>
                <a:cubicBezTo>
                  <a:pt x="5" y="20"/>
                  <a:pt x="6" y="21"/>
                  <a:pt x="5" y="22"/>
                </a:cubicBezTo>
                <a:cubicBezTo>
                  <a:pt x="5" y="23"/>
                  <a:pt x="7" y="26"/>
                  <a:pt x="6" y="27"/>
                </a:cubicBezTo>
                <a:cubicBezTo>
                  <a:pt x="5" y="29"/>
                  <a:pt x="4" y="31"/>
                  <a:pt x="6" y="32"/>
                </a:cubicBezTo>
                <a:cubicBezTo>
                  <a:pt x="8" y="33"/>
                  <a:pt x="8" y="36"/>
                  <a:pt x="6" y="36"/>
                </a:cubicBezTo>
                <a:cubicBezTo>
                  <a:pt x="4" y="36"/>
                  <a:pt x="9" y="39"/>
                  <a:pt x="10" y="40"/>
                </a:cubicBezTo>
                <a:cubicBezTo>
                  <a:pt x="10" y="41"/>
                  <a:pt x="14" y="41"/>
                  <a:pt x="14" y="42"/>
                </a:cubicBezTo>
                <a:cubicBezTo>
                  <a:pt x="14" y="44"/>
                  <a:pt x="15" y="44"/>
                  <a:pt x="18" y="43"/>
                </a:cubicBezTo>
                <a:cubicBezTo>
                  <a:pt x="20" y="43"/>
                  <a:pt x="20" y="46"/>
                  <a:pt x="22" y="48"/>
                </a:cubicBezTo>
                <a:cubicBezTo>
                  <a:pt x="23" y="50"/>
                  <a:pt x="31" y="48"/>
                  <a:pt x="31" y="46"/>
                </a:cubicBezTo>
                <a:cubicBezTo>
                  <a:pt x="31" y="44"/>
                  <a:pt x="33" y="43"/>
                  <a:pt x="36" y="44"/>
                </a:cubicBezTo>
                <a:cubicBezTo>
                  <a:pt x="40" y="44"/>
                  <a:pt x="44" y="48"/>
                  <a:pt x="46" y="49"/>
                </a:cubicBezTo>
                <a:cubicBezTo>
                  <a:pt x="47" y="50"/>
                  <a:pt x="51" y="48"/>
                  <a:pt x="53" y="48"/>
                </a:cubicBezTo>
                <a:cubicBezTo>
                  <a:pt x="55" y="48"/>
                  <a:pt x="58" y="44"/>
                  <a:pt x="59" y="44"/>
                </a:cubicBezTo>
                <a:cubicBezTo>
                  <a:pt x="60" y="43"/>
                  <a:pt x="63" y="46"/>
                  <a:pt x="64" y="45"/>
                </a:cubicBezTo>
                <a:cubicBezTo>
                  <a:pt x="66" y="44"/>
                  <a:pt x="69" y="43"/>
                  <a:pt x="70" y="44"/>
                </a:cubicBezTo>
                <a:cubicBezTo>
                  <a:pt x="71" y="44"/>
                  <a:pt x="67" y="48"/>
                  <a:pt x="68" y="49"/>
                </a:cubicBezTo>
                <a:cubicBezTo>
                  <a:pt x="68" y="50"/>
                  <a:pt x="68" y="51"/>
                  <a:pt x="68" y="52"/>
                </a:cubicBezTo>
                <a:cubicBezTo>
                  <a:pt x="72" y="51"/>
                  <a:pt x="72" y="48"/>
                  <a:pt x="72" y="47"/>
                </a:cubicBezTo>
                <a:cubicBezTo>
                  <a:pt x="72" y="45"/>
                  <a:pt x="74" y="44"/>
                  <a:pt x="75" y="45"/>
                </a:cubicBezTo>
                <a:cubicBezTo>
                  <a:pt x="76" y="46"/>
                  <a:pt x="78" y="46"/>
                  <a:pt x="81" y="45"/>
                </a:cubicBezTo>
                <a:cubicBezTo>
                  <a:pt x="84" y="44"/>
                  <a:pt x="84" y="43"/>
                  <a:pt x="85" y="44"/>
                </a:cubicBezTo>
                <a:cubicBezTo>
                  <a:pt x="87" y="46"/>
                  <a:pt x="89" y="45"/>
                  <a:pt x="93" y="45"/>
                </a:cubicBezTo>
                <a:cubicBezTo>
                  <a:pt x="98" y="45"/>
                  <a:pt x="99" y="42"/>
                  <a:pt x="103" y="42"/>
                </a:cubicBezTo>
                <a:cubicBezTo>
                  <a:pt x="107" y="42"/>
                  <a:pt x="110" y="41"/>
                  <a:pt x="110" y="41"/>
                </a:cubicBezTo>
                <a:cubicBezTo>
                  <a:pt x="113" y="42"/>
                  <a:pt x="113" y="42"/>
                  <a:pt x="113" y="42"/>
                </a:cubicBezTo>
                <a:cubicBezTo>
                  <a:pt x="114" y="41"/>
                  <a:pt x="114" y="39"/>
                  <a:pt x="116" y="39"/>
                </a:cubicBezTo>
                <a:cubicBezTo>
                  <a:pt x="119" y="39"/>
                  <a:pt x="120" y="41"/>
                  <a:pt x="122" y="40"/>
                </a:cubicBezTo>
                <a:cubicBezTo>
                  <a:pt x="124" y="40"/>
                  <a:pt x="129" y="45"/>
                  <a:pt x="129" y="42"/>
                </a:cubicBezTo>
                <a:cubicBezTo>
                  <a:pt x="130" y="41"/>
                  <a:pt x="127" y="36"/>
                  <a:pt x="126" y="36"/>
                </a:cubicBezTo>
                <a:close/>
                <a:moveTo>
                  <a:pt x="11" y="10"/>
                </a:moveTo>
                <a:cubicBezTo>
                  <a:pt x="14" y="9"/>
                  <a:pt x="19" y="10"/>
                  <a:pt x="21" y="9"/>
                </a:cubicBezTo>
                <a:cubicBezTo>
                  <a:pt x="22" y="8"/>
                  <a:pt x="17" y="6"/>
                  <a:pt x="15" y="5"/>
                </a:cubicBezTo>
                <a:cubicBezTo>
                  <a:pt x="14" y="4"/>
                  <a:pt x="14" y="2"/>
                  <a:pt x="14" y="1"/>
                </a:cubicBezTo>
                <a:cubicBezTo>
                  <a:pt x="13" y="2"/>
                  <a:pt x="12" y="2"/>
                  <a:pt x="11" y="2"/>
                </a:cubicBezTo>
                <a:cubicBezTo>
                  <a:pt x="9" y="1"/>
                  <a:pt x="5" y="1"/>
                  <a:pt x="4" y="2"/>
                </a:cubicBezTo>
                <a:cubicBezTo>
                  <a:pt x="3" y="2"/>
                  <a:pt x="4" y="5"/>
                  <a:pt x="4" y="6"/>
                </a:cubicBezTo>
                <a:cubicBezTo>
                  <a:pt x="4" y="8"/>
                  <a:pt x="3" y="8"/>
                  <a:pt x="3" y="10"/>
                </a:cubicBezTo>
                <a:cubicBezTo>
                  <a:pt x="3" y="10"/>
                  <a:pt x="2" y="11"/>
                  <a:pt x="1" y="12"/>
                </a:cubicBezTo>
                <a:cubicBezTo>
                  <a:pt x="2" y="13"/>
                  <a:pt x="4" y="14"/>
                  <a:pt x="5" y="14"/>
                </a:cubicBezTo>
                <a:cubicBezTo>
                  <a:pt x="8" y="14"/>
                  <a:pt x="9" y="11"/>
                  <a:pt x="11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9" name="Freeform 61"/>
          <p:cNvSpPr>
            <a:spLocks noChangeArrowheads="1"/>
          </p:cNvSpPr>
          <p:nvPr/>
        </p:nvSpPr>
        <p:spPr bwMode="auto">
          <a:xfrm>
            <a:off x="4310132" y="2439625"/>
            <a:ext cx="36899" cy="32138"/>
          </a:xfrm>
          <a:custGeom>
            <a:avLst/>
            <a:gdLst>
              <a:gd name="T0" fmla="*/ 8 w 17"/>
              <a:gd name="T1" fmla="*/ 0 h 15"/>
              <a:gd name="T2" fmla="*/ 0 w 17"/>
              <a:gd name="T3" fmla="*/ 5 h 15"/>
              <a:gd name="T4" fmla="*/ 1 w 17"/>
              <a:gd name="T5" fmla="*/ 7 h 15"/>
              <a:gd name="T6" fmla="*/ 6 w 17"/>
              <a:gd name="T7" fmla="*/ 11 h 15"/>
              <a:gd name="T8" fmla="*/ 6 w 17"/>
              <a:gd name="T9" fmla="*/ 15 h 15"/>
              <a:gd name="T10" fmla="*/ 9 w 17"/>
              <a:gd name="T11" fmla="*/ 15 h 15"/>
              <a:gd name="T12" fmla="*/ 16 w 17"/>
              <a:gd name="T13" fmla="*/ 7 h 15"/>
              <a:gd name="T14" fmla="*/ 8 w 17"/>
              <a:gd name="T1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15">
                <a:moveTo>
                  <a:pt x="8" y="0"/>
                </a:moveTo>
                <a:cubicBezTo>
                  <a:pt x="6" y="0"/>
                  <a:pt x="1" y="3"/>
                  <a:pt x="0" y="5"/>
                </a:cubicBezTo>
                <a:cubicBezTo>
                  <a:pt x="1" y="5"/>
                  <a:pt x="1" y="6"/>
                  <a:pt x="1" y="7"/>
                </a:cubicBezTo>
                <a:cubicBezTo>
                  <a:pt x="2" y="9"/>
                  <a:pt x="4" y="10"/>
                  <a:pt x="6" y="11"/>
                </a:cubicBezTo>
                <a:cubicBezTo>
                  <a:pt x="7" y="12"/>
                  <a:pt x="7" y="14"/>
                  <a:pt x="6" y="15"/>
                </a:cubicBezTo>
                <a:cubicBezTo>
                  <a:pt x="7" y="15"/>
                  <a:pt x="8" y="15"/>
                  <a:pt x="9" y="15"/>
                </a:cubicBezTo>
                <a:cubicBezTo>
                  <a:pt x="11" y="15"/>
                  <a:pt x="15" y="9"/>
                  <a:pt x="16" y="7"/>
                </a:cubicBezTo>
                <a:cubicBezTo>
                  <a:pt x="17" y="5"/>
                  <a:pt x="11" y="0"/>
                  <a:pt x="8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0" name="Freeform 62"/>
          <p:cNvSpPr>
            <a:spLocks noChangeArrowheads="1"/>
          </p:cNvSpPr>
          <p:nvPr/>
        </p:nvSpPr>
        <p:spPr bwMode="auto">
          <a:xfrm>
            <a:off x="4974327" y="2318213"/>
            <a:ext cx="99986" cy="95225"/>
          </a:xfrm>
          <a:custGeom>
            <a:avLst/>
            <a:gdLst>
              <a:gd name="T0" fmla="*/ 46 w 47"/>
              <a:gd name="T1" fmla="*/ 2 h 45"/>
              <a:gd name="T2" fmla="*/ 40 w 47"/>
              <a:gd name="T3" fmla="*/ 0 h 45"/>
              <a:gd name="T4" fmla="*/ 36 w 47"/>
              <a:gd name="T5" fmla="*/ 5 h 45"/>
              <a:gd name="T6" fmla="*/ 31 w 47"/>
              <a:gd name="T7" fmla="*/ 9 h 45"/>
              <a:gd name="T8" fmla="*/ 28 w 47"/>
              <a:gd name="T9" fmla="*/ 11 h 45"/>
              <a:gd name="T10" fmla="*/ 24 w 47"/>
              <a:gd name="T11" fmla="*/ 13 h 45"/>
              <a:gd name="T12" fmla="*/ 19 w 47"/>
              <a:gd name="T13" fmla="*/ 11 h 45"/>
              <a:gd name="T14" fmla="*/ 15 w 47"/>
              <a:gd name="T15" fmla="*/ 16 h 45"/>
              <a:gd name="T16" fmla="*/ 2 w 47"/>
              <a:gd name="T17" fmla="*/ 23 h 45"/>
              <a:gd name="T18" fmla="*/ 0 w 47"/>
              <a:gd name="T19" fmla="*/ 26 h 45"/>
              <a:gd name="T20" fmla="*/ 8 w 47"/>
              <a:gd name="T21" fmla="*/ 30 h 45"/>
              <a:gd name="T22" fmla="*/ 4 w 47"/>
              <a:gd name="T23" fmla="*/ 37 h 45"/>
              <a:gd name="T24" fmla="*/ 5 w 47"/>
              <a:gd name="T25" fmla="*/ 41 h 45"/>
              <a:gd name="T26" fmla="*/ 9 w 47"/>
              <a:gd name="T27" fmla="*/ 43 h 45"/>
              <a:gd name="T28" fmla="*/ 14 w 47"/>
              <a:gd name="T29" fmla="*/ 42 h 45"/>
              <a:gd name="T30" fmla="*/ 16 w 47"/>
              <a:gd name="T31" fmla="*/ 43 h 45"/>
              <a:gd name="T32" fmla="*/ 20 w 47"/>
              <a:gd name="T33" fmla="*/ 40 h 45"/>
              <a:gd name="T34" fmla="*/ 26 w 47"/>
              <a:gd name="T35" fmla="*/ 39 h 45"/>
              <a:gd name="T36" fmla="*/ 30 w 47"/>
              <a:gd name="T37" fmla="*/ 37 h 45"/>
              <a:gd name="T38" fmla="*/ 23 w 47"/>
              <a:gd name="T39" fmla="*/ 32 h 45"/>
              <a:gd name="T40" fmla="*/ 25 w 47"/>
              <a:gd name="T41" fmla="*/ 25 h 45"/>
              <a:gd name="T42" fmla="*/ 37 w 47"/>
              <a:gd name="T43" fmla="*/ 18 h 45"/>
              <a:gd name="T44" fmla="*/ 40 w 47"/>
              <a:gd name="T45" fmla="*/ 10 h 45"/>
              <a:gd name="T46" fmla="*/ 47 w 47"/>
              <a:gd name="T47" fmla="*/ 2 h 45"/>
              <a:gd name="T48" fmla="*/ 46 w 47"/>
              <a:gd name="T49" fmla="*/ 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45">
                <a:moveTo>
                  <a:pt x="46" y="2"/>
                </a:moveTo>
                <a:cubicBezTo>
                  <a:pt x="43" y="3"/>
                  <a:pt x="42" y="0"/>
                  <a:pt x="40" y="0"/>
                </a:cubicBezTo>
                <a:cubicBezTo>
                  <a:pt x="38" y="0"/>
                  <a:pt x="38" y="5"/>
                  <a:pt x="36" y="5"/>
                </a:cubicBezTo>
                <a:cubicBezTo>
                  <a:pt x="34" y="5"/>
                  <a:pt x="34" y="8"/>
                  <a:pt x="31" y="9"/>
                </a:cubicBezTo>
                <a:cubicBezTo>
                  <a:pt x="28" y="9"/>
                  <a:pt x="27" y="9"/>
                  <a:pt x="28" y="11"/>
                </a:cubicBezTo>
                <a:cubicBezTo>
                  <a:pt x="30" y="14"/>
                  <a:pt x="27" y="13"/>
                  <a:pt x="24" y="13"/>
                </a:cubicBezTo>
                <a:cubicBezTo>
                  <a:pt x="21" y="13"/>
                  <a:pt x="21" y="11"/>
                  <a:pt x="19" y="11"/>
                </a:cubicBezTo>
                <a:cubicBezTo>
                  <a:pt x="18" y="11"/>
                  <a:pt x="16" y="14"/>
                  <a:pt x="15" y="16"/>
                </a:cubicBezTo>
                <a:cubicBezTo>
                  <a:pt x="14" y="18"/>
                  <a:pt x="5" y="22"/>
                  <a:pt x="2" y="23"/>
                </a:cubicBezTo>
                <a:cubicBezTo>
                  <a:pt x="1" y="23"/>
                  <a:pt x="1" y="24"/>
                  <a:pt x="0" y="26"/>
                </a:cubicBezTo>
                <a:cubicBezTo>
                  <a:pt x="3" y="26"/>
                  <a:pt x="7" y="28"/>
                  <a:pt x="8" y="30"/>
                </a:cubicBezTo>
                <a:cubicBezTo>
                  <a:pt x="10" y="32"/>
                  <a:pt x="6" y="35"/>
                  <a:pt x="4" y="37"/>
                </a:cubicBezTo>
                <a:cubicBezTo>
                  <a:pt x="2" y="40"/>
                  <a:pt x="5" y="40"/>
                  <a:pt x="5" y="41"/>
                </a:cubicBezTo>
                <a:cubicBezTo>
                  <a:pt x="5" y="43"/>
                  <a:pt x="8" y="45"/>
                  <a:pt x="9" y="43"/>
                </a:cubicBezTo>
                <a:cubicBezTo>
                  <a:pt x="10" y="42"/>
                  <a:pt x="11" y="42"/>
                  <a:pt x="14" y="42"/>
                </a:cubicBezTo>
                <a:cubicBezTo>
                  <a:pt x="15" y="42"/>
                  <a:pt x="15" y="43"/>
                  <a:pt x="16" y="43"/>
                </a:cubicBezTo>
                <a:cubicBezTo>
                  <a:pt x="17" y="42"/>
                  <a:pt x="19" y="41"/>
                  <a:pt x="20" y="40"/>
                </a:cubicBezTo>
                <a:cubicBezTo>
                  <a:pt x="21" y="39"/>
                  <a:pt x="23" y="39"/>
                  <a:pt x="26" y="39"/>
                </a:cubicBezTo>
                <a:cubicBezTo>
                  <a:pt x="27" y="39"/>
                  <a:pt x="28" y="38"/>
                  <a:pt x="30" y="37"/>
                </a:cubicBezTo>
                <a:cubicBezTo>
                  <a:pt x="27" y="34"/>
                  <a:pt x="24" y="32"/>
                  <a:pt x="23" y="32"/>
                </a:cubicBezTo>
                <a:cubicBezTo>
                  <a:pt x="21" y="30"/>
                  <a:pt x="23" y="26"/>
                  <a:pt x="25" y="25"/>
                </a:cubicBezTo>
                <a:cubicBezTo>
                  <a:pt x="28" y="25"/>
                  <a:pt x="35" y="19"/>
                  <a:pt x="37" y="18"/>
                </a:cubicBezTo>
                <a:cubicBezTo>
                  <a:pt x="40" y="17"/>
                  <a:pt x="38" y="13"/>
                  <a:pt x="40" y="10"/>
                </a:cubicBezTo>
                <a:cubicBezTo>
                  <a:pt x="41" y="8"/>
                  <a:pt x="44" y="5"/>
                  <a:pt x="47" y="2"/>
                </a:cubicBezTo>
                <a:cubicBezTo>
                  <a:pt x="47" y="2"/>
                  <a:pt x="46" y="2"/>
                  <a:pt x="46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1" name="Freeform 63"/>
          <p:cNvSpPr>
            <a:spLocks noChangeArrowheads="1"/>
          </p:cNvSpPr>
          <p:nvPr/>
        </p:nvSpPr>
        <p:spPr bwMode="auto">
          <a:xfrm>
            <a:off x="4342270" y="2531279"/>
            <a:ext cx="113080" cy="66658"/>
          </a:xfrm>
          <a:custGeom>
            <a:avLst/>
            <a:gdLst>
              <a:gd name="T0" fmla="*/ 52 w 53"/>
              <a:gd name="T1" fmla="*/ 20 h 31"/>
              <a:gd name="T2" fmla="*/ 50 w 53"/>
              <a:gd name="T3" fmla="*/ 20 h 31"/>
              <a:gd name="T4" fmla="*/ 41 w 53"/>
              <a:gd name="T5" fmla="*/ 18 h 31"/>
              <a:gd name="T6" fmla="*/ 28 w 53"/>
              <a:gd name="T7" fmla="*/ 13 h 31"/>
              <a:gd name="T8" fmla="*/ 14 w 53"/>
              <a:gd name="T9" fmla="*/ 2 h 31"/>
              <a:gd name="T10" fmla="*/ 8 w 53"/>
              <a:gd name="T11" fmla="*/ 1 h 31"/>
              <a:gd name="T12" fmla="*/ 4 w 53"/>
              <a:gd name="T13" fmla="*/ 3 h 31"/>
              <a:gd name="T14" fmla="*/ 1 w 53"/>
              <a:gd name="T15" fmla="*/ 7 h 31"/>
              <a:gd name="T16" fmla="*/ 0 w 53"/>
              <a:gd name="T17" fmla="*/ 12 h 31"/>
              <a:gd name="T18" fmla="*/ 3 w 53"/>
              <a:gd name="T19" fmla="*/ 15 h 31"/>
              <a:gd name="T20" fmla="*/ 9 w 53"/>
              <a:gd name="T21" fmla="*/ 17 h 31"/>
              <a:gd name="T22" fmla="*/ 14 w 53"/>
              <a:gd name="T23" fmla="*/ 20 h 31"/>
              <a:gd name="T24" fmla="*/ 20 w 53"/>
              <a:gd name="T25" fmla="*/ 23 h 31"/>
              <a:gd name="T26" fmla="*/ 26 w 53"/>
              <a:gd name="T27" fmla="*/ 22 h 31"/>
              <a:gd name="T28" fmla="*/ 30 w 53"/>
              <a:gd name="T29" fmla="*/ 26 h 31"/>
              <a:gd name="T30" fmla="*/ 39 w 53"/>
              <a:gd name="T31" fmla="*/ 29 h 31"/>
              <a:gd name="T32" fmla="*/ 51 w 53"/>
              <a:gd name="T33" fmla="*/ 28 h 31"/>
              <a:gd name="T34" fmla="*/ 51 w 53"/>
              <a:gd name="T35" fmla="*/ 21 h 31"/>
              <a:gd name="T36" fmla="*/ 52 w 53"/>
              <a:gd name="T37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3" h="31">
                <a:moveTo>
                  <a:pt x="52" y="20"/>
                </a:moveTo>
                <a:cubicBezTo>
                  <a:pt x="51" y="20"/>
                  <a:pt x="51" y="20"/>
                  <a:pt x="50" y="20"/>
                </a:cubicBezTo>
                <a:cubicBezTo>
                  <a:pt x="46" y="20"/>
                  <a:pt x="44" y="18"/>
                  <a:pt x="41" y="18"/>
                </a:cubicBezTo>
                <a:cubicBezTo>
                  <a:pt x="38" y="18"/>
                  <a:pt x="31" y="15"/>
                  <a:pt x="28" y="13"/>
                </a:cubicBezTo>
                <a:cubicBezTo>
                  <a:pt x="25" y="10"/>
                  <a:pt x="16" y="5"/>
                  <a:pt x="14" y="2"/>
                </a:cubicBezTo>
                <a:cubicBezTo>
                  <a:pt x="12" y="0"/>
                  <a:pt x="9" y="0"/>
                  <a:pt x="8" y="1"/>
                </a:cubicBezTo>
                <a:cubicBezTo>
                  <a:pt x="8" y="2"/>
                  <a:pt x="6" y="2"/>
                  <a:pt x="4" y="3"/>
                </a:cubicBezTo>
                <a:cubicBezTo>
                  <a:pt x="3" y="4"/>
                  <a:pt x="1" y="5"/>
                  <a:pt x="1" y="7"/>
                </a:cubicBezTo>
                <a:cubicBezTo>
                  <a:pt x="1" y="8"/>
                  <a:pt x="0" y="10"/>
                  <a:pt x="0" y="12"/>
                </a:cubicBezTo>
                <a:cubicBezTo>
                  <a:pt x="0" y="13"/>
                  <a:pt x="2" y="13"/>
                  <a:pt x="3" y="15"/>
                </a:cubicBezTo>
                <a:cubicBezTo>
                  <a:pt x="4" y="16"/>
                  <a:pt x="8" y="16"/>
                  <a:pt x="9" y="17"/>
                </a:cubicBezTo>
                <a:cubicBezTo>
                  <a:pt x="9" y="18"/>
                  <a:pt x="12" y="20"/>
                  <a:pt x="14" y="20"/>
                </a:cubicBezTo>
                <a:cubicBezTo>
                  <a:pt x="16" y="20"/>
                  <a:pt x="19" y="22"/>
                  <a:pt x="20" y="23"/>
                </a:cubicBezTo>
                <a:cubicBezTo>
                  <a:pt x="21" y="24"/>
                  <a:pt x="25" y="22"/>
                  <a:pt x="26" y="22"/>
                </a:cubicBezTo>
                <a:cubicBezTo>
                  <a:pt x="28" y="22"/>
                  <a:pt x="30" y="25"/>
                  <a:pt x="30" y="26"/>
                </a:cubicBezTo>
                <a:cubicBezTo>
                  <a:pt x="30" y="27"/>
                  <a:pt x="37" y="28"/>
                  <a:pt x="39" y="29"/>
                </a:cubicBezTo>
                <a:cubicBezTo>
                  <a:pt x="41" y="31"/>
                  <a:pt x="49" y="30"/>
                  <a:pt x="51" y="28"/>
                </a:cubicBezTo>
                <a:cubicBezTo>
                  <a:pt x="53" y="27"/>
                  <a:pt x="51" y="24"/>
                  <a:pt x="51" y="21"/>
                </a:cubicBezTo>
                <a:cubicBezTo>
                  <a:pt x="51" y="21"/>
                  <a:pt x="51" y="20"/>
                  <a:pt x="52" y="2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2" name="Freeform 64"/>
          <p:cNvSpPr>
            <a:spLocks noChangeArrowheads="1"/>
          </p:cNvSpPr>
          <p:nvPr/>
        </p:nvSpPr>
        <p:spPr bwMode="auto">
          <a:xfrm>
            <a:off x="4504153" y="2561038"/>
            <a:ext cx="126173" cy="277343"/>
          </a:xfrm>
          <a:custGeom>
            <a:avLst/>
            <a:gdLst>
              <a:gd name="T0" fmla="*/ 48 w 59"/>
              <a:gd name="T1" fmla="*/ 119 h 130"/>
              <a:gd name="T2" fmla="*/ 46 w 59"/>
              <a:gd name="T3" fmla="*/ 113 h 130"/>
              <a:gd name="T4" fmla="*/ 43 w 59"/>
              <a:gd name="T5" fmla="*/ 105 h 130"/>
              <a:gd name="T6" fmla="*/ 41 w 59"/>
              <a:gd name="T7" fmla="*/ 98 h 130"/>
              <a:gd name="T8" fmla="*/ 42 w 59"/>
              <a:gd name="T9" fmla="*/ 93 h 130"/>
              <a:gd name="T10" fmla="*/ 42 w 59"/>
              <a:gd name="T11" fmla="*/ 89 h 130"/>
              <a:gd name="T12" fmla="*/ 41 w 59"/>
              <a:gd name="T13" fmla="*/ 85 h 130"/>
              <a:gd name="T14" fmla="*/ 36 w 59"/>
              <a:gd name="T15" fmla="*/ 79 h 130"/>
              <a:gd name="T16" fmla="*/ 37 w 59"/>
              <a:gd name="T17" fmla="*/ 68 h 130"/>
              <a:gd name="T18" fmla="*/ 41 w 59"/>
              <a:gd name="T19" fmla="*/ 65 h 130"/>
              <a:gd name="T20" fmla="*/ 46 w 59"/>
              <a:gd name="T21" fmla="*/ 64 h 130"/>
              <a:gd name="T22" fmla="*/ 52 w 59"/>
              <a:gd name="T23" fmla="*/ 60 h 130"/>
              <a:gd name="T24" fmla="*/ 56 w 59"/>
              <a:gd name="T25" fmla="*/ 57 h 130"/>
              <a:gd name="T26" fmla="*/ 59 w 59"/>
              <a:gd name="T27" fmla="*/ 52 h 130"/>
              <a:gd name="T28" fmla="*/ 59 w 59"/>
              <a:gd name="T29" fmla="*/ 52 h 130"/>
              <a:gd name="T30" fmla="*/ 56 w 59"/>
              <a:gd name="T31" fmla="*/ 52 h 130"/>
              <a:gd name="T32" fmla="*/ 52 w 59"/>
              <a:gd name="T33" fmla="*/ 50 h 130"/>
              <a:gd name="T34" fmla="*/ 48 w 59"/>
              <a:gd name="T35" fmla="*/ 48 h 130"/>
              <a:gd name="T36" fmla="*/ 48 w 59"/>
              <a:gd name="T37" fmla="*/ 44 h 130"/>
              <a:gd name="T38" fmla="*/ 46 w 59"/>
              <a:gd name="T39" fmla="*/ 41 h 130"/>
              <a:gd name="T40" fmla="*/ 43 w 59"/>
              <a:gd name="T41" fmla="*/ 35 h 130"/>
              <a:gd name="T42" fmla="*/ 37 w 59"/>
              <a:gd name="T43" fmla="*/ 34 h 130"/>
              <a:gd name="T44" fmla="*/ 36 w 59"/>
              <a:gd name="T45" fmla="*/ 30 h 130"/>
              <a:gd name="T46" fmla="*/ 42 w 59"/>
              <a:gd name="T47" fmla="*/ 21 h 130"/>
              <a:gd name="T48" fmla="*/ 43 w 59"/>
              <a:gd name="T49" fmla="*/ 11 h 130"/>
              <a:gd name="T50" fmla="*/ 40 w 59"/>
              <a:gd name="T51" fmla="*/ 7 h 130"/>
              <a:gd name="T52" fmla="*/ 39 w 59"/>
              <a:gd name="T53" fmla="*/ 3 h 130"/>
              <a:gd name="T54" fmla="*/ 34 w 59"/>
              <a:gd name="T55" fmla="*/ 1 h 130"/>
              <a:gd name="T56" fmla="*/ 33 w 59"/>
              <a:gd name="T57" fmla="*/ 2 h 130"/>
              <a:gd name="T58" fmla="*/ 33 w 59"/>
              <a:gd name="T59" fmla="*/ 2 h 130"/>
              <a:gd name="T60" fmla="*/ 32 w 59"/>
              <a:gd name="T61" fmla="*/ 5 h 130"/>
              <a:gd name="T62" fmla="*/ 32 w 59"/>
              <a:gd name="T63" fmla="*/ 10 h 130"/>
              <a:gd name="T64" fmla="*/ 29 w 59"/>
              <a:gd name="T65" fmla="*/ 10 h 130"/>
              <a:gd name="T66" fmla="*/ 24 w 59"/>
              <a:gd name="T67" fmla="*/ 12 h 130"/>
              <a:gd name="T68" fmla="*/ 19 w 59"/>
              <a:gd name="T69" fmla="*/ 18 h 130"/>
              <a:gd name="T70" fmla="*/ 17 w 59"/>
              <a:gd name="T71" fmla="*/ 26 h 130"/>
              <a:gd name="T72" fmla="*/ 15 w 59"/>
              <a:gd name="T73" fmla="*/ 35 h 130"/>
              <a:gd name="T74" fmla="*/ 9 w 59"/>
              <a:gd name="T75" fmla="*/ 35 h 130"/>
              <a:gd name="T76" fmla="*/ 8 w 59"/>
              <a:gd name="T77" fmla="*/ 41 h 130"/>
              <a:gd name="T78" fmla="*/ 6 w 59"/>
              <a:gd name="T79" fmla="*/ 49 h 130"/>
              <a:gd name="T80" fmla="*/ 3 w 59"/>
              <a:gd name="T81" fmla="*/ 54 h 130"/>
              <a:gd name="T82" fmla="*/ 0 w 59"/>
              <a:gd name="T83" fmla="*/ 56 h 130"/>
              <a:gd name="T84" fmla="*/ 7 w 59"/>
              <a:gd name="T85" fmla="*/ 63 h 130"/>
              <a:gd name="T86" fmla="*/ 15 w 59"/>
              <a:gd name="T87" fmla="*/ 77 h 130"/>
              <a:gd name="T88" fmla="*/ 14 w 59"/>
              <a:gd name="T89" fmla="*/ 88 h 130"/>
              <a:gd name="T90" fmla="*/ 17 w 59"/>
              <a:gd name="T91" fmla="*/ 91 h 130"/>
              <a:gd name="T92" fmla="*/ 23 w 59"/>
              <a:gd name="T93" fmla="*/ 91 h 130"/>
              <a:gd name="T94" fmla="*/ 29 w 59"/>
              <a:gd name="T95" fmla="*/ 84 h 130"/>
              <a:gd name="T96" fmla="*/ 33 w 59"/>
              <a:gd name="T97" fmla="*/ 86 h 130"/>
              <a:gd name="T98" fmla="*/ 35 w 59"/>
              <a:gd name="T99" fmla="*/ 94 h 130"/>
              <a:gd name="T100" fmla="*/ 39 w 59"/>
              <a:gd name="T101" fmla="*/ 109 h 130"/>
              <a:gd name="T102" fmla="*/ 42 w 59"/>
              <a:gd name="T103" fmla="*/ 120 h 130"/>
              <a:gd name="T104" fmla="*/ 42 w 59"/>
              <a:gd name="T105" fmla="*/ 128 h 130"/>
              <a:gd name="T106" fmla="*/ 42 w 59"/>
              <a:gd name="T107" fmla="*/ 130 h 130"/>
              <a:gd name="T108" fmla="*/ 48 w 59"/>
              <a:gd name="T109" fmla="*/ 11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9" h="130">
                <a:moveTo>
                  <a:pt x="48" y="119"/>
                </a:moveTo>
                <a:cubicBezTo>
                  <a:pt x="48" y="116"/>
                  <a:pt x="46" y="115"/>
                  <a:pt x="46" y="113"/>
                </a:cubicBezTo>
                <a:cubicBezTo>
                  <a:pt x="46" y="111"/>
                  <a:pt x="46" y="107"/>
                  <a:pt x="43" y="105"/>
                </a:cubicBezTo>
                <a:cubicBezTo>
                  <a:pt x="40" y="102"/>
                  <a:pt x="39" y="99"/>
                  <a:pt x="41" y="98"/>
                </a:cubicBezTo>
                <a:cubicBezTo>
                  <a:pt x="42" y="96"/>
                  <a:pt x="41" y="92"/>
                  <a:pt x="42" y="93"/>
                </a:cubicBezTo>
                <a:cubicBezTo>
                  <a:pt x="43" y="93"/>
                  <a:pt x="44" y="90"/>
                  <a:pt x="42" y="89"/>
                </a:cubicBezTo>
                <a:cubicBezTo>
                  <a:pt x="40" y="89"/>
                  <a:pt x="42" y="85"/>
                  <a:pt x="41" y="85"/>
                </a:cubicBezTo>
                <a:cubicBezTo>
                  <a:pt x="39" y="84"/>
                  <a:pt x="36" y="80"/>
                  <a:pt x="36" y="79"/>
                </a:cubicBezTo>
                <a:cubicBezTo>
                  <a:pt x="36" y="77"/>
                  <a:pt x="37" y="70"/>
                  <a:pt x="37" y="68"/>
                </a:cubicBezTo>
                <a:cubicBezTo>
                  <a:pt x="37" y="66"/>
                  <a:pt x="40" y="65"/>
                  <a:pt x="41" y="65"/>
                </a:cubicBezTo>
                <a:cubicBezTo>
                  <a:pt x="41" y="65"/>
                  <a:pt x="45" y="66"/>
                  <a:pt x="46" y="64"/>
                </a:cubicBezTo>
                <a:cubicBezTo>
                  <a:pt x="47" y="62"/>
                  <a:pt x="52" y="62"/>
                  <a:pt x="52" y="60"/>
                </a:cubicBezTo>
                <a:cubicBezTo>
                  <a:pt x="53" y="59"/>
                  <a:pt x="56" y="59"/>
                  <a:pt x="56" y="57"/>
                </a:cubicBezTo>
                <a:cubicBezTo>
                  <a:pt x="56" y="56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1"/>
                  <a:pt x="58" y="52"/>
                  <a:pt x="56" y="52"/>
                </a:cubicBezTo>
                <a:cubicBezTo>
                  <a:pt x="53" y="54"/>
                  <a:pt x="52" y="52"/>
                  <a:pt x="52" y="50"/>
                </a:cubicBezTo>
                <a:cubicBezTo>
                  <a:pt x="52" y="48"/>
                  <a:pt x="50" y="48"/>
                  <a:pt x="48" y="48"/>
                </a:cubicBezTo>
                <a:cubicBezTo>
                  <a:pt x="46" y="48"/>
                  <a:pt x="47" y="45"/>
                  <a:pt x="48" y="44"/>
                </a:cubicBezTo>
                <a:cubicBezTo>
                  <a:pt x="49" y="42"/>
                  <a:pt x="47" y="41"/>
                  <a:pt x="46" y="41"/>
                </a:cubicBezTo>
                <a:cubicBezTo>
                  <a:pt x="44" y="40"/>
                  <a:pt x="43" y="36"/>
                  <a:pt x="43" y="35"/>
                </a:cubicBezTo>
                <a:cubicBezTo>
                  <a:pt x="44" y="34"/>
                  <a:pt x="39" y="33"/>
                  <a:pt x="37" y="34"/>
                </a:cubicBezTo>
                <a:cubicBezTo>
                  <a:pt x="35" y="35"/>
                  <a:pt x="37" y="32"/>
                  <a:pt x="36" y="30"/>
                </a:cubicBezTo>
                <a:cubicBezTo>
                  <a:pt x="35" y="29"/>
                  <a:pt x="39" y="24"/>
                  <a:pt x="42" y="21"/>
                </a:cubicBezTo>
                <a:cubicBezTo>
                  <a:pt x="44" y="18"/>
                  <a:pt x="43" y="14"/>
                  <a:pt x="43" y="11"/>
                </a:cubicBezTo>
                <a:cubicBezTo>
                  <a:pt x="43" y="7"/>
                  <a:pt x="42" y="7"/>
                  <a:pt x="40" y="7"/>
                </a:cubicBezTo>
                <a:cubicBezTo>
                  <a:pt x="39" y="7"/>
                  <a:pt x="39" y="5"/>
                  <a:pt x="39" y="3"/>
                </a:cubicBezTo>
                <a:cubicBezTo>
                  <a:pt x="39" y="2"/>
                  <a:pt x="36" y="0"/>
                  <a:pt x="34" y="1"/>
                </a:cubicBezTo>
                <a:cubicBezTo>
                  <a:pt x="34" y="2"/>
                  <a:pt x="34" y="2"/>
                  <a:pt x="33" y="2"/>
                </a:cubicBezTo>
                <a:cubicBezTo>
                  <a:pt x="33" y="2"/>
                  <a:pt x="33" y="2"/>
                  <a:pt x="33" y="2"/>
                </a:cubicBezTo>
                <a:cubicBezTo>
                  <a:pt x="33" y="2"/>
                  <a:pt x="33" y="5"/>
                  <a:pt x="32" y="5"/>
                </a:cubicBezTo>
                <a:cubicBezTo>
                  <a:pt x="31" y="6"/>
                  <a:pt x="31" y="8"/>
                  <a:pt x="32" y="10"/>
                </a:cubicBezTo>
                <a:cubicBezTo>
                  <a:pt x="34" y="12"/>
                  <a:pt x="30" y="11"/>
                  <a:pt x="29" y="10"/>
                </a:cubicBezTo>
                <a:cubicBezTo>
                  <a:pt x="29" y="9"/>
                  <a:pt x="25" y="11"/>
                  <a:pt x="24" y="12"/>
                </a:cubicBezTo>
                <a:cubicBezTo>
                  <a:pt x="22" y="14"/>
                  <a:pt x="19" y="15"/>
                  <a:pt x="19" y="18"/>
                </a:cubicBezTo>
                <a:cubicBezTo>
                  <a:pt x="19" y="21"/>
                  <a:pt x="16" y="24"/>
                  <a:pt x="17" y="26"/>
                </a:cubicBezTo>
                <a:cubicBezTo>
                  <a:pt x="18" y="29"/>
                  <a:pt x="14" y="33"/>
                  <a:pt x="15" y="35"/>
                </a:cubicBezTo>
                <a:cubicBezTo>
                  <a:pt x="15" y="36"/>
                  <a:pt x="10" y="35"/>
                  <a:pt x="9" y="35"/>
                </a:cubicBezTo>
                <a:cubicBezTo>
                  <a:pt x="8" y="35"/>
                  <a:pt x="9" y="40"/>
                  <a:pt x="8" y="41"/>
                </a:cubicBezTo>
                <a:cubicBezTo>
                  <a:pt x="7" y="43"/>
                  <a:pt x="8" y="49"/>
                  <a:pt x="6" y="49"/>
                </a:cubicBezTo>
                <a:cubicBezTo>
                  <a:pt x="4" y="49"/>
                  <a:pt x="3" y="54"/>
                  <a:pt x="3" y="54"/>
                </a:cubicBezTo>
                <a:cubicBezTo>
                  <a:pt x="3" y="54"/>
                  <a:pt x="2" y="55"/>
                  <a:pt x="0" y="56"/>
                </a:cubicBezTo>
                <a:cubicBezTo>
                  <a:pt x="2" y="59"/>
                  <a:pt x="4" y="62"/>
                  <a:pt x="7" y="63"/>
                </a:cubicBezTo>
                <a:cubicBezTo>
                  <a:pt x="11" y="64"/>
                  <a:pt x="14" y="72"/>
                  <a:pt x="15" y="77"/>
                </a:cubicBezTo>
                <a:cubicBezTo>
                  <a:pt x="16" y="81"/>
                  <a:pt x="15" y="85"/>
                  <a:pt x="14" y="88"/>
                </a:cubicBezTo>
                <a:cubicBezTo>
                  <a:pt x="12" y="90"/>
                  <a:pt x="14" y="90"/>
                  <a:pt x="17" y="91"/>
                </a:cubicBezTo>
                <a:cubicBezTo>
                  <a:pt x="19" y="93"/>
                  <a:pt x="22" y="93"/>
                  <a:pt x="23" y="91"/>
                </a:cubicBezTo>
                <a:cubicBezTo>
                  <a:pt x="25" y="88"/>
                  <a:pt x="29" y="86"/>
                  <a:pt x="29" y="84"/>
                </a:cubicBezTo>
                <a:cubicBezTo>
                  <a:pt x="30" y="81"/>
                  <a:pt x="31" y="85"/>
                  <a:pt x="33" y="86"/>
                </a:cubicBezTo>
                <a:cubicBezTo>
                  <a:pt x="34" y="88"/>
                  <a:pt x="35" y="91"/>
                  <a:pt x="35" y="94"/>
                </a:cubicBezTo>
                <a:cubicBezTo>
                  <a:pt x="36" y="98"/>
                  <a:pt x="36" y="106"/>
                  <a:pt x="39" y="109"/>
                </a:cubicBezTo>
                <a:cubicBezTo>
                  <a:pt x="42" y="112"/>
                  <a:pt x="42" y="118"/>
                  <a:pt x="42" y="120"/>
                </a:cubicBezTo>
                <a:cubicBezTo>
                  <a:pt x="41" y="122"/>
                  <a:pt x="43" y="126"/>
                  <a:pt x="42" y="128"/>
                </a:cubicBezTo>
                <a:cubicBezTo>
                  <a:pt x="42" y="128"/>
                  <a:pt x="42" y="129"/>
                  <a:pt x="42" y="130"/>
                </a:cubicBezTo>
                <a:cubicBezTo>
                  <a:pt x="45" y="130"/>
                  <a:pt x="48" y="119"/>
                  <a:pt x="48" y="11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3" name="Freeform 65"/>
          <p:cNvSpPr>
            <a:spLocks noChangeArrowheads="1"/>
          </p:cNvSpPr>
          <p:nvPr/>
        </p:nvSpPr>
        <p:spPr bwMode="auto">
          <a:xfrm>
            <a:off x="4461301" y="2565799"/>
            <a:ext cx="45232" cy="27377"/>
          </a:xfrm>
          <a:custGeom>
            <a:avLst/>
            <a:gdLst>
              <a:gd name="T0" fmla="*/ 20 w 21"/>
              <a:gd name="T1" fmla="*/ 5 h 13"/>
              <a:gd name="T2" fmla="*/ 13 w 21"/>
              <a:gd name="T3" fmla="*/ 2 h 13"/>
              <a:gd name="T4" fmla="*/ 7 w 21"/>
              <a:gd name="T5" fmla="*/ 1 h 13"/>
              <a:gd name="T6" fmla="*/ 2 w 21"/>
              <a:gd name="T7" fmla="*/ 6 h 13"/>
              <a:gd name="T8" fmla="*/ 0 w 21"/>
              <a:gd name="T9" fmla="*/ 9 h 13"/>
              <a:gd name="T10" fmla="*/ 2 w 21"/>
              <a:gd name="T11" fmla="*/ 10 h 13"/>
              <a:gd name="T12" fmla="*/ 7 w 21"/>
              <a:gd name="T13" fmla="*/ 11 h 13"/>
              <a:gd name="T14" fmla="*/ 13 w 21"/>
              <a:gd name="T15" fmla="*/ 12 h 13"/>
              <a:gd name="T16" fmla="*/ 20 w 21"/>
              <a:gd name="T17" fmla="*/ 11 h 13"/>
              <a:gd name="T18" fmla="*/ 19 w 21"/>
              <a:gd name="T19" fmla="*/ 5 h 13"/>
              <a:gd name="T20" fmla="*/ 20 w 21"/>
              <a:gd name="T21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13">
                <a:moveTo>
                  <a:pt x="20" y="5"/>
                </a:moveTo>
                <a:cubicBezTo>
                  <a:pt x="16" y="1"/>
                  <a:pt x="15" y="4"/>
                  <a:pt x="13" y="2"/>
                </a:cubicBezTo>
                <a:cubicBezTo>
                  <a:pt x="10" y="1"/>
                  <a:pt x="8" y="0"/>
                  <a:pt x="7" y="1"/>
                </a:cubicBezTo>
                <a:cubicBezTo>
                  <a:pt x="6" y="3"/>
                  <a:pt x="3" y="2"/>
                  <a:pt x="2" y="6"/>
                </a:cubicBezTo>
                <a:cubicBezTo>
                  <a:pt x="2" y="7"/>
                  <a:pt x="1" y="8"/>
                  <a:pt x="0" y="9"/>
                </a:cubicBezTo>
                <a:cubicBezTo>
                  <a:pt x="1" y="10"/>
                  <a:pt x="2" y="10"/>
                  <a:pt x="2" y="10"/>
                </a:cubicBezTo>
                <a:cubicBezTo>
                  <a:pt x="3" y="10"/>
                  <a:pt x="5" y="12"/>
                  <a:pt x="7" y="11"/>
                </a:cubicBezTo>
                <a:cubicBezTo>
                  <a:pt x="9" y="11"/>
                  <a:pt x="10" y="13"/>
                  <a:pt x="13" y="12"/>
                </a:cubicBezTo>
                <a:cubicBezTo>
                  <a:pt x="16" y="11"/>
                  <a:pt x="19" y="13"/>
                  <a:pt x="20" y="11"/>
                </a:cubicBezTo>
                <a:cubicBezTo>
                  <a:pt x="21" y="9"/>
                  <a:pt x="19" y="5"/>
                  <a:pt x="19" y="5"/>
                </a:cubicBezTo>
                <a:cubicBezTo>
                  <a:pt x="19" y="5"/>
                  <a:pt x="20" y="5"/>
                  <a:pt x="20" y="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4" name="Freeform 66"/>
          <p:cNvSpPr>
            <a:spLocks noChangeArrowheads="1"/>
          </p:cNvSpPr>
          <p:nvPr/>
        </p:nvSpPr>
        <p:spPr bwMode="auto">
          <a:xfrm>
            <a:off x="4648181" y="2644360"/>
            <a:ext cx="108318" cy="223779"/>
          </a:xfrm>
          <a:custGeom>
            <a:avLst/>
            <a:gdLst>
              <a:gd name="T0" fmla="*/ 37 w 51"/>
              <a:gd name="T1" fmla="*/ 13 h 105"/>
              <a:gd name="T2" fmla="*/ 30 w 51"/>
              <a:gd name="T3" fmla="*/ 7 h 105"/>
              <a:gd name="T4" fmla="*/ 29 w 51"/>
              <a:gd name="T5" fmla="*/ 3 h 105"/>
              <a:gd name="T6" fmla="*/ 23 w 51"/>
              <a:gd name="T7" fmla="*/ 0 h 105"/>
              <a:gd name="T8" fmla="*/ 17 w 51"/>
              <a:gd name="T9" fmla="*/ 4 h 105"/>
              <a:gd name="T10" fmla="*/ 13 w 51"/>
              <a:gd name="T11" fmla="*/ 5 h 105"/>
              <a:gd name="T12" fmla="*/ 7 w 51"/>
              <a:gd name="T13" fmla="*/ 5 h 105"/>
              <a:gd name="T14" fmla="*/ 2 w 51"/>
              <a:gd name="T15" fmla="*/ 5 h 105"/>
              <a:gd name="T16" fmla="*/ 0 w 51"/>
              <a:gd name="T17" fmla="*/ 7 h 105"/>
              <a:gd name="T18" fmla="*/ 2 w 51"/>
              <a:gd name="T19" fmla="*/ 10 h 105"/>
              <a:gd name="T20" fmla="*/ 6 w 51"/>
              <a:gd name="T21" fmla="*/ 16 h 105"/>
              <a:gd name="T22" fmla="*/ 11 w 51"/>
              <a:gd name="T23" fmla="*/ 19 h 105"/>
              <a:gd name="T24" fmla="*/ 16 w 51"/>
              <a:gd name="T25" fmla="*/ 20 h 105"/>
              <a:gd name="T26" fmla="*/ 18 w 51"/>
              <a:gd name="T27" fmla="*/ 25 h 105"/>
              <a:gd name="T28" fmla="*/ 13 w 51"/>
              <a:gd name="T29" fmla="*/ 28 h 105"/>
              <a:gd name="T30" fmla="*/ 21 w 51"/>
              <a:gd name="T31" fmla="*/ 35 h 105"/>
              <a:gd name="T32" fmla="*/ 24 w 51"/>
              <a:gd name="T33" fmla="*/ 41 h 105"/>
              <a:gd name="T34" fmla="*/ 30 w 51"/>
              <a:gd name="T35" fmla="*/ 48 h 105"/>
              <a:gd name="T36" fmla="*/ 35 w 51"/>
              <a:gd name="T37" fmla="*/ 54 h 105"/>
              <a:gd name="T38" fmla="*/ 37 w 51"/>
              <a:gd name="T39" fmla="*/ 61 h 105"/>
              <a:gd name="T40" fmla="*/ 39 w 51"/>
              <a:gd name="T41" fmla="*/ 72 h 105"/>
              <a:gd name="T42" fmla="*/ 34 w 51"/>
              <a:gd name="T43" fmla="*/ 80 h 105"/>
              <a:gd name="T44" fmla="*/ 28 w 51"/>
              <a:gd name="T45" fmla="*/ 84 h 105"/>
              <a:gd name="T46" fmla="*/ 28 w 51"/>
              <a:gd name="T47" fmla="*/ 90 h 105"/>
              <a:gd name="T48" fmla="*/ 20 w 51"/>
              <a:gd name="T49" fmla="*/ 90 h 105"/>
              <a:gd name="T50" fmla="*/ 16 w 51"/>
              <a:gd name="T51" fmla="*/ 93 h 105"/>
              <a:gd name="T52" fmla="*/ 19 w 51"/>
              <a:gd name="T53" fmla="*/ 95 h 105"/>
              <a:gd name="T54" fmla="*/ 17 w 51"/>
              <a:gd name="T55" fmla="*/ 101 h 105"/>
              <a:gd name="T56" fmla="*/ 21 w 51"/>
              <a:gd name="T57" fmla="*/ 104 h 105"/>
              <a:gd name="T58" fmla="*/ 27 w 51"/>
              <a:gd name="T59" fmla="*/ 99 h 105"/>
              <a:gd name="T60" fmla="*/ 28 w 51"/>
              <a:gd name="T61" fmla="*/ 97 h 105"/>
              <a:gd name="T62" fmla="*/ 30 w 51"/>
              <a:gd name="T63" fmla="*/ 93 h 105"/>
              <a:gd name="T64" fmla="*/ 34 w 51"/>
              <a:gd name="T65" fmla="*/ 92 h 105"/>
              <a:gd name="T66" fmla="*/ 44 w 51"/>
              <a:gd name="T67" fmla="*/ 88 h 105"/>
              <a:gd name="T68" fmla="*/ 49 w 51"/>
              <a:gd name="T69" fmla="*/ 79 h 105"/>
              <a:gd name="T70" fmla="*/ 48 w 51"/>
              <a:gd name="T71" fmla="*/ 63 h 105"/>
              <a:gd name="T72" fmla="*/ 41 w 51"/>
              <a:gd name="T73" fmla="*/ 52 h 105"/>
              <a:gd name="T74" fmla="*/ 30 w 51"/>
              <a:gd name="T75" fmla="*/ 43 h 105"/>
              <a:gd name="T76" fmla="*/ 27 w 51"/>
              <a:gd name="T77" fmla="*/ 37 h 105"/>
              <a:gd name="T78" fmla="*/ 25 w 51"/>
              <a:gd name="T79" fmla="*/ 28 h 105"/>
              <a:gd name="T80" fmla="*/ 30 w 51"/>
              <a:gd name="T81" fmla="*/ 22 h 105"/>
              <a:gd name="T82" fmla="*/ 33 w 51"/>
              <a:gd name="T83" fmla="*/ 18 h 105"/>
              <a:gd name="T84" fmla="*/ 38 w 51"/>
              <a:gd name="T85" fmla="*/ 14 h 105"/>
              <a:gd name="T86" fmla="*/ 39 w 51"/>
              <a:gd name="T87" fmla="*/ 14 h 105"/>
              <a:gd name="T88" fmla="*/ 37 w 51"/>
              <a:gd name="T89" fmla="*/ 1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1" h="105">
                <a:moveTo>
                  <a:pt x="37" y="13"/>
                </a:moveTo>
                <a:cubicBezTo>
                  <a:pt x="35" y="12"/>
                  <a:pt x="30" y="9"/>
                  <a:pt x="30" y="7"/>
                </a:cubicBezTo>
                <a:cubicBezTo>
                  <a:pt x="30" y="6"/>
                  <a:pt x="33" y="4"/>
                  <a:pt x="29" y="3"/>
                </a:cubicBezTo>
                <a:cubicBezTo>
                  <a:pt x="24" y="3"/>
                  <a:pt x="24" y="1"/>
                  <a:pt x="23" y="0"/>
                </a:cubicBezTo>
                <a:cubicBezTo>
                  <a:pt x="22" y="0"/>
                  <a:pt x="19" y="2"/>
                  <a:pt x="17" y="4"/>
                </a:cubicBezTo>
                <a:cubicBezTo>
                  <a:pt x="16" y="6"/>
                  <a:pt x="15" y="3"/>
                  <a:pt x="13" y="5"/>
                </a:cubicBezTo>
                <a:cubicBezTo>
                  <a:pt x="10" y="6"/>
                  <a:pt x="8" y="3"/>
                  <a:pt x="7" y="5"/>
                </a:cubicBezTo>
                <a:cubicBezTo>
                  <a:pt x="6" y="7"/>
                  <a:pt x="3" y="4"/>
                  <a:pt x="2" y="5"/>
                </a:cubicBezTo>
                <a:cubicBezTo>
                  <a:pt x="1" y="6"/>
                  <a:pt x="0" y="6"/>
                  <a:pt x="0" y="7"/>
                </a:cubicBezTo>
                <a:cubicBezTo>
                  <a:pt x="1" y="8"/>
                  <a:pt x="2" y="9"/>
                  <a:pt x="2" y="10"/>
                </a:cubicBezTo>
                <a:cubicBezTo>
                  <a:pt x="2" y="12"/>
                  <a:pt x="6" y="13"/>
                  <a:pt x="6" y="16"/>
                </a:cubicBezTo>
                <a:cubicBezTo>
                  <a:pt x="6" y="18"/>
                  <a:pt x="10" y="20"/>
                  <a:pt x="11" y="19"/>
                </a:cubicBezTo>
                <a:cubicBezTo>
                  <a:pt x="13" y="18"/>
                  <a:pt x="16" y="17"/>
                  <a:pt x="16" y="20"/>
                </a:cubicBezTo>
                <a:cubicBezTo>
                  <a:pt x="17" y="23"/>
                  <a:pt x="18" y="23"/>
                  <a:pt x="18" y="25"/>
                </a:cubicBezTo>
                <a:cubicBezTo>
                  <a:pt x="18" y="27"/>
                  <a:pt x="14" y="26"/>
                  <a:pt x="13" y="28"/>
                </a:cubicBezTo>
                <a:cubicBezTo>
                  <a:pt x="12" y="30"/>
                  <a:pt x="21" y="33"/>
                  <a:pt x="21" y="35"/>
                </a:cubicBezTo>
                <a:cubicBezTo>
                  <a:pt x="21" y="37"/>
                  <a:pt x="23" y="39"/>
                  <a:pt x="24" y="41"/>
                </a:cubicBezTo>
                <a:cubicBezTo>
                  <a:pt x="25" y="43"/>
                  <a:pt x="29" y="46"/>
                  <a:pt x="30" y="48"/>
                </a:cubicBezTo>
                <a:cubicBezTo>
                  <a:pt x="31" y="51"/>
                  <a:pt x="34" y="52"/>
                  <a:pt x="35" y="54"/>
                </a:cubicBezTo>
                <a:cubicBezTo>
                  <a:pt x="37" y="55"/>
                  <a:pt x="37" y="58"/>
                  <a:pt x="37" y="61"/>
                </a:cubicBezTo>
                <a:cubicBezTo>
                  <a:pt x="36" y="63"/>
                  <a:pt x="36" y="68"/>
                  <a:pt x="39" y="72"/>
                </a:cubicBezTo>
                <a:cubicBezTo>
                  <a:pt x="42" y="76"/>
                  <a:pt x="36" y="78"/>
                  <a:pt x="34" y="80"/>
                </a:cubicBezTo>
                <a:cubicBezTo>
                  <a:pt x="32" y="82"/>
                  <a:pt x="33" y="85"/>
                  <a:pt x="28" y="84"/>
                </a:cubicBezTo>
                <a:cubicBezTo>
                  <a:pt x="23" y="82"/>
                  <a:pt x="29" y="88"/>
                  <a:pt x="28" y="90"/>
                </a:cubicBezTo>
                <a:cubicBezTo>
                  <a:pt x="27" y="91"/>
                  <a:pt x="20" y="88"/>
                  <a:pt x="20" y="90"/>
                </a:cubicBezTo>
                <a:cubicBezTo>
                  <a:pt x="20" y="91"/>
                  <a:pt x="18" y="92"/>
                  <a:pt x="16" y="93"/>
                </a:cubicBezTo>
                <a:cubicBezTo>
                  <a:pt x="17" y="94"/>
                  <a:pt x="18" y="95"/>
                  <a:pt x="19" y="95"/>
                </a:cubicBezTo>
                <a:cubicBezTo>
                  <a:pt x="21" y="96"/>
                  <a:pt x="17" y="98"/>
                  <a:pt x="17" y="101"/>
                </a:cubicBezTo>
                <a:cubicBezTo>
                  <a:pt x="17" y="105"/>
                  <a:pt x="20" y="105"/>
                  <a:pt x="21" y="104"/>
                </a:cubicBezTo>
                <a:cubicBezTo>
                  <a:pt x="21" y="103"/>
                  <a:pt x="25" y="100"/>
                  <a:pt x="27" y="99"/>
                </a:cubicBezTo>
                <a:cubicBezTo>
                  <a:pt x="28" y="99"/>
                  <a:pt x="27" y="97"/>
                  <a:pt x="28" y="97"/>
                </a:cubicBezTo>
                <a:cubicBezTo>
                  <a:pt x="30" y="97"/>
                  <a:pt x="29" y="94"/>
                  <a:pt x="30" y="93"/>
                </a:cubicBezTo>
                <a:cubicBezTo>
                  <a:pt x="31" y="92"/>
                  <a:pt x="32" y="92"/>
                  <a:pt x="34" y="92"/>
                </a:cubicBezTo>
                <a:cubicBezTo>
                  <a:pt x="37" y="92"/>
                  <a:pt x="40" y="90"/>
                  <a:pt x="44" y="88"/>
                </a:cubicBezTo>
                <a:cubicBezTo>
                  <a:pt x="47" y="86"/>
                  <a:pt x="48" y="85"/>
                  <a:pt x="49" y="79"/>
                </a:cubicBezTo>
                <a:cubicBezTo>
                  <a:pt x="51" y="72"/>
                  <a:pt x="48" y="65"/>
                  <a:pt x="48" y="63"/>
                </a:cubicBezTo>
                <a:cubicBezTo>
                  <a:pt x="47" y="61"/>
                  <a:pt x="43" y="52"/>
                  <a:pt x="41" y="52"/>
                </a:cubicBezTo>
                <a:cubicBezTo>
                  <a:pt x="39" y="52"/>
                  <a:pt x="31" y="44"/>
                  <a:pt x="30" y="43"/>
                </a:cubicBezTo>
                <a:cubicBezTo>
                  <a:pt x="29" y="41"/>
                  <a:pt x="29" y="39"/>
                  <a:pt x="27" y="37"/>
                </a:cubicBezTo>
                <a:cubicBezTo>
                  <a:pt x="25" y="36"/>
                  <a:pt x="25" y="31"/>
                  <a:pt x="25" y="28"/>
                </a:cubicBezTo>
                <a:cubicBezTo>
                  <a:pt x="26" y="25"/>
                  <a:pt x="30" y="24"/>
                  <a:pt x="30" y="22"/>
                </a:cubicBezTo>
                <a:cubicBezTo>
                  <a:pt x="30" y="20"/>
                  <a:pt x="30" y="18"/>
                  <a:pt x="33" y="18"/>
                </a:cubicBezTo>
                <a:cubicBezTo>
                  <a:pt x="35" y="18"/>
                  <a:pt x="37" y="16"/>
                  <a:pt x="38" y="14"/>
                </a:cubicBezTo>
                <a:cubicBezTo>
                  <a:pt x="38" y="14"/>
                  <a:pt x="38" y="14"/>
                  <a:pt x="39" y="14"/>
                </a:cubicBezTo>
                <a:cubicBezTo>
                  <a:pt x="38" y="13"/>
                  <a:pt x="38" y="13"/>
                  <a:pt x="37" y="1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5" name="Freeform 67"/>
          <p:cNvSpPr>
            <a:spLocks noChangeArrowheads="1"/>
          </p:cNvSpPr>
          <p:nvPr/>
        </p:nvSpPr>
        <p:spPr bwMode="auto">
          <a:xfrm>
            <a:off x="4648181" y="2778865"/>
            <a:ext cx="89273" cy="64277"/>
          </a:xfrm>
          <a:custGeom>
            <a:avLst/>
            <a:gdLst>
              <a:gd name="T0" fmla="*/ 20 w 42"/>
              <a:gd name="T1" fmla="*/ 27 h 30"/>
              <a:gd name="T2" fmla="*/ 28 w 42"/>
              <a:gd name="T3" fmla="*/ 27 h 30"/>
              <a:gd name="T4" fmla="*/ 28 w 42"/>
              <a:gd name="T5" fmla="*/ 21 h 30"/>
              <a:gd name="T6" fmla="*/ 34 w 42"/>
              <a:gd name="T7" fmla="*/ 17 h 30"/>
              <a:gd name="T8" fmla="*/ 39 w 42"/>
              <a:gd name="T9" fmla="*/ 9 h 30"/>
              <a:gd name="T10" fmla="*/ 37 w 42"/>
              <a:gd name="T11" fmla="*/ 0 h 30"/>
              <a:gd name="T12" fmla="*/ 32 w 42"/>
              <a:gd name="T13" fmla="*/ 1 h 30"/>
              <a:gd name="T14" fmla="*/ 27 w 42"/>
              <a:gd name="T15" fmla="*/ 3 h 30"/>
              <a:gd name="T16" fmla="*/ 25 w 42"/>
              <a:gd name="T17" fmla="*/ 5 h 30"/>
              <a:gd name="T18" fmla="*/ 21 w 42"/>
              <a:gd name="T19" fmla="*/ 2 h 30"/>
              <a:gd name="T20" fmla="*/ 12 w 42"/>
              <a:gd name="T21" fmla="*/ 2 h 30"/>
              <a:gd name="T22" fmla="*/ 2 w 42"/>
              <a:gd name="T23" fmla="*/ 6 h 30"/>
              <a:gd name="T24" fmla="*/ 3 w 42"/>
              <a:gd name="T25" fmla="*/ 12 h 30"/>
              <a:gd name="T26" fmla="*/ 3 w 42"/>
              <a:gd name="T27" fmla="*/ 18 h 30"/>
              <a:gd name="T28" fmla="*/ 3 w 42"/>
              <a:gd name="T29" fmla="*/ 18 h 30"/>
              <a:gd name="T30" fmla="*/ 5 w 42"/>
              <a:gd name="T31" fmla="*/ 24 h 30"/>
              <a:gd name="T32" fmla="*/ 10 w 42"/>
              <a:gd name="T33" fmla="*/ 25 h 30"/>
              <a:gd name="T34" fmla="*/ 10 w 42"/>
              <a:gd name="T35" fmla="*/ 29 h 30"/>
              <a:gd name="T36" fmla="*/ 15 w 42"/>
              <a:gd name="T37" fmla="*/ 29 h 30"/>
              <a:gd name="T38" fmla="*/ 16 w 42"/>
              <a:gd name="T39" fmla="*/ 30 h 30"/>
              <a:gd name="T40" fmla="*/ 20 w 42"/>
              <a:gd name="T41" fmla="*/ 2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2" h="30">
                <a:moveTo>
                  <a:pt x="20" y="27"/>
                </a:moveTo>
                <a:cubicBezTo>
                  <a:pt x="20" y="25"/>
                  <a:pt x="27" y="28"/>
                  <a:pt x="28" y="27"/>
                </a:cubicBezTo>
                <a:cubicBezTo>
                  <a:pt x="29" y="25"/>
                  <a:pt x="23" y="19"/>
                  <a:pt x="28" y="21"/>
                </a:cubicBezTo>
                <a:cubicBezTo>
                  <a:pt x="33" y="22"/>
                  <a:pt x="32" y="19"/>
                  <a:pt x="34" y="17"/>
                </a:cubicBezTo>
                <a:cubicBezTo>
                  <a:pt x="36" y="15"/>
                  <a:pt x="42" y="13"/>
                  <a:pt x="39" y="9"/>
                </a:cubicBezTo>
                <a:cubicBezTo>
                  <a:pt x="37" y="6"/>
                  <a:pt x="37" y="3"/>
                  <a:pt x="37" y="0"/>
                </a:cubicBezTo>
                <a:cubicBezTo>
                  <a:pt x="35" y="2"/>
                  <a:pt x="33" y="2"/>
                  <a:pt x="32" y="1"/>
                </a:cubicBezTo>
                <a:cubicBezTo>
                  <a:pt x="30" y="1"/>
                  <a:pt x="27" y="0"/>
                  <a:pt x="27" y="3"/>
                </a:cubicBezTo>
                <a:cubicBezTo>
                  <a:pt x="27" y="5"/>
                  <a:pt x="25" y="6"/>
                  <a:pt x="25" y="5"/>
                </a:cubicBezTo>
                <a:cubicBezTo>
                  <a:pt x="25" y="3"/>
                  <a:pt x="23" y="4"/>
                  <a:pt x="21" y="2"/>
                </a:cubicBezTo>
                <a:cubicBezTo>
                  <a:pt x="20" y="0"/>
                  <a:pt x="14" y="2"/>
                  <a:pt x="12" y="2"/>
                </a:cubicBezTo>
                <a:cubicBezTo>
                  <a:pt x="9" y="1"/>
                  <a:pt x="5" y="3"/>
                  <a:pt x="2" y="6"/>
                </a:cubicBezTo>
                <a:cubicBezTo>
                  <a:pt x="0" y="10"/>
                  <a:pt x="3" y="10"/>
                  <a:pt x="3" y="12"/>
                </a:cubicBezTo>
                <a:cubicBezTo>
                  <a:pt x="3" y="15"/>
                  <a:pt x="4" y="15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6" y="19"/>
                  <a:pt x="5" y="22"/>
                  <a:pt x="5" y="24"/>
                </a:cubicBezTo>
                <a:cubicBezTo>
                  <a:pt x="6" y="26"/>
                  <a:pt x="8" y="25"/>
                  <a:pt x="10" y="25"/>
                </a:cubicBezTo>
                <a:cubicBezTo>
                  <a:pt x="11" y="25"/>
                  <a:pt x="9" y="27"/>
                  <a:pt x="10" y="29"/>
                </a:cubicBezTo>
                <a:cubicBezTo>
                  <a:pt x="11" y="30"/>
                  <a:pt x="15" y="27"/>
                  <a:pt x="15" y="29"/>
                </a:cubicBezTo>
                <a:cubicBezTo>
                  <a:pt x="15" y="29"/>
                  <a:pt x="16" y="30"/>
                  <a:pt x="16" y="30"/>
                </a:cubicBezTo>
                <a:cubicBezTo>
                  <a:pt x="18" y="29"/>
                  <a:pt x="20" y="28"/>
                  <a:pt x="20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6" name="Freeform 68"/>
          <p:cNvSpPr>
            <a:spLocks noChangeArrowheads="1"/>
          </p:cNvSpPr>
          <p:nvPr/>
        </p:nvSpPr>
        <p:spPr bwMode="auto">
          <a:xfrm>
            <a:off x="4617233" y="2657453"/>
            <a:ext cx="109509" cy="134506"/>
          </a:xfrm>
          <a:custGeom>
            <a:avLst/>
            <a:gdLst>
              <a:gd name="T0" fmla="*/ 35 w 51"/>
              <a:gd name="T1" fmla="*/ 29 h 63"/>
              <a:gd name="T2" fmla="*/ 27 w 51"/>
              <a:gd name="T3" fmla="*/ 22 h 63"/>
              <a:gd name="T4" fmla="*/ 32 w 51"/>
              <a:gd name="T5" fmla="*/ 19 h 63"/>
              <a:gd name="T6" fmla="*/ 30 w 51"/>
              <a:gd name="T7" fmla="*/ 14 h 63"/>
              <a:gd name="T8" fmla="*/ 25 w 51"/>
              <a:gd name="T9" fmla="*/ 13 h 63"/>
              <a:gd name="T10" fmla="*/ 20 w 51"/>
              <a:gd name="T11" fmla="*/ 10 h 63"/>
              <a:gd name="T12" fmla="*/ 16 w 51"/>
              <a:gd name="T13" fmla="*/ 4 h 63"/>
              <a:gd name="T14" fmla="*/ 14 w 51"/>
              <a:gd name="T15" fmla="*/ 1 h 63"/>
              <a:gd name="T16" fmla="*/ 11 w 51"/>
              <a:gd name="T17" fmla="*/ 1 h 63"/>
              <a:gd name="T18" fmla="*/ 10 w 51"/>
              <a:gd name="T19" fmla="*/ 4 h 63"/>
              <a:gd name="T20" fmla="*/ 10 w 51"/>
              <a:gd name="T21" fmla="*/ 10 h 63"/>
              <a:gd name="T22" fmla="*/ 6 w 51"/>
              <a:gd name="T23" fmla="*/ 7 h 63"/>
              <a:gd name="T24" fmla="*/ 3 w 51"/>
              <a:gd name="T25" fmla="*/ 12 h 63"/>
              <a:gd name="T26" fmla="*/ 0 w 51"/>
              <a:gd name="T27" fmla="*/ 14 h 63"/>
              <a:gd name="T28" fmla="*/ 2 w 51"/>
              <a:gd name="T29" fmla="*/ 16 h 63"/>
              <a:gd name="T30" fmla="*/ 2 w 51"/>
              <a:gd name="T31" fmla="*/ 21 h 63"/>
              <a:gd name="T32" fmla="*/ 7 w 51"/>
              <a:gd name="T33" fmla="*/ 23 h 63"/>
              <a:gd name="T34" fmla="*/ 6 w 51"/>
              <a:gd name="T35" fmla="*/ 30 h 63"/>
              <a:gd name="T36" fmla="*/ 5 w 51"/>
              <a:gd name="T37" fmla="*/ 35 h 63"/>
              <a:gd name="T38" fmla="*/ 11 w 51"/>
              <a:gd name="T39" fmla="*/ 33 h 63"/>
              <a:gd name="T40" fmla="*/ 16 w 51"/>
              <a:gd name="T41" fmla="*/ 33 h 63"/>
              <a:gd name="T42" fmla="*/ 20 w 51"/>
              <a:gd name="T43" fmla="*/ 32 h 63"/>
              <a:gd name="T44" fmla="*/ 27 w 51"/>
              <a:gd name="T45" fmla="*/ 31 h 63"/>
              <a:gd name="T46" fmla="*/ 32 w 51"/>
              <a:gd name="T47" fmla="*/ 36 h 63"/>
              <a:gd name="T48" fmla="*/ 32 w 51"/>
              <a:gd name="T49" fmla="*/ 44 h 63"/>
              <a:gd name="T50" fmla="*/ 37 w 51"/>
              <a:gd name="T51" fmla="*/ 52 h 63"/>
              <a:gd name="T52" fmla="*/ 36 w 51"/>
              <a:gd name="T53" fmla="*/ 60 h 63"/>
              <a:gd name="T54" fmla="*/ 39 w 51"/>
              <a:gd name="T55" fmla="*/ 62 h 63"/>
              <a:gd name="T56" fmla="*/ 41 w 51"/>
              <a:gd name="T57" fmla="*/ 60 h 63"/>
              <a:gd name="T58" fmla="*/ 46 w 51"/>
              <a:gd name="T59" fmla="*/ 58 h 63"/>
              <a:gd name="T60" fmla="*/ 51 w 51"/>
              <a:gd name="T61" fmla="*/ 57 h 63"/>
              <a:gd name="T62" fmla="*/ 51 w 51"/>
              <a:gd name="T63" fmla="*/ 55 h 63"/>
              <a:gd name="T64" fmla="*/ 49 w 51"/>
              <a:gd name="T65" fmla="*/ 48 h 63"/>
              <a:gd name="T66" fmla="*/ 44 w 51"/>
              <a:gd name="T67" fmla="*/ 42 h 63"/>
              <a:gd name="T68" fmla="*/ 38 w 51"/>
              <a:gd name="T69" fmla="*/ 35 h 63"/>
              <a:gd name="T70" fmla="*/ 35 w 51"/>
              <a:gd name="T71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63">
                <a:moveTo>
                  <a:pt x="35" y="29"/>
                </a:moveTo>
                <a:cubicBezTo>
                  <a:pt x="35" y="27"/>
                  <a:pt x="26" y="24"/>
                  <a:pt x="27" y="22"/>
                </a:cubicBezTo>
                <a:cubicBezTo>
                  <a:pt x="28" y="20"/>
                  <a:pt x="32" y="21"/>
                  <a:pt x="32" y="19"/>
                </a:cubicBezTo>
                <a:cubicBezTo>
                  <a:pt x="32" y="17"/>
                  <a:pt x="31" y="17"/>
                  <a:pt x="30" y="14"/>
                </a:cubicBezTo>
                <a:cubicBezTo>
                  <a:pt x="30" y="11"/>
                  <a:pt x="27" y="12"/>
                  <a:pt x="25" y="13"/>
                </a:cubicBezTo>
                <a:cubicBezTo>
                  <a:pt x="24" y="14"/>
                  <a:pt x="20" y="12"/>
                  <a:pt x="20" y="10"/>
                </a:cubicBezTo>
                <a:cubicBezTo>
                  <a:pt x="20" y="7"/>
                  <a:pt x="16" y="6"/>
                  <a:pt x="16" y="4"/>
                </a:cubicBezTo>
                <a:cubicBezTo>
                  <a:pt x="16" y="3"/>
                  <a:pt x="15" y="2"/>
                  <a:pt x="14" y="1"/>
                </a:cubicBezTo>
                <a:cubicBezTo>
                  <a:pt x="13" y="1"/>
                  <a:pt x="12" y="1"/>
                  <a:pt x="11" y="1"/>
                </a:cubicBezTo>
                <a:cubicBezTo>
                  <a:pt x="10" y="0"/>
                  <a:pt x="9" y="4"/>
                  <a:pt x="10" y="4"/>
                </a:cubicBezTo>
                <a:cubicBezTo>
                  <a:pt x="11" y="5"/>
                  <a:pt x="12" y="10"/>
                  <a:pt x="10" y="10"/>
                </a:cubicBezTo>
                <a:cubicBezTo>
                  <a:pt x="8" y="9"/>
                  <a:pt x="8" y="6"/>
                  <a:pt x="6" y="7"/>
                </a:cubicBezTo>
                <a:cubicBezTo>
                  <a:pt x="6" y="7"/>
                  <a:pt x="3" y="11"/>
                  <a:pt x="3" y="12"/>
                </a:cubicBezTo>
                <a:cubicBezTo>
                  <a:pt x="3" y="13"/>
                  <a:pt x="1" y="14"/>
                  <a:pt x="0" y="14"/>
                </a:cubicBezTo>
                <a:cubicBezTo>
                  <a:pt x="1" y="15"/>
                  <a:pt x="1" y="15"/>
                  <a:pt x="2" y="16"/>
                </a:cubicBezTo>
                <a:cubicBezTo>
                  <a:pt x="2" y="17"/>
                  <a:pt x="1" y="19"/>
                  <a:pt x="2" y="21"/>
                </a:cubicBezTo>
                <a:cubicBezTo>
                  <a:pt x="3" y="23"/>
                  <a:pt x="6" y="20"/>
                  <a:pt x="7" y="23"/>
                </a:cubicBezTo>
                <a:cubicBezTo>
                  <a:pt x="8" y="26"/>
                  <a:pt x="6" y="27"/>
                  <a:pt x="6" y="30"/>
                </a:cubicBezTo>
                <a:cubicBezTo>
                  <a:pt x="6" y="33"/>
                  <a:pt x="4" y="33"/>
                  <a:pt x="5" y="35"/>
                </a:cubicBezTo>
                <a:cubicBezTo>
                  <a:pt x="5" y="38"/>
                  <a:pt x="8" y="35"/>
                  <a:pt x="11" y="33"/>
                </a:cubicBezTo>
                <a:cubicBezTo>
                  <a:pt x="13" y="31"/>
                  <a:pt x="15" y="32"/>
                  <a:pt x="16" y="33"/>
                </a:cubicBezTo>
                <a:cubicBezTo>
                  <a:pt x="17" y="34"/>
                  <a:pt x="19" y="33"/>
                  <a:pt x="20" y="32"/>
                </a:cubicBezTo>
                <a:cubicBezTo>
                  <a:pt x="21" y="30"/>
                  <a:pt x="25" y="29"/>
                  <a:pt x="27" y="31"/>
                </a:cubicBezTo>
                <a:cubicBezTo>
                  <a:pt x="28" y="33"/>
                  <a:pt x="29" y="35"/>
                  <a:pt x="32" y="36"/>
                </a:cubicBezTo>
                <a:cubicBezTo>
                  <a:pt x="34" y="37"/>
                  <a:pt x="30" y="44"/>
                  <a:pt x="32" y="44"/>
                </a:cubicBezTo>
                <a:cubicBezTo>
                  <a:pt x="34" y="45"/>
                  <a:pt x="37" y="48"/>
                  <a:pt x="37" y="52"/>
                </a:cubicBezTo>
                <a:cubicBezTo>
                  <a:pt x="37" y="55"/>
                  <a:pt x="38" y="57"/>
                  <a:pt x="36" y="60"/>
                </a:cubicBezTo>
                <a:cubicBezTo>
                  <a:pt x="37" y="61"/>
                  <a:pt x="39" y="61"/>
                  <a:pt x="39" y="62"/>
                </a:cubicBezTo>
                <a:cubicBezTo>
                  <a:pt x="39" y="63"/>
                  <a:pt x="41" y="62"/>
                  <a:pt x="41" y="60"/>
                </a:cubicBezTo>
                <a:cubicBezTo>
                  <a:pt x="41" y="57"/>
                  <a:pt x="44" y="58"/>
                  <a:pt x="46" y="58"/>
                </a:cubicBezTo>
                <a:cubicBezTo>
                  <a:pt x="47" y="59"/>
                  <a:pt x="49" y="59"/>
                  <a:pt x="51" y="57"/>
                </a:cubicBezTo>
                <a:cubicBezTo>
                  <a:pt x="51" y="56"/>
                  <a:pt x="51" y="55"/>
                  <a:pt x="51" y="55"/>
                </a:cubicBezTo>
                <a:cubicBezTo>
                  <a:pt x="51" y="52"/>
                  <a:pt x="51" y="49"/>
                  <a:pt x="49" y="48"/>
                </a:cubicBezTo>
                <a:cubicBezTo>
                  <a:pt x="48" y="46"/>
                  <a:pt x="45" y="45"/>
                  <a:pt x="44" y="42"/>
                </a:cubicBezTo>
                <a:cubicBezTo>
                  <a:pt x="43" y="40"/>
                  <a:pt x="39" y="37"/>
                  <a:pt x="38" y="35"/>
                </a:cubicBezTo>
                <a:cubicBezTo>
                  <a:pt x="37" y="33"/>
                  <a:pt x="35" y="31"/>
                  <a:pt x="35" y="2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7" name="Freeform 69"/>
          <p:cNvSpPr>
            <a:spLocks noChangeArrowheads="1"/>
          </p:cNvSpPr>
          <p:nvPr/>
        </p:nvSpPr>
        <p:spPr bwMode="auto">
          <a:xfrm>
            <a:off x="4581523" y="2687211"/>
            <a:ext cx="117841" cy="223779"/>
          </a:xfrm>
          <a:custGeom>
            <a:avLst/>
            <a:gdLst>
              <a:gd name="T0" fmla="*/ 34 w 55"/>
              <a:gd name="T1" fmla="*/ 55 h 105"/>
              <a:gd name="T2" fmla="*/ 33 w 55"/>
              <a:gd name="T3" fmla="*/ 49 h 105"/>
              <a:gd name="T4" fmla="*/ 43 w 55"/>
              <a:gd name="T5" fmla="*/ 45 h 105"/>
              <a:gd name="T6" fmla="*/ 52 w 55"/>
              <a:gd name="T7" fmla="*/ 45 h 105"/>
              <a:gd name="T8" fmla="*/ 53 w 55"/>
              <a:gd name="T9" fmla="*/ 46 h 105"/>
              <a:gd name="T10" fmla="*/ 54 w 55"/>
              <a:gd name="T11" fmla="*/ 38 h 105"/>
              <a:gd name="T12" fmla="*/ 49 w 55"/>
              <a:gd name="T13" fmla="*/ 30 h 105"/>
              <a:gd name="T14" fmla="*/ 49 w 55"/>
              <a:gd name="T15" fmla="*/ 22 h 105"/>
              <a:gd name="T16" fmla="*/ 44 w 55"/>
              <a:gd name="T17" fmla="*/ 17 h 105"/>
              <a:gd name="T18" fmla="*/ 37 w 55"/>
              <a:gd name="T19" fmla="*/ 18 h 105"/>
              <a:gd name="T20" fmla="*/ 33 w 55"/>
              <a:gd name="T21" fmla="*/ 19 h 105"/>
              <a:gd name="T22" fmla="*/ 28 w 55"/>
              <a:gd name="T23" fmla="*/ 19 h 105"/>
              <a:gd name="T24" fmla="*/ 22 w 55"/>
              <a:gd name="T25" fmla="*/ 21 h 105"/>
              <a:gd name="T26" fmla="*/ 23 w 55"/>
              <a:gd name="T27" fmla="*/ 16 h 105"/>
              <a:gd name="T28" fmla="*/ 24 w 55"/>
              <a:gd name="T29" fmla="*/ 9 h 105"/>
              <a:gd name="T30" fmla="*/ 19 w 55"/>
              <a:gd name="T31" fmla="*/ 7 h 105"/>
              <a:gd name="T32" fmla="*/ 19 w 55"/>
              <a:gd name="T33" fmla="*/ 2 h 105"/>
              <a:gd name="T34" fmla="*/ 17 w 55"/>
              <a:gd name="T35" fmla="*/ 0 h 105"/>
              <a:gd name="T36" fmla="*/ 16 w 55"/>
              <a:gd name="T37" fmla="*/ 1 h 105"/>
              <a:gd name="T38" fmla="*/ 10 w 55"/>
              <a:gd name="T39" fmla="*/ 5 h 105"/>
              <a:gd name="T40" fmla="*/ 5 w 55"/>
              <a:gd name="T41" fmla="*/ 6 h 105"/>
              <a:gd name="T42" fmla="*/ 1 w 55"/>
              <a:gd name="T43" fmla="*/ 9 h 105"/>
              <a:gd name="T44" fmla="*/ 0 w 55"/>
              <a:gd name="T45" fmla="*/ 20 h 105"/>
              <a:gd name="T46" fmla="*/ 5 w 55"/>
              <a:gd name="T47" fmla="*/ 26 h 105"/>
              <a:gd name="T48" fmla="*/ 6 w 55"/>
              <a:gd name="T49" fmla="*/ 30 h 105"/>
              <a:gd name="T50" fmla="*/ 6 w 55"/>
              <a:gd name="T51" fmla="*/ 34 h 105"/>
              <a:gd name="T52" fmla="*/ 5 w 55"/>
              <a:gd name="T53" fmla="*/ 39 h 105"/>
              <a:gd name="T54" fmla="*/ 7 w 55"/>
              <a:gd name="T55" fmla="*/ 46 h 105"/>
              <a:gd name="T56" fmla="*/ 10 w 55"/>
              <a:gd name="T57" fmla="*/ 54 h 105"/>
              <a:gd name="T58" fmla="*/ 12 w 55"/>
              <a:gd name="T59" fmla="*/ 60 h 105"/>
              <a:gd name="T60" fmla="*/ 6 w 55"/>
              <a:gd name="T61" fmla="*/ 71 h 105"/>
              <a:gd name="T62" fmla="*/ 4 w 55"/>
              <a:gd name="T63" fmla="*/ 81 h 105"/>
              <a:gd name="T64" fmla="*/ 5 w 55"/>
              <a:gd name="T65" fmla="*/ 87 h 105"/>
              <a:gd name="T66" fmla="*/ 14 w 55"/>
              <a:gd name="T67" fmla="*/ 96 h 105"/>
              <a:gd name="T68" fmla="*/ 16 w 55"/>
              <a:gd name="T69" fmla="*/ 99 h 105"/>
              <a:gd name="T70" fmla="*/ 20 w 55"/>
              <a:gd name="T71" fmla="*/ 100 h 105"/>
              <a:gd name="T72" fmla="*/ 23 w 55"/>
              <a:gd name="T73" fmla="*/ 104 h 105"/>
              <a:gd name="T74" fmla="*/ 28 w 55"/>
              <a:gd name="T75" fmla="*/ 104 h 105"/>
              <a:gd name="T76" fmla="*/ 31 w 55"/>
              <a:gd name="T77" fmla="*/ 102 h 105"/>
              <a:gd name="T78" fmla="*/ 23 w 55"/>
              <a:gd name="T79" fmla="*/ 97 h 105"/>
              <a:gd name="T80" fmla="*/ 18 w 55"/>
              <a:gd name="T81" fmla="*/ 89 h 105"/>
              <a:gd name="T82" fmla="*/ 15 w 55"/>
              <a:gd name="T83" fmla="*/ 83 h 105"/>
              <a:gd name="T84" fmla="*/ 11 w 55"/>
              <a:gd name="T85" fmla="*/ 79 h 105"/>
              <a:gd name="T86" fmla="*/ 12 w 55"/>
              <a:gd name="T87" fmla="*/ 68 h 105"/>
              <a:gd name="T88" fmla="*/ 16 w 55"/>
              <a:gd name="T89" fmla="*/ 54 h 105"/>
              <a:gd name="T90" fmla="*/ 21 w 55"/>
              <a:gd name="T91" fmla="*/ 53 h 105"/>
              <a:gd name="T92" fmla="*/ 27 w 55"/>
              <a:gd name="T93" fmla="*/ 57 h 105"/>
              <a:gd name="T94" fmla="*/ 34 w 55"/>
              <a:gd name="T95" fmla="*/ 61 h 105"/>
              <a:gd name="T96" fmla="*/ 34 w 55"/>
              <a:gd name="T97" fmla="*/ 61 h 105"/>
              <a:gd name="T98" fmla="*/ 34 w 55"/>
              <a:gd name="T99" fmla="*/ 61 h 105"/>
              <a:gd name="T100" fmla="*/ 34 w 55"/>
              <a:gd name="T101" fmla="*/ 5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" h="105">
                <a:moveTo>
                  <a:pt x="34" y="55"/>
                </a:moveTo>
                <a:cubicBezTo>
                  <a:pt x="34" y="53"/>
                  <a:pt x="31" y="53"/>
                  <a:pt x="33" y="49"/>
                </a:cubicBezTo>
                <a:cubicBezTo>
                  <a:pt x="36" y="46"/>
                  <a:pt x="40" y="44"/>
                  <a:pt x="43" y="45"/>
                </a:cubicBezTo>
                <a:cubicBezTo>
                  <a:pt x="45" y="45"/>
                  <a:pt x="51" y="43"/>
                  <a:pt x="52" y="45"/>
                </a:cubicBezTo>
                <a:cubicBezTo>
                  <a:pt x="52" y="45"/>
                  <a:pt x="53" y="45"/>
                  <a:pt x="53" y="46"/>
                </a:cubicBezTo>
                <a:cubicBezTo>
                  <a:pt x="55" y="43"/>
                  <a:pt x="54" y="41"/>
                  <a:pt x="54" y="38"/>
                </a:cubicBezTo>
                <a:cubicBezTo>
                  <a:pt x="54" y="34"/>
                  <a:pt x="51" y="31"/>
                  <a:pt x="49" y="30"/>
                </a:cubicBezTo>
                <a:cubicBezTo>
                  <a:pt x="47" y="30"/>
                  <a:pt x="51" y="23"/>
                  <a:pt x="49" y="22"/>
                </a:cubicBezTo>
                <a:cubicBezTo>
                  <a:pt x="46" y="21"/>
                  <a:pt x="45" y="19"/>
                  <a:pt x="44" y="17"/>
                </a:cubicBezTo>
                <a:cubicBezTo>
                  <a:pt x="42" y="15"/>
                  <a:pt x="38" y="16"/>
                  <a:pt x="37" y="18"/>
                </a:cubicBezTo>
                <a:cubicBezTo>
                  <a:pt x="36" y="19"/>
                  <a:pt x="34" y="20"/>
                  <a:pt x="33" y="19"/>
                </a:cubicBezTo>
                <a:cubicBezTo>
                  <a:pt x="32" y="18"/>
                  <a:pt x="30" y="17"/>
                  <a:pt x="28" y="19"/>
                </a:cubicBezTo>
                <a:cubicBezTo>
                  <a:pt x="25" y="21"/>
                  <a:pt x="22" y="24"/>
                  <a:pt x="22" y="21"/>
                </a:cubicBezTo>
                <a:cubicBezTo>
                  <a:pt x="21" y="19"/>
                  <a:pt x="23" y="19"/>
                  <a:pt x="23" y="16"/>
                </a:cubicBezTo>
                <a:cubicBezTo>
                  <a:pt x="23" y="13"/>
                  <a:pt x="25" y="12"/>
                  <a:pt x="24" y="9"/>
                </a:cubicBezTo>
                <a:cubicBezTo>
                  <a:pt x="23" y="6"/>
                  <a:pt x="20" y="9"/>
                  <a:pt x="19" y="7"/>
                </a:cubicBezTo>
                <a:cubicBezTo>
                  <a:pt x="18" y="5"/>
                  <a:pt x="19" y="3"/>
                  <a:pt x="19" y="2"/>
                </a:cubicBezTo>
                <a:cubicBezTo>
                  <a:pt x="18" y="1"/>
                  <a:pt x="18" y="1"/>
                  <a:pt x="17" y="0"/>
                </a:cubicBezTo>
                <a:cubicBezTo>
                  <a:pt x="17" y="1"/>
                  <a:pt x="16" y="1"/>
                  <a:pt x="16" y="1"/>
                </a:cubicBezTo>
                <a:cubicBezTo>
                  <a:pt x="16" y="3"/>
                  <a:pt x="11" y="3"/>
                  <a:pt x="10" y="5"/>
                </a:cubicBezTo>
                <a:cubicBezTo>
                  <a:pt x="9" y="7"/>
                  <a:pt x="5" y="6"/>
                  <a:pt x="5" y="6"/>
                </a:cubicBezTo>
                <a:cubicBezTo>
                  <a:pt x="4" y="6"/>
                  <a:pt x="1" y="7"/>
                  <a:pt x="1" y="9"/>
                </a:cubicBezTo>
                <a:cubicBezTo>
                  <a:pt x="1" y="11"/>
                  <a:pt x="0" y="18"/>
                  <a:pt x="0" y="20"/>
                </a:cubicBezTo>
                <a:cubicBezTo>
                  <a:pt x="0" y="21"/>
                  <a:pt x="3" y="25"/>
                  <a:pt x="5" y="26"/>
                </a:cubicBezTo>
                <a:cubicBezTo>
                  <a:pt x="6" y="26"/>
                  <a:pt x="4" y="30"/>
                  <a:pt x="6" y="30"/>
                </a:cubicBezTo>
                <a:cubicBezTo>
                  <a:pt x="8" y="31"/>
                  <a:pt x="7" y="34"/>
                  <a:pt x="6" y="34"/>
                </a:cubicBezTo>
                <a:cubicBezTo>
                  <a:pt x="5" y="33"/>
                  <a:pt x="6" y="37"/>
                  <a:pt x="5" y="39"/>
                </a:cubicBezTo>
                <a:cubicBezTo>
                  <a:pt x="3" y="40"/>
                  <a:pt x="4" y="43"/>
                  <a:pt x="7" y="46"/>
                </a:cubicBezTo>
                <a:cubicBezTo>
                  <a:pt x="10" y="48"/>
                  <a:pt x="10" y="52"/>
                  <a:pt x="10" y="54"/>
                </a:cubicBezTo>
                <a:cubicBezTo>
                  <a:pt x="10" y="56"/>
                  <a:pt x="12" y="57"/>
                  <a:pt x="12" y="60"/>
                </a:cubicBezTo>
                <a:cubicBezTo>
                  <a:pt x="12" y="60"/>
                  <a:pt x="9" y="71"/>
                  <a:pt x="6" y="71"/>
                </a:cubicBezTo>
                <a:cubicBezTo>
                  <a:pt x="6" y="74"/>
                  <a:pt x="5" y="78"/>
                  <a:pt x="4" y="81"/>
                </a:cubicBezTo>
                <a:cubicBezTo>
                  <a:pt x="3" y="84"/>
                  <a:pt x="3" y="87"/>
                  <a:pt x="5" y="87"/>
                </a:cubicBezTo>
                <a:cubicBezTo>
                  <a:pt x="6" y="87"/>
                  <a:pt x="10" y="91"/>
                  <a:pt x="14" y="96"/>
                </a:cubicBezTo>
                <a:cubicBezTo>
                  <a:pt x="15" y="97"/>
                  <a:pt x="15" y="98"/>
                  <a:pt x="16" y="99"/>
                </a:cubicBezTo>
                <a:cubicBezTo>
                  <a:pt x="17" y="99"/>
                  <a:pt x="18" y="99"/>
                  <a:pt x="20" y="100"/>
                </a:cubicBezTo>
                <a:cubicBezTo>
                  <a:pt x="22" y="100"/>
                  <a:pt x="23" y="102"/>
                  <a:pt x="23" y="104"/>
                </a:cubicBezTo>
                <a:cubicBezTo>
                  <a:pt x="23" y="105"/>
                  <a:pt x="28" y="105"/>
                  <a:pt x="28" y="104"/>
                </a:cubicBezTo>
                <a:cubicBezTo>
                  <a:pt x="29" y="104"/>
                  <a:pt x="28" y="102"/>
                  <a:pt x="31" y="102"/>
                </a:cubicBezTo>
                <a:cubicBezTo>
                  <a:pt x="29" y="100"/>
                  <a:pt x="26" y="97"/>
                  <a:pt x="23" y="97"/>
                </a:cubicBezTo>
                <a:cubicBezTo>
                  <a:pt x="19" y="97"/>
                  <a:pt x="18" y="91"/>
                  <a:pt x="18" y="89"/>
                </a:cubicBezTo>
                <a:cubicBezTo>
                  <a:pt x="18" y="87"/>
                  <a:pt x="15" y="85"/>
                  <a:pt x="15" y="83"/>
                </a:cubicBezTo>
                <a:cubicBezTo>
                  <a:pt x="15" y="81"/>
                  <a:pt x="13" y="81"/>
                  <a:pt x="11" y="79"/>
                </a:cubicBezTo>
                <a:cubicBezTo>
                  <a:pt x="9" y="78"/>
                  <a:pt x="11" y="71"/>
                  <a:pt x="12" y="68"/>
                </a:cubicBezTo>
                <a:cubicBezTo>
                  <a:pt x="12" y="66"/>
                  <a:pt x="17" y="57"/>
                  <a:pt x="16" y="54"/>
                </a:cubicBezTo>
                <a:cubicBezTo>
                  <a:pt x="14" y="52"/>
                  <a:pt x="21" y="50"/>
                  <a:pt x="21" y="53"/>
                </a:cubicBezTo>
                <a:cubicBezTo>
                  <a:pt x="22" y="56"/>
                  <a:pt x="22" y="57"/>
                  <a:pt x="27" y="57"/>
                </a:cubicBezTo>
                <a:cubicBezTo>
                  <a:pt x="31" y="57"/>
                  <a:pt x="31" y="60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5" y="58"/>
                  <a:pt x="34" y="58"/>
                  <a:pt x="34" y="5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8" name="Freeform 70"/>
          <p:cNvSpPr>
            <a:spLocks noChangeArrowheads="1"/>
          </p:cNvSpPr>
          <p:nvPr/>
        </p:nvSpPr>
        <p:spPr bwMode="auto">
          <a:xfrm>
            <a:off x="3370972" y="2082531"/>
            <a:ext cx="142838" cy="117841"/>
          </a:xfrm>
          <a:custGeom>
            <a:avLst/>
            <a:gdLst>
              <a:gd name="T0" fmla="*/ 2 w 67"/>
              <a:gd name="T1" fmla="*/ 12 h 55"/>
              <a:gd name="T2" fmla="*/ 2 w 67"/>
              <a:gd name="T3" fmla="*/ 19 h 55"/>
              <a:gd name="T4" fmla="*/ 2 w 67"/>
              <a:gd name="T5" fmla="*/ 22 h 55"/>
              <a:gd name="T6" fmla="*/ 3 w 67"/>
              <a:gd name="T7" fmla="*/ 25 h 55"/>
              <a:gd name="T8" fmla="*/ 4 w 67"/>
              <a:gd name="T9" fmla="*/ 29 h 55"/>
              <a:gd name="T10" fmla="*/ 6 w 67"/>
              <a:gd name="T11" fmla="*/ 35 h 55"/>
              <a:gd name="T12" fmla="*/ 6 w 67"/>
              <a:gd name="T13" fmla="*/ 38 h 55"/>
              <a:gd name="T14" fmla="*/ 10 w 67"/>
              <a:gd name="T15" fmla="*/ 40 h 55"/>
              <a:gd name="T16" fmla="*/ 15 w 67"/>
              <a:gd name="T17" fmla="*/ 43 h 55"/>
              <a:gd name="T18" fmla="*/ 18 w 67"/>
              <a:gd name="T19" fmla="*/ 45 h 55"/>
              <a:gd name="T20" fmla="*/ 22 w 67"/>
              <a:gd name="T21" fmla="*/ 44 h 55"/>
              <a:gd name="T22" fmla="*/ 24 w 67"/>
              <a:gd name="T23" fmla="*/ 47 h 55"/>
              <a:gd name="T24" fmla="*/ 29 w 67"/>
              <a:gd name="T25" fmla="*/ 48 h 55"/>
              <a:gd name="T26" fmla="*/ 32 w 67"/>
              <a:gd name="T27" fmla="*/ 52 h 55"/>
              <a:gd name="T28" fmla="*/ 36 w 67"/>
              <a:gd name="T29" fmla="*/ 51 h 55"/>
              <a:gd name="T30" fmla="*/ 42 w 67"/>
              <a:gd name="T31" fmla="*/ 52 h 55"/>
              <a:gd name="T32" fmla="*/ 47 w 67"/>
              <a:gd name="T33" fmla="*/ 52 h 55"/>
              <a:gd name="T34" fmla="*/ 53 w 67"/>
              <a:gd name="T35" fmla="*/ 54 h 55"/>
              <a:gd name="T36" fmla="*/ 57 w 67"/>
              <a:gd name="T37" fmla="*/ 55 h 55"/>
              <a:gd name="T38" fmla="*/ 57 w 67"/>
              <a:gd name="T39" fmla="*/ 50 h 55"/>
              <a:gd name="T40" fmla="*/ 63 w 67"/>
              <a:gd name="T41" fmla="*/ 44 h 55"/>
              <a:gd name="T42" fmla="*/ 66 w 67"/>
              <a:gd name="T43" fmla="*/ 41 h 55"/>
              <a:gd name="T44" fmla="*/ 63 w 67"/>
              <a:gd name="T45" fmla="*/ 35 h 55"/>
              <a:gd name="T46" fmla="*/ 63 w 67"/>
              <a:gd name="T47" fmla="*/ 28 h 55"/>
              <a:gd name="T48" fmla="*/ 61 w 67"/>
              <a:gd name="T49" fmla="*/ 25 h 55"/>
              <a:gd name="T50" fmla="*/ 65 w 67"/>
              <a:gd name="T51" fmla="*/ 21 h 55"/>
              <a:gd name="T52" fmla="*/ 64 w 67"/>
              <a:gd name="T53" fmla="*/ 16 h 55"/>
              <a:gd name="T54" fmla="*/ 63 w 67"/>
              <a:gd name="T55" fmla="*/ 10 h 55"/>
              <a:gd name="T56" fmla="*/ 58 w 67"/>
              <a:gd name="T57" fmla="*/ 6 h 55"/>
              <a:gd name="T58" fmla="*/ 58 w 67"/>
              <a:gd name="T59" fmla="*/ 6 h 55"/>
              <a:gd name="T60" fmla="*/ 40 w 67"/>
              <a:gd name="T61" fmla="*/ 5 h 55"/>
              <a:gd name="T62" fmla="*/ 36 w 67"/>
              <a:gd name="T63" fmla="*/ 4 h 55"/>
              <a:gd name="T64" fmla="*/ 33 w 67"/>
              <a:gd name="T65" fmla="*/ 6 h 55"/>
              <a:gd name="T66" fmla="*/ 29 w 67"/>
              <a:gd name="T67" fmla="*/ 2 h 55"/>
              <a:gd name="T68" fmla="*/ 14 w 67"/>
              <a:gd name="T69" fmla="*/ 6 h 55"/>
              <a:gd name="T70" fmla="*/ 4 w 67"/>
              <a:gd name="T71" fmla="*/ 10 h 55"/>
              <a:gd name="T72" fmla="*/ 2 w 67"/>
              <a:gd name="T73" fmla="*/ 11 h 55"/>
              <a:gd name="T74" fmla="*/ 2 w 67"/>
              <a:gd name="T75" fmla="*/ 1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7" h="55">
                <a:moveTo>
                  <a:pt x="2" y="12"/>
                </a:moveTo>
                <a:cubicBezTo>
                  <a:pt x="2" y="13"/>
                  <a:pt x="3" y="18"/>
                  <a:pt x="2" y="19"/>
                </a:cubicBezTo>
                <a:cubicBezTo>
                  <a:pt x="0" y="21"/>
                  <a:pt x="1" y="21"/>
                  <a:pt x="2" y="22"/>
                </a:cubicBezTo>
                <a:cubicBezTo>
                  <a:pt x="3" y="23"/>
                  <a:pt x="3" y="24"/>
                  <a:pt x="3" y="25"/>
                </a:cubicBezTo>
                <a:cubicBezTo>
                  <a:pt x="3" y="27"/>
                  <a:pt x="4" y="27"/>
                  <a:pt x="4" y="29"/>
                </a:cubicBezTo>
                <a:cubicBezTo>
                  <a:pt x="5" y="32"/>
                  <a:pt x="5" y="34"/>
                  <a:pt x="6" y="35"/>
                </a:cubicBezTo>
                <a:cubicBezTo>
                  <a:pt x="7" y="35"/>
                  <a:pt x="7" y="37"/>
                  <a:pt x="6" y="38"/>
                </a:cubicBezTo>
                <a:cubicBezTo>
                  <a:pt x="8" y="39"/>
                  <a:pt x="9" y="40"/>
                  <a:pt x="10" y="40"/>
                </a:cubicBezTo>
                <a:cubicBezTo>
                  <a:pt x="13" y="41"/>
                  <a:pt x="15" y="42"/>
                  <a:pt x="15" y="43"/>
                </a:cubicBezTo>
                <a:cubicBezTo>
                  <a:pt x="15" y="44"/>
                  <a:pt x="18" y="46"/>
                  <a:pt x="18" y="45"/>
                </a:cubicBezTo>
                <a:cubicBezTo>
                  <a:pt x="19" y="43"/>
                  <a:pt x="21" y="44"/>
                  <a:pt x="22" y="44"/>
                </a:cubicBezTo>
                <a:cubicBezTo>
                  <a:pt x="24" y="44"/>
                  <a:pt x="24" y="46"/>
                  <a:pt x="24" y="47"/>
                </a:cubicBezTo>
                <a:cubicBezTo>
                  <a:pt x="24" y="47"/>
                  <a:pt x="28" y="47"/>
                  <a:pt x="29" y="48"/>
                </a:cubicBezTo>
                <a:cubicBezTo>
                  <a:pt x="30" y="48"/>
                  <a:pt x="30" y="51"/>
                  <a:pt x="32" y="52"/>
                </a:cubicBezTo>
                <a:cubicBezTo>
                  <a:pt x="33" y="53"/>
                  <a:pt x="35" y="51"/>
                  <a:pt x="36" y="51"/>
                </a:cubicBezTo>
                <a:cubicBezTo>
                  <a:pt x="37" y="52"/>
                  <a:pt x="40" y="53"/>
                  <a:pt x="42" y="52"/>
                </a:cubicBezTo>
                <a:cubicBezTo>
                  <a:pt x="44" y="51"/>
                  <a:pt x="45" y="53"/>
                  <a:pt x="47" y="52"/>
                </a:cubicBezTo>
                <a:cubicBezTo>
                  <a:pt x="49" y="52"/>
                  <a:pt x="52" y="53"/>
                  <a:pt x="53" y="54"/>
                </a:cubicBezTo>
                <a:cubicBezTo>
                  <a:pt x="53" y="54"/>
                  <a:pt x="55" y="55"/>
                  <a:pt x="57" y="55"/>
                </a:cubicBezTo>
                <a:cubicBezTo>
                  <a:pt x="58" y="54"/>
                  <a:pt x="57" y="51"/>
                  <a:pt x="57" y="50"/>
                </a:cubicBezTo>
                <a:cubicBezTo>
                  <a:pt x="57" y="50"/>
                  <a:pt x="62" y="45"/>
                  <a:pt x="63" y="44"/>
                </a:cubicBezTo>
                <a:cubicBezTo>
                  <a:pt x="64" y="43"/>
                  <a:pt x="65" y="43"/>
                  <a:pt x="66" y="41"/>
                </a:cubicBezTo>
                <a:cubicBezTo>
                  <a:pt x="67" y="40"/>
                  <a:pt x="64" y="35"/>
                  <a:pt x="63" y="35"/>
                </a:cubicBezTo>
                <a:cubicBezTo>
                  <a:pt x="63" y="34"/>
                  <a:pt x="63" y="30"/>
                  <a:pt x="63" y="28"/>
                </a:cubicBezTo>
                <a:cubicBezTo>
                  <a:pt x="63" y="27"/>
                  <a:pt x="61" y="26"/>
                  <a:pt x="61" y="25"/>
                </a:cubicBezTo>
                <a:cubicBezTo>
                  <a:pt x="61" y="24"/>
                  <a:pt x="63" y="22"/>
                  <a:pt x="65" y="21"/>
                </a:cubicBezTo>
                <a:cubicBezTo>
                  <a:pt x="66" y="21"/>
                  <a:pt x="66" y="17"/>
                  <a:pt x="64" y="16"/>
                </a:cubicBezTo>
                <a:cubicBezTo>
                  <a:pt x="63" y="14"/>
                  <a:pt x="63" y="12"/>
                  <a:pt x="63" y="10"/>
                </a:cubicBezTo>
                <a:cubicBezTo>
                  <a:pt x="64" y="8"/>
                  <a:pt x="59" y="6"/>
                  <a:pt x="58" y="6"/>
                </a:cubicBezTo>
                <a:cubicBezTo>
                  <a:pt x="58" y="6"/>
                  <a:pt x="58" y="6"/>
                  <a:pt x="58" y="6"/>
                </a:cubicBezTo>
                <a:cubicBezTo>
                  <a:pt x="53" y="7"/>
                  <a:pt x="41" y="6"/>
                  <a:pt x="40" y="5"/>
                </a:cubicBezTo>
                <a:cubicBezTo>
                  <a:pt x="39" y="5"/>
                  <a:pt x="38" y="5"/>
                  <a:pt x="36" y="4"/>
                </a:cubicBezTo>
                <a:cubicBezTo>
                  <a:pt x="36" y="5"/>
                  <a:pt x="35" y="6"/>
                  <a:pt x="33" y="6"/>
                </a:cubicBezTo>
                <a:cubicBezTo>
                  <a:pt x="30" y="6"/>
                  <a:pt x="29" y="3"/>
                  <a:pt x="29" y="2"/>
                </a:cubicBezTo>
                <a:cubicBezTo>
                  <a:pt x="29" y="0"/>
                  <a:pt x="17" y="3"/>
                  <a:pt x="14" y="6"/>
                </a:cubicBezTo>
                <a:cubicBezTo>
                  <a:pt x="11" y="9"/>
                  <a:pt x="4" y="8"/>
                  <a:pt x="4" y="10"/>
                </a:cubicBezTo>
                <a:cubicBezTo>
                  <a:pt x="3" y="11"/>
                  <a:pt x="2" y="12"/>
                  <a:pt x="2" y="11"/>
                </a:cubicBezTo>
                <a:cubicBezTo>
                  <a:pt x="2" y="12"/>
                  <a:pt x="2" y="12"/>
                  <a:pt x="2" y="1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9" name="Freeform 71"/>
          <p:cNvSpPr>
            <a:spLocks noChangeArrowheads="1"/>
          </p:cNvSpPr>
          <p:nvPr/>
        </p:nvSpPr>
        <p:spPr bwMode="auto">
          <a:xfrm>
            <a:off x="3392398" y="2272981"/>
            <a:ext cx="52374" cy="51183"/>
          </a:xfrm>
          <a:custGeom>
            <a:avLst/>
            <a:gdLst>
              <a:gd name="T0" fmla="*/ 19 w 25"/>
              <a:gd name="T1" fmla="*/ 21 h 24"/>
              <a:gd name="T2" fmla="*/ 24 w 25"/>
              <a:gd name="T3" fmla="*/ 14 h 24"/>
              <a:gd name="T4" fmla="*/ 25 w 25"/>
              <a:gd name="T5" fmla="*/ 5 h 24"/>
              <a:gd name="T6" fmla="*/ 18 w 25"/>
              <a:gd name="T7" fmla="*/ 1 h 24"/>
              <a:gd name="T8" fmla="*/ 8 w 25"/>
              <a:gd name="T9" fmla="*/ 0 h 24"/>
              <a:gd name="T10" fmla="*/ 3 w 25"/>
              <a:gd name="T11" fmla="*/ 1 h 24"/>
              <a:gd name="T12" fmla="*/ 0 w 25"/>
              <a:gd name="T13" fmla="*/ 3 h 24"/>
              <a:gd name="T14" fmla="*/ 4 w 25"/>
              <a:gd name="T15" fmla="*/ 8 h 24"/>
              <a:gd name="T16" fmla="*/ 9 w 25"/>
              <a:gd name="T17" fmla="*/ 15 h 24"/>
              <a:gd name="T18" fmla="*/ 15 w 25"/>
              <a:gd name="T19" fmla="*/ 21 h 24"/>
              <a:gd name="T20" fmla="*/ 18 w 25"/>
              <a:gd name="T21" fmla="*/ 24 h 24"/>
              <a:gd name="T22" fmla="*/ 19 w 25"/>
              <a:gd name="T23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24">
                <a:moveTo>
                  <a:pt x="19" y="21"/>
                </a:moveTo>
                <a:cubicBezTo>
                  <a:pt x="18" y="20"/>
                  <a:pt x="23" y="14"/>
                  <a:pt x="24" y="14"/>
                </a:cubicBezTo>
                <a:cubicBezTo>
                  <a:pt x="25" y="14"/>
                  <a:pt x="25" y="8"/>
                  <a:pt x="25" y="5"/>
                </a:cubicBezTo>
                <a:cubicBezTo>
                  <a:pt x="21" y="2"/>
                  <a:pt x="18" y="1"/>
                  <a:pt x="18" y="1"/>
                </a:cubicBezTo>
                <a:cubicBezTo>
                  <a:pt x="18" y="1"/>
                  <a:pt x="9" y="1"/>
                  <a:pt x="8" y="0"/>
                </a:cubicBezTo>
                <a:cubicBezTo>
                  <a:pt x="6" y="0"/>
                  <a:pt x="5" y="2"/>
                  <a:pt x="3" y="1"/>
                </a:cubicBezTo>
                <a:cubicBezTo>
                  <a:pt x="2" y="0"/>
                  <a:pt x="0" y="2"/>
                  <a:pt x="0" y="3"/>
                </a:cubicBezTo>
                <a:cubicBezTo>
                  <a:pt x="1" y="5"/>
                  <a:pt x="4" y="5"/>
                  <a:pt x="4" y="8"/>
                </a:cubicBezTo>
                <a:cubicBezTo>
                  <a:pt x="4" y="10"/>
                  <a:pt x="9" y="13"/>
                  <a:pt x="9" y="15"/>
                </a:cubicBezTo>
                <a:cubicBezTo>
                  <a:pt x="9" y="15"/>
                  <a:pt x="13" y="18"/>
                  <a:pt x="15" y="21"/>
                </a:cubicBezTo>
                <a:cubicBezTo>
                  <a:pt x="16" y="22"/>
                  <a:pt x="17" y="23"/>
                  <a:pt x="18" y="24"/>
                </a:cubicBezTo>
                <a:cubicBezTo>
                  <a:pt x="19" y="22"/>
                  <a:pt x="19" y="22"/>
                  <a:pt x="19" y="2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0" name="Freeform 72"/>
          <p:cNvSpPr>
            <a:spLocks noChangeArrowheads="1"/>
          </p:cNvSpPr>
          <p:nvPr/>
        </p:nvSpPr>
        <p:spPr bwMode="auto">
          <a:xfrm>
            <a:off x="3366212" y="2249176"/>
            <a:ext cx="78561" cy="69038"/>
          </a:xfrm>
          <a:custGeom>
            <a:avLst/>
            <a:gdLst>
              <a:gd name="T0" fmla="*/ 21 w 37"/>
              <a:gd name="T1" fmla="*/ 26 h 32"/>
              <a:gd name="T2" fmla="*/ 16 w 37"/>
              <a:gd name="T3" fmla="*/ 19 h 32"/>
              <a:gd name="T4" fmla="*/ 12 w 37"/>
              <a:gd name="T5" fmla="*/ 14 h 32"/>
              <a:gd name="T6" fmla="*/ 15 w 37"/>
              <a:gd name="T7" fmla="*/ 12 h 32"/>
              <a:gd name="T8" fmla="*/ 20 w 37"/>
              <a:gd name="T9" fmla="*/ 11 h 32"/>
              <a:gd name="T10" fmla="*/ 30 w 37"/>
              <a:gd name="T11" fmla="*/ 12 h 32"/>
              <a:gd name="T12" fmla="*/ 37 w 37"/>
              <a:gd name="T13" fmla="*/ 16 h 32"/>
              <a:gd name="T14" fmla="*/ 36 w 37"/>
              <a:gd name="T15" fmla="*/ 14 h 32"/>
              <a:gd name="T16" fmla="*/ 34 w 37"/>
              <a:gd name="T17" fmla="*/ 9 h 32"/>
              <a:gd name="T18" fmla="*/ 32 w 37"/>
              <a:gd name="T19" fmla="*/ 5 h 32"/>
              <a:gd name="T20" fmla="*/ 30 w 37"/>
              <a:gd name="T21" fmla="*/ 6 h 32"/>
              <a:gd name="T22" fmla="*/ 23 w 37"/>
              <a:gd name="T23" fmla="*/ 4 h 32"/>
              <a:gd name="T24" fmla="*/ 17 w 37"/>
              <a:gd name="T25" fmla="*/ 0 h 32"/>
              <a:gd name="T26" fmla="*/ 13 w 37"/>
              <a:gd name="T27" fmla="*/ 3 h 32"/>
              <a:gd name="T28" fmla="*/ 11 w 37"/>
              <a:gd name="T29" fmla="*/ 6 h 32"/>
              <a:gd name="T30" fmla="*/ 9 w 37"/>
              <a:gd name="T31" fmla="*/ 9 h 32"/>
              <a:gd name="T32" fmla="*/ 5 w 37"/>
              <a:gd name="T33" fmla="*/ 9 h 32"/>
              <a:gd name="T34" fmla="*/ 0 w 37"/>
              <a:gd name="T35" fmla="*/ 10 h 32"/>
              <a:gd name="T36" fmla="*/ 1 w 37"/>
              <a:gd name="T37" fmla="*/ 13 h 32"/>
              <a:gd name="T38" fmla="*/ 6 w 37"/>
              <a:gd name="T39" fmla="*/ 15 h 32"/>
              <a:gd name="T40" fmla="*/ 13 w 37"/>
              <a:gd name="T41" fmla="*/ 25 h 32"/>
              <a:gd name="T42" fmla="*/ 18 w 37"/>
              <a:gd name="T43" fmla="*/ 28 h 32"/>
              <a:gd name="T44" fmla="*/ 24 w 37"/>
              <a:gd name="T45" fmla="*/ 31 h 32"/>
              <a:gd name="T46" fmla="*/ 27 w 37"/>
              <a:gd name="T47" fmla="*/ 32 h 32"/>
              <a:gd name="T48" fmla="*/ 21 w 37"/>
              <a:gd name="T49" fmla="*/ 2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7" h="32">
                <a:moveTo>
                  <a:pt x="21" y="26"/>
                </a:moveTo>
                <a:cubicBezTo>
                  <a:pt x="21" y="24"/>
                  <a:pt x="16" y="21"/>
                  <a:pt x="16" y="19"/>
                </a:cubicBezTo>
                <a:cubicBezTo>
                  <a:pt x="16" y="16"/>
                  <a:pt x="13" y="16"/>
                  <a:pt x="12" y="14"/>
                </a:cubicBezTo>
                <a:cubicBezTo>
                  <a:pt x="12" y="13"/>
                  <a:pt x="14" y="11"/>
                  <a:pt x="15" y="12"/>
                </a:cubicBezTo>
                <a:cubicBezTo>
                  <a:pt x="17" y="13"/>
                  <a:pt x="18" y="11"/>
                  <a:pt x="20" y="11"/>
                </a:cubicBezTo>
                <a:cubicBezTo>
                  <a:pt x="21" y="12"/>
                  <a:pt x="30" y="12"/>
                  <a:pt x="30" y="12"/>
                </a:cubicBezTo>
                <a:cubicBezTo>
                  <a:pt x="30" y="12"/>
                  <a:pt x="33" y="13"/>
                  <a:pt x="37" y="16"/>
                </a:cubicBezTo>
                <a:cubicBezTo>
                  <a:pt x="37" y="15"/>
                  <a:pt x="37" y="14"/>
                  <a:pt x="36" y="14"/>
                </a:cubicBezTo>
                <a:cubicBezTo>
                  <a:pt x="36" y="12"/>
                  <a:pt x="36" y="10"/>
                  <a:pt x="34" y="9"/>
                </a:cubicBezTo>
                <a:cubicBezTo>
                  <a:pt x="33" y="9"/>
                  <a:pt x="33" y="7"/>
                  <a:pt x="32" y="5"/>
                </a:cubicBezTo>
                <a:cubicBezTo>
                  <a:pt x="31" y="5"/>
                  <a:pt x="30" y="6"/>
                  <a:pt x="30" y="6"/>
                </a:cubicBezTo>
                <a:cubicBezTo>
                  <a:pt x="28" y="6"/>
                  <a:pt x="24" y="6"/>
                  <a:pt x="23" y="4"/>
                </a:cubicBezTo>
                <a:cubicBezTo>
                  <a:pt x="22" y="3"/>
                  <a:pt x="19" y="1"/>
                  <a:pt x="17" y="0"/>
                </a:cubicBezTo>
                <a:cubicBezTo>
                  <a:pt x="17" y="0"/>
                  <a:pt x="14" y="2"/>
                  <a:pt x="13" y="3"/>
                </a:cubicBezTo>
                <a:cubicBezTo>
                  <a:pt x="12" y="3"/>
                  <a:pt x="13" y="6"/>
                  <a:pt x="11" y="6"/>
                </a:cubicBezTo>
                <a:cubicBezTo>
                  <a:pt x="10" y="6"/>
                  <a:pt x="9" y="8"/>
                  <a:pt x="9" y="9"/>
                </a:cubicBezTo>
                <a:cubicBezTo>
                  <a:pt x="9" y="10"/>
                  <a:pt x="6" y="8"/>
                  <a:pt x="5" y="9"/>
                </a:cubicBezTo>
                <a:cubicBezTo>
                  <a:pt x="4" y="9"/>
                  <a:pt x="1" y="10"/>
                  <a:pt x="0" y="10"/>
                </a:cubicBezTo>
                <a:cubicBezTo>
                  <a:pt x="0" y="11"/>
                  <a:pt x="0" y="13"/>
                  <a:pt x="1" y="13"/>
                </a:cubicBezTo>
                <a:cubicBezTo>
                  <a:pt x="3" y="13"/>
                  <a:pt x="6" y="12"/>
                  <a:pt x="6" y="15"/>
                </a:cubicBezTo>
                <a:cubicBezTo>
                  <a:pt x="7" y="17"/>
                  <a:pt x="11" y="23"/>
                  <a:pt x="13" y="25"/>
                </a:cubicBezTo>
                <a:cubicBezTo>
                  <a:pt x="14" y="26"/>
                  <a:pt x="18" y="26"/>
                  <a:pt x="18" y="28"/>
                </a:cubicBezTo>
                <a:cubicBezTo>
                  <a:pt x="18" y="29"/>
                  <a:pt x="21" y="30"/>
                  <a:pt x="24" y="31"/>
                </a:cubicBezTo>
                <a:cubicBezTo>
                  <a:pt x="25" y="31"/>
                  <a:pt x="26" y="31"/>
                  <a:pt x="27" y="32"/>
                </a:cubicBezTo>
                <a:cubicBezTo>
                  <a:pt x="25" y="29"/>
                  <a:pt x="21" y="26"/>
                  <a:pt x="21" y="2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1" name="Freeform 73"/>
          <p:cNvSpPr>
            <a:spLocks noChangeArrowheads="1"/>
          </p:cNvSpPr>
          <p:nvPr/>
        </p:nvSpPr>
        <p:spPr bwMode="auto">
          <a:xfrm>
            <a:off x="3441201" y="2319404"/>
            <a:ext cx="27377" cy="55945"/>
          </a:xfrm>
          <a:custGeom>
            <a:avLst/>
            <a:gdLst>
              <a:gd name="T0" fmla="*/ 9 w 13"/>
              <a:gd name="T1" fmla="*/ 22 h 26"/>
              <a:gd name="T2" fmla="*/ 10 w 13"/>
              <a:gd name="T3" fmla="*/ 19 h 26"/>
              <a:gd name="T4" fmla="*/ 13 w 13"/>
              <a:gd name="T5" fmla="*/ 15 h 26"/>
              <a:gd name="T6" fmla="*/ 13 w 13"/>
              <a:gd name="T7" fmla="*/ 15 h 26"/>
              <a:gd name="T8" fmla="*/ 9 w 13"/>
              <a:gd name="T9" fmla="*/ 11 h 26"/>
              <a:gd name="T10" fmla="*/ 10 w 13"/>
              <a:gd name="T11" fmla="*/ 4 h 26"/>
              <a:gd name="T12" fmla="*/ 4 w 13"/>
              <a:gd name="T13" fmla="*/ 0 h 26"/>
              <a:gd name="T14" fmla="*/ 1 w 13"/>
              <a:gd name="T15" fmla="*/ 5 h 26"/>
              <a:gd name="T16" fmla="*/ 2 w 13"/>
              <a:gd name="T17" fmla="*/ 10 h 26"/>
              <a:gd name="T18" fmla="*/ 2 w 13"/>
              <a:gd name="T19" fmla="*/ 20 h 26"/>
              <a:gd name="T20" fmla="*/ 7 w 13"/>
              <a:gd name="T21" fmla="*/ 26 h 26"/>
              <a:gd name="T22" fmla="*/ 9 w 13"/>
              <a:gd name="T23" fmla="*/ 22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" h="26">
                <a:moveTo>
                  <a:pt x="9" y="22"/>
                </a:moveTo>
                <a:cubicBezTo>
                  <a:pt x="10" y="22"/>
                  <a:pt x="9" y="20"/>
                  <a:pt x="10" y="19"/>
                </a:cubicBezTo>
                <a:cubicBezTo>
                  <a:pt x="12" y="18"/>
                  <a:pt x="13" y="16"/>
                  <a:pt x="13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1" y="14"/>
                  <a:pt x="10" y="12"/>
                  <a:pt x="9" y="11"/>
                </a:cubicBezTo>
                <a:cubicBezTo>
                  <a:pt x="9" y="9"/>
                  <a:pt x="9" y="6"/>
                  <a:pt x="10" y="4"/>
                </a:cubicBezTo>
                <a:cubicBezTo>
                  <a:pt x="9" y="3"/>
                  <a:pt x="5" y="0"/>
                  <a:pt x="4" y="0"/>
                </a:cubicBezTo>
                <a:cubicBezTo>
                  <a:pt x="3" y="0"/>
                  <a:pt x="1" y="3"/>
                  <a:pt x="1" y="5"/>
                </a:cubicBezTo>
                <a:cubicBezTo>
                  <a:pt x="3" y="7"/>
                  <a:pt x="4" y="8"/>
                  <a:pt x="2" y="10"/>
                </a:cubicBezTo>
                <a:cubicBezTo>
                  <a:pt x="1" y="12"/>
                  <a:pt x="0" y="18"/>
                  <a:pt x="2" y="20"/>
                </a:cubicBezTo>
                <a:cubicBezTo>
                  <a:pt x="4" y="21"/>
                  <a:pt x="5" y="25"/>
                  <a:pt x="7" y="26"/>
                </a:cubicBezTo>
                <a:cubicBezTo>
                  <a:pt x="7" y="24"/>
                  <a:pt x="8" y="22"/>
                  <a:pt x="9" y="2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2" name="Freeform 74"/>
          <p:cNvSpPr>
            <a:spLocks noChangeArrowheads="1"/>
          </p:cNvSpPr>
          <p:nvPr/>
        </p:nvSpPr>
        <p:spPr bwMode="auto">
          <a:xfrm>
            <a:off x="3306696" y="2202752"/>
            <a:ext cx="108319" cy="48803"/>
          </a:xfrm>
          <a:custGeom>
            <a:avLst/>
            <a:gdLst>
              <a:gd name="T0" fmla="*/ 43 w 51"/>
              <a:gd name="T1" fmla="*/ 2 h 23"/>
              <a:gd name="T2" fmla="*/ 36 w 51"/>
              <a:gd name="T3" fmla="*/ 0 h 23"/>
              <a:gd name="T4" fmla="*/ 35 w 51"/>
              <a:gd name="T5" fmla="*/ 3 h 23"/>
              <a:gd name="T6" fmla="*/ 29 w 51"/>
              <a:gd name="T7" fmla="*/ 3 h 23"/>
              <a:gd name="T8" fmla="*/ 26 w 51"/>
              <a:gd name="T9" fmla="*/ 6 h 23"/>
              <a:gd name="T10" fmla="*/ 23 w 51"/>
              <a:gd name="T11" fmla="*/ 10 h 23"/>
              <a:gd name="T12" fmla="*/ 20 w 51"/>
              <a:gd name="T13" fmla="*/ 12 h 23"/>
              <a:gd name="T14" fmla="*/ 13 w 51"/>
              <a:gd name="T15" fmla="*/ 13 h 23"/>
              <a:gd name="T16" fmla="*/ 9 w 51"/>
              <a:gd name="T17" fmla="*/ 14 h 23"/>
              <a:gd name="T18" fmla="*/ 5 w 51"/>
              <a:gd name="T19" fmla="*/ 14 h 23"/>
              <a:gd name="T20" fmla="*/ 1 w 51"/>
              <a:gd name="T21" fmla="*/ 13 h 23"/>
              <a:gd name="T22" fmla="*/ 0 w 51"/>
              <a:gd name="T23" fmla="*/ 17 h 23"/>
              <a:gd name="T24" fmla="*/ 4 w 51"/>
              <a:gd name="T25" fmla="*/ 19 h 23"/>
              <a:gd name="T26" fmla="*/ 8 w 51"/>
              <a:gd name="T27" fmla="*/ 20 h 23"/>
              <a:gd name="T28" fmla="*/ 12 w 51"/>
              <a:gd name="T29" fmla="*/ 18 h 23"/>
              <a:gd name="T30" fmla="*/ 18 w 51"/>
              <a:gd name="T31" fmla="*/ 18 h 23"/>
              <a:gd name="T32" fmla="*/ 19 w 51"/>
              <a:gd name="T33" fmla="*/ 20 h 23"/>
              <a:gd name="T34" fmla="*/ 25 w 51"/>
              <a:gd name="T35" fmla="*/ 21 h 23"/>
              <a:gd name="T36" fmla="*/ 33 w 51"/>
              <a:gd name="T37" fmla="*/ 23 h 23"/>
              <a:gd name="T38" fmla="*/ 39 w 51"/>
              <a:gd name="T39" fmla="*/ 21 h 23"/>
              <a:gd name="T40" fmla="*/ 44 w 51"/>
              <a:gd name="T41" fmla="*/ 19 h 23"/>
              <a:gd name="T42" fmla="*/ 44 w 51"/>
              <a:gd name="T43" fmla="*/ 19 h 23"/>
              <a:gd name="T44" fmla="*/ 45 w 51"/>
              <a:gd name="T45" fmla="*/ 17 h 23"/>
              <a:gd name="T46" fmla="*/ 46 w 51"/>
              <a:gd name="T47" fmla="*/ 14 h 23"/>
              <a:gd name="T48" fmla="*/ 47 w 51"/>
              <a:gd name="T49" fmla="*/ 12 h 23"/>
              <a:gd name="T50" fmla="*/ 50 w 51"/>
              <a:gd name="T51" fmla="*/ 10 h 23"/>
              <a:gd name="T52" fmla="*/ 51 w 51"/>
              <a:gd name="T53" fmla="*/ 8 h 23"/>
              <a:gd name="T54" fmla="*/ 48 w 51"/>
              <a:gd name="T55" fmla="*/ 2 h 23"/>
              <a:gd name="T56" fmla="*/ 43 w 51"/>
              <a:gd name="T57" fmla="*/ 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1" h="23">
                <a:moveTo>
                  <a:pt x="43" y="2"/>
                </a:moveTo>
                <a:cubicBezTo>
                  <a:pt x="41" y="0"/>
                  <a:pt x="36" y="0"/>
                  <a:pt x="36" y="0"/>
                </a:cubicBezTo>
                <a:cubicBezTo>
                  <a:pt x="36" y="0"/>
                  <a:pt x="36" y="2"/>
                  <a:pt x="35" y="3"/>
                </a:cubicBezTo>
                <a:cubicBezTo>
                  <a:pt x="35" y="4"/>
                  <a:pt x="31" y="4"/>
                  <a:pt x="29" y="3"/>
                </a:cubicBezTo>
                <a:cubicBezTo>
                  <a:pt x="29" y="4"/>
                  <a:pt x="26" y="5"/>
                  <a:pt x="26" y="6"/>
                </a:cubicBezTo>
                <a:cubicBezTo>
                  <a:pt x="25" y="7"/>
                  <a:pt x="22" y="6"/>
                  <a:pt x="23" y="10"/>
                </a:cubicBezTo>
                <a:cubicBezTo>
                  <a:pt x="24" y="14"/>
                  <a:pt x="21" y="12"/>
                  <a:pt x="20" y="12"/>
                </a:cubicBezTo>
                <a:cubicBezTo>
                  <a:pt x="19" y="12"/>
                  <a:pt x="14" y="12"/>
                  <a:pt x="13" y="13"/>
                </a:cubicBezTo>
                <a:cubicBezTo>
                  <a:pt x="12" y="15"/>
                  <a:pt x="10" y="14"/>
                  <a:pt x="9" y="14"/>
                </a:cubicBezTo>
                <a:cubicBezTo>
                  <a:pt x="8" y="13"/>
                  <a:pt x="6" y="13"/>
                  <a:pt x="5" y="14"/>
                </a:cubicBezTo>
                <a:cubicBezTo>
                  <a:pt x="4" y="16"/>
                  <a:pt x="2" y="13"/>
                  <a:pt x="1" y="13"/>
                </a:cubicBezTo>
                <a:cubicBezTo>
                  <a:pt x="0" y="13"/>
                  <a:pt x="0" y="16"/>
                  <a:pt x="0" y="17"/>
                </a:cubicBezTo>
                <a:cubicBezTo>
                  <a:pt x="0" y="18"/>
                  <a:pt x="2" y="19"/>
                  <a:pt x="4" y="19"/>
                </a:cubicBezTo>
                <a:cubicBezTo>
                  <a:pt x="5" y="18"/>
                  <a:pt x="7" y="19"/>
                  <a:pt x="8" y="20"/>
                </a:cubicBezTo>
                <a:cubicBezTo>
                  <a:pt x="9" y="20"/>
                  <a:pt x="11" y="19"/>
                  <a:pt x="12" y="18"/>
                </a:cubicBezTo>
                <a:cubicBezTo>
                  <a:pt x="13" y="18"/>
                  <a:pt x="17" y="18"/>
                  <a:pt x="18" y="18"/>
                </a:cubicBezTo>
                <a:cubicBezTo>
                  <a:pt x="18" y="18"/>
                  <a:pt x="18" y="20"/>
                  <a:pt x="19" y="20"/>
                </a:cubicBezTo>
                <a:cubicBezTo>
                  <a:pt x="20" y="21"/>
                  <a:pt x="23" y="21"/>
                  <a:pt x="25" y="21"/>
                </a:cubicBezTo>
                <a:cubicBezTo>
                  <a:pt x="28" y="21"/>
                  <a:pt x="32" y="23"/>
                  <a:pt x="33" y="23"/>
                </a:cubicBezTo>
                <a:cubicBezTo>
                  <a:pt x="34" y="23"/>
                  <a:pt x="36" y="21"/>
                  <a:pt x="39" y="21"/>
                </a:cubicBezTo>
                <a:cubicBezTo>
                  <a:pt x="42" y="21"/>
                  <a:pt x="43" y="19"/>
                  <a:pt x="44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4" y="18"/>
                  <a:pt x="45" y="17"/>
                </a:cubicBezTo>
                <a:cubicBezTo>
                  <a:pt x="46" y="17"/>
                  <a:pt x="45" y="15"/>
                  <a:pt x="46" y="14"/>
                </a:cubicBezTo>
                <a:cubicBezTo>
                  <a:pt x="47" y="13"/>
                  <a:pt x="45" y="12"/>
                  <a:pt x="47" y="12"/>
                </a:cubicBezTo>
                <a:cubicBezTo>
                  <a:pt x="48" y="12"/>
                  <a:pt x="50" y="12"/>
                  <a:pt x="50" y="10"/>
                </a:cubicBezTo>
                <a:cubicBezTo>
                  <a:pt x="50" y="9"/>
                  <a:pt x="50" y="9"/>
                  <a:pt x="51" y="8"/>
                </a:cubicBezTo>
                <a:cubicBezTo>
                  <a:pt x="49" y="6"/>
                  <a:pt x="48" y="2"/>
                  <a:pt x="48" y="2"/>
                </a:cubicBezTo>
                <a:cubicBezTo>
                  <a:pt x="48" y="2"/>
                  <a:pt x="45" y="4"/>
                  <a:pt x="43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3" name="Freeform 75"/>
          <p:cNvSpPr>
            <a:spLocks noChangeArrowheads="1"/>
          </p:cNvSpPr>
          <p:nvPr/>
        </p:nvSpPr>
        <p:spPr bwMode="auto">
          <a:xfrm>
            <a:off x="3400731" y="2208705"/>
            <a:ext cx="96415" cy="53564"/>
          </a:xfrm>
          <a:custGeom>
            <a:avLst/>
            <a:gdLst>
              <a:gd name="T0" fmla="*/ 43 w 45"/>
              <a:gd name="T1" fmla="*/ 4 h 25"/>
              <a:gd name="T2" fmla="*/ 41 w 45"/>
              <a:gd name="T3" fmla="*/ 3 h 25"/>
              <a:gd name="T4" fmla="*/ 37 w 45"/>
              <a:gd name="T5" fmla="*/ 2 h 25"/>
              <a:gd name="T6" fmla="*/ 31 w 45"/>
              <a:gd name="T7" fmla="*/ 0 h 25"/>
              <a:gd name="T8" fmla="*/ 24 w 45"/>
              <a:gd name="T9" fmla="*/ 4 h 25"/>
              <a:gd name="T10" fmla="*/ 17 w 45"/>
              <a:gd name="T11" fmla="*/ 6 h 25"/>
              <a:gd name="T12" fmla="*/ 8 w 45"/>
              <a:gd name="T13" fmla="*/ 6 h 25"/>
              <a:gd name="T14" fmla="*/ 7 w 45"/>
              <a:gd name="T15" fmla="*/ 5 h 25"/>
              <a:gd name="T16" fmla="*/ 6 w 45"/>
              <a:gd name="T17" fmla="*/ 7 h 25"/>
              <a:gd name="T18" fmla="*/ 3 w 45"/>
              <a:gd name="T19" fmla="*/ 9 h 25"/>
              <a:gd name="T20" fmla="*/ 2 w 45"/>
              <a:gd name="T21" fmla="*/ 11 h 25"/>
              <a:gd name="T22" fmla="*/ 1 w 45"/>
              <a:gd name="T23" fmla="*/ 14 h 25"/>
              <a:gd name="T24" fmla="*/ 0 w 45"/>
              <a:gd name="T25" fmla="*/ 16 h 25"/>
              <a:gd name="T26" fmla="*/ 1 w 45"/>
              <a:gd name="T27" fmla="*/ 19 h 25"/>
              <a:gd name="T28" fmla="*/ 1 w 45"/>
              <a:gd name="T29" fmla="*/ 19 h 25"/>
              <a:gd name="T30" fmla="*/ 7 w 45"/>
              <a:gd name="T31" fmla="*/ 23 h 25"/>
              <a:gd name="T32" fmla="*/ 14 w 45"/>
              <a:gd name="T33" fmla="*/ 25 h 25"/>
              <a:gd name="T34" fmla="*/ 24 w 45"/>
              <a:gd name="T35" fmla="*/ 22 h 25"/>
              <a:gd name="T36" fmla="*/ 27 w 45"/>
              <a:gd name="T37" fmla="*/ 23 h 25"/>
              <a:gd name="T38" fmla="*/ 28 w 45"/>
              <a:gd name="T39" fmla="*/ 23 h 25"/>
              <a:gd name="T40" fmla="*/ 33 w 45"/>
              <a:gd name="T41" fmla="*/ 20 h 25"/>
              <a:gd name="T42" fmla="*/ 39 w 45"/>
              <a:gd name="T43" fmla="*/ 10 h 25"/>
              <a:gd name="T44" fmla="*/ 43 w 45"/>
              <a:gd name="T45" fmla="*/ 7 h 25"/>
              <a:gd name="T46" fmla="*/ 43 w 45"/>
              <a:gd name="T47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" h="25">
                <a:moveTo>
                  <a:pt x="43" y="4"/>
                </a:moveTo>
                <a:cubicBezTo>
                  <a:pt x="42" y="4"/>
                  <a:pt x="42" y="4"/>
                  <a:pt x="41" y="3"/>
                </a:cubicBezTo>
                <a:cubicBezTo>
                  <a:pt x="39" y="3"/>
                  <a:pt x="38" y="2"/>
                  <a:pt x="37" y="2"/>
                </a:cubicBezTo>
                <a:cubicBezTo>
                  <a:pt x="36" y="1"/>
                  <a:pt x="31" y="0"/>
                  <a:pt x="31" y="0"/>
                </a:cubicBezTo>
                <a:cubicBezTo>
                  <a:pt x="30" y="0"/>
                  <a:pt x="26" y="4"/>
                  <a:pt x="24" y="4"/>
                </a:cubicBezTo>
                <a:cubicBezTo>
                  <a:pt x="23" y="4"/>
                  <a:pt x="17" y="5"/>
                  <a:pt x="17" y="6"/>
                </a:cubicBezTo>
                <a:cubicBezTo>
                  <a:pt x="17" y="8"/>
                  <a:pt x="10" y="8"/>
                  <a:pt x="8" y="6"/>
                </a:cubicBezTo>
                <a:cubicBezTo>
                  <a:pt x="7" y="6"/>
                  <a:pt x="7" y="6"/>
                  <a:pt x="7" y="5"/>
                </a:cubicBezTo>
                <a:cubicBezTo>
                  <a:pt x="6" y="6"/>
                  <a:pt x="6" y="6"/>
                  <a:pt x="6" y="7"/>
                </a:cubicBezTo>
                <a:cubicBezTo>
                  <a:pt x="6" y="9"/>
                  <a:pt x="4" y="9"/>
                  <a:pt x="3" y="9"/>
                </a:cubicBezTo>
                <a:cubicBezTo>
                  <a:pt x="1" y="9"/>
                  <a:pt x="3" y="10"/>
                  <a:pt x="2" y="11"/>
                </a:cubicBezTo>
                <a:cubicBezTo>
                  <a:pt x="1" y="12"/>
                  <a:pt x="2" y="14"/>
                  <a:pt x="1" y="14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6"/>
                  <a:pt x="1" y="19"/>
                  <a:pt x="1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3" y="20"/>
                  <a:pt x="6" y="22"/>
                  <a:pt x="7" y="23"/>
                </a:cubicBezTo>
                <a:cubicBezTo>
                  <a:pt x="8" y="25"/>
                  <a:pt x="12" y="25"/>
                  <a:pt x="14" y="25"/>
                </a:cubicBezTo>
                <a:cubicBezTo>
                  <a:pt x="16" y="24"/>
                  <a:pt x="24" y="22"/>
                  <a:pt x="24" y="22"/>
                </a:cubicBezTo>
                <a:cubicBezTo>
                  <a:pt x="24" y="22"/>
                  <a:pt x="25" y="22"/>
                  <a:pt x="27" y="23"/>
                </a:cubicBezTo>
                <a:cubicBezTo>
                  <a:pt x="27" y="23"/>
                  <a:pt x="28" y="23"/>
                  <a:pt x="28" y="23"/>
                </a:cubicBezTo>
                <a:cubicBezTo>
                  <a:pt x="29" y="22"/>
                  <a:pt x="31" y="22"/>
                  <a:pt x="33" y="20"/>
                </a:cubicBezTo>
                <a:cubicBezTo>
                  <a:pt x="35" y="18"/>
                  <a:pt x="38" y="10"/>
                  <a:pt x="39" y="10"/>
                </a:cubicBezTo>
                <a:cubicBezTo>
                  <a:pt x="40" y="9"/>
                  <a:pt x="42" y="8"/>
                  <a:pt x="43" y="7"/>
                </a:cubicBezTo>
                <a:cubicBezTo>
                  <a:pt x="45" y="6"/>
                  <a:pt x="44" y="5"/>
                  <a:pt x="43" y="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4" name="Freeform 76"/>
          <p:cNvSpPr>
            <a:spLocks noChangeArrowheads="1"/>
          </p:cNvSpPr>
          <p:nvPr/>
        </p:nvSpPr>
        <p:spPr bwMode="auto">
          <a:xfrm>
            <a:off x="3342405" y="2163472"/>
            <a:ext cx="94035" cy="47613"/>
          </a:xfrm>
          <a:custGeom>
            <a:avLst/>
            <a:gdLst>
              <a:gd name="T0" fmla="*/ 42 w 44"/>
              <a:gd name="T1" fmla="*/ 10 h 22"/>
              <a:gd name="T2" fmla="*/ 37 w 44"/>
              <a:gd name="T3" fmla="*/ 9 h 22"/>
              <a:gd name="T4" fmla="*/ 35 w 44"/>
              <a:gd name="T5" fmla="*/ 6 h 22"/>
              <a:gd name="T6" fmla="*/ 31 w 44"/>
              <a:gd name="T7" fmla="*/ 7 h 22"/>
              <a:gd name="T8" fmla="*/ 28 w 44"/>
              <a:gd name="T9" fmla="*/ 5 h 22"/>
              <a:gd name="T10" fmla="*/ 23 w 44"/>
              <a:gd name="T11" fmla="*/ 2 h 22"/>
              <a:gd name="T12" fmla="*/ 19 w 44"/>
              <a:gd name="T13" fmla="*/ 0 h 22"/>
              <a:gd name="T14" fmla="*/ 19 w 44"/>
              <a:gd name="T15" fmla="*/ 0 h 22"/>
              <a:gd name="T16" fmla="*/ 15 w 44"/>
              <a:gd name="T17" fmla="*/ 1 h 22"/>
              <a:gd name="T18" fmla="*/ 10 w 44"/>
              <a:gd name="T19" fmla="*/ 3 h 22"/>
              <a:gd name="T20" fmla="*/ 2 w 44"/>
              <a:gd name="T21" fmla="*/ 6 h 22"/>
              <a:gd name="T22" fmla="*/ 3 w 44"/>
              <a:gd name="T23" fmla="*/ 10 h 22"/>
              <a:gd name="T24" fmla="*/ 5 w 44"/>
              <a:gd name="T25" fmla="*/ 15 h 22"/>
              <a:gd name="T26" fmla="*/ 12 w 44"/>
              <a:gd name="T27" fmla="*/ 21 h 22"/>
              <a:gd name="T28" fmla="*/ 12 w 44"/>
              <a:gd name="T29" fmla="*/ 21 h 22"/>
              <a:gd name="T30" fmla="*/ 18 w 44"/>
              <a:gd name="T31" fmla="*/ 21 h 22"/>
              <a:gd name="T32" fmla="*/ 19 w 44"/>
              <a:gd name="T33" fmla="*/ 18 h 22"/>
              <a:gd name="T34" fmla="*/ 26 w 44"/>
              <a:gd name="T35" fmla="*/ 20 h 22"/>
              <a:gd name="T36" fmla="*/ 31 w 44"/>
              <a:gd name="T37" fmla="*/ 20 h 22"/>
              <a:gd name="T38" fmla="*/ 32 w 44"/>
              <a:gd name="T39" fmla="*/ 22 h 22"/>
              <a:gd name="T40" fmla="*/ 33 w 44"/>
              <a:gd name="T41" fmla="*/ 20 h 22"/>
              <a:gd name="T42" fmla="*/ 40 w 44"/>
              <a:gd name="T43" fmla="*/ 16 h 22"/>
              <a:gd name="T44" fmla="*/ 44 w 44"/>
              <a:gd name="T45" fmla="*/ 13 h 22"/>
              <a:gd name="T46" fmla="*/ 42 w 44"/>
              <a:gd name="T47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" h="22">
                <a:moveTo>
                  <a:pt x="42" y="10"/>
                </a:moveTo>
                <a:cubicBezTo>
                  <a:pt x="41" y="9"/>
                  <a:pt x="37" y="9"/>
                  <a:pt x="37" y="9"/>
                </a:cubicBezTo>
                <a:cubicBezTo>
                  <a:pt x="37" y="8"/>
                  <a:pt x="37" y="6"/>
                  <a:pt x="35" y="6"/>
                </a:cubicBezTo>
                <a:cubicBezTo>
                  <a:pt x="34" y="6"/>
                  <a:pt x="32" y="5"/>
                  <a:pt x="31" y="7"/>
                </a:cubicBezTo>
                <a:cubicBezTo>
                  <a:pt x="31" y="8"/>
                  <a:pt x="28" y="6"/>
                  <a:pt x="28" y="5"/>
                </a:cubicBezTo>
                <a:cubicBezTo>
                  <a:pt x="28" y="4"/>
                  <a:pt x="26" y="3"/>
                  <a:pt x="23" y="2"/>
                </a:cubicBezTo>
                <a:cubicBezTo>
                  <a:pt x="22" y="2"/>
                  <a:pt x="21" y="1"/>
                  <a:pt x="19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8" y="1"/>
                  <a:pt x="16" y="0"/>
                  <a:pt x="15" y="1"/>
                </a:cubicBezTo>
                <a:cubicBezTo>
                  <a:pt x="14" y="1"/>
                  <a:pt x="11" y="2"/>
                  <a:pt x="10" y="3"/>
                </a:cubicBezTo>
                <a:cubicBezTo>
                  <a:pt x="8" y="5"/>
                  <a:pt x="4" y="5"/>
                  <a:pt x="2" y="6"/>
                </a:cubicBezTo>
                <a:cubicBezTo>
                  <a:pt x="0" y="6"/>
                  <a:pt x="2" y="8"/>
                  <a:pt x="3" y="10"/>
                </a:cubicBezTo>
                <a:cubicBezTo>
                  <a:pt x="4" y="11"/>
                  <a:pt x="4" y="14"/>
                  <a:pt x="5" y="15"/>
                </a:cubicBezTo>
                <a:cubicBezTo>
                  <a:pt x="7" y="16"/>
                  <a:pt x="12" y="20"/>
                  <a:pt x="12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4" y="22"/>
                  <a:pt x="18" y="22"/>
                  <a:pt x="18" y="21"/>
                </a:cubicBezTo>
                <a:cubicBezTo>
                  <a:pt x="19" y="20"/>
                  <a:pt x="19" y="18"/>
                  <a:pt x="19" y="18"/>
                </a:cubicBezTo>
                <a:cubicBezTo>
                  <a:pt x="19" y="18"/>
                  <a:pt x="24" y="18"/>
                  <a:pt x="26" y="20"/>
                </a:cubicBezTo>
                <a:cubicBezTo>
                  <a:pt x="28" y="22"/>
                  <a:pt x="31" y="20"/>
                  <a:pt x="31" y="20"/>
                </a:cubicBezTo>
                <a:cubicBezTo>
                  <a:pt x="31" y="20"/>
                  <a:pt x="31" y="21"/>
                  <a:pt x="32" y="22"/>
                </a:cubicBezTo>
                <a:cubicBezTo>
                  <a:pt x="32" y="21"/>
                  <a:pt x="33" y="20"/>
                  <a:pt x="33" y="20"/>
                </a:cubicBezTo>
                <a:cubicBezTo>
                  <a:pt x="35" y="19"/>
                  <a:pt x="38" y="19"/>
                  <a:pt x="40" y="16"/>
                </a:cubicBezTo>
                <a:cubicBezTo>
                  <a:pt x="41" y="15"/>
                  <a:pt x="43" y="14"/>
                  <a:pt x="44" y="13"/>
                </a:cubicBezTo>
                <a:cubicBezTo>
                  <a:pt x="43" y="12"/>
                  <a:pt x="43" y="10"/>
                  <a:pt x="42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5" name="Freeform 77"/>
          <p:cNvSpPr>
            <a:spLocks noChangeArrowheads="1"/>
          </p:cNvSpPr>
          <p:nvPr/>
        </p:nvSpPr>
        <p:spPr bwMode="auto">
          <a:xfrm>
            <a:off x="3411443" y="2192040"/>
            <a:ext cx="80941" cy="33329"/>
          </a:xfrm>
          <a:custGeom>
            <a:avLst/>
            <a:gdLst>
              <a:gd name="T0" fmla="*/ 28 w 38"/>
              <a:gd name="T1" fmla="*/ 1 h 16"/>
              <a:gd name="T2" fmla="*/ 23 w 38"/>
              <a:gd name="T3" fmla="*/ 1 h 16"/>
              <a:gd name="T4" fmla="*/ 17 w 38"/>
              <a:gd name="T5" fmla="*/ 0 h 16"/>
              <a:gd name="T6" fmla="*/ 13 w 38"/>
              <a:gd name="T7" fmla="*/ 1 h 16"/>
              <a:gd name="T8" fmla="*/ 12 w 38"/>
              <a:gd name="T9" fmla="*/ 0 h 16"/>
              <a:gd name="T10" fmla="*/ 8 w 38"/>
              <a:gd name="T11" fmla="*/ 3 h 16"/>
              <a:gd name="T12" fmla="*/ 1 w 38"/>
              <a:gd name="T13" fmla="*/ 7 h 16"/>
              <a:gd name="T14" fmla="*/ 0 w 38"/>
              <a:gd name="T15" fmla="*/ 9 h 16"/>
              <a:gd name="T16" fmla="*/ 3 w 38"/>
              <a:gd name="T17" fmla="*/ 14 h 16"/>
              <a:gd name="T18" fmla="*/ 12 w 38"/>
              <a:gd name="T19" fmla="*/ 14 h 16"/>
              <a:gd name="T20" fmla="*/ 19 w 38"/>
              <a:gd name="T21" fmla="*/ 12 h 16"/>
              <a:gd name="T22" fmla="*/ 26 w 38"/>
              <a:gd name="T23" fmla="*/ 8 h 16"/>
              <a:gd name="T24" fmla="*/ 32 w 38"/>
              <a:gd name="T25" fmla="*/ 10 h 16"/>
              <a:gd name="T26" fmla="*/ 36 w 38"/>
              <a:gd name="T27" fmla="*/ 11 h 16"/>
              <a:gd name="T28" fmla="*/ 35 w 38"/>
              <a:gd name="T29" fmla="*/ 9 h 16"/>
              <a:gd name="T30" fmla="*/ 38 w 38"/>
              <a:gd name="T31" fmla="*/ 4 h 16"/>
              <a:gd name="T32" fmla="*/ 38 w 38"/>
              <a:gd name="T33" fmla="*/ 4 h 16"/>
              <a:gd name="T34" fmla="*/ 34 w 38"/>
              <a:gd name="T35" fmla="*/ 3 h 16"/>
              <a:gd name="T36" fmla="*/ 28 w 38"/>
              <a:gd name="T37" fmla="*/ 1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8" h="16">
                <a:moveTo>
                  <a:pt x="28" y="1"/>
                </a:moveTo>
                <a:cubicBezTo>
                  <a:pt x="26" y="2"/>
                  <a:pt x="25" y="0"/>
                  <a:pt x="23" y="1"/>
                </a:cubicBezTo>
                <a:cubicBezTo>
                  <a:pt x="21" y="2"/>
                  <a:pt x="18" y="1"/>
                  <a:pt x="17" y="0"/>
                </a:cubicBezTo>
                <a:cubicBezTo>
                  <a:pt x="16" y="0"/>
                  <a:pt x="14" y="2"/>
                  <a:pt x="13" y="1"/>
                </a:cubicBezTo>
                <a:cubicBezTo>
                  <a:pt x="13" y="1"/>
                  <a:pt x="12" y="0"/>
                  <a:pt x="12" y="0"/>
                </a:cubicBezTo>
                <a:cubicBezTo>
                  <a:pt x="11" y="1"/>
                  <a:pt x="9" y="2"/>
                  <a:pt x="8" y="3"/>
                </a:cubicBezTo>
                <a:cubicBezTo>
                  <a:pt x="6" y="6"/>
                  <a:pt x="3" y="6"/>
                  <a:pt x="1" y="7"/>
                </a:cubicBezTo>
                <a:cubicBezTo>
                  <a:pt x="1" y="7"/>
                  <a:pt x="0" y="8"/>
                  <a:pt x="0" y="9"/>
                </a:cubicBezTo>
                <a:cubicBezTo>
                  <a:pt x="0" y="10"/>
                  <a:pt x="1" y="13"/>
                  <a:pt x="3" y="14"/>
                </a:cubicBezTo>
                <a:cubicBezTo>
                  <a:pt x="5" y="16"/>
                  <a:pt x="12" y="16"/>
                  <a:pt x="12" y="14"/>
                </a:cubicBezTo>
                <a:cubicBezTo>
                  <a:pt x="12" y="13"/>
                  <a:pt x="18" y="12"/>
                  <a:pt x="19" y="12"/>
                </a:cubicBezTo>
                <a:cubicBezTo>
                  <a:pt x="21" y="12"/>
                  <a:pt x="25" y="8"/>
                  <a:pt x="26" y="8"/>
                </a:cubicBezTo>
                <a:cubicBezTo>
                  <a:pt x="26" y="8"/>
                  <a:pt x="31" y="9"/>
                  <a:pt x="32" y="10"/>
                </a:cubicBezTo>
                <a:cubicBezTo>
                  <a:pt x="33" y="10"/>
                  <a:pt x="34" y="11"/>
                  <a:pt x="36" y="11"/>
                </a:cubicBezTo>
                <a:cubicBezTo>
                  <a:pt x="36" y="11"/>
                  <a:pt x="35" y="10"/>
                  <a:pt x="35" y="9"/>
                </a:cubicBezTo>
                <a:cubicBezTo>
                  <a:pt x="35" y="8"/>
                  <a:pt x="37" y="5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6" y="4"/>
                  <a:pt x="34" y="3"/>
                  <a:pt x="34" y="3"/>
                </a:cubicBezTo>
                <a:cubicBezTo>
                  <a:pt x="33" y="2"/>
                  <a:pt x="30" y="1"/>
                  <a:pt x="28" y="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6" name="Freeform 78"/>
          <p:cNvSpPr>
            <a:spLocks noChangeArrowheads="1"/>
          </p:cNvSpPr>
          <p:nvPr/>
        </p:nvSpPr>
        <p:spPr bwMode="auto">
          <a:xfrm>
            <a:off x="3019830" y="2328926"/>
            <a:ext cx="55944" cy="91655"/>
          </a:xfrm>
          <a:custGeom>
            <a:avLst/>
            <a:gdLst>
              <a:gd name="T0" fmla="*/ 18 w 26"/>
              <a:gd name="T1" fmla="*/ 35 h 43"/>
              <a:gd name="T2" fmla="*/ 17 w 26"/>
              <a:gd name="T3" fmla="*/ 32 h 43"/>
              <a:gd name="T4" fmla="*/ 19 w 26"/>
              <a:gd name="T5" fmla="*/ 28 h 43"/>
              <a:gd name="T6" fmla="*/ 17 w 26"/>
              <a:gd name="T7" fmla="*/ 24 h 43"/>
              <a:gd name="T8" fmla="*/ 18 w 26"/>
              <a:gd name="T9" fmla="*/ 22 h 43"/>
              <a:gd name="T10" fmla="*/ 20 w 26"/>
              <a:gd name="T11" fmla="*/ 17 h 43"/>
              <a:gd name="T12" fmla="*/ 19 w 26"/>
              <a:gd name="T13" fmla="*/ 10 h 43"/>
              <a:gd name="T14" fmla="*/ 24 w 26"/>
              <a:gd name="T15" fmla="*/ 6 h 43"/>
              <a:gd name="T16" fmla="*/ 22 w 26"/>
              <a:gd name="T17" fmla="*/ 4 h 43"/>
              <a:gd name="T18" fmla="*/ 18 w 26"/>
              <a:gd name="T19" fmla="*/ 3 h 43"/>
              <a:gd name="T20" fmla="*/ 15 w 26"/>
              <a:gd name="T21" fmla="*/ 3 h 43"/>
              <a:gd name="T22" fmla="*/ 11 w 26"/>
              <a:gd name="T23" fmla="*/ 2 h 43"/>
              <a:gd name="T24" fmla="*/ 8 w 26"/>
              <a:gd name="T25" fmla="*/ 2 h 43"/>
              <a:gd name="T26" fmla="*/ 6 w 26"/>
              <a:gd name="T27" fmla="*/ 2 h 43"/>
              <a:gd name="T28" fmla="*/ 7 w 26"/>
              <a:gd name="T29" fmla="*/ 7 h 43"/>
              <a:gd name="T30" fmla="*/ 2 w 26"/>
              <a:gd name="T31" fmla="*/ 24 h 43"/>
              <a:gd name="T32" fmla="*/ 5 w 26"/>
              <a:gd name="T33" fmla="*/ 30 h 43"/>
              <a:gd name="T34" fmla="*/ 6 w 26"/>
              <a:gd name="T35" fmla="*/ 41 h 43"/>
              <a:gd name="T36" fmla="*/ 11 w 26"/>
              <a:gd name="T37" fmla="*/ 43 h 43"/>
              <a:gd name="T38" fmla="*/ 17 w 26"/>
              <a:gd name="T39" fmla="*/ 42 h 43"/>
              <a:gd name="T40" fmla="*/ 16 w 26"/>
              <a:gd name="T41" fmla="*/ 39 h 43"/>
              <a:gd name="T42" fmla="*/ 18 w 26"/>
              <a:gd name="T43" fmla="*/ 35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43">
                <a:moveTo>
                  <a:pt x="18" y="35"/>
                </a:moveTo>
                <a:cubicBezTo>
                  <a:pt x="21" y="35"/>
                  <a:pt x="18" y="32"/>
                  <a:pt x="17" y="32"/>
                </a:cubicBezTo>
                <a:cubicBezTo>
                  <a:pt x="16" y="31"/>
                  <a:pt x="17" y="28"/>
                  <a:pt x="19" y="28"/>
                </a:cubicBezTo>
                <a:cubicBezTo>
                  <a:pt x="20" y="28"/>
                  <a:pt x="19" y="26"/>
                  <a:pt x="17" y="24"/>
                </a:cubicBezTo>
                <a:cubicBezTo>
                  <a:pt x="15" y="22"/>
                  <a:pt x="17" y="22"/>
                  <a:pt x="18" y="22"/>
                </a:cubicBezTo>
                <a:cubicBezTo>
                  <a:pt x="20" y="22"/>
                  <a:pt x="18" y="19"/>
                  <a:pt x="20" y="17"/>
                </a:cubicBezTo>
                <a:cubicBezTo>
                  <a:pt x="21" y="15"/>
                  <a:pt x="19" y="12"/>
                  <a:pt x="19" y="10"/>
                </a:cubicBezTo>
                <a:cubicBezTo>
                  <a:pt x="19" y="9"/>
                  <a:pt x="22" y="8"/>
                  <a:pt x="24" y="6"/>
                </a:cubicBezTo>
                <a:cubicBezTo>
                  <a:pt x="26" y="4"/>
                  <a:pt x="22" y="5"/>
                  <a:pt x="22" y="4"/>
                </a:cubicBezTo>
                <a:cubicBezTo>
                  <a:pt x="22" y="2"/>
                  <a:pt x="19" y="2"/>
                  <a:pt x="18" y="3"/>
                </a:cubicBezTo>
                <a:cubicBezTo>
                  <a:pt x="16" y="4"/>
                  <a:pt x="16" y="3"/>
                  <a:pt x="15" y="3"/>
                </a:cubicBezTo>
                <a:cubicBezTo>
                  <a:pt x="13" y="3"/>
                  <a:pt x="11" y="3"/>
                  <a:pt x="11" y="2"/>
                </a:cubicBezTo>
                <a:cubicBezTo>
                  <a:pt x="11" y="0"/>
                  <a:pt x="9" y="0"/>
                  <a:pt x="8" y="2"/>
                </a:cubicBezTo>
                <a:cubicBezTo>
                  <a:pt x="8" y="2"/>
                  <a:pt x="7" y="2"/>
                  <a:pt x="6" y="2"/>
                </a:cubicBezTo>
                <a:cubicBezTo>
                  <a:pt x="6" y="4"/>
                  <a:pt x="6" y="6"/>
                  <a:pt x="7" y="7"/>
                </a:cubicBezTo>
                <a:cubicBezTo>
                  <a:pt x="8" y="9"/>
                  <a:pt x="5" y="21"/>
                  <a:pt x="2" y="24"/>
                </a:cubicBezTo>
                <a:cubicBezTo>
                  <a:pt x="0" y="27"/>
                  <a:pt x="2" y="27"/>
                  <a:pt x="5" y="30"/>
                </a:cubicBezTo>
                <a:cubicBezTo>
                  <a:pt x="8" y="32"/>
                  <a:pt x="6" y="39"/>
                  <a:pt x="6" y="41"/>
                </a:cubicBezTo>
                <a:cubicBezTo>
                  <a:pt x="6" y="43"/>
                  <a:pt x="8" y="43"/>
                  <a:pt x="11" y="43"/>
                </a:cubicBezTo>
                <a:cubicBezTo>
                  <a:pt x="13" y="43"/>
                  <a:pt x="15" y="42"/>
                  <a:pt x="17" y="42"/>
                </a:cubicBezTo>
                <a:cubicBezTo>
                  <a:pt x="16" y="41"/>
                  <a:pt x="16" y="40"/>
                  <a:pt x="16" y="39"/>
                </a:cubicBezTo>
                <a:cubicBezTo>
                  <a:pt x="16" y="38"/>
                  <a:pt x="16" y="36"/>
                  <a:pt x="18" y="3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7" name="Freeform 79"/>
          <p:cNvSpPr>
            <a:spLocks noChangeArrowheads="1"/>
          </p:cNvSpPr>
          <p:nvPr/>
        </p:nvSpPr>
        <p:spPr bwMode="auto">
          <a:xfrm>
            <a:off x="3210281" y="2114669"/>
            <a:ext cx="61896" cy="53565"/>
          </a:xfrm>
          <a:custGeom>
            <a:avLst/>
            <a:gdLst>
              <a:gd name="T0" fmla="*/ 9 w 29"/>
              <a:gd name="T1" fmla="*/ 19 h 25"/>
              <a:gd name="T2" fmla="*/ 14 w 29"/>
              <a:gd name="T3" fmla="*/ 20 h 25"/>
              <a:gd name="T4" fmla="*/ 19 w 29"/>
              <a:gd name="T5" fmla="*/ 23 h 25"/>
              <a:gd name="T6" fmla="*/ 21 w 29"/>
              <a:gd name="T7" fmla="*/ 25 h 25"/>
              <a:gd name="T8" fmla="*/ 21 w 29"/>
              <a:gd name="T9" fmla="*/ 19 h 25"/>
              <a:gd name="T10" fmla="*/ 22 w 29"/>
              <a:gd name="T11" fmla="*/ 16 h 25"/>
              <a:gd name="T12" fmla="*/ 26 w 29"/>
              <a:gd name="T13" fmla="*/ 14 h 25"/>
              <a:gd name="T14" fmla="*/ 27 w 29"/>
              <a:gd name="T15" fmla="*/ 12 h 25"/>
              <a:gd name="T16" fmla="*/ 25 w 29"/>
              <a:gd name="T17" fmla="*/ 8 h 25"/>
              <a:gd name="T18" fmla="*/ 28 w 29"/>
              <a:gd name="T19" fmla="*/ 5 h 25"/>
              <a:gd name="T20" fmla="*/ 28 w 29"/>
              <a:gd name="T21" fmla="*/ 0 h 25"/>
              <a:gd name="T22" fmla="*/ 26 w 29"/>
              <a:gd name="T23" fmla="*/ 1 h 25"/>
              <a:gd name="T24" fmla="*/ 19 w 29"/>
              <a:gd name="T25" fmla="*/ 1 h 25"/>
              <a:gd name="T26" fmla="*/ 17 w 29"/>
              <a:gd name="T27" fmla="*/ 6 h 25"/>
              <a:gd name="T28" fmla="*/ 13 w 29"/>
              <a:gd name="T29" fmla="*/ 6 h 25"/>
              <a:gd name="T30" fmla="*/ 10 w 29"/>
              <a:gd name="T31" fmla="*/ 8 h 25"/>
              <a:gd name="T32" fmla="*/ 7 w 29"/>
              <a:gd name="T33" fmla="*/ 13 h 25"/>
              <a:gd name="T34" fmla="*/ 1 w 29"/>
              <a:gd name="T35" fmla="*/ 20 h 25"/>
              <a:gd name="T36" fmla="*/ 0 w 29"/>
              <a:gd name="T37" fmla="*/ 21 h 25"/>
              <a:gd name="T38" fmla="*/ 3 w 29"/>
              <a:gd name="T39" fmla="*/ 21 h 25"/>
              <a:gd name="T40" fmla="*/ 9 w 29"/>
              <a:gd name="T41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9" h="25">
                <a:moveTo>
                  <a:pt x="9" y="19"/>
                </a:moveTo>
                <a:cubicBezTo>
                  <a:pt x="11" y="18"/>
                  <a:pt x="13" y="19"/>
                  <a:pt x="14" y="20"/>
                </a:cubicBezTo>
                <a:cubicBezTo>
                  <a:pt x="15" y="21"/>
                  <a:pt x="17" y="21"/>
                  <a:pt x="19" y="23"/>
                </a:cubicBezTo>
                <a:cubicBezTo>
                  <a:pt x="19" y="24"/>
                  <a:pt x="20" y="24"/>
                  <a:pt x="21" y="25"/>
                </a:cubicBezTo>
                <a:cubicBezTo>
                  <a:pt x="21" y="23"/>
                  <a:pt x="21" y="21"/>
                  <a:pt x="21" y="19"/>
                </a:cubicBezTo>
                <a:cubicBezTo>
                  <a:pt x="22" y="18"/>
                  <a:pt x="21" y="16"/>
                  <a:pt x="22" y="16"/>
                </a:cubicBezTo>
                <a:cubicBezTo>
                  <a:pt x="23" y="16"/>
                  <a:pt x="26" y="16"/>
                  <a:pt x="26" y="14"/>
                </a:cubicBezTo>
                <a:cubicBezTo>
                  <a:pt x="26" y="12"/>
                  <a:pt x="26" y="13"/>
                  <a:pt x="27" y="12"/>
                </a:cubicBezTo>
                <a:cubicBezTo>
                  <a:pt x="28" y="11"/>
                  <a:pt x="25" y="9"/>
                  <a:pt x="25" y="8"/>
                </a:cubicBezTo>
                <a:cubicBezTo>
                  <a:pt x="24" y="8"/>
                  <a:pt x="27" y="7"/>
                  <a:pt x="28" y="5"/>
                </a:cubicBezTo>
                <a:cubicBezTo>
                  <a:pt x="29" y="4"/>
                  <a:pt x="29" y="2"/>
                  <a:pt x="28" y="0"/>
                </a:cubicBezTo>
                <a:cubicBezTo>
                  <a:pt x="28" y="1"/>
                  <a:pt x="27" y="2"/>
                  <a:pt x="26" y="1"/>
                </a:cubicBezTo>
                <a:cubicBezTo>
                  <a:pt x="25" y="0"/>
                  <a:pt x="22" y="1"/>
                  <a:pt x="19" y="1"/>
                </a:cubicBezTo>
                <a:cubicBezTo>
                  <a:pt x="16" y="2"/>
                  <a:pt x="15" y="5"/>
                  <a:pt x="17" y="6"/>
                </a:cubicBezTo>
                <a:cubicBezTo>
                  <a:pt x="18" y="7"/>
                  <a:pt x="14" y="8"/>
                  <a:pt x="13" y="6"/>
                </a:cubicBezTo>
                <a:cubicBezTo>
                  <a:pt x="13" y="5"/>
                  <a:pt x="10" y="6"/>
                  <a:pt x="10" y="8"/>
                </a:cubicBezTo>
                <a:cubicBezTo>
                  <a:pt x="10" y="10"/>
                  <a:pt x="7" y="11"/>
                  <a:pt x="7" y="13"/>
                </a:cubicBezTo>
                <a:cubicBezTo>
                  <a:pt x="7" y="16"/>
                  <a:pt x="4" y="19"/>
                  <a:pt x="1" y="20"/>
                </a:cubicBezTo>
                <a:cubicBezTo>
                  <a:pt x="1" y="20"/>
                  <a:pt x="1" y="20"/>
                  <a:pt x="0" y="21"/>
                </a:cubicBezTo>
                <a:cubicBezTo>
                  <a:pt x="1" y="21"/>
                  <a:pt x="2" y="21"/>
                  <a:pt x="3" y="21"/>
                </a:cubicBezTo>
                <a:cubicBezTo>
                  <a:pt x="5" y="21"/>
                  <a:pt x="8" y="20"/>
                  <a:pt x="9" y="1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8" name="Freeform 80"/>
          <p:cNvSpPr>
            <a:spLocks noChangeArrowheads="1"/>
          </p:cNvSpPr>
          <p:nvPr/>
        </p:nvSpPr>
        <p:spPr bwMode="auto">
          <a:xfrm>
            <a:off x="3248371" y="2181327"/>
            <a:ext cx="10712" cy="13094"/>
          </a:xfrm>
          <a:custGeom>
            <a:avLst/>
            <a:gdLst>
              <a:gd name="T0" fmla="*/ 3 w 5"/>
              <a:gd name="T1" fmla="*/ 0 h 6"/>
              <a:gd name="T2" fmla="*/ 1 w 5"/>
              <a:gd name="T3" fmla="*/ 6 h 6"/>
              <a:gd name="T4" fmla="*/ 5 w 5"/>
              <a:gd name="T5" fmla="*/ 6 h 6"/>
              <a:gd name="T6" fmla="*/ 3 w 5"/>
              <a:gd name="T7" fmla="*/ 1 h 6"/>
              <a:gd name="T8" fmla="*/ 3 w 5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2" y="1"/>
                  <a:pt x="0" y="2"/>
                  <a:pt x="1" y="6"/>
                </a:cubicBezTo>
                <a:cubicBezTo>
                  <a:pt x="2" y="6"/>
                  <a:pt x="4" y="6"/>
                  <a:pt x="5" y="6"/>
                </a:cubicBezTo>
                <a:cubicBezTo>
                  <a:pt x="5" y="3"/>
                  <a:pt x="3" y="1"/>
                  <a:pt x="3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9" name="Freeform 81"/>
          <p:cNvSpPr>
            <a:spLocks noChangeArrowheads="1"/>
          </p:cNvSpPr>
          <p:nvPr/>
        </p:nvSpPr>
        <p:spPr bwMode="auto">
          <a:xfrm>
            <a:off x="3201948" y="2152760"/>
            <a:ext cx="57135" cy="41661"/>
          </a:xfrm>
          <a:custGeom>
            <a:avLst/>
            <a:gdLst>
              <a:gd name="T0" fmla="*/ 1 w 27"/>
              <a:gd name="T1" fmla="*/ 5 h 19"/>
              <a:gd name="T2" fmla="*/ 3 w 27"/>
              <a:gd name="T3" fmla="*/ 8 h 19"/>
              <a:gd name="T4" fmla="*/ 7 w 27"/>
              <a:gd name="T5" fmla="*/ 10 h 19"/>
              <a:gd name="T6" fmla="*/ 11 w 27"/>
              <a:gd name="T7" fmla="*/ 13 h 19"/>
              <a:gd name="T8" fmla="*/ 13 w 27"/>
              <a:gd name="T9" fmla="*/ 15 h 19"/>
              <a:gd name="T10" fmla="*/ 16 w 27"/>
              <a:gd name="T11" fmla="*/ 13 h 19"/>
              <a:gd name="T12" fmla="*/ 18 w 27"/>
              <a:gd name="T13" fmla="*/ 17 h 19"/>
              <a:gd name="T14" fmla="*/ 21 w 27"/>
              <a:gd name="T15" fmla="*/ 19 h 19"/>
              <a:gd name="T16" fmla="*/ 23 w 27"/>
              <a:gd name="T17" fmla="*/ 19 h 19"/>
              <a:gd name="T18" fmla="*/ 25 w 27"/>
              <a:gd name="T19" fmla="*/ 13 h 19"/>
              <a:gd name="T20" fmla="*/ 26 w 27"/>
              <a:gd name="T21" fmla="*/ 11 h 19"/>
              <a:gd name="T22" fmla="*/ 24 w 27"/>
              <a:gd name="T23" fmla="*/ 7 h 19"/>
              <a:gd name="T24" fmla="*/ 25 w 27"/>
              <a:gd name="T25" fmla="*/ 7 h 19"/>
              <a:gd name="T26" fmla="*/ 23 w 27"/>
              <a:gd name="T27" fmla="*/ 5 h 19"/>
              <a:gd name="T28" fmla="*/ 18 w 27"/>
              <a:gd name="T29" fmla="*/ 2 h 19"/>
              <a:gd name="T30" fmla="*/ 13 w 27"/>
              <a:gd name="T31" fmla="*/ 1 h 19"/>
              <a:gd name="T32" fmla="*/ 7 w 27"/>
              <a:gd name="T33" fmla="*/ 3 h 19"/>
              <a:gd name="T34" fmla="*/ 4 w 27"/>
              <a:gd name="T35" fmla="*/ 3 h 19"/>
              <a:gd name="T36" fmla="*/ 0 w 27"/>
              <a:gd name="T37" fmla="*/ 4 h 19"/>
              <a:gd name="T38" fmla="*/ 1 w 27"/>
              <a:gd name="T39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7" h="19">
                <a:moveTo>
                  <a:pt x="1" y="5"/>
                </a:moveTo>
                <a:cubicBezTo>
                  <a:pt x="1" y="6"/>
                  <a:pt x="2" y="9"/>
                  <a:pt x="3" y="8"/>
                </a:cubicBezTo>
                <a:cubicBezTo>
                  <a:pt x="4" y="7"/>
                  <a:pt x="5" y="9"/>
                  <a:pt x="7" y="10"/>
                </a:cubicBezTo>
                <a:cubicBezTo>
                  <a:pt x="8" y="11"/>
                  <a:pt x="11" y="12"/>
                  <a:pt x="11" y="13"/>
                </a:cubicBezTo>
                <a:cubicBezTo>
                  <a:pt x="11" y="14"/>
                  <a:pt x="11" y="16"/>
                  <a:pt x="13" y="15"/>
                </a:cubicBezTo>
                <a:cubicBezTo>
                  <a:pt x="14" y="14"/>
                  <a:pt x="16" y="12"/>
                  <a:pt x="16" y="13"/>
                </a:cubicBezTo>
                <a:cubicBezTo>
                  <a:pt x="16" y="15"/>
                  <a:pt x="16" y="17"/>
                  <a:pt x="18" y="17"/>
                </a:cubicBezTo>
                <a:cubicBezTo>
                  <a:pt x="19" y="16"/>
                  <a:pt x="20" y="19"/>
                  <a:pt x="21" y="19"/>
                </a:cubicBezTo>
                <a:cubicBezTo>
                  <a:pt x="22" y="19"/>
                  <a:pt x="22" y="19"/>
                  <a:pt x="23" y="19"/>
                </a:cubicBezTo>
                <a:cubicBezTo>
                  <a:pt x="22" y="15"/>
                  <a:pt x="24" y="14"/>
                  <a:pt x="25" y="13"/>
                </a:cubicBezTo>
                <a:cubicBezTo>
                  <a:pt x="25" y="12"/>
                  <a:pt x="26" y="12"/>
                  <a:pt x="26" y="11"/>
                </a:cubicBezTo>
                <a:cubicBezTo>
                  <a:pt x="27" y="10"/>
                  <a:pt x="24" y="8"/>
                  <a:pt x="24" y="7"/>
                </a:cubicBezTo>
                <a:cubicBezTo>
                  <a:pt x="24" y="7"/>
                  <a:pt x="24" y="7"/>
                  <a:pt x="25" y="7"/>
                </a:cubicBezTo>
                <a:cubicBezTo>
                  <a:pt x="24" y="6"/>
                  <a:pt x="23" y="6"/>
                  <a:pt x="23" y="5"/>
                </a:cubicBezTo>
                <a:cubicBezTo>
                  <a:pt x="21" y="3"/>
                  <a:pt x="19" y="3"/>
                  <a:pt x="18" y="2"/>
                </a:cubicBezTo>
                <a:cubicBezTo>
                  <a:pt x="17" y="1"/>
                  <a:pt x="15" y="0"/>
                  <a:pt x="13" y="1"/>
                </a:cubicBezTo>
                <a:cubicBezTo>
                  <a:pt x="12" y="2"/>
                  <a:pt x="9" y="3"/>
                  <a:pt x="7" y="3"/>
                </a:cubicBezTo>
                <a:cubicBezTo>
                  <a:pt x="6" y="3"/>
                  <a:pt x="5" y="3"/>
                  <a:pt x="4" y="3"/>
                </a:cubicBezTo>
                <a:cubicBezTo>
                  <a:pt x="3" y="3"/>
                  <a:pt x="1" y="4"/>
                  <a:pt x="0" y="4"/>
                </a:cubicBezTo>
                <a:cubicBezTo>
                  <a:pt x="0" y="5"/>
                  <a:pt x="1" y="5"/>
                  <a:pt x="1" y="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0" name="Freeform 82"/>
          <p:cNvSpPr>
            <a:spLocks noChangeArrowheads="1"/>
          </p:cNvSpPr>
          <p:nvPr/>
        </p:nvSpPr>
        <p:spPr bwMode="auto">
          <a:xfrm>
            <a:off x="3460247" y="2214655"/>
            <a:ext cx="134505" cy="85703"/>
          </a:xfrm>
          <a:custGeom>
            <a:avLst/>
            <a:gdLst>
              <a:gd name="T0" fmla="*/ 56 w 63"/>
              <a:gd name="T1" fmla="*/ 27 h 40"/>
              <a:gd name="T2" fmla="*/ 53 w 63"/>
              <a:gd name="T3" fmla="*/ 25 h 40"/>
              <a:gd name="T4" fmla="*/ 53 w 63"/>
              <a:gd name="T5" fmla="*/ 25 h 40"/>
              <a:gd name="T6" fmla="*/ 52 w 63"/>
              <a:gd name="T7" fmla="*/ 17 h 40"/>
              <a:gd name="T8" fmla="*/ 48 w 63"/>
              <a:gd name="T9" fmla="*/ 7 h 40"/>
              <a:gd name="T10" fmla="*/ 43 w 63"/>
              <a:gd name="T11" fmla="*/ 0 h 40"/>
              <a:gd name="T12" fmla="*/ 40 w 63"/>
              <a:gd name="T13" fmla="*/ 1 h 40"/>
              <a:gd name="T14" fmla="*/ 36 w 63"/>
              <a:gd name="T15" fmla="*/ 3 h 40"/>
              <a:gd name="T16" fmla="*/ 33 w 63"/>
              <a:gd name="T17" fmla="*/ 4 h 40"/>
              <a:gd name="T18" fmla="*/ 30 w 63"/>
              <a:gd name="T19" fmla="*/ 4 h 40"/>
              <a:gd name="T20" fmla="*/ 26 w 63"/>
              <a:gd name="T21" fmla="*/ 3 h 40"/>
              <a:gd name="T22" fmla="*/ 19 w 63"/>
              <a:gd name="T23" fmla="*/ 2 h 40"/>
              <a:gd name="T24" fmla="*/ 16 w 63"/>
              <a:gd name="T25" fmla="*/ 2 h 40"/>
              <a:gd name="T26" fmla="*/ 15 w 63"/>
              <a:gd name="T27" fmla="*/ 4 h 40"/>
              <a:gd name="T28" fmla="*/ 11 w 63"/>
              <a:gd name="T29" fmla="*/ 7 h 40"/>
              <a:gd name="T30" fmla="*/ 5 w 63"/>
              <a:gd name="T31" fmla="*/ 17 h 40"/>
              <a:gd name="T32" fmla="*/ 0 w 63"/>
              <a:gd name="T33" fmla="*/ 20 h 40"/>
              <a:gd name="T34" fmla="*/ 3 w 63"/>
              <a:gd name="T35" fmla="*/ 24 h 40"/>
              <a:gd name="T36" fmla="*/ 5 w 63"/>
              <a:gd name="T37" fmla="*/ 27 h 40"/>
              <a:gd name="T38" fmla="*/ 6 w 63"/>
              <a:gd name="T39" fmla="*/ 31 h 40"/>
              <a:gd name="T40" fmla="*/ 14 w 63"/>
              <a:gd name="T41" fmla="*/ 33 h 40"/>
              <a:gd name="T42" fmla="*/ 14 w 63"/>
              <a:gd name="T43" fmla="*/ 36 h 40"/>
              <a:gd name="T44" fmla="*/ 18 w 63"/>
              <a:gd name="T45" fmla="*/ 39 h 40"/>
              <a:gd name="T46" fmla="*/ 25 w 63"/>
              <a:gd name="T47" fmla="*/ 40 h 40"/>
              <a:gd name="T48" fmla="*/ 33 w 63"/>
              <a:gd name="T49" fmla="*/ 40 h 40"/>
              <a:gd name="T50" fmla="*/ 37 w 63"/>
              <a:gd name="T51" fmla="*/ 38 h 40"/>
              <a:gd name="T52" fmla="*/ 46 w 63"/>
              <a:gd name="T53" fmla="*/ 36 h 40"/>
              <a:gd name="T54" fmla="*/ 51 w 63"/>
              <a:gd name="T55" fmla="*/ 38 h 40"/>
              <a:gd name="T56" fmla="*/ 55 w 63"/>
              <a:gd name="T57" fmla="*/ 40 h 40"/>
              <a:gd name="T58" fmla="*/ 55 w 63"/>
              <a:gd name="T59" fmla="*/ 36 h 40"/>
              <a:gd name="T60" fmla="*/ 59 w 63"/>
              <a:gd name="T61" fmla="*/ 31 h 40"/>
              <a:gd name="T62" fmla="*/ 62 w 63"/>
              <a:gd name="T63" fmla="*/ 27 h 40"/>
              <a:gd name="T64" fmla="*/ 62 w 63"/>
              <a:gd name="T65" fmla="*/ 27 h 40"/>
              <a:gd name="T66" fmla="*/ 60 w 63"/>
              <a:gd name="T67" fmla="*/ 25 h 40"/>
              <a:gd name="T68" fmla="*/ 56 w 63"/>
              <a:gd name="T69" fmla="*/ 2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" h="40">
                <a:moveTo>
                  <a:pt x="56" y="27"/>
                </a:moveTo>
                <a:cubicBezTo>
                  <a:pt x="55" y="26"/>
                  <a:pt x="53" y="26"/>
                  <a:pt x="53" y="25"/>
                </a:cubicBezTo>
                <a:cubicBezTo>
                  <a:pt x="53" y="25"/>
                  <a:pt x="53" y="25"/>
                  <a:pt x="53" y="25"/>
                </a:cubicBezTo>
                <a:cubicBezTo>
                  <a:pt x="52" y="23"/>
                  <a:pt x="51" y="18"/>
                  <a:pt x="52" y="17"/>
                </a:cubicBezTo>
                <a:cubicBezTo>
                  <a:pt x="54" y="15"/>
                  <a:pt x="50" y="10"/>
                  <a:pt x="48" y="7"/>
                </a:cubicBezTo>
                <a:cubicBezTo>
                  <a:pt x="47" y="6"/>
                  <a:pt x="45" y="3"/>
                  <a:pt x="43" y="0"/>
                </a:cubicBezTo>
                <a:cubicBezTo>
                  <a:pt x="42" y="0"/>
                  <a:pt x="40" y="1"/>
                  <a:pt x="40" y="1"/>
                </a:cubicBezTo>
                <a:cubicBezTo>
                  <a:pt x="39" y="2"/>
                  <a:pt x="37" y="3"/>
                  <a:pt x="36" y="3"/>
                </a:cubicBezTo>
                <a:cubicBezTo>
                  <a:pt x="35" y="3"/>
                  <a:pt x="34" y="3"/>
                  <a:pt x="33" y="4"/>
                </a:cubicBezTo>
                <a:cubicBezTo>
                  <a:pt x="32" y="5"/>
                  <a:pt x="30" y="5"/>
                  <a:pt x="30" y="4"/>
                </a:cubicBezTo>
                <a:cubicBezTo>
                  <a:pt x="29" y="4"/>
                  <a:pt x="27" y="3"/>
                  <a:pt x="26" y="3"/>
                </a:cubicBezTo>
                <a:cubicBezTo>
                  <a:pt x="24" y="3"/>
                  <a:pt x="20" y="2"/>
                  <a:pt x="19" y="2"/>
                </a:cubicBezTo>
                <a:cubicBezTo>
                  <a:pt x="18" y="2"/>
                  <a:pt x="17" y="2"/>
                  <a:pt x="16" y="2"/>
                </a:cubicBezTo>
                <a:cubicBezTo>
                  <a:pt x="16" y="3"/>
                  <a:pt x="16" y="3"/>
                  <a:pt x="15" y="4"/>
                </a:cubicBezTo>
                <a:cubicBezTo>
                  <a:pt x="14" y="5"/>
                  <a:pt x="12" y="6"/>
                  <a:pt x="11" y="7"/>
                </a:cubicBezTo>
                <a:cubicBezTo>
                  <a:pt x="10" y="7"/>
                  <a:pt x="7" y="15"/>
                  <a:pt x="5" y="17"/>
                </a:cubicBezTo>
                <a:cubicBezTo>
                  <a:pt x="2" y="19"/>
                  <a:pt x="0" y="19"/>
                  <a:pt x="0" y="20"/>
                </a:cubicBezTo>
                <a:cubicBezTo>
                  <a:pt x="0" y="21"/>
                  <a:pt x="3" y="23"/>
                  <a:pt x="3" y="24"/>
                </a:cubicBezTo>
                <a:cubicBezTo>
                  <a:pt x="3" y="25"/>
                  <a:pt x="3" y="27"/>
                  <a:pt x="5" y="27"/>
                </a:cubicBezTo>
                <a:cubicBezTo>
                  <a:pt x="7" y="27"/>
                  <a:pt x="5" y="31"/>
                  <a:pt x="6" y="31"/>
                </a:cubicBezTo>
                <a:cubicBezTo>
                  <a:pt x="7" y="31"/>
                  <a:pt x="14" y="32"/>
                  <a:pt x="14" y="33"/>
                </a:cubicBezTo>
                <a:cubicBezTo>
                  <a:pt x="14" y="34"/>
                  <a:pt x="14" y="35"/>
                  <a:pt x="14" y="36"/>
                </a:cubicBezTo>
                <a:cubicBezTo>
                  <a:pt x="16" y="37"/>
                  <a:pt x="17" y="39"/>
                  <a:pt x="18" y="39"/>
                </a:cubicBezTo>
                <a:cubicBezTo>
                  <a:pt x="19" y="39"/>
                  <a:pt x="24" y="40"/>
                  <a:pt x="25" y="40"/>
                </a:cubicBezTo>
                <a:cubicBezTo>
                  <a:pt x="26" y="39"/>
                  <a:pt x="31" y="40"/>
                  <a:pt x="33" y="40"/>
                </a:cubicBezTo>
                <a:cubicBezTo>
                  <a:pt x="34" y="40"/>
                  <a:pt x="36" y="39"/>
                  <a:pt x="37" y="38"/>
                </a:cubicBezTo>
                <a:cubicBezTo>
                  <a:pt x="39" y="36"/>
                  <a:pt x="44" y="36"/>
                  <a:pt x="46" y="36"/>
                </a:cubicBezTo>
                <a:cubicBezTo>
                  <a:pt x="47" y="37"/>
                  <a:pt x="50" y="37"/>
                  <a:pt x="51" y="38"/>
                </a:cubicBezTo>
                <a:cubicBezTo>
                  <a:pt x="51" y="39"/>
                  <a:pt x="53" y="39"/>
                  <a:pt x="55" y="40"/>
                </a:cubicBezTo>
                <a:cubicBezTo>
                  <a:pt x="55" y="39"/>
                  <a:pt x="55" y="38"/>
                  <a:pt x="55" y="36"/>
                </a:cubicBezTo>
                <a:cubicBezTo>
                  <a:pt x="55" y="34"/>
                  <a:pt x="57" y="31"/>
                  <a:pt x="59" y="31"/>
                </a:cubicBezTo>
                <a:cubicBezTo>
                  <a:pt x="61" y="31"/>
                  <a:pt x="63" y="31"/>
                  <a:pt x="62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1" y="26"/>
                  <a:pt x="60" y="25"/>
                  <a:pt x="60" y="25"/>
                </a:cubicBezTo>
                <a:cubicBezTo>
                  <a:pt x="59" y="25"/>
                  <a:pt x="57" y="27"/>
                  <a:pt x="56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1" name="Freeform 83"/>
          <p:cNvSpPr>
            <a:spLocks noChangeArrowheads="1"/>
          </p:cNvSpPr>
          <p:nvPr/>
        </p:nvSpPr>
        <p:spPr bwMode="auto">
          <a:xfrm>
            <a:off x="3551900" y="2211085"/>
            <a:ext cx="47613" cy="57135"/>
          </a:xfrm>
          <a:custGeom>
            <a:avLst/>
            <a:gdLst>
              <a:gd name="T0" fmla="*/ 16 w 22"/>
              <a:gd name="T1" fmla="*/ 7 h 27"/>
              <a:gd name="T2" fmla="*/ 11 w 22"/>
              <a:gd name="T3" fmla="*/ 3 h 27"/>
              <a:gd name="T4" fmla="*/ 5 w 22"/>
              <a:gd name="T5" fmla="*/ 0 h 27"/>
              <a:gd name="T6" fmla="*/ 0 w 22"/>
              <a:gd name="T7" fmla="*/ 2 h 27"/>
              <a:gd name="T8" fmla="*/ 5 w 22"/>
              <a:gd name="T9" fmla="*/ 9 h 27"/>
              <a:gd name="T10" fmla="*/ 9 w 22"/>
              <a:gd name="T11" fmla="*/ 19 h 27"/>
              <a:gd name="T12" fmla="*/ 10 w 22"/>
              <a:gd name="T13" fmla="*/ 27 h 27"/>
              <a:gd name="T14" fmla="*/ 14 w 22"/>
              <a:gd name="T15" fmla="*/ 21 h 27"/>
              <a:gd name="T16" fmla="*/ 17 w 22"/>
              <a:gd name="T17" fmla="*/ 18 h 27"/>
              <a:gd name="T18" fmla="*/ 22 w 22"/>
              <a:gd name="T19" fmla="*/ 18 h 27"/>
              <a:gd name="T20" fmla="*/ 20 w 22"/>
              <a:gd name="T21" fmla="*/ 14 h 27"/>
              <a:gd name="T22" fmla="*/ 16 w 22"/>
              <a:gd name="T23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27">
                <a:moveTo>
                  <a:pt x="16" y="7"/>
                </a:moveTo>
                <a:cubicBezTo>
                  <a:pt x="15" y="4"/>
                  <a:pt x="12" y="3"/>
                  <a:pt x="11" y="3"/>
                </a:cubicBezTo>
                <a:cubicBezTo>
                  <a:pt x="9" y="3"/>
                  <a:pt x="7" y="0"/>
                  <a:pt x="5" y="0"/>
                </a:cubicBezTo>
                <a:cubicBezTo>
                  <a:pt x="5" y="0"/>
                  <a:pt x="2" y="1"/>
                  <a:pt x="0" y="2"/>
                </a:cubicBezTo>
                <a:cubicBezTo>
                  <a:pt x="2" y="5"/>
                  <a:pt x="4" y="8"/>
                  <a:pt x="5" y="9"/>
                </a:cubicBezTo>
                <a:cubicBezTo>
                  <a:pt x="7" y="12"/>
                  <a:pt x="11" y="17"/>
                  <a:pt x="9" y="19"/>
                </a:cubicBezTo>
                <a:cubicBezTo>
                  <a:pt x="8" y="20"/>
                  <a:pt x="9" y="25"/>
                  <a:pt x="10" y="27"/>
                </a:cubicBezTo>
                <a:cubicBezTo>
                  <a:pt x="11" y="26"/>
                  <a:pt x="14" y="22"/>
                  <a:pt x="14" y="21"/>
                </a:cubicBezTo>
                <a:cubicBezTo>
                  <a:pt x="14" y="19"/>
                  <a:pt x="15" y="17"/>
                  <a:pt x="17" y="18"/>
                </a:cubicBezTo>
                <a:cubicBezTo>
                  <a:pt x="19" y="18"/>
                  <a:pt x="22" y="19"/>
                  <a:pt x="22" y="18"/>
                </a:cubicBezTo>
                <a:cubicBezTo>
                  <a:pt x="22" y="18"/>
                  <a:pt x="21" y="15"/>
                  <a:pt x="20" y="14"/>
                </a:cubicBezTo>
                <a:cubicBezTo>
                  <a:pt x="19" y="13"/>
                  <a:pt x="17" y="10"/>
                  <a:pt x="16" y="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2" name="Freeform 84"/>
          <p:cNvSpPr>
            <a:spLocks noChangeArrowheads="1"/>
          </p:cNvSpPr>
          <p:nvPr/>
        </p:nvSpPr>
        <p:spPr bwMode="auto">
          <a:xfrm>
            <a:off x="3486434" y="2292026"/>
            <a:ext cx="91654" cy="51183"/>
          </a:xfrm>
          <a:custGeom>
            <a:avLst/>
            <a:gdLst>
              <a:gd name="T0" fmla="*/ 34 w 43"/>
              <a:gd name="T1" fmla="*/ 0 h 24"/>
              <a:gd name="T2" fmla="*/ 25 w 43"/>
              <a:gd name="T3" fmla="*/ 2 h 24"/>
              <a:gd name="T4" fmla="*/ 21 w 43"/>
              <a:gd name="T5" fmla="*/ 4 h 24"/>
              <a:gd name="T6" fmla="*/ 13 w 43"/>
              <a:gd name="T7" fmla="*/ 4 h 24"/>
              <a:gd name="T8" fmla="*/ 6 w 43"/>
              <a:gd name="T9" fmla="*/ 3 h 24"/>
              <a:gd name="T10" fmla="*/ 2 w 43"/>
              <a:gd name="T11" fmla="*/ 0 h 24"/>
              <a:gd name="T12" fmla="*/ 1 w 43"/>
              <a:gd name="T13" fmla="*/ 1 h 24"/>
              <a:gd name="T14" fmla="*/ 1 w 43"/>
              <a:gd name="T15" fmla="*/ 6 h 24"/>
              <a:gd name="T16" fmla="*/ 4 w 43"/>
              <a:gd name="T17" fmla="*/ 10 h 24"/>
              <a:gd name="T18" fmla="*/ 1 w 43"/>
              <a:gd name="T19" fmla="*/ 13 h 24"/>
              <a:gd name="T20" fmla="*/ 1 w 43"/>
              <a:gd name="T21" fmla="*/ 16 h 24"/>
              <a:gd name="T22" fmla="*/ 5 w 43"/>
              <a:gd name="T23" fmla="*/ 21 h 24"/>
              <a:gd name="T24" fmla="*/ 6 w 43"/>
              <a:gd name="T25" fmla="*/ 22 h 24"/>
              <a:gd name="T26" fmla="*/ 16 w 43"/>
              <a:gd name="T27" fmla="*/ 23 h 24"/>
              <a:gd name="T28" fmla="*/ 23 w 43"/>
              <a:gd name="T29" fmla="*/ 24 h 24"/>
              <a:gd name="T30" fmla="*/ 26 w 43"/>
              <a:gd name="T31" fmla="*/ 22 h 24"/>
              <a:gd name="T32" fmla="*/ 29 w 43"/>
              <a:gd name="T33" fmla="*/ 21 h 24"/>
              <a:gd name="T34" fmla="*/ 29 w 43"/>
              <a:gd name="T35" fmla="*/ 19 h 24"/>
              <a:gd name="T36" fmla="*/ 36 w 43"/>
              <a:gd name="T37" fmla="*/ 19 h 24"/>
              <a:gd name="T38" fmla="*/ 39 w 43"/>
              <a:gd name="T39" fmla="*/ 18 h 24"/>
              <a:gd name="T40" fmla="*/ 38 w 43"/>
              <a:gd name="T41" fmla="*/ 17 h 24"/>
              <a:gd name="T42" fmla="*/ 36 w 43"/>
              <a:gd name="T43" fmla="*/ 11 h 24"/>
              <a:gd name="T44" fmla="*/ 42 w 43"/>
              <a:gd name="T45" fmla="*/ 5 h 24"/>
              <a:gd name="T46" fmla="*/ 43 w 43"/>
              <a:gd name="T47" fmla="*/ 4 h 24"/>
              <a:gd name="T48" fmla="*/ 39 w 43"/>
              <a:gd name="T49" fmla="*/ 2 h 24"/>
              <a:gd name="T50" fmla="*/ 34 w 43"/>
              <a:gd name="T5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3" h="24">
                <a:moveTo>
                  <a:pt x="34" y="0"/>
                </a:moveTo>
                <a:cubicBezTo>
                  <a:pt x="32" y="0"/>
                  <a:pt x="27" y="0"/>
                  <a:pt x="25" y="2"/>
                </a:cubicBezTo>
                <a:cubicBezTo>
                  <a:pt x="24" y="3"/>
                  <a:pt x="22" y="4"/>
                  <a:pt x="21" y="4"/>
                </a:cubicBezTo>
                <a:cubicBezTo>
                  <a:pt x="19" y="4"/>
                  <a:pt x="14" y="3"/>
                  <a:pt x="13" y="4"/>
                </a:cubicBezTo>
                <a:cubicBezTo>
                  <a:pt x="12" y="4"/>
                  <a:pt x="7" y="3"/>
                  <a:pt x="6" y="3"/>
                </a:cubicBezTo>
                <a:cubicBezTo>
                  <a:pt x="5" y="3"/>
                  <a:pt x="4" y="1"/>
                  <a:pt x="2" y="0"/>
                </a:cubicBezTo>
                <a:cubicBezTo>
                  <a:pt x="2" y="0"/>
                  <a:pt x="2" y="1"/>
                  <a:pt x="1" y="1"/>
                </a:cubicBezTo>
                <a:cubicBezTo>
                  <a:pt x="0" y="2"/>
                  <a:pt x="0" y="4"/>
                  <a:pt x="1" y="6"/>
                </a:cubicBezTo>
                <a:cubicBezTo>
                  <a:pt x="3" y="7"/>
                  <a:pt x="5" y="10"/>
                  <a:pt x="4" y="10"/>
                </a:cubicBezTo>
                <a:cubicBezTo>
                  <a:pt x="2" y="10"/>
                  <a:pt x="1" y="12"/>
                  <a:pt x="1" y="13"/>
                </a:cubicBezTo>
                <a:cubicBezTo>
                  <a:pt x="1" y="14"/>
                  <a:pt x="1" y="16"/>
                  <a:pt x="1" y="16"/>
                </a:cubicBezTo>
                <a:cubicBezTo>
                  <a:pt x="2" y="17"/>
                  <a:pt x="5" y="20"/>
                  <a:pt x="5" y="21"/>
                </a:cubicBezTo>
                <a:cubicBezTo>
                  <a:pt x="5" y="21"/>
                  <a:pt x="7" y="22"/>
                  <a:pt x="6" y="22"/>
                </a:cubicBezTo>
                <a:cubicBezTo>
                  <a:pt x="9" y="22"/>
                  <a:pt x="14" y="22"/>
                  <a:pt x="16" y="23"/>
                </a:cubicBezTo>
                <a:cubicBezTo>
                  <a:pt x="17" y="23"/>
                  <a:pt x="23" y="24"/>
                  <a:pt x="23" y="24"/>
                </a:cubicBezTo>
                <a:cubicBezTo>
                  <a:pt x="25" y="24"/>
                  <a:pt x="26" y="23"/>
                  <a:pt x="26" y="22"/>
                </a:cubicBezTo>
                <a:cubicBezTo>
                  <a:pt x="25" y="21"/>
                  <a:pt x="27" y="21"/>
                  <a:pt x="29" y="21"/>
                </a:cubicBezTo>
                <a:cubicBezTo>
                  <a:pt x="29" y="20"/>
                  <a:pt x="28" y="19"/>
                  <a:pt x="29" y="19"/>
                </a:cubicBezTo>
                <a:cubicBezTo>
                  <a:pt x="30" y="18"/>
                  <a:pt x="34" y="18"/>
                  <a:pt x="36" y="19"/>
                </a:cubicBezTo>
                <a:cubicBezTo>
                  <a:pt x="37" y="19"/>
                  <a:pt x="38" y="19"/>
                  <a:pt x="39" y="18"/>
                </a:cubicBezTo>
                <a:cubicBezTo>
                  <a:pt x="38" y="17"/>
                  <a:pt x="38" y="17"/>
                  <a:pt x="38" y="17"/>
                </a:cubicBezTo>
                <a:cubicBezTo>
                  <a:pt x="37" y="16"/>
                  <a:pt x="35" y="12"/>
                  <a:pt x="36" y="11"/>
                </a:cubicBezTo>
                <a:cubicBezTo>
                  <a:pt x="38" y="11"/>
                  <a:pt x="40" y="6"/>
                  <a:pt x="42" y="5"/>
                </a:cubicBezTo>
                <a:cubicBezTo>
                  <a:pt x="43" y="5"/>
                  <a:pt x="43" y="5"/>
                  <a:pt x="43" y="4"/>
                </a:cubicBezTo>
                <a:cubicBezTo>
                  <a:pt x="41" y="3"/>
                  <a:pt x="39" y="3"/>
                  <a:pt x="39" y="2"/>
                </a:cubicBezTo>
                <a:cubicBezTo>
                  <a:pt x="38" y="1"/>
                  <a:pt x="35" y="1"/>
                  <a:pt x="34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3" name="Freeform 85"/>
          <p:cNvSpPr>
            <a:spLocks noChangeArrowheads="1"/>
          </p:cNvSpPr>
          <p:nvPr/>
        </p:nvSpPr>
        <p:spPr bwMode="auto">
          <a:xfrm>
            <a:off x="3460247" y="2324165"/>
            <a:ext cx="40471" cy="27378"/>
          </a:xfrm>
          <a:custGeom>
            <a:avLst/>
            <a:gdLst>
              <a:gd name="T0" fmla="*/ 4 w 19"/>
              <a:gd name="T1" fmla="*/ 13 h 13"/>
              <a:gd name="T2" fmla="*/ 4 w 19"/>
              <a:gd name="T3" fmla="*/ 13 h 13"/>
              <a:gd name="T4" fmla="*/ 4 w 19"/>
              <a:gd name="T5" fmla="*/ 13 h 13"/>
              <a:gd name="T6" fmla="*/ 4 w 19"/>
              <a:gd name="T7" fmla="*/ 13 h 13"/>
              <a:gd name="T8" fmla="*/ 5 w 19"/>
              <a:gd name="T9" fmla="*/ 13 h 13"/>
              <a:gd name="T10" fmla="*/ 5 w 19"/>
              <a:gd name="T11" fmla="*/ 13 h 13"/>
              <a:gd name="T12" fmla="*/ 7 w 19"/>
              <a:gd name="T13" fmla="*/ 13 h 13"/>
              <a:gd name="T14" fmla="*/ 7 w 19"/>
              <a:gd name="T15" fmla="*/ 13 h 13"/>
              <a:gd name="T16" fmla="*/ 8 w 19"/>
              <a:gd name="T17" fmla="*/ 13 h 13"/>
              <a:gd name="T18" fmla="*/ 8 w 19"/>
              <a:gd name="T19" fmla="*/ 13 h 13"/>
              <a:gd name="T20" fmla="*/ 9 w 19"/>
              <a:gd name="T21" fmla="*/ 13 h 13"/>
              <a:gd name="T22" fmla="*/ 12 w 19"/>
              <a:gd name="T23" fmla="*/ 11 h 13"/>
              <a:gd name="T24" fmla="*/ 18 w 19"/>
              <a:gd name="T25" fmla="*/ 8 h 13"/>
              <a:gd name="T26" fmla="*/ 18 w 19"/>
              <a:gd name="T27" fmla="*/ 7 h 13"/>
              <a:gd name="T28" fmla="*/ 17 w 19"/>
              <a:gd name="T29" fmla="*/ 6 h 13"/>
              <a:gd name="T30" fmla="*/ 13 w 19"/>
              <a:gd name="T31" fmla="*/ 1 h 13"/>
              <a:gd name="T32" fmla="*/ 13 w 19"/>
              <a:gd name="T33" fmla="*/ 1 h 13"/>
              <a:gd name="T34" fmla="*/ 13 w 19"/>
              <a:gd name="T35" fmla="*/ 1 h 13"/>
              <a:gd name="T36" fmla="*/ 13 w 19"/>
              <a:gd name="T37" fmla="*/ 0 h 13"/>
              <a:gd name="T38" fmla="*/ 1 w 19"/>
              <a:gd name="T39" fmla="*/ 2 h 13"/>
              <a:gd name="T40" fmla="*/ 1 w 19"/>
              <a:gd name="T41" fmla="*/ 2 h 13"/>
              <a:gd name="T42" fmla="*/ 0 w 19"/>
              <a:gd name="T43" fmla="*/ 9 h 13"/>
              <a:gd name="T44" fmla="*/ 4 w 19"/>
              <a:gd name="T45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" h="13">
                <a:moveTo>
                  <a:pt x="4" y="13"/>
                </a:moveTo>
                <a:cubicBezTo>
                  <a:pt x="4" y="13"/>
                  <a:pt x="4" y="13"/>
                  <a:pt x="4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3"/>
                  <a:pt x="4" y="13"/>
                  <a:pt x="4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3"/>
                  <a:pt x="6" y="13"/>
                  <a:pt x="7" y="13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3"/>
                  <a:pt x="8" y="13"/>
                  <a:pt x="8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8" y="13"/>
                  <a:pt x="9" y="13"/>
                </a:cubicBezTo>
                <a:cubicBezTo>
                  <a:pt x="11" y="12"/>
                  <a:pt x="11" y="10"/>
                  <a:pt x="12" y="11"/>
                </a:cubicBezTo>
                <a:cubicBezTo>
                  <a:pt x="13" y="11"/>
                  <a:pt x="18" y="9"/>
                  <a:pt x="18" y="8"/>
                </a:cubicBezTo>
                <a:cubicBezTo>
                  <a:pt x="18" y="8"/>
                  <a:pt x="18" y="8"/>
                  <a:pt x="18" y="7"/>
                </a:cubicBezTo>
                <a:cubicBezTo>
                  <a:pt x="19" y="7"/>
                  <a:pt x="17" y="6"/>
                  <a:pt x="17" y="6"/>
                </a:cubicBezTo>
                <a:cubicBezTo>
                  <a:pt x="17" y="5"/>
                  <a:pt x="14" y="2"/>
                  <a:pt x="13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3" y="0"/>
                  <a:pt x="13" y="0"/>
                </a:cubicBezTo>
                <a:cubicBezTo>
                  <a:pt x="8" y="1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4"/>
                  <a:pt x="0" y="7"/>
                  <a:pt x="0" y="9"/>
                </a:cubicBezTo>
                <a:cubicBezTo>
                  <a:pt x="1" y="10"/>
                  <a:pt x="2" y="12"/>
                  <a:pt x="4" y="1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4" name="Freeform 86"/>
          <p:cNvSpPr>
            <a:spLocks noChangeArrowheads="1"/>
          </p:cNvSpPr>
          <p:nvPr/>
        </p:nvSpPr>
        <p:spPr bwMode="auto">
          <a:xfrm>
            <a:off x="3486434" y="2136095"/>
            <a:ext cx="261869" cy="151170"/>
          </a:xfrm>
          <a:custGeom>
            <a:avLst/>
            <a:gdLst>
              <a:gd name="T0" fmla="*/ 114 w 123"/>
              <a:gd name="T1" fmla="*/ 41 h 71"/>
              <a:gd name="T2" fmla="*/ 121 w 123"/>
              <a:gd name="T3" fmla="*/ 37 h 71"/>
              <a:gd name="T4" fmla="*/ 122 w 123"/>
              <a:gd name="T5" fmla="*/ 32 h 71"/>
              <a:gd name="T6" fmla="*/ 122 w 123"/>
              <a:gd name="T7" fmla="*/ 27 h 71"/>
              <a:gd name="T8" fmla="*/ 113 w 123"/>
              <a:gd name="T9" fmla="*/ 23 h 71"/>
              <a:gd name="T10" fmla="*/ 104 w 123"/>
              <a:gd name="T11" fmla="*/ 19 h 71"/>
              <a:gd name="T12" fmla="*/ 97 w 123"/>
              <a:gd name="T13" fmla="*/ 20 h 71"/>
              <a:gd name="T14" fmla="*/ 91 w 123"/>
              <a:gd name="T15" fmla="*/ 17 h 71"/>
              <a:gd name="T16" fmla="*/ 83 w 123"/>
              <a:gd name="T17" fmla="*/ 10 h 71"/>
              <a:gd name="T18" fmla="*/ 80 w 123"/>
              <a:gd name="T19" fmla="*/ 1 h 71"/>
              <a:gd name="T20" fmla="*/ 70 w 123"/>
              <a:gd name="T21" fmla="*/ 1 h 71"/>
              <a:gd name="T22" fmla="*/ 65 w 123"/>
              <a:gd name="T23" fmla="*/ 1 h 71"/>
              <a:gd name="T24" fmla="*/ 56 w 123"/>
              <a:gd name="T25" fmla="*/ 7 h 71"/>
              <a:gd name="T26" fmla="*/ 49 w 123"/>
              <a:gd name="T27" fmla="*/ 9 h 71"/>
              <a:gd name="T28" fmla="*/ 40 w 123"/>
              <a:gd name="T29" fmla="*/ 7 h 71"/>
              <a:gd name="T30" fmla="*/ 29 w 123"/>
              <a:gd name="T31" fmla="*/ 5 h 71"/>
              <a:gd name="T32" fmla="*/ 13 w 123"/>
              <a:gd name="T33" fmla="*/ 6 h 71"/>
              <a:gd name="T34" fmla="*/ 9 w 123"/>
              <a:gd name="T35" fmla="*/ 10 h 71"/>
              <a:gd name="T36" fmla="*/ 9 w 123"/>
              <a:gd name="T37" fmla="*/ 19 h 71"/>
              <a:gd name="T38" fmla="*/ 3 w 123"/>
              <a:gd name="T39" fmla="*/ 30 h 71"/>
              <a:gd name="T40" fmla="*/ 3 w 123"/>
              <a:gd name="T41" fmla="*/ 38 h 71"/>
              <a:gd name="T42" fmla="*/ 7 w 123"/>
              <a:gd name="T43" fmla="*/ 39 h 71"/>
              <a:gd name="T44" fmla="*/ 18 w 123"/>
              <a:gd name="T45" fmla="*/ 41 h 71"/>
              <a:gd name="T46" fmla="*/ 24 w 123"/>
              <a:gd name="T47" fmla="*/ 40 h 71"/>
              <a:gd name="T48" fmla="*/ 36 w 123"/>
              <a:gd name="T49" fmla="*/ 35 h 71"/>
              <a:gd name="T50" fmla="*/ 47 w 123"/>
              <a:gd name="T51" fmla="*/ 42 h 71"/>
              <a:gd name="T52" fmla="*/ 53 w 123"/>
              <a:gd name="T53" fmla="*/ 53 h 71"/>
              <a:gd name="T54" fmla="*/ 45 w 123"/>
              <a:gd name="T55" fmla="*/ 56 h 71"/>
              <a:gd name="T56" fmla="*/ 44 w 123"/>
              <a:gd name="T57" fmla="*/ 64 h 71"/>
              <a:gd name="T58" fmla="*/ 50 w 123"/>
              <a:gd name="T59" fmla="*/ 64 h 71"/>
              <a:gd name="T60" fmla="*/ 59 w 123"/>
              <a:gd name="T61" fmla="*/ 52 h 71"/>
              <a:gd name="T62" fmla="*/ 68 w 123"/>
              <a:gd name="T63" fmla="*/ 55 h 71"/>
              <a:gd name="T64" fmla="*/ 70 w 123"/>
              <a:gd name="T65" fmla="*/ 62 h 71"/>
              <a:gd name="T66" fmla="*/ 77 w 123"/>
              <a:gd name="T67" fmla="*/ 70 h 71"/>
              <a:gd name="T68" fmla="*/ 89 w 123"/>
              <a:gd name="T69" fmla="*/ 66 h 71"/>
              <a:gd name="T70" fmla="*/ 91 w 123"/>
              <a:gd name="T71" fmla="*/ 63 h 71"/>
              <a:gd name="T72" fmla="*/ 95 w 123"/>
              <a:gd name="T73" fmla="*/ 52 h 71"/>
              <a:gd name="T74" fmla="*/ 109 w 123"/>
              <a:gd name="T75" fmla="*/ 48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3" h="71">
                <a:moveTo>
                  <a:pt x="109" y="44"/>
                </a:moveTo>
                <a:cubicBezTo>
                  <a:pt x="110" y="44"/>
                  <a:pt x="113" y="41"/>
                  <a:pt x="114" y="41"/>
                </a:cubicBezTo>
                <a:cubicBezTo>
                  <a:pt x="115" y="41"/>
                  <a:pt x="120" y="42"/>
                  <a:pt x="120" y="41"/>
                </a:cubicBezTo>
                <a:cubicBezTo>
                  <a:pt x="120" y="40"/>
                  <a:pt x="122" y="37"/>
                  <a:pt x="121" y="37"/>
                </a:cubicBezTo>
                <a:cubicBezTo>
                  <a:pt x="121" y="36"/>
                  <a:pt x="119" y="35"/>
                  <a:pt x="120" y="34"/>
                </a:cubicBezTo>
                <a:cubicBezTo>
                  <a:pt x="120" y="33"/>
                  <a:pt x="122" y="33"/>
                  <a:pt x="122" y="32"/>
                </a:cubicBezTo>
                <a:cubicBezTo>
                  <a:pt x="122" y="31"/>
                  <a:pt x="120" y="31"/>
                  <a:pt x="120" y="30"/>
                </a:cubicBezTo>
                <a:cubicBezTo>
                  <a:pt x="120" y="30"/>
                  <a:pt x="123" y="29"/>
                  <a:pt x="122" y="27"/>
                </a:cubicBezTo>
                <a:cubicBezTo>
                  <a:pt x="122" y="26"/>
                  <a:pt x="120" y="26"/>
                  <a:pt x="119" y="25"/>
                </a:cubicBezTo>
                <a:cubicBezTo>
                  <a:pt x="117" y="24"/>
                  <a:pt x="115" y="24"/>
                  <a:pt x="113" y="23"/>
                </a:cubicBezTo>
                <a:cubicBezTo>
                  <a:pt x="111" y="23"/>
                  <a:pt x="107" y="23"/>
                  <a:pt x="107" y="23"/>
                </a:cubicBezTo>
                <a:cubicBezTo>
                  <a:pt x="107" y="22"/>
                  <a:pt x="105" y="20"/>
                  <a:pt x="104" y="19"/>
                </a:cubicBezTo>
                <a:cubicBezTo>
                  <a:pt x="103" y="18"/>
                  <a:pt x="101" y="18"/>
                  <a:pt x="100" y="19"/>
                </a:cubicBezTo>
                <a:cubicBezTo>
                  <a:pt x="99" y="20"/>
                  <a:pt x="98" y="20"/>
                  <a:pt x="97" y="20"/>
                </a:cubicBezTo>
                <a:cubicBezTo>
                  <a:pt x="95" y="19"/>
                  <a:pt x="94" y="18"/>
                  <a:pt x="93" y="18"/>
                </a:cubicBezTo>
                <a:cubicBezTo>
                  <a:pt x="92" y="18"/>
                  <a:pt x="90" y="18"/>
                  <a:pt x="91" y="17"/>
                </a:cubicBezTo>
                <a:cubicBezTo>
                  <a:pt x="91" y="15"/>
                  <a:pt x="89" y="12"/>
                  <a:pt x="88" y="11"/>
                </a:cubicBezTo>
                <a:cubicBezTo>
                  <a:pt x="87" y="11"/>
                  <a:pt x="83" y="12"/>
                  <a:pt x="83" y="10"/>
                </a:cubicBezTo>
                <a:cubicBezTo>
                  <a:pt x="82" y="9"/>
                  <a:pt x="80" y="7"/>
                  <a:pt x="81" y="6"/>
                </a:cubicBezTo>
                <a:cubicBezTo>
                  <a:pt x="82" y="5"/>
                  <a:pt x="81" y="2"/>
                  <a:pt x="80" y="1"/>
                </a:cubicBezTo>
                <a:cubicBezTo>
                  <a:pt x="79" y="0"/>
                  <a:pt x="76" y="0"/>
                  <a:pt x="75" y="0"/>
                </a:cubicBezTo>
                <a:cubicBezTo>
                  <a:pt x="73" y="1"/>
                  <a:pt x="71" y="0"/>
                  <a:pt x="70" y="1"/>
                </a:cubicBezTo>
                <a:cubicBezTo>
                  <a:pt x="69" y="1"/>
                  <a:pt x="68" y="2"/>
                  <a:pt x="67" y="2"/>
                </a:cubicBezTo>
                <a:cubicBezTo>
                  <a:pt x="66" y="2"/>
                  <a:pt x="65" y="2"/>
                  <a:pt x="65" y="1"/>
                </a:cubicBezTo>
                <a:cubicBezTo>
                  <a:pt x="63" y="2"/>
                  <a:pt x="60" y="2"/>
                  <a:pt x="60" y="2"/>
                </a:cubicBezTo>
                <a:cubicBezTo>
                  <a:pt x="60" y="2"/>
                  <a:pt x="56" y="6"/>
                  <a:pt x="56" y="7"/>
                </a:cubicBezTo>
                <a:cubicBezTo>
                  <a:pt x="56" y="8"/>
                  <a:pt x="56" y="10"/>
                  <a:pt x="55" y="9"/>
                </a:cubicBezTo>
                <a:cubicBezTo>
                  <a:pt x="54" y="8"/>
                  <a:pt x="50" y="8"/>
                  <a:pt x="49" y="9"/>
                </a:cubicBezTo>
                <a:cubicBezTo>
                  <a:pt x="48" y="9"/>
                  <a:pt x="46" y="6"/>
                  <a:pt x="44" y="7"/>
                </a:cubicBezTo>
                <a:cubicBezTo>
                  <a:pt x="43" y="8"/>
                  <a:pt x="40" y="6"/>
                  <a:pt x="40" y="7"/>
                </a:cubicBezTo>
                <a:cubicBezTo>
                  <a:pt x="40" y="8"/>
                  <a:pt x="37" y="7"/>
                  <a:pt x="35" y="6"/>
                </a:cubicBezTo>
                <a:cubicBezTo>
                  <a:pt x="33" y="5"/>
                  <a:pt x="30" y="7"/>
                  <a:pt x="29" y="5"/>
                </a:cubicBezTo>
                <a:cubicBezTo>
                  <a:pt x="28" y="4"/>
                  <a:pt x="20" y="4"/>
                  <a:pt x="17" y="4"/>
                </a:cubicBezTo>
                <a:cubicBezTo>
                  <a:pt x="14" y="4"/>
                  <a:pt x="14" y="5"/>
                  <a:pt x="13" y="6"/>
                </a:cubicBezTo>
                <a:cubicBezTo>
                  <a:pt x="11" y="8"/>
                  <a:pt x="10" y="7"/>
                  <a:pt x="9" y="7"/>
                </a:cubicBezTo>
                <a:cubicBezTo>
                  <a:pt x="9" y="8"/>
                  <a:pt x="9" y="9"/>
                  <a:pt x="9" y="10"/>
                </a:cubicBezTo>
                <a:cubicBezTo>
                  <a:pt x="10" y="10"/>
                  <a:pt x="13" y="15"/>
                  <a:pt x="12" y="16"/>
                </a:cubicBezTo>
                <a:cubicBezTo>
                  <a:pt x="11" y="18"/>
                  <a:pt x="10" y="18"/>
                  <a:pt x="9" y="19"/>
                </a:cubicBezTo>
                <a:cubicBezTo>
                  <a:pt x="8" y="20"/>
                  <a:pt x="3" y="25"/>
                  <a:pt x="3" y="25"/>
                </a:cubicBezTo>
                <a:cubicBezTo>
                  <a:pt x="3" y="26"/>
                  <a:pt x="4" y="29"/>
                  <a:pt x="3" y="30"/>
                </a:cubicBezTo>
                <a:cubicBezTo>
                  <a:pt x="2" y="31"/>
                  <a:pt x="0" y="34"/>
                  <a:pt x="0" y="35"/>
                </a:cubicBezTo>
                <a:cubicBezTo>
                  <a:pt x="0" y="36"/>
                  <a:pt x="2" y="38"/>
                  <a:pt x="3" y="38"/>
                </a:cubicBezTo>
                <a:cubicBezTo>
                  <a:pt x="4" y="39"/>
                  <a:pt x="4" y="39"/>
                  <a:pt x="4" y="39"/>
                </a:cubicBezTo>
                <a:cubicBezTo>
                  <a:pt x="5" y="39"/>
                  <a:pt x="6" y="39"/>
                  <a:pt x="7" y="39"/>
                </a:cubicBezTo>
                <a:cubicBezTo>
                  <a:pt x="8" y="39"/>
                  <a:pt x="12" y="40"/>
                  <a:pt x="14" y="40"/>
                </a:cubicBezTo>
                <a:cubicBezTo>
                  <a:pt x="15" y="40"/>
                  <a:pt x="17" y="41"/>
                  <a:pt x="18" y="41"/>
                </a:cubicBezTo>
                <a:cubicBezTo>
                  <a:pt x="18" y="42"/>
                  <a:pt x="20" y="42"/>
                  <a:pt x="21" y="41"/>
                </a:cubicBezTo>
                <a:cubicBezTo>
                  <a:pt x="22" y="40"/>
                  <a:pt x="23" y="40"/>
                  <a:pt x="24" y="40"/>
                </a:cubicBezTo>
                <a:cubicBezTo>
                  <a:pt x="25" y="40"/>
                  <a:pt x="27" y="39"/>
                  <a:pt x="28" y="38"/>
                </a:cubicBezTo>
                <a:cubicBezTo>
                  <a:pt x="29" y="37"/>
                  <a:pt x="35" y="36"/>
                  <a:pt x="36" y="35"/>
                </a:cubicBezTo>
                <a:cubicBezTo>
                  <a:pt x="38" y="35"/>
                  <a:pt x="40" y="38"/>
                  <a:pt x="42" y="38"/>
                </a:cubicBezTo>
                <a:cubicBezTo>
                  <a:pt x="43" y="38"/>
                  <a:pt x="46" y="39"/>
                  <a:pt x="47" y="42"/>
                </a:cubicBezTo>
                <a:cubicBezTo>
                  <a:pt x="48" y="45"/>
                  <a:pt x="50" y="48"/>
                  <a:pt x="51" y="49"/>
                </a:cubicBezTo>
                <a:cubicBezTo>
                  <a:pt x="52" y="50"/>
                  <a:pt x="53" y="53"/>
                  <a:pt x="53" y="53"/>
                </a:cubicBezTo>
                <a:cubicBezTo>
                  <a:pt x="53" y="54"/>
                  <a:pt x="50" y="53"/>
                  <a:pt x="48" y="53"/>
                </a:cubicBezTo>
                <a:cubicBezTo>
                  <a:pt x="46" y="52"/>
                  <a:pt x="45" y="54"/>
                  <a:pt x="45" y="56"/>
                </a:cubicBezTo>
                <a:cubicBezTo>
                  <a:pt x="45" y="57"/>
                  <a:pt x="42" y="61"/>
                  <a:pt x="41" y="62"/>
                </a:cubicBezTo>
                <a:cubicBezTo>
                  <a:pt x="41" y="63"/>
                  <a:pt x="43" y="63"/>
                  <a:pt x="44" y="64"/>
                </a:cubicBezTo>
                <a:cubicBezTo>
                  <a:pt x="45" y="64"/>
                  <a:pt x="47" y="62"/>
                  <a:pt x="48" y="62"/>
                </a:cubicBezTo>
                <a:cubicBezTo>
                  <a:pt x="48" y="62"/>
                  <a:pt x="49" y="63"/>
                  <a:pt x="50" y="64"/>
                </a:cubicBezTo>
                <a:cubicBezTo>
                  <a:pt x="50" y="61"/>
                  <a:pt x="51" y="61"/>
                  <a:pt x="54" y="59"/>
                </a:cubicBezTo>
                <a:cubicBezTo>
                  <a:pt x="56" y="56"/>
                  <a:pt x="57" y="52"/>
                  <a:pt x="59" y="52"/>
                </a:cubicBezTo>
                <a:cubicBezTo>
                  <a:pt x="62" y="51"/>
                  <a:pt x="63" y="50"/>
                  <a:pt x="67" y="51"/>
                </a:cubicBezTo>
                <a:cubicBezTo>
                  <a:pt x="71" y="51"/>
                  <a:pt x="65" y="54"/>
                  <a:pt x="68" y="55"/>
                </a:cubicBezTo>
                <a:cubicBezTo>
                  <a:pt x="70" y="56"/>
                  <a:pt x="79" y="55"/>
                  <a:pt x="79" y="57"/>
                </a:cubicBezTo>
                <a:cubicBezTo>
                  <a:pt x="79" y="59"/>
                  <a:pt x="70" y="61"/>
                  <a:pt x="70" y="62"/>
                </a:cubicBezTo>
                <a:cubicBezTo>
                  <a:pt x="70" y="63"/>
                  <a:pt x="75" y="64"/>
                  <a:pt x="77" y="65"/>
                </a:cubicBezTo>
                <a:cubicBezTo>
                  <a:pt x="78" y="66"/>
                  <a:pt x="76" y="69"/>
                  <a:pt x="77" y="70"/>
                </a:cubicBezTo>
                <a:cubicBezTo>
                  <a:pt x="78" y="71"/>
                  <a:pt x="80" y="70"/>
                  <a:pt x="83" y="69"/>
                </a:cubicBezTo>
                <a:cubicBezTo>
                  <a:pt x="85" y="67"/>
                  <a:pt x="87" y="68"/>
                  <a:pt x="89" y="66"/>
                </a:cubicBezTo>
                <a:cubicBezTo>
                  <a:pt x="92" y="64"/>
                  <a:pt x="98" y="66"/>
                  <a:pt x="98" y="65"/>
                </a:cubicBezTo>
                <a:cubicBezTo>
                  <a:pt x="99" y="64"/>
                  <a:pt x="97" y="62"/>
                  <a:pt x="91" y="63"/>
                </a:cubicBezTo>
                <a:cubicBezTo>
                  <a:pt x="86" y="63"/>
                  <a:pt x="86" y="58"/>
                  <a:pt x="86" y="57"/>
                </a:cubicBezTo>
                <a:cubicBezTo>
                  <a:pt x="86" y="56"/>
                  <a:pt x="91" y="52"/>
                  <a:pt x="95" y="52"/>
                </a:cubicBezTo>
                <a:cubicBezTo>
                  <a:pt x="98" y="51"/>
                  <a:pt x="100" y="51"/>
                  <a:pt x="103" y="49"/>
                </a:cubicBezTo>
                <a:cubicBezTo>
                  <a:pt x="105" y="49"/>
                  <a:pt x="107" y="48"/>
                  <a:pt x="109" y="48"/>
                </a:cubicBezTo>
                <a:cubicBezTo>
                  <a:pt x="109" y="46"/>
                  <a:pt x="108" y="44"/>
                  <a:pt x="109" y="4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5" name="Freeform 87"/>
          <p:cNvSpPr>
            <a:spLocks noChangeArrowheads="1"/>
          </p:cNvSpPr>
          <p:nvPr/>
        </p:nvSpPr>
        <p:spPr bwMode="auto">
          <a:xfrm>
            <a:off x="3500717" y="2057534"/>
            <a:ext cx="136886" cy="99986"/>
          </a:xfrm>
          <a:custGeom>
            <a:avLst/>
            <a:gdLst>
              <a:gd name="T0" fmla="*/ 60 w 64"/>
              <a:gd name="T1" fmla="*/ 23 h 47"/>
              <a:gd name="T2" fmla="*/ 56 w 64"/>
              <a:gd name="T3" fmla="*/ 19 h 47"/>
              <a:gd name="T4" fmla="*/ 53 w 64"/>
              <a:gd name="T5" fmla="*/ 15 h 47"/>
              <a:gd name="T6" fmla="*/ 52 w 64"/>
              <a:gd name="T7" fmla="*/ 10 h 47"/>
              <a:gd name="T8" fmla="*/ 52 w 64"/>
              <a:gd name="T9" fmla="*/ 6 h 47"/>
              <a:gd name="T10" fmla="*/ 45 w 64"/>
              <a:gd name="T11" fmla="*/ 4 h 47"/>
              <a:gd name="T12" fmla="*/ 42 w 64"/>
              <a:gd name="T13" fmla="*/ 4 h 47"/>
              <a:gd name="T14" fmla="*/ 38 w 64"/>
              <a:gd name="T15" fmla="*/ 2 h 47"/>
              <a:gd name="T16" fmla="*/ 35 w 64"/>
              <a:gd name="T17" fmla="*/ 1 h 47"/>
              <a:gd name="T18" fmla="*/ 34 w 64"/>
              <a:gd name="T19" fmla="*/ 0 h 47"/>
              <a:gd name="T20" fmla="*/ 32 w 64"/>
              <a:gd name="T21" fmla="*/ 1 h 47"/>
              <a:gd name="T22" fmla="*/ 29 w 64"/>
              <a:gd name="T23" fmla="*/ 4 h 47"/>
              <a:gd name="T24" fmla="*/ 25 w 64"/>
              <a:gd name="T25" fmla="*/ 4 h 47"/>
              <a:gd name="T26" fmla="*/ 23 w 64"/>
              <a:gd name="T27" fmla="*/ 8 h 47"/>
              <a:gd name="T28" fmla="*/ 22 w 64"/>
              <a:gd name="T29" fmla="*/ 11 h 47"/>
              <a:gd name="T30" fmla="*/ 20 w 64"/>
              <a:gd name="T31" fmla="*/ 12 h 47"/>
              <a:gd name="T32" fmla="*/ 16 w 64"/>
              <a:gd name="T33" fmla="*/ 16 h 47"/>
              <a:gd name="T34" fmla="*/ 15 w 64"/>
              <a:gd name="T35" fmla="*/ 19 h 47"/>
              <a:gd name="T36" fmla="*/ 11 w 64"/>
              <a:gd name="T37" fmla="*/ 20 h 47"/>
              <a:gd name="T38" fmla="*/ 7 w 64"/>
              <a:gd name="T39" fmla="*/ 22 h 47"/>
              <a:gd name="T40" fmla="*/ 2 w 64"/>
              <a:gd name="T41" fmla="*/ 22 h 47"/>
              <a:gd name="T42" fmla="*/ 2 w 64"/>
              <a:gd name="T43" fmla="*/ 22 h 47"/>
              <a:gd name="T44" fmla="*/ 3 w 64"/>
              <a:gd name="T45" fmla="*/ 28 h 47"/>
              <a:gd name="T46" fmla="*/ 4 w 64"/>
              <a:gd name="T47" fmla="*/ 33 h 47"/>
              <a:gd name="T48" fmla="*/ 0 w 64"/>
              <a:gd name="T49" fmla="*/ 37 h 47"/>
              <a:gd name="T50" fmla="*/ 2 w 64"/>
              <a:gd name="T51" fmla="*/ 40 h 47"/>
              <a:gd name="T52" fmla="*/ 2 w 64"/>
              <a:gd name="T53" fmla="*/ 44 h 47"/>
              <a:gd name="T54" fmla="*/ 6 w 64"/>
              <a:gd name="T55" fmla="*/ 43 h 47"/>
              <a:gd name="T56" fmla="*/ 10 w 64"/>
              <a:gd name="T57" fmla="*/ 41 h 47"/>
              <a:gd name="T58" fmla="*/ 22 w 64"/>
              <a:gd name="T59" fmla="*/ 42 h 47"/>
              <a:gd name="T60" fmla="*/ 28 w 64"/>
              <a:gd name="T61" fmla="*/ 43 h 47"/>
              <a:gd name="T62" fmla="*/ 33 w 64"/>
              <a:gd name="T63" fmla="*/ 44 h 47"/>
              <a:gd name="T64" fmla="*/ 37 w 64"/>
              <a:gd name="T65" fmla="*/ 44 h 47"/>
              <a:gd name="T66" fmla="*/ 42 w 64"/>
              <a:gd name="T67" fmla="*/ 46 h 47"/>
              <a:gd name="T68" fmla="*/ 48 w 64"/>
              <a:gd name="T69" fmla="*/ 46 h 47"/>
              <a:gd name="T70" fmla="*/ 49 w 64"/>
              <a:gd name="T71" fmla="*/ 44 h 47"/>
              <a:gd name="T72" fmla="*/ 53 w 64"/>
              <a:gd name="T73" fmla="*/ 39 h 47"/>
              <a:gd name="T74" fmla="*/ 58 w 64"/>
              <a:gd name="T75" fmla="*/ 38 h 47"/>
              <a:gd name="T76" fmla="*/ 57 w 64"/>
              <a:gd name="T77" fmla="*/ 36 h 47"/>
              <a:gd name="T78" fmla="*/ 56 w 64"/>
              <a:gd name="T79" fmla="*/ 29 h 47"/>
              <a:gd name="T80" fmla="*/ 61 w 64"/>
              <a:gd name="T81" fmla="*/ 30 h 47"/>
              <a:gd name="T82" fmla="*/ 64 w 64"/>
              <a:gd name="T83" fmla="*/ 27 h 47"/>
              <a:gd name="T84" fmla="*/ 60 w 64"/>
              <a:gd name="T85" fmla="*/ 23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47">
                <a:moveTo>
                  <a:pt x="60" y="23"/>
                </a:moveTo>
                <a:cubicBezTo>
                  <a:pt x="59" y="23"/>
                  <a:pt x="58" y="20"/>
                  <a:pt x="56" y="19"/>
                </a:cubicBezTo>
                <a:cubicBezTo>
                  <a:pt x="54" y="19"/>
                  <a:pt x="55" y="16"/>
                  <a:pt x="53" y="15"/>
                </a:cubicBezTo>
                <a:cubicBezTo>
                  <a:pt x="52" y="14"/>
                  <a:pt x="53" y="12"/>
                  <a:pt x="52" y="10"/>
                </a:cubicBezTo>
                <a:cubicBezTo>
                  <a:pt x="52" y="9"/>
                  <a:pt x="53" y="6"/>
                  <a:pt x="52" y="6"/>
                </a:cubicBezTo>
                <a:cubicBezTo>
                  <a:pt x="51" y="5"/>
                  <a:pt x="47" y="3"/>
                  <a:pt x="45" y="4"/>
                </a:cubicBezTo>
                <a:cubicBezTo>
                  <a:pt x="44" y="4"/>
                  <a:pt x="42" y="5"/>
                  <a:pt x="42" y="4"/>
                </a:cubicBezTo>
                <a:cubicBezTo>
                  <a:pt x="41" y="2"/>
                  <a:pt x="40" y="2"/>
                  <a:pt x="38" y="2"/>
                </a:cubicBezTo>
                <a:cubicBezTo>
                  <a:pt x="37" y="2"/>
                  <a:pt x="35" y="2"/>
                  <a:pt x="35" y="1"/>
                </a:cubicBezTo>
                <a:cubicBezTo>
                  <a:pt x="34" y="1"/>
                  <a:pt x="34" y="1"/>
                  <a:pt x="34" y="0"/>
                </a:cubicBezTo>
                <a:cubicBezTo>
                  <a:pt x="34" y="1"/>
                  <a:pt x="33" y="1"/>
                  <a:pt x="32" y="1"/>
                </a:cubicBezTo>
                <a:cubicBezTo>
                  <a:pt x="31" y="2"/>
                  <a:pt x="31" y="4"/>
                  <a:pt x="29" y="4"/>
                </a:cubicBezTo>
                <a:cubicBezTo>
                  <a:pt x="28" y="4"/>
                  <a:pt x="26" y="3"/>
                  <a:pt x="25" y="4"/>
                </a:cubicBezTo>
                <a:cubicBezTo>
                  <a:pt x="23" y="6"/>
                  <a:pt x="23" y="7"/>
                  <a:pt x="23" y="8"/>
                </a:cubicBezTo>
                <a:cubicBezTo>
                  <a:pt x="23" y="9"/>
                  <a:pt x="23" y="11"/>
                  <a:pt x="22" y="11"/>
                </a:cubicBezTo>
                <a:cubicBezTo>
                  <a:pt x="21" y="11"/>
                  <a:pt x="21" y="12"/>
                  <a:pt x="20" y="12"/>
                </a:cubicBezTo>
                <a:cubicBezTo>
                  <a:pt x="19" y="13"/>
                  <a:pt x="17" y="15"/>
                  <a:pt x="16" y="16"/>
                </a:cubicBezTo>
                <a:cubicBezTo>
                  <a:pt x="16" y="17"/>
                  <a:pt x="16" y="19"/>
                  <a:pt x="15" y="19"/>
                </a:cubicBezTo>
                <a:cubicBezTo>
                  <a:pt x="15" y="19"/>
                  <a:pt x="12" y="19"/>
                  <a:pt x="11" y="20"/>
                </a:cubicBezTo>
                <a:cubicBezTo>
                  <a:pt x="10" y="21"/>
                  <a:pt x="9" y="22"/>
                  <a:pt x="7" y="22"/>
                </a:cubicBezTo>
                <a:cubicBezTo>
                  <a:pt x="7" y="22"/>
                  <a:pt x="4" y="22"/>
                  <a:pt x="2" y="22"/>
                </a:cubicBezTo>
                <a:cubicBezTo>
                  <a:pt x="2" y="22"/>
                  <a:pt x="2" y="22"/>
                  <a:pt x="2" y="22"/>
                </a:cubicBezTo>
                <a:cubicBezTo>
                  <a:pt x="2" y="24"/>
                  <a:pt x="2" y="26"/>
                  <a:pt x="3" y="28"/>
                </a:cubicBezTo>
                <a:cubicBezTo>
                  <a:pt x="5" y="29"/>
                  <a:pt x="5" y="33"/>
                  <a:pt x="4" y="33"/>
                </a:cubicBezTo>
                <a:cubicBezTo>
                  <a:pt x="2" y="34"/>
                  <a:pt x="0" y="36"/>
                  <a:pt x="0" y="37"/>
                </a:cubicBezTo>
                <a:cubicBezTo>
                  <a:pt x="0" y="38"/>
                  <a:pt x="2" y="39"/>
                  <a:pt x="2" y="40"/>
                </a:cubicBezTo>
                <a:cubicBezTo>
                  <a:pt x="2" y="41"/>
                  <a:pt x="2" y="43"/>
                  <a:pt x="2" y="44"/>
                </a:cubicBezTo>
                <a:cubicBezTo>
                  <a:pt x="3" y="44"/>
                  <a:pt x="4" y="45"/>
                  <a:pt x="6" y="43"/>
                </a:cubicBezTo>
                <a:cubicBezTo>
                  <a:pt x="7" y="42"/>
                  <a:pt x="7" y="41"/>
                  <a:pt x="10" y="41"/>
                </a:cubicBezTo>
                <a:cubicBezTo>
                  <a:pt x="13" y="41"/>
                  <a:pt x="21" y="41"/>
                  <a:pt x="22" y="42"/>
                </a:cubicBezTo>
                <a:cubicBezTo>
                  <a:pt x="23" y="44"/>
                  <a:pt x="26" y="42"/>
                  <a:pt x="28" y="43"/>
                </a:cubicBezTo>
                <a:cubicBezTo>
                  <a:pt x="30" y="44"/>
                  <a:pt x="33" y="45"/>
                  <a:pt x="33" y="44"/>
                </a:cubicBezTo>
                <a:cubicBezTo>
                  <a:pt x="33" y="43"/>
                  <a:pt x="36" y="45"/>
                  <a:pt x="37" y="44"/>
                </a:cubicBezTo>
                <a:cubicBezTo>
                  <a:pt x="39" y="43"/>
                  <a:pt x="41" y="46"/>
                  <a:pt x="42" y="46"/>
                </a:cubicBezTo>
                <a:cubicBezTo>
                  <a:pt x="43" y="45"/>
                  <a:pt x="47" y="45"/>
                  <a:pt x="48" y="46"/>
                </a:cubicBezTo>
                <a:cubicBezTo>
                  <a:pt x="49" y="47"/>
                  <a:pt x="49" y="45"/>
                  <a:pt x="49" y="44"/>
                </a:cubicBezTo>
                <a:cubicBezTo>
                  <a:pt x="49" y="43"/>
                  <a:pt x="53" y="39"/>
                  <a:pt x="53" y="39"/>
                </a:cubicBezTo>
                <a:cubicBezTo>
                  <a:pt x="53" y="39"/>
                  <a:pt x="56" y="39"/>
                  <a:pt x="58" y="38"/>
                </a:cubicBezTo>
                <a:cubicBezTo>
                  <a:pt x="57" y="38"/>
                  <a:pt x="57" y="37"/>
                  <a:pt x="57" y="36"/>
                </a:cubicBezTo>
                <a:cubicBezTo>
                  <a:pt x="56" y="32"/>
                  <a:pt x="55" y="30"/>
                  <a:pt x="56" y="29"/>
                </a:cubicBezTo>
                <a:cubicBezTo>
                  <a:pt x="57" y="28"/>
                  <a:pt x="59" y="31"/>
                  <a:pt x="61" y="30"/>
                </a:cubicBezTo>
                <a:cubicBezTo>
                  <a:pt x="62" y="29"/>
                  <a:pt x="64" y="28"/>
                  <a:pt x="64" y="27"/>
                </a:cubicBezTo>
                <a:cubicBezTo>
                  <a:pt x="64" y="25"/>
                  <a:pt x="62" y="24"/>
                  <a:pt x="60" y="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6" name="Freeform 88"/>
          <p:cNvSpPr>
            <a:spLocks noChangeArrowheads="1"/>
          </p:cNvSpPr>
          <p:nvPr/>
        </p:nvSpPr>
        <p:spPr bwMode="auto">
          <a:xfrm>
            <a:off x="3465008" y="2018254"/>
            <a:ext cx="108318" cy="52374"/>
          </a:xfrm>
          <a:custGeom>
            <a:avLst/>
            <a:gdLst>
              <a:gd name="T0" fmla="*/ 18 w 51"/>
              <a:gd name="T1" fmla="*/ 17 h 24"/>
              <a:gd name="T2" fmla="*/ 26 w 51"/>
              <a:gd name="T3" fmla="*/ 17 h 24"/>
              <a:gd name="T4" fmla="*/ 30 w 51"/>
              <a:gd name="T5" fmla="*/ 18 h 24"/>
              <a:gd name="T6" fmla="*/ 37 w 51"/>
              <a:gd name="T7" fmla="*/ 22 h 24"/>
              <a:gd name="T8" fmla="*/ 40 w 51"/>
              <a:gd name="T9" fmla="*/ 24 h 24"/>
              <a:gd name="T10" fmla="*/ 42 w 51"/>
              <a:gd name="T11" fmla="*/ 22 h 24"/>
              <a:gd name="T12" fmla="*/ 46 w 51"/>
              <a:gd name="T13" fmla="*/ 22 h 24"/>
              <a:gd name="T14" fmla="*/ 49 w 51"/>
              <a:gd name="T15" fmla="*/ 19 h 24"/>
              <a:gd name="T16" fmla="*/ 51 w 51"/>
              <a:gd name="T17" fmla="*/ 18 h 24"/>
              <a:gd name="T18" fmla="*/ 50 w 51"/>
              <a:gd name="T19" fmla="*/ 14 h 24"/>
              <a:gd name="T20" fmla="*/ 48 w 51"/>
              <a:gd name="T21" fmla="*/ 10 h 24"/>
              <a:gd name="T22" fmla="*/ 47 w 51"/>
              <a:gd name="T23" fmla="*/ 6 h 24"/>
              <a:gd name="T24" fmla="*/ 46 w 51"/>
              <a:gd name="T25" fmla="*/ 5 h 24"/>
              <a:gd name="T26" fmla="*/ 39 w 51"/>
              <a:gd name="T27" fmla="*/ 4 h 24"/>
              <a:gd name="T28" fmla="*/ 32 w 51"/>
              <a:gd name="T29" fmla="*/ 0 h 24"/>
              <a:gd name="T30" fmla="*/ 25 w 51"/>
              <a:gd name="T31" fmla="*/ 0 h 24"/>
              <a:gd name="T32" fmla="*/ 24 w 51"/>
              <a:gd name="T33" fmla="*/ 7 h 24"/>
              <a:gd name="T34" fmla="*/ 19 w 51"/>
              <a:gd name="T35" fmla="*/ 10 h 24"/>
              <a:gd name="T36" fmla="*/ 12 w 51"/>
              <a:gd name="T37" fmla="*/ 3 h 24"/>
              <a:gd name="T38" fmla="*/ 6 w 51"/>
              <a:gd name="T39" fmla="*/ 6 h 24"/>
              <a:gd name="T40" fmla="*/ 3 w 51"/>
              <a:gd name="T41" fmla="*/ 11 h 24"/>
              <a:gd name="T42" fmla="*/ 2 w 51"/>
              <a:gd name="T43" fmla="*/ 18 h 24"/>
              <a:gd name="T44" fmla="*/ 2 w 51"/>
              <a:gd name="T45" fmla="*/ 18 h 24"/>
              <a:gd name="T46" fmla="*/ 8 w 51"/>
              <a:gd name="T47" fmla="*/ 17 h 24"/>
              <a:gd name="T48" fmla="*/ 18 w 51"/>
              <a:gd name="T49" fmla="*/ 17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24">
                <a:moveTo>
                  <a:pt x="18" y="17"/>
                </a:moveTo>
                <a:cubicBezTo>
                  <a:pt x="19" y="17"/>
                  <a:pt x="24" y="18"/>
                  <a:pt x="26" y="17"/>
                </a:cubicBezTo>
                <a:cubicBezTo>
                  <a:pt x="29" y="16"/>
                  <a:pt x="29" y="18"/>
                  <a:pt x="30" y="18"/>
                </a:cubicBezTo>
                <a:cubicBezTo>
                  <a:pt x="32" y="18"/>
                  <a:pt x="35" y="20"/>
                  <a:pt x="37" y="22"/>
                </a:cubicBezTo>
                <a:cubicBezTo>
                  <a:pt x="38" y="22"/>
                  <a:pt x="39" y="23"/>
                  <a:pt x="40" y="24"/>
                </a:cubicBezTo>
                <a:cubicBezTo>
                  <a:pt x="41" y="23"/>
                  <a:pt x="41" y="23"/>
                  <a:pt x="42" y="22"/>
                </a:cubicBezTo>
                <a:cubicBezTo>
                  <a:pt x="43" y="21"/>
                  <a:pt x="45" y="22"/>
                  <a:pt x="46" y="22"/>
                </a:cubicBezTo>
                <a:cubicBezTo>
                  <a:pt x="48" y="22"/>
                  <a:pt x="48" y="20"/>
                  <a:pt x="49" y="19"/>
                </a:cubicBezTo>
                <a:cubicBezTo>
                  <a:pt x="50" y="19"/>
                  <a:pt x="51" y="19"/>
                  <a:pt x="51" y="18"/>
                </a:cubicBezTo>
                <a:cubicBezTo>
                  <a:pt x="51" y="17"/>
                  <a:pt x="51" y="15"/>
                  <a:pt x="50" y="14"/>
                </a:cubicBezTo>
                <a:cubicBezTo>
                  <a:pt x="49" y="13"/>
                  <a:pt x="47" y="11"/>
                  <a:pt x="48" y="10"/>
                </a:cubicBezTo>
                <a:cubicBezTo>
                  <a:pt x="48" y="9"/>
                  <a:pt x="48" y="8"/>
                  <a:pt x="47" y="6"/>
                </a:cubicBezTo>
                <a:cubicBezTo>
                  <a:pt x="46" y="6"/>
                  <a:pt x="46" y="5"/>
                  <a:pt x="46" y="5"/>
                </a:cubicBezTo>
                <a:cubicBezTo>
                  <a:pt x="43" y="4"/>
                  <a:pt x="40" y="4"/>
                  <a:pt x="39" y="4"/>
                </a:cubicBezTo>
                <a:cubicBezTo>
                  <a:pt x="38" y="5"/>
                  <a:pt x="33" y="1"/>
                  <a:pt x="32" y="0"/>
                </a:cubicBezTo>
                <a:cubicBezTo>
                  <a:pt x="32" y="0"/>
                  <a:pt x="28" y="0"/>
                  <a:pt x="25" y="0"/>
                </a:cubicBezTo>
                <a:cubicBezTo>
                  <a:pt x="23" y="2"/>
                  <a:pt x="24" y="4"/>
                  <a:pt x="24" y="7"/>
                </a:cubicBezTo>
                <a:cubicBezTo>
                  <a:pt x="24" y="10"/>
                  <a:pt x="20" y="10"/>
                  <a:pt x="19" y="10"/>
                </a:cubicBezTo>
                <a:cubicBezTo>
                  <a:pt x="17" y="10"/>
                  <a:pt x="13" y="4"/>
                  <a:pt x="12" y="3"/>
                </a:cubicBezTo>
                <a:cubicBezTo>
                  <a:pt x="11" y="1"/>
                  <a:pt x="8" y="4"/>
                  <a:pt x="6" y="6"/>
                </a:cubicBezTo>
                <a:cubicBezTo>
                  <a:pt x="3" y="7"/>
                  <a:pt x="5" y="10"/>
                  <a:pt x="3" y="11"/>
                </a:cubicBezTo>
                <a:cubicBezTo>
                  <a:pt x="1" y="12"/>
                  <a:pt x="0" y="15"/>
                  <a:pt x="2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4" y="18"/>
                  <a:pt x="6" y="18"/>
                  <a:pt x="8" y="17"/>
                </a:cubicBezTo>
                <a:cubicBezTo>
                  <a:pt x="10" y="15"/>
                  <a:pt x="16" y="17"/>
                  <a:pt x="18" y="1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7" name="Freeform 89"/>
          <p:cNvSpPr>
            <a:spLocks noChangeArrowheads="1"/>
          </p:cNvSpPr>
          <p:nvPr/>
        </p:nvSpPr>
        <p:spPr bwMode="auto">
          <a:xfrm>
            <a:off x="3465008" y="2050392"/>
            <a:ext cx="84512" cy="53565"/>
          </a:xfrm>
          <a:custGeom>
            <a:avLst/>
            <a:gdLst>
              <a:gd name="T0" fmla="*/ 6 w 40"/>
              <a:gd name="T1" fmla="*/ 13 h 25"/>
              <a:gd name="T2" fmla="*/ 10 w 40"/>
              <a:gd name="T3" fmla="*/ 14 h 25"/>
              <a:gd name="T4" fmla="*/ 14 w 40"/>
              <a:gd name="T5" fmla="*/ 17 h 25"/>
              <a:gd name="T6" fmla="*/ 14 w 40"/>
              <a:gd name="T7" fmla="*/ 21 h 25"/>
              <a:gd name="T8" fmla="*/ 19 w 40"/>
              <a:gd name="T9" fmla="*/ 25 h 25"/>
              <a:gd name="T10" fmla="*/ 24 w 40"/>
              <a:gd name="T11" fmla="*/ 25 h 25"/>
              <a:gd name="T12" fmla="*/ 28 w 40"/>
              <a:gd name="T13" fmla="*/ 23 h 25"/>
              <a:gd name="T14" fmla="*/ 32 w 40"/>
              <a:gd name="T15" fmla="*/ 22 h 25"/>
              <a:gd name="T16" fmla="*/ 33 w 40"/>
              <a:gd name="T17" fmla="*/ 19 h 25"/>
              <a:gd name="T18" fmla="*/ 37 w 40"/>
              <a:gd name="T19" fmla="*/ 15 h 25"/>
              <a:gd name="T20" fmla="*/ 39 w 40"/>
              <a:gd name="T21" fmla="*/ 14 h 25"/>
              <a:gd name="T22" fmla="*/ 40 w 40"/>
              <a:gd name="T23" fmla="*/ 11 h 25"/>
              <a:gd name="T24" fmla="*/ 40 w 40"/>
              <a:gd name="T25" fmla="*/ 9 h 25"/>
              <a:gd name="T26" fmla="*/ 37 w 40"/>
              <a:gd name="T27" fmla="*/ 7 h 25"/>
              <a:gd name="T28" fmla="*/ 30 w 40"/>
              <a:gd name="T29" fmla="*/ 3 h 25"/>
              <a:gd name="T30" fmla="*/ 26 w 40"/>
              <a:gd name="T31" fmla="*/ 2 h 25"/>
              <a:gd name="T32" fmla="*/ 18 w 40"/>
              <a:gd name="T33" fmla="*/ 2 h 25"/>
              <a:gd name="T34" fmla="*/ 8 w 40"/>
              <a:gd name="T35" fmla="*/ 2 h 25"/>
              <a:gd name="T36" fmla="*/ 2 w 40"/>
              <a:gd name="T37" fmla="*/ 3 h 25"/>
              <a:gd name="T38" fmla="*/ 2 w 40"/>
              <a:gd name="T39" fmla="*/ 11 h 25"/>
              <a:gd name="T40" fmla="*/ 2 w 40"/>
              <a:gd name="T41" fmla="*/ 12 h 25"/>
              <a:gd name="T42" fmla="*/ 6 w 40"/>
              <a:gd name="T43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" h="25">
                <a:moveTo>
                  <a:pt x="6" y="13"/>
                </a:moveTo>
                <a:cubicBezTo>
                  <a:pt x="7" y="14"/>
                  <a:pt x="9" y="15"/>
                  <a:pt x="10" y="14"/>
                </a:cubicBezTo>
                <a:cubicBezTo>
                  <a:pt x="11" y="14"/>
                  <a:pt x="14" y="15"/>
                  <a:pt x="14" y="17"/>
                </a:cubicBezTo>
                <a:cubicBezTo>
                  <a:pt x="14" y="18"/>
                  <a:pt x="13" y="21"/>
                  <a:pt x="14" y="21"/>
                </a:cubicBezTo>
                <a:cubicBezTo>
                  <a:pt x="15" y="21"/>
                  <a:pt x="19" y="23"/>
                  <a:pt x="19" y="25"/>
                </a:cubicBezTo>
                <a:cubicBezTo>
                  <a:pt x="21" y="25"/>
                  <a:pt x="24" y="25"/>
                  <a:pt x="24" y="25"/>
                </a:cubicBezTo>
                <a:cubicBezTo>
                  <a:pt x="26" y="25"/>
                  <a:pt x="27" y="24"/>
                  <a:pt x="28" y="23"/>
                </a:cubicBezTo>
                <a:cubicBezTo>
                  <a:pt x="29" y="22"/>
                  <a:pt x="32" y="22"/>
                  <a:pt x="32" y="22"/>
                </a:cubicBezTo>
                <a:cubicBezTo>
                  <a:pt x="33" y="22"/>
                  <a:pt x="33" y="20"/>
                  <a:pt x="33" y="19"/>
                </a:cubicBezTo>
                <a:cubicBezTo>
                  <a:pt x="34" y="18"/>
                  <a:pt x="36" y="16"/>
                  <a:pt x="37" y="15"/>
                </a:cubicBezTo>
                <a:cubicBezTo>
                  <a:pt x="38" y="15"/>
                  <a:pt x="38" y="14"/>
                  <a:pt x="39" y="14"/>
                </a:cubicBezTo>
                <a:cubicBezTo>
                  <a:pt x="40" y="14"/>
                  <a:pt x="40" y="12"/>
                  <a:pt x="40" y="11"/>
                </a:cubicBezTo>
                <a:cubicBezTo>
                  <a:pt x="40" y="10"/>
                  <a:pt x="40" y="10"/>
                  <a:pt x="40" y="9"/>
                </a:cubicBezTo>
                <a:cubicBezTo>
                  <a:pt x="39" y="8"/>
                  <a:pt x="38" y="7"/>
                  <a:pt x="37" y="7"/>
                </a:cubicBezTo>
                <a:cubicBezTo>
                  <a:pt x="35" y="5"/>
                  <a:pt x="32" y="3"/>
                  <a:pt x="30" y="3"/>
                </a:cubicBezTo>
                <a:cubicBezTo>
                  <a:pt x="29" y="3"/>
                  <a:pt x="29" y="1"/>
                  <a:pt x="26" y="2"/>
                </a:cubicBezTo>
                <a:cubicBezTo>
                  <a:pt x="24" y="3"/>
                  <a:pt x="19" y="2"/>
                  <a:pt x="18" y="2"/>
                </a:cubicBezTo>
                <a:cubicBezTo>
                  <a:pt x="16" y="2"/>
                  <a:pt x="10" y="0"/>
                  <a:pt x="8" y="2"/>
                </a:cubicBezTo>
                <a:cubicBezTo>
                  <a:pt x="6" y="3"/>
                  <a:pt x="4" y="3"/>
                  <a:pt x="2" y="3"/>
                </a:cubicBezTo>
                <a:cubicBezTo>
                  <a:pt x="4" y="6"/>
                  <a:pt x="3" y="9"/>
                  <a:pt x="2" y="11"/>
                </a:cubicBezTo>
                <a:cubicBezTo>
                  <a:pt x="0" y="12"/>
                  <a:pt x="1" y="12"/>
                  <a:pt x="2" y="12"/>
                </a:cubicBezTo>
                <a:cubicBezTo>
                  <a:pt x="4" y="12"/>
                  <a:pt x="5" y="12"/>
                  <a:pt x="6" y="1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8" name="Freeform 90"/>
          <p:cNvSpPr>
            <a:spLocks noChangeArrowheads="1"/>
          </p:cNvSpPr>
          <p:nvPr/>
        </p:nvSpPr>
        <p:spPr bwMode="auto">
          <a:xfrm>
            <a:off x="3255512" y="2227750"/>
            <a:ext cx="65467" cy="36899"/>
          </a:xfrm>
          <a:custGeom>
            <a:avLst/>
            <a:gdLst>
              <a:gd name="T0" fmla="*/ 28 w 31"/>
              <a:gd name="T1" fmla="*/ 7 h 17"/>
              <a:gd name="T2" fmla="*/ 24 w 31"/>
              <a:gd name="T3" fmla="*/ 5 h 17"/>
              <a:gd name="T4" fmla="*/ 24 w 31"/>
              <a:gd name="T5" fmla="*/ 2 h 17"/>
              <a:gd name="T6" fmla="*/ 20 w 31"/>
              <a:gd name="T7" fmla="*/ 0 h 17"/>
              <a:gd name="T8" fmla="*/ 16 w 31"/>
              <a:gd name="T9" fmla="*/ 0 h 17"/>
              <a:gd name="T10" fmla="*/ 10 w 31"/>
              <a:gd name="T11" fmla="*/ 1 h 17"/>
              <a:gd name="T12" fmla="*/ 9 w 31"/>
              <a:gd name="T13" fmla="*/ 2 h 17"/>
              <a:gd name="T14" fmla="*/ 5 w 31"/>
              <a:gd name="T15" fmla="*/ 5 h 17"/>
              <a:gd name="T16" fmla="*/ 1 w 31"/>
              <a:gd name="T17" fmla="*/ 10 h 17"/>
              <a:gd name="T18" fmla="*/ 2 w 31"/>
              <a:gd name="T19" fmla="*/ 12 h 17"/>
              <a:gd name="T20" fmla="*/ 5 w 31"/>
              <a:gd name="T21" fmla="*/ 13 h 17"/>
              <a:gd name="T22" fmla="*/ 6 w 31"/>
              <a:gd name="T23" fmla="*/ 16 h 17"/>
              <a:gd name="T24" fmla="*/ 6 w 31"/>
              <a:gd name="T25" fmla="*/ 16 h 17"/>
              <a:gd name="T26" fmla="*/ 12 w 31"/>
              <a:gd name="T27" fmla="*/ 16 h 17"/>
              <a:gd name="T28" fmla="*/ 15 w 31"/>
              <a:gd name="T29" fmla="*/ 11 h 17"/>
              <a:gd name="T30" fmla="*/ 19 w 31"/>
              <a:gd name="T31" fmla="*/ 16 h 17"/>
              <a:gd name="T32" fmla="*/ 21 w 31"/>
              <a:gd name="T33" fmla="*/ 13 h 17"/>
              <a:gd name="T34" fmla="*/ 23 w 31"/>
              <a:gd name="T35" fmla="*/ 12 h 17"/>
              <a:gd name="T36" fmla="*/ 27 w 31"/>
              <a:gd name="T37" fmla="*/ 11 h 17"/>
              <a:gd name="T38" fmla="*/ 29 w 31"/>
              <a:gd name="T39" fmla="*/ 10 h 17"/>
              <a:gd name="T40" fmla="*/ 30 w 31"/>
              <a:gd name="T41" fmla="*/ 8 h 17"/>
              <a:gd name="T42" fmla="*/ 31 w 31"/>
              <a:gd name="T43" fmla="*/ 7 h 17"/>
              <a:gd name="T44" fmla="*/ 28 w 31"/>
              <a:gd name="T45" fmla="*/ 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1" h="17">
                <a:moveTo>
                  <a:pt x="28" y="7"/>
                </a:moveTo>
                <a:cubicBezTo>
                  <a:pt x="26" y="7"/>
                  <a:pt x="24" y="6"/>
                  <a:pt x="24" y="5"/>
                </a:cubicBezTo>
                <a:cubicBezTo>
                  <a:pt x="24" y="4"/>
                  <a:pt x="24" y="3"/>
                  <a:pt x="24" y="2"/>
                </a:cubicBezTo>
                <a:cubicBezTo>
                  <a:pt x="23" y="1"/>
                  <a:pt x="21" y="1"/>
                  <a:pt x="20" y="0"/>
                </a:cubicBezTo>
                <a:cubicBezTo>
                  <a:pt x="18" y="0"/>
                  <a:pt x="17" y="0"/>
                  <a:pt x="16" y="0"/>
                </a:cubicBezTo>
                <a:cubicBezTo>
                  <a:pt x="15" y="1"/>
                  <a:pt x="12" y="1"/>
                  <a:pt x="10" y="1"/>
                </a:cubicBezTo>
                <a:cubicBezTo>
                  <a:pt x="10" y="1"/>
                  <a:pt x="9" y="2"/>
                  <a:pt x="9" y="2"/>
                </a:cubicBezTo>
                <a:cubicBezTo>
                  <a:pt x="7" y="2"/>
                  <a:pt x="6" y="3"/>
                  <a:pt x="5" y="5"/>
                </a:cubicBezTo>
                <a:cubicBezTo>
                  <a:pt x="5" y="6"/>
                  <a:pt x="2" y="7"/>
                  <a:pt x="1" y="10"/>
                </a:cubicBezTo>
                <a:cubicBezTo>
                  <a:pt x="0" y="13"/>
                  <a:pt x="0" y="14"/>
                  <a:pt x="2" y="12"/>
                </a:cubicBezTo>
                <a:cubicBezTo>
                  <a:pt x="3" y="11"/>
                  <a:pt x="5" y="11"/>
                  <a:pt x="5" y="13"/>
                </a:cubicBezTo>
                <a:cubicBezTo>
                  <a:pt x="5" y="14"/>
                  <a:pt x="7" y="14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8" y="16"/>
                  <a:pt x="11" y="16"/>
                  <a:pt x="12" y="16"/>
                </a:cubicBezTo>
                <a:cubicBezTo>
                  <a:pt x="13" y="16"/>
                  <a:pt x="15" y="11"/>
                  <a:pt x="15" y="11"/>
                </a:cubicBezTo>
                <a:cubicBezTo>
                  <a:pt x="16" y="10"/>
                  <a:pt x="18" y="14"/>
                  <a:pt x="19" y="16"/>
                </a:cubicBezTo>
                <a:cubicBezTo>
                  <a:pt x="21" y="17"/>
                  <a:pt x="21" y="14"/>
                  <a:pt x="21" y="13"/>
                </a:cubicBezTo>
                <a:cubicBezTo>
                  <a:pt x="21" y="12"/>
                  <a:pt x="22" y="11"/>
                  <a:pt x="23" y="12"/>
                </a:cubicBezTo>
                <a:cubicBezTo>
                  <a:pt x="25" y="12"/>
                  <a:pt x="27" y="12"/>
                  <a:pt x="27" y="11"/>
                </a:cubicBezTo>
                <a:cubicBezTo>
                  <a:pt x="27" y="9"/>
                  <a:pt x="28" y="10"/>
                  <a:pt x="29" y="10"/>
                </a:cubicBezTo>
                <a:cubicBezTo>
                  <a:pt x="30" y="10"/>
                  <a:pt x="30" y="8"/>
                  <a:pt x="30" y="8"/>
                </a:cubicBezTo>
                <a:cubicBezTo>
                  <a:pt x="31" y="7"/>
                  <a:pt x="31" y="7"/>
                  <a:pt x="31" y="7"/>
                </a:cubicBezTo>
                <a:cubicBezTo>
                  <a:pt x="30" y="7"/>
                  <a:pt x="29" y="6"/>
                  <a:pt x="28" y="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9" name="Freeform 91"/>
          <p:cNvSpPr>
            <a:spLocks noChangeArrowheads="1"/>
          </p:cNvSpPr>
          <p:nvPr/>
        </p:nvSpPr>
        <p:spPr bwMode="auto">
          <a:xfrm>
            <a:off x="3253132" y="2087293"/>
            <a:ext cx="132125" cy="148789"/>
          </a:xfrm>
          <a:custGeom>
            <a:avLst/>
            <a:gdLst>
              <a:gd name="T0" fmla="*/ 8 w 62"/>
              <a:gd name="T1" fmla="*/ 18 h 70"/>
              <a:gd name="T2" fmla="*/ 5 w 62"/>
              <a:gd name="T3" fmla="*/ 21 h 70"/>
              <a:gd name="T4" fmla="*/ 7 w 62"/>
              <a:gd name="T5" fmla="*/ 25 h 70"/>
              <a:gd name="T6" fmla="*/ 6 w 62"/>
              <a:gd name="T7" fmla="*/ 27 h 70"/>
              <a:gd name="T8" fmla="*/ 2 w 62"/>
              <a:gd name="T9" fmla="*/ 29 h 70"/>
              <a:gd name="T10" fmla="*/ 1 w 62"/>
              <a:gd name="T11" fmla="*/ 32 h 70"/>
              <a:gd name="T12" fmla="*/ 0 w 62"/>
              <a:gd name="T13" fmla="*/ 38 h 70"/>
              <a:gd name="T14" fmla="*/ 2 w 62"/>
              <a:gd name="T15" fmla="*/ 42 h 70"/>
              <a:gd name="T16" fmla="*/ 1 w 62"/>
              <a:gd name="T17" fmla="*/ 45 h 70"/>
              <a:gd name="T18" fmla="*/ 3 w 62"/>
              <a:gd name="T19" fmla="*/ 50 h 70"/>
              <a:gd name="T20" fmla="*/ 5 w 62"/>
              <a:gd name="T21" fmla="*/ 51 h 70"/>
              <a:gd name="T22" fmla="*/ 9 w 62"/>
              <a:gd name="T23" fmla="*/ 53 h 70"/>
              <a:gd name="T24" fmla="*/ 13 w 62"/>
              <a:gd name="T25" fmla="*/ 55 h 70"/>
              <a:gd name="T26" fmla="*/ 14 w 62"/>
              <a:gd name="T27" fmla="*/ 57 h 70"/>
              <a:gd name="T28" fmla="*/ 11 w 62"/>
              <a:gd name="T29" fmla="*/ 63 h 70"/>
              <a:gd name="T30" fmla="*/ 11 w 62"/>
              <a:gd name="T31" fmla="*/ 67 h 70"/>
              <a:gd name="T32" fmla="*/ 17 w 62"/>
              <a:gd name="T33" fmla="*/ 66 h 70"/>
              <a:gd name="T34" fmla="*/ 21 w 62"/>
              <a:gd name="T35" fmla="*/ 66 h 70"/>
              <a:gd name="T36" fmla="*/ 25 w 62"/>
              <a:gd name="T37" fmla="*/ 68 h 70"/>
              <a:gd name="T38" fmla="*/ 26 w 62"/>
              <a:gd name="T39" fmla="*/ 67 h 70"/>
              <a:gd name="T40" fmla="*/ 30 w 62"/>
              <a:gd name="T41" fmla="*/ 68 h 70"/>
              <a:gd name="T42" fmla="*/ 34 w 62"/>
              <a:gd name="T43" fmla="*/ 68 h 70"/>
              <a:gd name="T44" fmla="*/ 38 w 62"/>
              <a:gd name="T45" fmla="*/ 67 h 70"/>
              <a:gd name="T46" fmla="*/ 45 w 62"/>
              <a:gd name="T47" fmla="*/ 66 h 70"/>
              <a:gd name="T48" fmla="*/ 48 w 62"/>
              <a:gd name="T49" fmla="*/ 64 h 70"/>
              <a:gd name="T50" fmla="*/ 51 w 62"/>
              <a:gd name="T51" fmla="*/ 60 h 70"/>
              <a:gd name="T52" fmla="*/ 54 w 62"/>
              <a:gd name="T53" fmla="*/ 57 h 70"/>
              <a:gd name="T54" fmla="*/ 47 w 62"/>
              <a:gd name="T55" fmla="*/ 51 h 70"/>
              <a:gd name="T56" fmla="*/ 45 w 62"/>
              <a:gd name="T57" fmla="*/ 46 h 70"/>
              <a:gd name="T58" fmla="*/ 44 w 62"/>
              <a:gd name="T59" fmla="*/ 42 h 70"/>
              <a:gd name="T60" fmla="*/ 52 w 62"/>
              <a:gd name="T61" fmla="*/ 39 h 70"/>
              <a:gd name="T62" fmla="*/ 57 w 62"/>
              <a:gd name="T63" fmla="*/ 37 h 70"/>
              <a:gd name="T64" fmla="*/ 61 w 62"/>
              <a:gd name="T65" fmla="*/ 36 h 70"/>
              <a:gd name="T66" fmla="*/ 61 w 62"/>
              <a:gd name="T67" fmla="*/ 33 h 70"/>
              <a:gd name="T68" fmla="*/ 59 w 62"/>
              <a:gd name="T69" fmla="*/ 27 h 70"/>
              <a:gd name="T70" fmla="*/ 58 w 62"/>
              <a:gd name="T71" fmla="*/ 23 h 70"/>
              <a:gd name="T72" fmla="*/ 57 w 62"/>
              <a:gd name="T73" fmla="*/ 20 h 70"/>
              <a:gd name="T74" fmla="*/ 57 w 62"/>
              <a:gd name="T75" fmla="*/ 17 h 70"/>
              <a:gd name="T76" fmla="*/ 57 w 62"/>
              <a:gd name="T77" fmla="*/ 10 h 70"/>
              <a:gd name="T78" fmla="*/ 57 w 62"/>
              <a:gd name="T79" fmla="*/ 9 h 70"/>
              <a:gd name="T80" fmla="*/ 56 w 62"/>
              <a:gd name="T81" fmla="*/ 8 h 70"/>
              <a:gd name="T82" fmla="*/ 52 w 62"/>
              <a:gd name="T83" fmla="*/ 6 h 70"/>
              <a:gd name="T84" fmla="*/ 53 w 62"/>
              <a:gd name="T85" fmla="*/ 2 h 70"/>
              <a:gd name="T86" fmla="*/ 46 w 62"/>
              <a:gd name="T87" fmla="*/ 4 h 70"/>
              <a:gd name="T88" fmla="*/ 39 w 62"/>
              <a:gd name="T89" fmla="*/ 8 h 70"/>
              <a:gd name="T90" fmla="*/ 35 w 62"/>
              <a:gd name="T91" fmla="*/ 6 h 70"/>
              <a:gd name="T92" fmla="*/ 33 w 62"/>
              <a:gd name="T93" fmla="*/ 4 h 70"/>
              <a:gd name="T94" fmla="*/ 28 w 62"/>
              <a:gd name="T95" fmla="*/ 2 h 70"/>
              <a:gd name="T96" fmla="*/ 27 w 62"/>
              <a:gd name="T97" fmla="*/ 0 h 70"/>
              <a:gd name="T98" fmla="*/ 25 w 62"/>
              <a:gd name="T99" fmla="*/ 1 h 70"/>
              <a:gd name="T100" fmla="*/ 18 w 62"/>
              <a:gd name="T101" fmla="*/ 0 h 70"/>
              <a:gd name="T102" fmla="*/ 20 w 62"/>
              <a:gd name="T103" fmla="*/ 3 h 70"/>
              <a:gd name="T104" fmla="*/ 21 w 62"/>
              <a:gd name="T105" fmla="*/ 9 h 70"/>
              <a:gd name="T106" fmla="*/ 18 w 62"/>
              <a:gd name="T107" fmla="*/ 12 h 70"/>
              <a:gd name="T108" fmla="*/ 13 w 62"/>
              <a:gd name="T109" fmla="*/ 11 h 70"/>
              <a:gd name="T110" fmla="*/ 8 w 62"/>
              <a:gd name="T111" fmla="*/ 12 h 70"/>
              <a:gd name="T112" fmla="*/ 8 w 62"/>
              <a:gd name="T113" fmla="*/ 13 h 70"/>
              <a:gd name="T114" fmla="*/ 8 w 62"/>
              <a:gd name="T115" fmla="*/ 18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" h="70">
                <a:moveTo>
                  <a:pt x="8" y="18"/>
                </a:moveTo>
                <a:cubicBezTo>
                  <a:pt x="7" y="20"/>
                  <a:pt x="4" y="21"/>
                  <a:pt x="5" y="21"/>
                </a:cubicBezTo>
                <a:cubicBezTo>
                  <a:pt x="5" y="22"/>
                  <a:pt x="8" y="24"/>
                  <a:pt x="7" y="25"/>
                </a:cubicBezTo>
                <a:cubicBezTo>
                  <a:pt x="6" y="26"/>
                  <a:pt x="6" y="25"/>
                  <a:pt x="6" y="27"/>
                </a:cubicBezTo>
                <a:cubicBezTo>
                  <a:pt x="6" y="29"/>
                  <a:pt x="3" y="29"/>
                  <a:pt x="2" y="29"/>
                </a:cubicBezTo>
                <a:cubicBezTo>
                  <a:pt x="1" y="29"/>
                  <a:pt x="2" y="31"/>
                  <a:pt x="1" y="32"/>
                </a:cubicBezTo>
                <a:cubicBezTo>
                  <a:pt x="1" y="34"/>
                  <a:pt x="1" y="37"/>
                  <a:pt x="0" y="38"/>
                </a:cubicBezTo>
                <a:cubicBezTo>
                  <a:pt x="0" y="39"/>
                  <a:pt x="3" y="41"/>
                  <a:pt x="2" y="42"/>
                </a:cubicBezTo>
                <a:cubicBezTo>
                  <a:pt x="2" y="43"/>
                  <a:pt x="0" y="44"/>
                  <a:pt x="1" y="45"/>
                </a:cubicBezTo>
                <a:cubicBezTo>
                  <a:pt x="1" y="45"/>
                  <a:pt x="3" y="47"/>
                  <a:pt x="3" y="50"/>
                </a:cubicBezTo>
                <a:cubicBezTo>
                  <a:pt x="4" y="51"/>
                  <a:pt x="4" y="51"/>
                  <a:pt x="5" y="51"/>
                </a:cubicBezTo>
                <a:cubicBezTo>
                  <a:pt x="6" y="52"/>
                  <a:pt x="7" y="53"/>
                  <a:pt x="9" y="53"/>
                </a:cubicBezTo>
                <a:cubicBezTo>
                  <a:pt x="11" y="53"/>
                  <a:pt x="12" y="55"/>
                  <a:pt x="13" y="55"/>
                </a:cubicBezTo>
                <a:cubicBezTo>
                  <a:pt x="14" y="54"/>
                  <a:pt x="16" y="55"/>
                  <a:pt x="14" y="57"/>
                </a:cubicBezTo>
                <a:cubicBezTo>
                  <a:pt x="12" y="59"/>
                  <a:pt x="12" y="61"/>
                  <a:pt x="11" y="63"/>
                </a:cubicBezTo>
                <a:cubicBezTo>
                  <a:pt x="11" y="64"/>
                  <a:pt x="11" y="66"/>
                  <a:pt x="11" y="67"/>
                </a:cubicBezTo>
                <a:cubicBezTo>
                  <a:pt x="13" y="67"/>
                  <a:pt x="16" y="67"/>
                  <a:pt x="17" y="66"/>
                </a:cubicBezTo>
                <a:cubicBezTo>
                  <a:pt x="18" y="66"/>
                  <a:pt x="19" y="66"/>
                  <a:pt x="21" y="66"/>
                </a:cubicBezTo>
                <a:cubicBezTo>
                  <a:pt x="22" y="67"/>
                  <a:pt x="24" y="67"/>
                  <a:pt x="25" y="68"/>
                </a:cubicBezTo>
                <a:cubicBezTo>
                  <a:pt x="25" y="68"/>
                  <a:pt x="26" y="67"/>
                  <a:pt x="26" y="67"/>
                </a:cubicBezTo>
                <a:cubicBezTo>
                  <a:pt x="27" y="67"/>
                  <a:pt x="29" y="70"/>
                  <a:pt x="30" y="68"/>
                </a:cubicBezTo>
                <a:cubicBezTo>
                  <a:pt x="31" y="67"/>
                  <a:pt x="33" y="67"/>
                  <a:pt x="34" y="68"/>
                </a:cubicBezTo>
                <a:cubicBezTo>
                  <a:pt x="35" y="68"/>
                  <a:pt x="37" y="69"/>
                  <a:pt x="38" y="67"/>
                </a:cubicBezTo>
                <a:cubicBezTo>
                  <a:pt x="39" y="66"/>
                  <a:pt x="44" y="66"/>
                  <a:pt x="45" y="66"/>
                </a:cubicBezTo>
                <a:cubicBezTo>
                  <a:pt x="46" y="66"/>
                  <a:pt x="49" y="68"/>
                  <a:pt x="48" y="64"/>
                </a:cubicBezTo>
                <a:cubicBezTo>
                  <a:pt x="47" y="60"/>
                  <a:pt x="50" y="61"/>
                  <a:pt x="51" y="60"/>
                </a:cubicBezTo>
                <a:cubicBezTo>
                  <a:pt x="51" y="58"/>
                  <a:pt x="55" y="58"/>
                  <a:pt x="54" y="57"/>
                </a:cubicBezTo>
                <a:cubicBezTo>
                  <a:pt x="54" y="56"/>
                  <a:pt x="49" y="52"/>
                  <a:pt x="47" y="51"/>
                </a:cubicBezTo>
                <a:cubicBezTo>
                  <a:pt x="46" y="50"/>
                  <a:pt x="46" y="47"/>
                  <a:pt x="45" y="46"/>
                </a:cubicBezTo>
                <a:cubicBezTo>
                  <a:pt x="44" y="44"/>
                  <a:pt x="42" y="42"/>
                  <a:pt x="44" y="42"/>
                </a:cubicBezTo>
                <a:cubicBezTo>
                  <a:pt x="46" y="41"/>
                  <a:pt x="50" y="41"/>
                  <a:pt x="52" y="39"/>
                </a:cubicBezTo>
                <a:cubicBezTo>
                  <a:pt x="53" y="38"/>
                  <a:pt x="56" y="37"/>
                  <a:pt x="57" y="37"/>
                </a:cubicBezTo>
                <a:cubicBezTo>
                  <a:pt x="58" y="36"/>
                  <a:pt x="60" y="37"/>
                  <a:pt x="61" y="36"/>
                </a:cubicBezTo>
                <a:cubicBezTo>
                  <a:pt x="62" y="35"/>
                  <a:pt x="62" y="34"/>
                  <a:pt x="61" y="33"/>
                </a:cubicBezTo>
                <a:cubicBezTo>
                  <a:pt x="60" y="32"/>
                  <a:pt x="60" y="30"/>
                  <a:pt x="59" y="27"/>
                </a:cubicBezTo>
                <a:cubicBezTo>
                  <a:pt x="59" y="25"/>
                  <a:pt x="58" y="25"/>
                  <a:pt x="58" y="23"/>
                </a:cubicBezTo>
                <a:cubicBezTo>
                  <a:pt x="58" y="22"/>
                  <a:pt x="58" y="21"/>
                  <a:pt x="57" y="20"/>
                </a:cubicBezTo>
                <a:cubicBezTo>
                  <a:pt x="56" y="19"/>
                  <a:pt x="55" y="19"/>
                  <a:pt x="57" y="17"/>
                </a:cubicBezTo>
                <a:cubicBezTo>
                  <a:pt x="58" y="16"/>
                  <a:pt x="57" y="11"/>
                  <a:pt x="57" y="10"/>
                </a:cubicBezTo>
                <a:cubicBezTo>
                  <a:pt x="57" y="10"/>
                  <a:pt x="57" y="10"/>
                  <a:pt x="57" y="9"/>
                </a:cubicBezTo>
                <a:cubicBezTo>
                  <a:pt x="56" y="9"/>
                  <a:pt x="56" y="9"/>
                  <a:pt x="56" y="8"/>
                </a:cubicBezTo>
                <a:cubicBezTo>
                  <a:pt x="56" y="7"/>
                  <a:pt x="55" y="6"/>
                  <a:pt x="52" y="6"/>
                </a:cubicBezTo>
                <a:cubicBezTo>
                  <a:pt x="49" y="6"/>
                  <a:pt x="54" y="4"/>
                  <a:pt x="53" y="2"/>
                </a:cubicBezTo>
                <a:cubicBezTo>
                  <a:pt x="52" y="1"/>
                  <a:pt x="49" y="5"/>
                  <a:pt x="46" y="4"/>
                </a:cubicBezTo>
                <a:cubicBezTo>
                  <a:pt x="44" y="3"/>
                  <a:pt x="41" y="7"/>
                  <a:pt x="39" y="8"/>
                </a:cubicBezTo>
                <a:cubicBezTo>
                  <a:pt x="37" y="10"/>
                  <a:pt x="34" y="8"/>
                  <a:pt x="35" y="6"/>
                </a:cubicBezTo>
                <a:cubicBezTo>
                  <a:pt x="37" y="3"/>
                  <a:pt x="35" y="4"/>
                  <a:pt x="33" y="4"/>
                </a:cubicBezTo>
                <a:cubicBezTo>
                  <a:pt x="30" y="5"/>
                  <a:pt x="27" y="4"/>
                  <a:pt x="28" y="2"/>
                </a:cubicBezTo>
                <a:cubicBezTo>
                  <a:pt x="28" y="1"/>
                  <a:pt x="28" y="1"/>
                  <a:pt x="27" y="0"/>
                </a:cubicBezTo>
                <a:cubicBezTo>
                  <a:pt x="26" y="1"/>
                  <a:pt x="25" y="1"/>
                  <a:pt x="25" y="1"/>
                </a:cubicBezTo>
                <a:cubicBezTo>
                  <a:pt x="24" y="0"/>
                  <a:pt x="21" y="0"/>
                  <a:pt x="18" y="0"/>
                </a:cubicBezTo>
                <a:cubicBezTo>
                  <a:pt x="19" y="1"/>
                  <a:pt x="20" y="2"/>
                  <a:pt x="20" y="3"/>
                </a:cubicBezTo>
                <a:cubicBezTo>
                  <a:pt x="19" y="5"/>
                  <a:pt x="20" y="7"/>
                  <a:pt x="21" y="9"/>
                </a:cubicBezTo>
                <a:cubicBezTo>
                  <a:pt x="23" y="12"/>
                  <a:pt x="19" y="10"/>
                  <a:pt x="18" y="12"/>
                </a:cubicBezTo>
                <a:cubicBezTo>
                  <a:pt x="18" y="13"/>
                  <a:pt x="15" y="12"/>
                  <a:pt x="13" y="11"/>
                </a:cubicBezTo>
                <a:cubicBezTo>
                  <a:pt x="12" y="11"/>
                  <a:pt x="8" y="11"/>
                  <a:pt x="8" y="12"/>
                </a:cubicBezTo>
                <a:cubicBezTo>
                  <a:pt x="8" y="12"/>
                  <a:pt x="8" y="13"/>
                  <a:pt x="8" y="13"/>
                </a:cubicBezTo>
                <a:cubicBezTo>
                  <a:pt x="9" y="15"/>
                  <a:pt x="9" y="17"/>
                  <a:pt x="8" y="1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0" name="Freeform 92"/>
          <p:cNvSpPr>
            <a:spLocks noChangeArrowheads="1"/>
          </p:cNvSpPr>
          <p:nvPr/>
        </p:nvSpPr>
        <p:spPr bwMode="auto">
          <a:xfrm>
            <a:off x="3468578" y="1730198"/>
            <a:ext cx="153551" cy="246395"/>
          </a:xfrm>
          <a:custGeom>
            <a:avLst/>
            <a:gdLst>
              <a:gd name="T0" fmla="*/ 61 w 72"/>
              <a:gd name="T1" fmla="*/ 96 h 115"/>
              <a:gd name="T2" fmla="*/ 71 w 72"/>
              <a:gd name="T3" fmla="*/ 87 h 115"/>
              <a:gd name="T4" fmla="*/ 70 w 72"/>
              <a:gd name="T5" fmla="*/ 81 h 115"/>
              <a:gd name="T6" fmla="*/ 61 w 72"/>
              <a:gd name="T7" fmla="*/ 74 h 115"/>
              <a:gd name="T8" fmla="*/ 65 w 72"/>
              <a:gd name="T9" fmla="*/ 71 h 115"/>
              <a:gd name="T10" fmla="*/ 62 w 72"/>
              <a:gd name="T11" fmla="*/ 67 h 115"/>
              <a:gd name="T12" fmla="*/ 63 w 72"/>
              <a:gd name="T13" fmla="*/ 63 h 115"/>
              <a:gd name="T14" fmla="*/ 59 w 72"/>
              <a:gd name="T15" fmla="*/ 61 h 115"/>
              <a:gd name="T16" fmla="*/ 61 w 72"/>
              <a:gd name="T17" fmla="*/ 59 h 115"/>
              <a:gd name="T18" fmla="*/ 60 w 72"/>
              <a:gd name="T19" fmla="*/ 54 h 115"/>
              <a:gd name="T20" fmla="*/ 62 w 72"/>
              <a:gd name="T21" fmla="*/ 50 h 115"/>
              <a:gd name="T22" fmla="*/ 55 w 72"/>
              <a:gd name="T23" fmla="*/ 39 h 115"/>
              <a:gd name="T24" fmla="*/ 57 w 72"/>
              <a:gd name="T25" fmla="*/ 35 h 115"/>
              <a:gd name="T26" fmla="*/ 62 w 72"/>
              <a:gd name="T27" fmla="*/ 30 h 115"/>
              <a:gd name="T28" fmla="*/ 57 w 72"/>
              <a:gd name="T29" fmla="*/ 25 h 115"/>
              <a:gd name="T30" fmla="*/ 53 w 72"/>
              <a:gd name="T31" fmla="*/ 23 h 115"/>
              <a:gd name="T32" fmla="*/ 52 w 72"/>
              <a:gd name="T33" fmla="*/ 19 h 115"/>
              <a:gd name="T34" fmla="*/ 53 w 72"/>
              <a:gd name="T35" fmla="*/ 15 h 115"/>
              <a:gd name="T36" fmla="*/ 55 w 72"/>
              <a:gd name="T37" fmla="*/ 13 h 115"/>
              <a:gd name="T38" fmla="*/ 57 w 72"/>
              <a:gd name="T39" fmla="*/ 11 h 115"/>
              <a:gd name="T40" fmla="*/ 57 w 72"/>
              <a:gd name="T41" fmla="*/ 7 h 115"/>
              <a:gd name="T42" fmla="*/ 50 w 72"/>
              <a:gd name="T43" fmla="*/ 2 h 115"/>
              <a:gd name="T44" fmla="*/ 44 w 72"/>
              <a:gd name="T45" fmla="*/ 2 h 115"/>
              <a:gd name="T46" fmla="*/ 37 w 72"/>
              <a:gd name="T47" fmla="*/ 4 h 115"/>
              <a:gd name="T48" fmla="*/ 33 w 72"/>
              <a:gd name="T49" fmla="*/ 8 h 115"/>
              <a:gd name="T50" fmla="*/ 32 w 72"/>
              <a:gd name="T51" fmla="*/ 14 h 115"/>
              <a:gd name="T52" fmla="*/ 29 w 72"/>
              <a:gd name="T53" fmla="*/ 18 h 115"/>
              <a:gd name="T54" fmla="*/ 25 w 72"/>
              <a:gd name="T55" fmla="*/ 17 h 115"/>
              <a:gd name="T56" fmla="*/ 19 w 72"/>
              <a:gd name="T57" fmla="*/ 17 h 115"/>
              <a:gd name="T58" fmla="*/ 12 w 72"/>
              <a:gd name="T59" fmla="*/ 16 h 115"/>
              <a:gd name="T60" fmla="*/ 4 w 72"/>
              <a:gd name="T61" fmla="*/ 11 h 115"/>
              <a:gd name="T62" fmla="*/ 0 w 72"/>
              <a:gd name="T63" fmla="*/ 14 h 115"/>
              <a:gd name="T64" fmla="*/ 7 w 72"/>
              <a:gd name="T65" fmla="*/ 20 h 115"/>
              <a:gd name="T66" fmla="*/ 17 w 72"/>
              <a:gd name="T67" fmla="*/ 26 h 115"/>
              <a:gd name="T68" fmla="*/ 17 w 72"/>
              <a:gd name="T69" fmla="*/ 32 h 115"/>
              <a:gd name="T70" fmla="*/ 19 w 72"/>
              <a:gd name="T71" fmla="*/ 38 h 115"/>
              <a:gd name="T72" fmla="*/ 19 w 72"/>
              <a:gd name="T73" fmla="*/ 44 h 115"/>
              <a:gd name="T74" fmla="*/ 20 w 72"/>
              <a:gd name="T75" fmla="*/ 48 h 115"/>
              <a:gd name="T76" fmla="*/ 21 w 72"/>
              <a:gd name="T77" fmla="*/ 51 h 115"/>
              <a:gd name="T78" fmla="*/ 27 w 72"/>
              <a:gd name="T79" fmla="*/ 53 h 115"/>
              <a:gd name="T80" fmla="*/ 29 w 72"/>
              <a:gd name="T81" fmla="*/ 59 h 115"/>
              <a:gd name="T82" fmla="*/ 28 w 72"/>
              <a:gd name="T83" fmla="*/ 61 h 115"/>
              <a:gd name="T84" fmla="*/ 24 w 72"/>
              <a:gd name="T85" fmla="*/ 64 h 115"/>
              <a:gd name="T86" fmla="*/ 17 w 72"/>
              <a:gd name="T87" fmla="*/ 71 h 115"/>
              <a:gd name="T88" fmla="*/ 13 w 72"/>
              <a:gd name="T89" fmla="*/ 74 h 115"/>
              <a:gd name="T90" fmla="*/ 9 w 72"/>
              <a:gd name="T91" fmla="*/ 78 h 115"/>
              <a:gd name="T92" fmla="*/ 5 w 72"/>
              <a:gd name="T93" fmla="*/ 80 h 115"/>
              <a:gd name="T94" fmla="*/ 1 w 72"/>
              <a:gd name="T95" fmla="*/ 85 h 115"/>
              <a:gd name="T96" fmla="*/ 2 w 72"/>
              <a:gd name="T97" fmla="*/ 89 h 115"/>
              <a:gd name="T98" fmla="*/ 2 w 72"/>
              <a:gd name="T99" fmla="*/ 94 h 115"/>
              <a:gd name="T100" fmla="*/ 4 w 72"/>
              <a:gd name="T101" fmla="*/ 101 h 115"/>
              <a:gd name="T102" fmla="*/ 2 w 72"/>
              <a:gd name="T103" fmla="*/ 108 h 115"/>
              <a:gd name="T104" fmla="*/ 8 w 72"/>
              <a:gd name="T105" fmla="*/ 111 h 115"/>
              <a:gd name="T106" fmla="*/ 12 w 72"/>
              <a:gd name="T107" fmla="*/ 113 h 115"/>
              <a:gd name="T108" fmla="*/ 20 w 72"/>
              <a:gd name="T109" fmla="*/ 115 h 115"/>
              <a:gd name="T110" fmla="*/ 41 w 72"/>
              <a:gd name="T111" fmla="*/ 110 h 115"/>
              <a:gd name="T112" fmla="*/ 47 w 72"/>
              <a:gd name="T113" fmla="*/ 109 h 115"/>
              <a:gd name="T114" fmla="*/ 51 w 72"/>
              <a:gd name="T115" fmla="*/ 105 h 115"/>
              <a:gd name="T116" fmla="*/ 61 w 72"/>
              <a:gd name="T117" fmla="*/ 9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2" h="115">
                <a:moveTo>
                  <a:pt x="61" y="96"/>
                </a:moveTo>
                <a:cubicBezTo>
                  <a:pt x="63" y="93"/>
                  <a:pt x="70" y="90"/>
                  <a:pt x="71" y="87"/>
                </a:cubicBezTo>
                <a:cubicBezTo>
                  <a:pt x="72" y="85"/>
                  <a:pt x="72" y="84"/>
                  <a:pt x="70" y="81"/>
                </a:cubicBezTo>
                <a:cubicBezTo>
                  <a:pt x="67" y="78"/>
                  <a:pt x="61" y="76"/>
                  <a:pt x="61" y="74"/>
                </a:cubicBezTo>
                <a:cubicBezTo>
                  <a:pt x="61" y="73"/>
                  <a:pt x="65" y="73"/>
                  <a:pt x="65" y="71"/>
                </a:cubicBezTo>
                <a:cubicBezTo>
                  <a:pt x="65" y="69"/>
                  <a:pt x="63" y="69"/>
                  <a:pt x="62" y="67"/>
                </a:cubicBezTo>
                <a:cubicBezTo>
                  <a:pt x="61" y="65"/>
                  <a:pt x="63" y="64"/>
                  <a:pt x="63" y="63"/>
                </a:cubicBezTo>
                <a:cubicBezTo>
                  <a:pt x="62" y="63"/>
                  <a:pt x="59" y="62"/>
                  <a:pt x="59" y="61"/>
                </a:cubicBezTo>
                <a:cubicBezTo>
                  <a:pt x="59" y="60"/>
                  <a:pt x="61" y="60"/>
                  <a:pt x="61" y="59"/>
                </a:cubicBezTo>
                <a:cubicBezTo>
                  <a:pt x="60" y="58"/>
                  <a:pt x="58" y="56"/>
                  <a:pt x="60" y="54"/>
                </a:cubicBezTo>
                <a:cubicBezTo>
                  <a:pt x="61" y="52"/>
                  <a:pt x="64" y="54"/>
                  <a:pt x="62" y="50"/>
                </a:cubicBezTo>
                <a:cubicBezTo>
                  <a:pt x="60" y="46"/>
                  <a:pt x="56" y="41"/>
                  <a:pt x="55" y="39"/>
                </a:cubicBezTo>
                <a:cubicBezTo>
                  <a:pt x="55" y="38"/>
                  <a:pt x="56" y="36"/>
                  <a:pt x="57" y="35"/>
                </a:cubicBezTo>
                <a:cubicBezTo>
                  <a:pt x="59" y="35"/>
                  <a:pt x="62" y="32"/>
                  <a:pt x="62" y="30"/>
                </a:cubicBezTo>
                <a:cubicBezTo>
                  <a:pt x="62" y="29"/>
                  <a:pt x="58" y="26"/>
                  <a:pt x="57" y="25"/>
                </a:cubicBezTo>
                <a:cubicBezTo>
                  <a:pt x="56" y="25"/>
                  <a:pt x="54" y="25"/>
                  <a:pt x="53" y="23"/>
                </a:cubicBezTo>
                <a:cubicBezTo>
                  <a:pt x="52" y="21"/>
                  <a:pt x="51" y="20"/>
                  <a:pt x="52" y="19"/>
                </a:cubicBezTo>
                <a:cubicBezTo>
                  <a:pt x="53" y="18"/>
                  <a:pt x="53" y="16"/>
                  <a:pt x="53" y="15"/>
                </a:cubicBezTo>
                <a:cubicBezTo>
                  <a:pt x="53" y="14"/>
                  <a:pt x="55" y="15"/>
                  <a:pt x="55" y="13"/>
                </a:cubicBezTo>
                <a:cubicBezTo>
                  <a:pt x="55" y="12"/>
                  <a:pt x="56" y="11"/>
                  <a:pt x="57" y="11"/>
                </a:cubicBezTo>
                <a:cubicBezTo>
                  <a:pt x="57" y="9"/>
                  <a:pt x="57" y="8"/>
                  <a:pt x="57" y="7"/>
                </a:cubicBezTo>
                <a:cubicBezTo>
                  <a:pt x="56" y="5"/>
                  <a:pt x="51" y="4"/>
                  <a:pt x="50" y="2"/>
                </a:cubicBezTo>
                <a:cubicBezTo>
                  <a:pt x="48" y="0"/>
                  <a:pt x="45" y="1"/>
                  <a:pt x="44" y="2"/>
                </a:cubicBezTo>
                <a:cubicBezTo>
                  <a:pt x="43" y="3"/>
                  <a:pt x="37" y="2"/>
                  <a:pt x="37" y="4"/>
                </a:cubicBezTo>
                <a:cubicBezTo>
                  <a:pt x="37" y="6"/>
                  <a:pt x="33" y="6"/>
                  <a:pt x="33" y="8"/>
                </a:cubicBezTo>
                <a:cubicBezTo>
                  <a:pt x="33" y="10"/>
                  <a:pt x="35" y="14"/>
                  <a:pt x="32" y="14"/>
                </a:cubicBezTo>
                <a:cubicBezTo>
                  <a:pt x="28" y="14"/>
                  <a:pt x="31" y="15"/>
                  <a:pt x="29" y="18"/>
                </a:cubicBezTo>
                <a:cubicBezTo>
                  <a:pt x="27" y="21"/>
                  <a:pt x="27" y="16"/>
                  <a:pt x="25" y="17"/>
                </a:cubicBezTo>
                <a:cubicBezTo>
                  <a:pt x="23" y="18"/>
                  <a:pt x="20" y="15"/>
                  <a:pt x="19" y="17"/>
                </a:cubicBezTo>
                <a:cubicBezTo>
                  <a:pt x="18" y="18"/>
                  <a:pt x="15" y="17"/>
                  <a:pt x="12" y="16"/>
                </a:cubicBezTo>
                <a:cubicBezTo>
                  <a:pt x="9" y="16"/>
                  <a:pt x="7" y="11"/>
                  <a:pt x="4" y="11"/>
                </a:cubicBezTo>
                <a:cubicBezTo>
                  <a:pt x="3" y="11"/>
                  <a:pt x="1" y="12"/>
                  <a:pt x="0" y="14"/>
                </a:cubicBezTo>
                <a:cubicBezTo>
                  <a:pt x="2" y="16"/>
                  <a:pt x="4" y="18"/>
                  <a:pt x="7" y="20"/>
                </a:cubicBezTo>
                <a:cubicBezTo>
                  <a:pt x="11" y="21"/>
                  <a:pt x="17" y="23"/>
                  <a:pt x="17" y="26"/>
                </a:cubicBezTo>
                <a:cubicBezTo>
                  <a:pt x="17" y="28"/>
                  <a:pt x="16" y="31"/>
                  <a:pt x="17" y="32"/>
                </a:cubicBezTo>
                <a:cubicBezTo>
                  <a:pt x="19" y="33"/>
                  <a:pt x="17" y="37"/>
                  <a:pt x="19" y="38"/>
                </a:cubicBezTo>
                <a:cubicBezTo>
                  <a:pt x="21" y="39"/>
                  <a:pt x="20" y="44"/>
                  <a:pt x="19" y="44"/>
                </a:cubicBezTo>
                <a:cubicBezTo>
                  <a:pt x="17" y="44"/>
                  <a:pt x="19" y="47"/>
                  <a:pt x="20" y="48"/>
                </a:cubicBezTo>
                <a:cubicBezTo>
                  <a:pt x="21" y="48"/>
                  <a:pt x="21" y="50"/>
                  <a:pt x="21" y="51"/>
                </a:cubicBezTo>
                <a:cubicBezTo>
                  <a:pt x="23" y="52"/>
                  <a:pt x="25" y="53"/>
                  <a:pt x="27" y="53"/>
                </a:cubicBezTo>
                <a:cubicBezTo>
                  <a:pt x="29" y="55"/>
                  <a:pt x="29" y="57"/>
                  <a:pt x="29" y="59"/>
                </a:cubicBezTo>
                <a:cubicBezTo>
                  <a:pt x="29" y="61"/>
                  <a:pt x="29" y="62"/>
                  <a:pt x="28" y="61"/>
                </a:cubicBezTo>
                <a:cubicBezTo>
                  <a:pt x="26" y="60"/>
                  <a:pt x="25" y="61"/>
                  <a:pt x="24" y="64"/>
                </a:cubicBezTo>
                <a:cubicBezTo>
                  <a:pt x="23" y="67"/>
                  <a:pt x="19" y="71"/>
                  <a:pt x="17" y="71"/>
                </a:cubicBezTo>
                <a:cubicBezTo>
                  <a:pt x="15" y="71"/>
                  <a:pt x="15" y="74"/>
                  <a:pt x="13" y="74"/>
                </a:cubicBezTo>
                <a:cubicBezTo>
                  <a:pt x="11" y="75"/>
                  <a:pt x="9" y="76"/>
                  <a:pt x="9" y="78"/>
                </a:cubicBezTo>
                <a:cubicBezTo>
                  <a:pt x="9" y="80"/>
                  <a:pt x="6" y="80"/>
                  <a:pt x="5" y="80"/>
                </a:cubicBezTo>
                <a:cubicBezTo>
                  <a:pt x="3" y="80"/>
                  <a:pt x="3" y="84"/>
                  <a:pt x="1" y="85"/>
                </a:cubicBezTo>
                <a:cubicBezTo>
                  <a:pt x="0" y="86"/>
                  <a:pt x="0" y="87"/>
                  <a:pt x="2" y="89"/>
                </a:cubicBezTo>
                <a:cubicBezTo>
                  <a:pt x="3" y="91"/>
                  <a:pt x="2" y="92"/>
                  <a:pt x="2" y="94"/>
                </a:cubicBezTo>
                <a:cubicBezTo>
                  <a:pt x="3" y="95"/>
                  <a:pt x="5" y="98"/>
                  <a:pt x="4" y="101"/>
                </a:cubicBezTo>
                <a:cubicBezTo>
                  <a:pt x="2" y="105"/>
                  <a:pt x="0" y="109"/>
                  <a:pt x="2" y="108"/>
                </a:cubicBezTo>
                <a:cubicBezTo>
                  <a:pt x="3" y="108"/>
                  <a:pt x="6" y="111"/>
                  <a:pt x="8" y="111"/>
                </a:cubicBezTo>
                <a:cubicBezTo>
                  <a:pt x="10" y="111"/>
                  <a:pt x="10" y="114"/>
                  <a:pt x="12" y="113"/>
                </a:cubicBezTo>
                <a:cubicBezTo>
                  <a:pt x="14" y="113"/>
                  <a:pt x="14" y="115"/>
                  <a:pt x="20" y="115"/>
                </a:cubicBezTo>
                <a:cubicBezTo>
                  <a:pt x="25" y="115"/>
                  <a:pt x="37" y="110"/>
                  <a:pt x="41" y="110"/>
                </a:cubicBezTo>
                <a:cubicBezTo>
                  <a:pt x="44" y="110"/>
                  <a:pt x="46" y="110"/>
                  <a:pt x="47" y="109"/>
                </a:cubicBezTo>
                <a:cubicBezTo>
                  <a:pt x="48" y="108"/>
                  <a:pt x="50" y="106"/>
                  <a:pt x="51" y="105"/>
                </a:cubicBezTo>
                <a:cubicBezTo>
                  <a:pt x="54" y="102"/>
                  <a:pt x="60" y="100"/>
                  <a:pt x="61" y="9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1" name="Freeform 93"/>
          <p:cNvSpPr>
            <a:spLocks noChangeArrowheads="1"/>
          </p:cNvSpPr>
          <p:nvPr/>
        </p:nvSpPr>
        <p:spPr bwMode="auto">
          <a:xfrm>
            <a:off x="3664981" y="2501522"/>
            <a:ext cx="309482" cy="247586"/>
          </a:xfrm>
          <a:custGeom>
            <a:avLst/>
            <a:gdLst>
              <a:gd name="T0" fmla="*/ 87 w 145"/>
              <a:gd name="T1" fmla="*/ 24 h 116"/>
              <a:gd name="T2" fmla="*/ 75 w 145"/>
              <a:gd name="T3" fmla="*/ 23 h 116"/>
              <a:gd name="T4" fmla="*/ 67 w 145"/>
              <a:gd name="T5" fmla="*/ 20 h 116"/>
              <a:gd name="T6" fmla="*/ 50 w 145"/>
              <a:gd name="T7" fmla="*/ 8 h 116"/>
              <a:gd name="T8" fmla="*/ 37 w 145"/>
              <a:gd name="T9" fmla="*/ 0 h 116"/>
              <a:gd name="T10" fmla="*/ 31 w 145"/>
              <a:gd name="T11" fmla="*/ 0 h 116"/>
              <a:gd name="T12" fmla="*/ 24 w 145"/>
              <a:gd name="T13" fmla="*/ 2 h 116"/>
              <a:gd name="T14" fmla="*/ 17 w 145"/>
              <a:gd name="T15" fmla="*/ 6 h 116"/>
              <a:gd name="T16" fmla="*/ 22 w 145"/>
              <a:gd name="T17" fmla="*/ 12 h 116"/>
              <a:gd name="T18" fmla="*/ 18 w 145"/>
              <a:gd name="T19" fmla="*/ 16 h 116"/>
              <a:gd name="T20" fmla="*/ 14 w 145"/>
              <a:gd name="T21" fmla="*/ 18 h 116"/>
              <a:gd name="T22" fmla="*/ 8 w 145"/>
              <a:gd name="T23" fmla="*/ 22 h 116"/>
              <a:gd name="T24" fmla="*/ 1 w 145"/>
              <a:gd name="T25" fmla="*/ 19 h 116"/>
              <a:gd name="T26" fmla="*/ 1 w 145"/>
              <a:gd name="T27" fmla="*/ 21 h 116"/>
              <a:gd name="T28" fmla="*/ 0 w 145"/>
              <a:gd name="T29" fmla="*/ 23 h 116"/>
              <a:gd name="T30" fmla="*/ 2 w 145"/>
              <a:gd name="T31" fmla="*/ 30 h 116"/>
              <a:gd name="T32" fmla="*/ 7 w 145"/>
              <a:gd name="T33" fmla="*/ 37 h 116"/>
              <a:gd name="T34" fmla="*/ 17 w 145"/>
              <a:gd name="T35" fmla="*/ 53 h 116"/>
              <a:gd name="T36" fmla="*/ 22 w 145"/>
              <a:gd name="T37" fmla="*/ 60 h 116"/>
              <a:gd name="T38" fmla="*/ 29 w 145"/>
              <a:gd name="T39" fmla="*/ 68 h 116"/>
              <a:gd name="T40" fmla="*/ 30 w 145"/>
              <a:gd name="T41" fmla="*/ 76 h 116"/>
              <a:gd name="T42" fmla="*/ 36 w 145"/>
              <a:gd name="T43" fmla="*/ 87 h 116"/>
              <a:gd name="T44" fmla="*/ 44 w 145"/>
              <a:gd name="T45" fmla="*/ 96 h 116"/>
              <a:gd name="T46" fmla="*/ 50 w 145"/>
              <a:gd name="T47" fmla="*/ 107 h 116"/>
              <a:gd name="T48" fmla="*/ 53 w 145"/>
              <a:gd name="T49" fmla="*/ 112 h 116"/>
              <a:gd name="T50" fmla="*/ 55 w 145"/>
              <a:gd name="T51" fmla="*/ 116 h 116"/>
              <a:gd name="T52" fmla="*/ 58 w 145"/>
              <a:gd name="T53" fmla="*/ 114 h 116"/>
              <a:gd name="T54" fmla="*/ 58 w 145"/>
              <a:gd name="T55" fmla="*/ 111 h 116"/>
              <a:gd name="T56" fmla="*/ 61 w 145"/>
              <a:gd name="T57" fmla="*/ 108 h 116"/>
              <a:gd name="T58" fmla="*/ 66 w 145"/>
              <a:gd name="T59" fmla="*/ 109 h 116"/>
              <a:gd name="T60" fmla="*/ 74 w 145"/>
              <a:gd name="T61" fmla="*/ 110 h 116"/>
              <a:gd name="T62" fmla="*/ 84 w 145"/>
              <a:gd name="T63" fmla="*/ 111 h 116"/>
              <a:gd name="T64" fmla="*/ 89 w 145"/>
              <a:gd name="T65" fmla="*/ 109 h 116"/>
              <a:gd name="T66" fmla="*/ 99 w 145"/>
              <a:gd name="T67" fmla="*/ 100 h 116"/>
              <a:gd name="T68" fmla="*/ 113 w 145"/>
              <a:gd name="T69" fmla="*/ 99 h 116"/>
              <a:gd name="T70" fmla="*/ 141 w 145"/>
              <a:gd name="T71" fmla="*/ 90 h 116"/>
              <a:gd name="T72" fmla="*/ 145 w 145"/>
              <a:gd name="T73" fmla="*/ 76 h 116"/>
              <a:gd name="T74" fmla="*/ 142 w 145"/>
              <a:gd name="T75" fmla="*/ 71 h 116"/>
              <a:gd name="T76" fmla="*/ 125 w 145"/>
              <a:gd name="T77" fmla="*/ 69 h 116"/>
              <a:gd name="T78" fmla="*/ 119 w 145"/>
              <a:gd name="T79" fmla="*/ 62 h 116"/>
              <a:gd name="T80" fmla="*/ 116 w 145"/>
              <a:gd name="T81" fmla="*/ 57 h 116"/>
              <a:gd name="T82" fmla="*/ 111 w 145"/>
              <a:gd name="T83" fmla="*/ 53 h 116"/>
              <a:gd name="T84" fmla="*/ 107 w 145"/>
              <a:gd name="T85" fmla="*/ 46 h 116"/>
              <a:gd name="T86" fmla="*/ 104 w 145"/>
              <a:gd name="T87" fmla="*/ 38 h 116"/>
              <a:gd name="T88" fmla="*/ 97 w 145"/>
              <a:gd name="T89" fmla="*/ 30 h 116"/>
              <a:gd name="T90" fmla="*/ 96 w 145"/>
              <a:gd name="T91" fmla="*/ 27 h 116"/>
              <a:gd name="T92" fmla="*/ 91 w 145"/>
              <a:gd name="T93" fmla="*/ 27 h 116"/>
              <a:gd name="T94" fmla="*/ 87 w 145"/>
              <a:gd name="T95" fmla="*/ 24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5" h="116">
                <a:moveTo>
                  <a:pt x="87" y="24"/>
                </a:moveTo>
                <a:cubicBezTo>
                  <a:pt x="87" y="24"/>
                  <a:pt x="76" y="23"/>
                  <a:pt x="75" y="23"/>
                </a:cubicBezTo>
                <a:cubicBezTo>
                  <a:pt x="73" y="23"/>
                  <a:pt x="69" y="22"/>
                  <a:pt x="67" y="20"/>
                </a:cubicBezTo>
                <a:cubicBezTo>
                  <a:pt x="64" y="18"/>
                  <a:pt x="52" y="9"/>
                  <a:pt x="50" y="8"/>
                </a:cubicBezTo>
                <a:cubicBezTo>
                  <a:pt x="48" y="7"/>
                  <a:pt x="39" y="0"/>
                  <a:pt x="37" y="0"/>
                </a:cubicBezTo>
                <a:cubicBezTo>
                  <a:pt x="34" y="0"/>
                  <a:pt x="34" y="0"/>
                  <a:pt x="31" y="0"/>
                </a:cubicBezTo>
                <a:cubicBezTo>
                  <a:pt x="28" y="0"/>
                  <a:pt x="29" y="2"/>
                  <a:pt x="24" y="2"/>
                </a:cubicBezTo>
                <a:cubicBezTo>
                  <a:pt x="18" y="2"/>
                  <a:pt x="15" y="6"/>
                  <a:pt x="17" y="6"/>
                </a:cubicBezTo>
                <a:cubicBezTo>
                  <a:pt x="19" y="7"/>
                  <a:pt x="24" y="12"/>
                  <a:pt x="22" y="12"/>
                </a:cubicBezTo>
                <a:cubicBezTo>
                  <a:pt x="20" y="13"/>
                  <a:pt x="20" y="16"/>
                  <a:pt x="18" y="16"/>
                </a:cubicBezTo>
                <a:cubicBezTo>
                  <a:pt x="16" y="16"/>
                  <a:pt x="14" y="16"/>
                  <a:pt x="14" y="18"/>
                </a:cubicBezTo>
                <a:cubicBezTo>
                  <a:pt x="14" y="19"/>
                  <a:pt x="11" y="22"/>
                  <a:pt x="8" y="22"/>
                </a:cubicBezTo>
                <a:cubicBezTo>
                  <a:pt x="7" y="22"/>
                  <a:pt x="4" y="20"/>
                  <a:pt x="1" y="19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3"/>
                  <a:pt x="0" y="23"/>
                  <a:pt x="0" y="23"/>
                </a:cubicBezTo>
                <a:cubicBezTo>
                  <a:pt x="1" y="24"/>
                  <a:pt x="0" y="30"/>
                  <a:pt x="2" y="30"/>
                </a:cubicBezTo>
                <a:cubicBezTo>
                  <a:pt x="3" y="31"/>
                  <a:pt x="4" y="34"/>
                  <a:pt x="7" y="37"/>
                </a:cubicBezTo>
                <a:cubicBezTo>
                  <a:pt x="10" y="41"/>
                  <a:pt x="17" y="50"/>
                  <a:pt x="17" y="53"/>
                </a:cubicBezTo>
                <a:cubicBezTo>
                  <a:pt x="17" y="55"/>
                  <a:pt x="18" y="58"/>
                  <a:pt x="22" y="60"/>
                </a:cubicBezTo>
                <a:cubicBezTo>
                  <a:pt x="27" y="63"/>
                  <a:pt x="27" y="66"/>
                  <a:pt x="29" y="68"/>
                </a:cubicBezTo>
                <a:cubicBezTo>
                  <a:pt x="31" y="70"/>
                  <a:pt x="30" y="72"/>
                  <a:pt x="30" y="76"/>
                </a:cubicBezTo>
                <a:cubicBezTo>
                  <a:pt x="30" y="80"/>
                  <a:pt x="32" y="85"/>
                  <a:pt x="36" y="87"/>
                </a:cubicBezTo>
                <a:cubicBezTo>
                  <a:pt x="40" y="90"/>
                  <a:pt x="42" y="92"/>
                  <a:pt x="44" y="96"/>
                </a:cubicBezTo>
                <a:cubicBezTo>
                  <a:pt x="46" y="101"/>
                  <a:pt x="48" y="104"/>
                  <a:pt x="50" y="107"/>
                </a:cubicBezTo>
                <a:cubicBezTo>
                  <a:pt x="53" y="109"/>
                  <a:pt x="51" y="110"/>
                  <a:pt x="53" y="112"/>
                </a:cubicBezTo>
                <a:cubicBezTo>
                  <a:pt x="53" y="113"/>
                  <a:pt x="54" y="114"/>
                  <a:pt x="55" y="116"/>
                </a:cubicBezTo>
                <a:cubicBezTo>
                  <a:pt x="57" y="115"/>
                  <a:pt x="58" y="115"/>
                  <a:pt x="58" y="114"/>
                </a:cubicBezTo>
                <a:cubicBezTo>
                  <a:pt x="58" y="114"/>
                  <a:pt x="57" y="111"/>
                  <a:pt x="58" y="111"/>
                </a:cubicBezTo>
                <a:cubicBezTo>
                  <a:pt x="58" y="110"/>
                  <a:pt x="60" y="108"/>
                  <a:pt x="61" y="108"/>
                </a:cubicBezTo>
                <a:cubicBezTo>
                  <a:pt x="62" y="108"/>
                  <a:pt x="63" y="109"/>
                  <a:pt x="66" y="109"/>
                </a:cubicBezTo>
                <a:cubicBezTo>
                  <a:pt x="68" y="108"/>
                  <a:pt x="74" y="109"/>
                  <a:pt x="74" y="110"/>
                </a:cubicBezTo>
                <a:cubicBezTo>
                  <a:pt x="75" y="110"/>
                  <a:pt x="82" y="110"/>
                  <a:pt x="84" y="111"/>
                </a:cubicBezTo>
                <a:cubicBezTo>
                  <a:pt x="86" y="113"/>
                  <a:pt x="88" y="112"/>
                  <a:pt x="89" y="109"/>
                </a:cubicBezTo>
                <a:cubicBezTo>
                  <a:pt x="90" y="107"/>
                  <a:pt x="98" y="101"/>
                  <a:pt x="99" y="100"/>
                </a:cubicBezTo>
                <a:cubicBezTo>
                  <a:pt x="101" y="100"/>
                  <a:pt x="109" y="100"/>
                  <a:pt x="113" y="99"/>
                </a:cubicBezTo>
                <a:cubicBezTo>
                  <a:pt x="116" y="99"/>
                  <a:pt x="140" y="91"/>
                  <a:pt x="141" y="90"/>
                </a:cubicBezTo>
                <a:cubicBezTo>
                  <a:pt x="142" y="90"/>
                  <a:pt x="145" y="77"/>
                  <a:pt x="145" y="76"/>
                </a:cubicBezTo>
                <a:cubicBezTo>
                  <a:pt x="145" y="75"/>
                  <a:pt x="144" y="71"/>
                  <a:pt x="142" y="71"/>
                </a:cubicBezTo>
                <a:cubicBezTo>
                  <a:pt x="140" y="71"/>
                  <a:pt x="125" y="70"/>
                  <a:pt x="125" y="69"/>
                </a:cubicBezTo>
                <a:cubicBezTo>
                  <a:pt x="124" y="69"/>
                  <a:pt x="120" y="66"/>
                  <a:pt x="119" y="62"/>
                </a:cubicBezTo>
                <a:cubicBezTo>
                  <a:pt x="118" y="61"/>
                  <a:pt x="117" y="59"/>
                  <a:pt x="116" y="57"/>
                </a:cubicBezTo>
                <a:cubicBezTo>
                  <a:pt x="115" y="58"/>
                  <a:pt x="112" y="57"/>
                  <a:pt x="111" y="53"/>
                </a:cubicBezTo>
                <a:cubicBezTo>
                  <a:pt x="109" y="52"/>
                  <a:pt x="106" y="47"/>
                  <a:pt x="107" y="46"/>
                </a:cubicBezTo>
                <a:cubicBezTo>
                  <a:pt x="109" y="44"/>
                  <a:pt x="106" y="41"/>
                  <a:pt x="104" y="38"/>
                </a:cubicBezTo>
                <a:cubicBezTo>
                  <a:pt x="102" y="36"/>
                  <a:pt x="97" y="33"/>
                  <a:pt x="97" y="30"/>
                </a:cubicBezTo>
                <a:cubicBezTo>
                  <a:pt x="97" y="30"/>
                  <a:pt x="97" y="29"/>
                  <a:pt x="96" y="27"/>
                </a:cubicBezTo>
                <a:cubicBezTo>
                  <a:pt x="91" y="27"/>
                  <a:pt x="91" y="27"/>
                  <a:pt x="91" y="27"/>
                </a:cubicBezTo>
                <a:lnTo>
                  <a:pt x="87" y="24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2" name="Freeform 94"/>
          <p:cNvSpPr>
            <a:spLocks noChangeArrowheads="1"/>
          </p:cNvSpPr>
          <p:nvPr/>
        </p:nvSpPr>
        <p:spPr bwMode="auto">
          <a:xfrm>
            <a:off x="3922089" y="2614602"/>
            <a:ext cx="116651" cy="132125"/>
          </a:xfrm>
          <a:custGeom>
            <a:avLst/>
            <a:gdLst>
              <a:gd name="T0" fmla="*/ 27 w 55"/>
              <a:gd name="T1" fmla="*/ 2 h 62"/>
              <a:gd name="T2" fmla="*/ 27 w 55"/>
              <a:gd name="T3" fmla="*/ 7 h 62"/>
              <a:gd name="T4" fmla="*/ 23 w 55"/>
              <a:gd name="T5" fmla="*/ 12 h 62"/>
              <a:gd name="T6" fmla="*/ 20 w 55"/>
              <a:gd name="T7" fmla="*/ 18 h 62"/>
              <a:gd name="T8" fmla="*/ 22 w 55"/>
              <a:gd name="T9" fmla="*/ 18 h 62"/>
              <a:gd name="T10" fmla="*/ 25 w 55"/>
              <a:gd name="T11" fmla="*/ 23 h 62"/>
              <a:gd name="T12" fmla="*/ 21 w 55"/>
              <a:gd name="T13" fmla="*/ 37 h 62"/>
              <a:gd name="T14" fmla="*/ 0 w 55"/>
              <a:gd name="T15" fmla="*/ 44 h 62"/>
              <a:gd name="T16" fmla="*/ 8 w 55"/>
              <a:gd name="T17" fmla="*/ 62 h 62"/>
              <a:gd name="T18" fmla="*/ 10 w 55"/>
              <a:gd name="T19" fmla="*/ 61 h 62"/>
              <a:gd name="T20" fmla="*/ 21 w 55"/>
              <a:gd name="T21" fmla="*/ 59 h 62"/>
              <a:gd name="T22" fmla="*/ 24 w 55"/>
              <a:gd name="T23" fmla="*/ 54 h 62"/>
              <a:gd name="T24" fmla="*/ 31 w 55"/>
              <a:gd name="T25" fmla="*/ 52 h 62"/>
              <a:gd name="T26" fmla="*/ 36 w 55"/>
              <a:gd name="T27" fmla="*/ 46 h 62"/>
              <a:gd name="T28" fmla="*/ 40 w 55"/>
              <a:gd name="T29" fmla="*/ 44 h 62"/>
              <a:gd name="T30" fmla="*/ 42 w 55"/>
              <a:gd name="T31" fmla="*/ 35 h 62"/>
              <a:gd name="T32" fmla="*/ 48 w 55"/>
              <a:gd name="T33" fmla="*/ 31 h 62"/>
              <a:gd name="T34" fmla="*/ 54 w 55"/>
              <a:gd name="T35" fmla="*/ 23 h 62"/>
              <a:gd name="T36" fmla="*/ 53 w 55"/>
              <a:gd name="T37" fmla="*/ 19 h 62"/>
              <a:gd name="T38" fmla="*/ 47 w 55"/>
              <a:gd name="T39" fmla="*/ 12 h 62"/>
              <a:gd name="T40" fmla="*/ 36 w 55"/>
              <a:gd name="T41" fmla="*/ 7 h 62"/>
              <a:gd name="T42" fmla="*/ 32 w 55"/>
              <a:gd name="T43" fmla="*/ 0 h 62"/>
              <a:gd name="T44" fmla="*/ 30 w 55"/>
              <a:gd name="T45" fmla="*/ 2 h 62"/>
              <a:gd name="T46" fmla="*/ 27 w 55"/>
              <a:gd name="T47" fmla="*/ 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5" h="62">
                <a:moveTo>
                  <a:pt x="27" y="2"/>
                </a:moveTo>
                <a:cubicBezTo>
                  <a:pt x="27" y="7"/>
                  <a:pt x="27" y="7"/>
                  <a:pt x="27" y="7"/>
                </a:cubicBezTo>
                <a:cubicBezTo>
                  <a:pt x="23" y="12"/>
                  <a:pt x="23" y="12"/>
                  <a:pt x="23" y="12"/>
                </a:cubicBezTo>
                <a:cubicBezTo>
                  <a:pt x="20" y="18"/>
                  <a:pt x="20" y="18"/>
                  <a:pt x="20" y="18"/>
                </a:cubicBezTo>
                <a:cubicBezTo>
                  <a:pt x="21" y="18"/>
                  <a:pt x="22" y="18"/>
                  <a:pt x="22" y="18"/>
                </a:cubicBezTo>
                <a:cubicBezTo>
                  <a:pt x="24" y="18"/>
                  <a:pt x="25" y="22"/>
                  <a:pt x="25" y="23"/>
                </a:cubicBezTo>
                <a:cubicBezTo>
                  <a:pt x="25" y="24"/>
                  <a:pt x="22" y="37"/>
                  <a:pt x="21" y="37"/>
                </a:cubicBezTo>
                <a:cubicBezTo>
                  <a:pt x="20" y="38"/>
                  <a:pt x="8" y="42"/>
                  <a:pt x="0" y="44"/>
                </a:cubicBezTo>
                <a:cubicBezTo>
                  <a:pt x="1" y="48"/>
                  <a:pt x="5" y="55"/>
                  <a:pt x="8" y="62"/>
                </a:cubicBezTo>
                <a:cubicBezTo>
                  <a:pt x="9" y="62"/>
                  <a:pt x="9" y="61"/>
                  <a:pt x="10" y="61"/>
                </a:cubicBezTo>
                <a:cubicBezTo>
                  <a:pt x="14" y="59"/>
                  <a:pt x="18" y="60"/>
                  <a:pt x="21" y="59"/>
                </a:cubicBezTo>
                <a:cubicBezTo>
                  <a:pt x="24" y="58"/>
                  <a:pt x="21" y="56"/>
                  <a:pt x="24" y="54"/>
                </a:cubicBezTo>
                <a:cubicBezTo>
                  <a:pt x="26" y="52"/>
                  <a:pt x="30" y="53"/>
                  <a:pt x="31" y="52"/>
                </a:cubicBezTo>
                <a:cubicBezTo>
                  <a:pt x="32" y="52"/>
                  <a:pt x="33" y="47"/>
                  <a:pt x="36" y="46"/>
                </a:cubicBezTo>
                <a:cubicBezTo>
                  <a:pt x="38" y="45"/>
                  <a:pt x="40" y="46"/>
                  <a:pt x="40" y="44"/>
                </a:cubicBezTo>
                <a:cubicBezTo>
                  <a:pt x="40" y="42"/>
                  <a:pt x="40" y="35"/>
                  <a:pt x="42" y="35"/>
                </a:cubicBezTo>
                <a:cubicBezTo>
                  <a:pt x="44" y="34"/>
                  <a:pt x="48" y="32"/>
                  <a:pt x="48" y="31"/>
                </a:cubicBezTo>
                <a:cubicBezTo>
                  <a:pt x="48" y="30"/>
                  <a:pt x="52" y="25"/>
                  <a:pt x="54" y="23"/>
                </a:cubicBezTo>
                <a:cubicBezTo>
                  <a:pt x="55" y="21"/>
                  <a:pt x="55" y="19"/>
                  <a:pt x="53" y="19"/>
                </a:cubicBezTo>
                <a:cubicBezTo>
                  <a:pt x="51" y="19"/>
                  <a:pt x="48" y="13"/>
                  <a:pt x="47" y="12"/>
                </a:cubicBezTo>
                <a:cubicBezTo>
                  <a:pt x="46" y="10"/>
                  <a:pt x="41" y="11"/>
                  <a:pt x="36" y="7"/>
                </a:cubicBezTo>
                <a:cubicBezTo>
                  <a:pt x="34" y="6"/>
                  <a:pt x="33" y="3"/>
                  <a:pt x="32" y="0"/>
                </a:cubicBezTo>
                <a:cubicBezTo>
                  <a:pt x="30" y="2"/>
                  <a:pt x="30" y="2"/>
                  <a:pt x="30" y="2"/>
                </a:cubicBezTo>
                <a:lnTo>
                  <a:pt x="27" y="2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3" name="Freeform 95"/>
          <p:cNvSpPr>
            <a:spLocks noChangeArrowheads="1"/>
          </p:cNvSpPr>
          <p:nvPr/>
        </p:nvSpPr>
        <p:spPr bwMode="auto">
          <a:xfrm>
            <a:off x="3901853" y="2599128"/>
            <a:ext cx="17855" cy="26187"/>
          </a:xfrm>
          <a:custGeom>
            <a:avLst/>
            <a:gdLst>
              <a:gd name="T0" fmla="*/ 5 w 8"/>
              <a:gd name="T1" fmla="*/ 11 h 12"/>
              <a:gd name="T2" fmla="*/ 6 w 8"/>
              <a:gd name="T3" fmla="*/ 9 h 12"/>
              <a:gd name="T4" fmla="*/ 5 w 8"/>
              <a:gd name="T5" fmla="*/ 1 h 12"/>
              <a:gd name="T6" fmla="*/ 0 w 8"/>
              <a:gd name="T7" fmla="*/ 7 h 12"/>
              <a:gd name="T8" fmla="*/ 0 w 8"/>
              <a:gd name="T9" fmla="*/ 7 h 12"/>
              <a:gd name="T10" fmla="*/ 5 w 8"/>
              <a:gd name="T11" fmla="*/ 1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2">
                <a:moveTo>
                  <a:pt x="5" y="11"/>
                </a:moveTo>
                <a:cubicBezTo>
                  <a:pt x="5" y="11"/>
                  <a:pt x="5" y="10"/>
                  <a:pt x="6" y="9"/>
                </a:cubicBezTo>
                <a:cubicBezTo>
                  <a:pt x="7" y="7"/>
                  <a:pt x="8" y="1"/>
                  <a:pt x="5" y="1"/>
                </a:cubicBezTo>
                <a:cubicBezTo>
                  <a:pt x="2" y="0"/>
                  <a:pt x="0" y="6"/>
                  <a:pt x="0" y="7"/>
                </a:cubicBezTo>
                <a:cubicBezTo>
                  <a:pt x="0" y="8"/>
                  <a:pt x="0" y="8"/>
                  <a:pt x="0" y="7"/>
                </a:cubicBezTo>
                <a:cubicBezTo>
                  <a:pt x="1" y="11"/>
                  <a:pt x="4" y="12"/>
                  <a:pt x="5" y="1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4" name="Freeform 96"/>
          <p:cNvSpPr>
            <a:spLocks noChangeArrowheads="1"/>
          </p:cNvSpPr>
          <p:nvPr/>
        </p:nvSpPr>
        <p:spPr bwMode="auto">
          <a:xfrm>
            <a:off x="3919708" y="2597938"/>
            <a:ext cx="70228" cy="54754"/>
          </a:xfrm>
          <a:custGeom>
            <a:avLst/>
            <a:gdLst>
              <a:gd name="T0" fmla="*/ 6 w 33"/>
              <a:gd name="T1" fmla="*/ 24 h 26"/>
              <a:gd name="T2" fmla="*/ 21 w 33"/>
              <a:gd name="T3" fmla="*/ 26 h 26"/>
              <a:gd name="T4" fmla="*/ 24 w 33"/>
              <a:gd name="T5" fmla="*/ 20 h 26"/>
              <a:gd name="T6" fmla="*/ 28 w 33"/>
              <a:gd name="T7" fmla="*/ 15 h 26"/>
              <a:gd name="T8" fmla="*/ 28 w 33"/>
              <a:gd name="T9" fmla="*/ 10 h 26"/>
              <a:gd name="T10" fmla="*/ 31 w 33"/>
              <a:gd name="T11" fmla="*/ 10 h 26"/>
              <a:gd name="T12" fmla="*/ 33 w 33"/>
              <a:gd name="T13" fmla="*/ 8 h 26"/>
              <a:gd name="T14" fmla="*/ 31 w 33"/>
              <a:gd name="T15" fmla="*/ 0 h 26"/>
              <a:gd name="T16" fmla="*/ 23 w 33"/>
              <a:gd name="T17" fmla="*/ 9 h 26"/>
              <a:gd name="T18" fmla="*/ 10 w 33"/>
              <a:gd name="T19" fmla="*/ 15 h 26"/>
              <a:gd name="T20" fmla="*/ 2 w 33"/>
              <a:gd name="T21" fmla="*/ 17 h 26"/>
              <a:gd name="T22" fmla="*/ 0 w 33"/>
              <a:gd name="T23" fmla="*/ 17 h 26"/>
              <a:gd name="T24" fmla="*/ 6 w 33"/>
              <a:gd name="T25" fmla="*/ 24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" h="26">
                <a:moveTo>
                  <a:pt x="6" y="24"/>
                </a:moveTo>
                <a:cubicBezTo>
                  <a:pt x="6" y="25"/>
                  <a:pt x="17" y="26"/>
                  <a:pt x="21" y="26"/>
                </a:cubicBezTo>
                <a:cubicBezTo>
                  <a:pt x="24" y="20"/>
                  <a:pt x="24" y="20"/>
                  <a:pt x="24" y="20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0"/>
                  <a:pt x="28" y="10"/>
                  <a:pt x="28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4"/>
                  <a:pt x="32" y="0"/>
                  <a:pt x="31" y="0"/>
                </a:cubicBezTo>
                <a:cubicBezTo>
                  <a:pt x="30" y="0"/>
                  <a:pt x="25" y="5"/>
                  <a:pt x="23" y="9"/>
                </a:cubicBezTo>
                <a:cubicBezTo>
                  <a:pt x="21" y="13"/>
                  <a:pt x="15" y="16"/>
                  <a:pt x="10" y="15"/>
                </a:cubicBezTo>
                <a:cubicBezTo>
                  <a:pt x="5" y="14"/>
                  <a:pt x="3" y="16"/>
                  <a:pt x="2" y="17"/>
                </a:cubicBezTo>
                <a:cubicBezTo>
                  <a:pt x="1" y="17"/>
                  <a:pt x="1" y="17"/>
                  <a:pt x="0" y="17"/>
                </a:cubicBezTo>
                <a:cubicBezTo>
                  <a:pt x="1" y="21"/>
                  <a:pt x="5" y="24"/>
                  <a:pt x="6" y="2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5" name="Freeform 97"/>
          <p:cNvSpPr>
            <a:spLocks noEditPoints="1" noChangeArrowheads="1"/>
          </p:cNvSpPr>
          <p:nvPr/>
        </p:nvSpPr>
        <p:spPr bwMode="auto">
          <a:xfrm>
            <a:off x="4616042" y="2896707"/>
            <a:ext cx="283295" cy="89273"/>
          </a:xfrm>
          <a:custGeom>
            <a:avLst/>
            <a:gdLst>
              <a:gd name="T0" fmla="*/ 24 w 133"/>
              <a:gd name="T1" fmla="*/ 15 h 42"/>
              <a:gd name="T2" fmla="*/ 19 w 133"/>
              <a:gd name="T3" fmla="*/ 8 h 42"/>
              <a:gd name="T4" fmla="*/ 15 w 133"/>
              <a:gd name="T5" fmla="*/ 5 h 42"/>
              <a:gd name="T6" fmla="*/ 15 w 133"/>
              <a:gd name="T7" fmla="*/ 4 h 42"/>
              <a:gd name="T8" fmla="*/ 12 w 133"/>
              <a:gd name="T9" fmla="*/ 6 h 42"/>
              <a:gd name="T10" fmla="*/ 7 w 133"/>
              <a:gd name="T11" fmla="*/ 6 h 42"/>
              <a:gd name="T12" fmla="*/ 4 w 133"/>
              <a:gd name="T13" fmla="*/ 2 h 42"/>
              <a:gd name="T14" fmla="*/ 0 w 133"/>
              <a:gd name="T15" fmla="*/ 1 h 42"/>
              <a:gd name="T16" fmla="*/ 2 w 133"/>
              <a:gd name="T17" fmla="*/ 12 h 42"/>
              <a:gd name="T18" fmla="*/ 9 w 133"/>
              <a:gd name="T19" fmla="*/ 25 h 42"/>
              <a:gd name="T20" fmla="*/ 15 w 133"/>
              <a:gd name="T21" fmla="*/ 31 h 42"/>
              <a:gd name="T22" fmla="*/ 28 w 133"/>
              <a:gd name="T23" fmla="*/ 38 h 42"/>
              <a:gd name="T24" fmla="*/ 24 w 133"/>
              <a:gd name="T25" fmla="*/ 28 h 42"/>
              <a:gd name="T26" fmla="*/ 24 w 133"/>
              <a:gd name="T27" fmla="*/ 15 h 42"/>
              <a:gd name="T28" fmla="*/ 128 w 133"/>
              <a:gd name="T29" fmla="*/ 7 h 42"/>
              <a:gd name="T30" fmla="*/ 122 w 133"/>
              <a:gd name="T31" fmla="*/ 6 h 42"/>
              <a:gd name="T32" fmla="*/ 116 w 133"/>
              <a:gd name="T33" fmla="*/ 0 h 42"/>
              <a:gd name="T34" fmla="*/ 110 w 133"/>
              <a:gd name="T35" fmla="*/ 7 h 42"/>
              <a:gd name="T36" fmla="*/ 106 w 133"/>
              <a:gd name="T37" fmla="*/ 12 h 42"/>
              <a:gd name="T38" fmla="*/ 105 w 133"/>
              <a:gd name="T39" fmla="*/ 14 h 42"/>
              <a:gd name="T40" fmla="*/ 105 w 133"/>
              <a:gd name="T41" fmla="*/ 18 h 42"/>
              <a:gd name="T42" fmla="*/ 100 w 133"/>
              <a:gd name="T43" fmla="*/ 20 h 42"/>
              <a:gd name="T44" fmla="*/ 97 w 133"/>
              <a:gd name="T45" fmla="*/ 15 h 42"/>
              <a:gd name="T46" fmla="*/ 97 w 133"/>
              <a:gd name="T47" fmla="*/ 15 h 42"/>
              <a:gd name="T48" fmla="*/ 90 w 133"/>
              <a:gd name="T49" fmla="*/ 24 h 42"/>
              <a:gd name="T50" fmla="*/ 80 w 133"/>
              <a:gd name="T51" fmla="*/ 27 h 42"/>
              <a:gd name="T52" fmla="*/ 76 w 133"/>
              <a:gd name="T53" fmla="*/ 36 h 42"/>
              <a:gd name="T54" fmla="*/ 66 w 133"/>
              <a:gd name="T55" fmla="*/ 33 h 42"/>
              <a:gd name="T56" fmla="*/ 68 w 133"/>
              <a:gd name="T57" fmla="*/ 38 h 42"/>
              <a:gd name="T58" fmla="*/ 74 w 133"/>
              <a:gd name="T59" fmla="*/ 41 h 42"/>
              <a:gd name="T60" fmla="*/ 83 w 133"/>
              <a:gd name="T61" fmla="*/ 40 h 42"/>
              <a:gd name="T62" fmla="*/ 89 w 133"/>
              <a:gd name="T63" fmla="*/ 37 h 42"/>
              <a:gd name="T64" fmla="*/ 96 w 133"/>
              <a:gd name="T65" fmla="*/ 38 h 42"/>
              <a:gd name="T66" fmla="*/ 102 w 133"/>
              <a:gd name="T67" fmla="*/ 34 h 42"/>
              <a:gd name="T68" fmla="*/ 104 w 133"/>
              <a:gd name="T69" fmla="*/ 28 h 42"/>
              <a:gd name="T70" fmla="*/ 108 w 133"/>
              <a:gd name="T71" fmla="*/ 22 h 42"/>
              <a:gd name="T72" fmla="*/ 119 w 133"/>
              <a:gd name="T73" fmla="*/ 17 h 42"/>
              <a:gd name="T74" fmla="*/ 122 w 133"/>
              <a:gd name="T75" fmla="*/ 18 h 42"/>
              <a:gd name="T76" fmla="*/ 126 w 133"/>
              <a:gd name="T77" fmla="*/ 14 h 42"/>
              <a:gd name="T78" fmla="*/ 133 w 133"/>
              <a:gd name="T79" fmla="*/ 11 h 42"/>
              <a:gd name="T80" fmla="*/ 128 w 133"/>
              <a:gd name="T81" fmla="*/ 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3" h="42">
                <a:moveTo>
                  <a:pt x="24" y="15"/>
                </a:moveTo>
                <a:cubicBezTo>
                  <a:pt x="24" y="11"/>
                  <a:pt x="20" y="11"/>
                  <a:pt x="19" y="8"/>
                </a:cubicBezTo>
                <a:cubicBezTo>
                  <a:pt x="17" y="5"/>
                  <a:pt x="16" y="7"/>
                  <a:pt x="15" y="5"/>
                </a:cubicBezTo>
                <a:cubicBezTo>
                  <a:pt x="15" y="4"/>
                  <a:pt x="15" y="4"/>
                  <a:pt x="15" y="4"/>
                </a:cubicBezTo>
                <a:cubicBezTo>
                  <a:pt x="12" y="4"/>
                  <a:pt x="13" y="6"/>
                  <a:pt x="12" y="6"/>
                </a:cubicBezTo>
                <a:cubicBezTo>
                  <a:pt x="12" y="7"/>
                  <a:pt x="7" y="7"/>
                  <a:pt x="7" y="6"/>
                </a:cubicBezTo>
                <a:cubicBezTo>
                  <a:pt x="7" y="4"/>
                  <a:pt x="6" y="2"/>
                  <a:pt x="4" y="2"/>
                </a:cubicBezTo>
                <a:cubicBezTo>
                  <a:pt x="2" y="1"/>
                  <a:pt x="1" y="1"/>
                  <a:pt x="0" y="1"/>
                </a:cubicBezTo>
                <a:cubicBezTo>
                  <a:pt x="1" y="5"/>
                  <a:pt x="2" y="9"/>
                  <a:pt x="2" y="12"/>
                </a:cubicBezTo>
                <a:cubicBezTo>
                  <a:pt x="2" y="16"/>
                  <a:pt x="8" y="22"/>
                  <a:pt x="9" y="25"/>
                </a:cubicBezTo>
                <a:cubicBezTo>
                  <a:pt x="10" y="28"/>
                  <a:pt x="11" y="29"/>
                  <a:pt x="15" y="31"/>
                </a:cubicBezTo>
                <a:cubicBezTo>
                  <a:pt x="19" y="34"/>
                  <a:pt x="27" y="39"/>
                  <a:pt x="28" y="38"/>
                </a:cubicBezTo>
                <a:cubicBezTo>
                  <a:pt x="30" y="37"/>
                  <a:pt x="26" y="31"/>
                  <a:pt x="24" y="28"/>
                </a:cubicBezTo>
                <a:cubicBezTo>
                  <a:pt x="22" y="26"/>
                  <a:pt x="24" y="20"/>
                  <a:pt x="24" y="15"/>
                </a:cubicBezTo>
                <a:close/>
                <a:moveTo>
                  <a:pt x="128" y="7"/>
                </a:moveTo>
                <a:cubicBezTo>
                  <a:pt x="126" y="8"/>
                  <a:pt x="122" y="8"/>
                  <a:pt x="122" y="6"/>
                </a:cubicBezTo>
                <a:cubicBezTo>
                  <a:pt x="122" y="4"/>
                  <a:pt x="118" y="0"/>
                  <a:pt x="116" y="0"/>
                </a:cubicBezTo>
                <a:cubicBezTo>
                  <a:pt x="113" y="0"/>
                  <a:pt x="110" y="5"/>
                  <a:pt x="110" y="7"/>
                </a:cubicBezTo>
                <a:cubicBezTo>
                  <a:pt x="110" y="9"/>
                  <a:pt x="106" y="9"/>
                  <a:pt x="106" y="12"/>
                </a:cubicBezTo>
                <a:cubicBezTo>
                  <a:pt x="107" y="13"/>
                  <a:pt x="106" y="14"/>
                  <a:pt x="105" y="14"/>
                </a:cubicBezTo>
                <a:cubicBezTo>
                  <a:pt x="105" y="16"/>
                  <a:pt x="106" y="18"/>
                  <a:pt x="105" y="18"/>
                </a:cubicBezTo>
                <a:cubicBezTo>
                  <a:pt x="103" y="17"/>
                  <a:pt x="103" y="20"/>
                  <a:pt x="100" y="20"/>
                </a:cubicBezTo>
                <a:cubicBezTo>
                  <a:pt x="100" y="20"/>
                  <a:pt x="98" y="17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95" y="15"/>
                  <a:pt x="91" y="20"/>
                  <a:pt x="90" y="24"/>
                </a:cubicBezTo>
                <a:cubicBezTo>
                  <a:pt x="90" y="28"/>
                  <a:pt x="86" y="27"/>
                  <a:pt x="80" y="27"/>
                </a:cubicBezTo>
                <a:cubicBezTo>
                  <a:pt x="75" y="28"/>
                  <a:pt x="77" y="33"/>
                  <a:pt x="76" y="36"/>
                </a:cubicBezTo>
                <a:cubicBezTo>
                  <a:pt x="75" y="38"/>
                  <a:pt x="69" y="34"/>
                  <a:pt x="66" y="33"/>
                </a:cubicBezTo>
                <a:cubicBezTo>
                  <a:pt x="66" y="36"/>
                  <a:pt x="67" y="38"/>
                  <a:pt x="68" y="38"/>
                </a:cubicBezTo>
                <a:cubicBezTo>
                  <a:pt x="69" y="38"/>
                  <a:pt x="72" y="42"/>
                  <a:pt x="74" y="41"/>
                </a:cubicBezTo>
                <a:cubicBezTo>
                  <a:pt x="75" y="39"/>
                  <a:pt x="80" y="41"/>
                  <a:pt x="83" y="40"/>
                </a:cubicBezTo>
                <a:cubicBezTo>
                  <a:pt x="85" y="39"/>
                  <a:pt x="85" y="37"/>
                  <a:pt x="89" y="37"/>
                </a:cubicBezTo>
                <a:cubicBezTo>
                  <a:pt x="94" y="37"/>
                  <a:pt x="92" y="40"/>
                  <a:pt x="96" y="38"/>
                </a:cubicBezTo>
                <a:cubicBezTo>
                  <a:pt x="100" y="36"/>
                  <a:pt x="102" y="38"/>
                  <a:pt x="102" y="34"/>
                </a:cubicBezTo>
                <a:cubicBezTo>
                  <a:pt x="102" y="31"/>
                  <a:pt x="105" y="31"/>
                  <a:pt x="104" y="28"/>
                </a:cubicBezTo>
                <a:cubicBezTo>
                  <a:pt x="104" y="25"/>
                  <a:pt x="109" y="27"/>
                  <a:pt x="108" y="22"/>
                </a:cubicBezTo>
                <a:cubicBezTo>
                  <a:pt x="108" y="16"/>
                  <a:pt x="116" y="17"/>
                  <a:pt x="119" y="17"/>
                </a:cubicBezTo>
                <a:cubicBezTo>
                  <a:pt x="120" y="17"/>
                  <a:pt x="121" y="18"/>
                  <a:pt x="122" y="18"/>
                </a:cubicBezTo>
                <a:cubicBezTo>
                  <a:pt x="124" y="17"/>
                  <a:pt x="128" y="15"/>
                  <a:pt x="126" y="14"/>
                </a:cubicBezTo>
                <a:cubicBezTo>
                  <a:pt x="124" y="12"/>
                  <a:pt x="132" y="14"/>
                  <a:pt x="133" y="11"/>
                </a:cubicBezTo>
                <a:cubicBezTo>
                  <a:pt x="133" y="9"/>
                  <a:pt x="130" y="7"/>
                  <a:pt x="128" y="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6" name="Freeform 98"/>
          <p:cNvSpPr>
            <a:spLocks noChangeArrowheads="1"/>
          </p:cNvSpPr>
          <p:nvPr/>
        </p:nvSpPr>
        <p:spPr bwMode="auto">
          <a:xfrm>
            <a:off x="4823157" y="2926464"/>
            <a:ext cx="19045" cy="13094"/>
          </a:xfrm>
          <a:custGeom>
            <a:avLst/>
            <a:gdLst>
              <a:gd name="T0" fmla="*/ 3 w 9"/>
              <a:gd name="T1" fmla="*/ 6 h 6"/>
              <a:gd name="T2" fmla="*/ 8 w 9"/>
              <a:gd name="T3" fmla="*/ 4 h 6"/>
              <a:gd name="T4" fmla="*/ 8 w 9"/>
              <a:gd name="T5" fmla="*/ 0 h 6"/>
              <a:gd name="T6" fmla="*/ 4 w 9"/>
              <a:gd name="T7" fmla="*/ 1 h 6"/>
              <a:gd name="T8" fmla="*/ 0 w 9"/>
              <a:gd name="T9" fmla="*/ 1 h 6"/>
              <a:gd name="T10" fmla="*/ 3 w 9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" h="6">
                <a:moveTo>
                  <a:pt x="3" y="6"/>
                </a:moveTo>
                <a:cubicBezTo>
                  <a:pt x="6" y="6"/>
                  <a:pt x="6" y="3"/>
                  <a:pt x="8" y="4"/>
                </a:cubicBezTo>
                <a:cubicBezTo>
                  <a:pt x="9" y="4"/>
                  <a:pt x="8" y="2"/>
                  <a:pt x="8" y="0"/>
                </a:cubicBezTo>
                <a:cubicBezTo>
                  <a:pt x="6" y="0"/>
                  <a:pt x="4" y="0"/>
                  <a:pt x="4" y="1"/>
                </a:cubicBezTo>
                <a:cubicBezTo>
                  <a:pt x="4" y="3"/>
                  <a:pt x="1" y="1"/>
                  <a:pt x="0" y="1"/>
                </a:cubicBezTo>
                <a:cubicBezTo>
                  <a:pt x="1" y="3"/>
                  <a:pt x="3" y="6"/>
                  <a:pt x="3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7" name="Freeform 99"/>
          <p:cNvSpPr>
            <a:spLocks noChangeArrowheads="1"/>
          </p:cNvSpPr>
          <p:nvPr/>
        </p:nvSpPr>
        <p:spPr bwMode="auto">
          <a:xfrm>
            <a:off x="3726877" y="2411058"/>
            <a:ext cx="142838" cy="141647"/>
          </a:xfrm>
          <a:custGeom>
            <a:avLst/>
            <a:gdLst>
              <a:gd name="T0" fmla="*/ 57 w 67"/>
              <a:gd name="T1" fmla="*/ 60 h 66"/>
              <a:gd name="T2" fmla="*/ 60 w 67"/>
              <a:gd name="T3" fmla="*/ 57 h 66"/>
              <a:gd name="T4" fmla="*/ 64 w 67"/>
              <a:gd name="T5" fmla="*/ 60 h 66"/>
              <a:gd name="T6" fmla="*/ 67 w 67"/>
              <a:gd name="T7" fmla="*/ 58 h 66"/>
              <a:gd name="T8" fmla="*/ 64 w 67"/>
              <a:gd name="T9" fmla="*/ 53 h 66"/>
              <a:gd name="T10" fmla="*/ 61 w 67"/>
              <a:gd name="T11" fmla="*/ 48 h 66"/>
              <a:gd name="T12" fmla="*/ 62 w 67"/>
              <a:gd name="T13" fmla="*/ 43 h 66"/>
              <a:gd name="T14" fmla="*/ 58 w 67"/>
              <a:gd name="T15" fmla="*/ 39 h 66"/>
              <a:gd name="T16" fmla="*/ 51 w 67"/>
              <a:gd name="T17" fmla="*/ 34 h 66"/>
              <a:gd name="T18" fmla="*/ 47 w 67"/>
              <a:gd name="T19" fmla="*/ 30 h 66"/>
              <a:gd name="T20" fmla="*/ 47 w 67"/>
              <a:gd name="T21" fmla="*/ 24 h 66"/>
              <a:gd name="T22" fmla="*/ 49 w 67"/>
              <a:gd name="T23" fmla="*/ 19 h 66"/>
              <a:gd name="T24" fmla="*/ 50 w 67"/>
              <a:gd name="T25" fmla="*/ 15 h 66"/>
              <a:gd name="T26" fmla="*/ 47 w 67"/>
              <a:gd name="T27" fmla="*/ 12 h 66"/>
              <a:gd name="T28" fmla="*/ 44 w 67"/>
              <a:gd name="T29" fmla="*/ 8 h 66"/>
              <a:gd name="T30" fmla="*/ 41 w 67"/>
              <a:gd name="T31" fmla="*/ 3 h 66"/>
              <a:gd name="T32" fmla="*/ 34 w 67"/>
              <a:gd name="T33" fmla="*/ 1 h 66"/>
              <a:gd name="T34" fmla="*/ 28 w 67"/>
              <a:gd name="T35" fmla="*/ 0 h 66"/>
              <a:gd name="T36" fmla="*/ 25 w 67"/>
              <a:gd name="T37" fmla="*/ 3 h 66"/>
              <a:gd name="T38" fmla="*/ 25 w 67"/>
              <a:gd name="T39" fmla="*/ 3 h 66"/>
              <a:gd name="T40" fmla="*/ 21 w 67"/>
              <a:gd name="T41" fmla="*/ 6 h 66"/>
              <a:gd name="T42" fmla="*/ 16 w 67"/>
              <a:gd name="T43" fmla="*/ 9 h 66"/>
              <a:gd name="T44" fmla="*/ 17 w 67"/>
              <a:gd name="T45" fmla="*/ 15 h 66"/>
              <a:gd name="T46" fmla="*/ 16 w 67"/>
              <a:gd name="T47" fmla="*/ 20 h 66"/>
              <a:gd name="T48" fmla="*/ 15 w 67"/>
              <a:gd name="T49" fmla="*/ 24 h 66"/>
              <a:gd name="T50" fmla="*/ 0 w 67"/>
              <a:gd name="T51" fmla="*/ 32 h 66"/>
              <a:gd name="T52" fmla="*/ 1 w 67"/>
              <a:gd name="T53" fmla="*/ 35 h 66"/>
              <a:gd name="T54" fmla="*/ 2 w 67"/>
              <a:gd name="T55" fmla="*/ 42 h 66"/>
              <a:gd name="T56" fmla="*/ 8 w 67"/>
              <a:gd name="T57" fmla="*/ 42 h 66"/>
              <a:gd name="T58" fmla="*/ 21 w 67"/>
              <a:gd name="T59" fmla="*/ 50 h 66"/>
              <a:gd name="T60" fmla="*/ 38 w 67"/>
              <a:gd name="T61" fmla="*/ 62 h 66"/>
              <a:gd name="T62" fmla="*/ 46 w 67"/>
              <a:gd name="T63" fmla="*/ 65 h 66"/>
              <a:gd name="T64" fmla="*/ 54 w 67"/>
              <a:gd name="T65" fmla="*/ 66 h 66"/>
              <a:gd name="T66" fmla="*/ 57 w 67"/>
              <a:gd name="T67" fmla="*/ 6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7" h="66">
                <a:moveTo>
                  <a:pt x="57" y="60"/>
                </a:moveTo>
                <a:cubicBezTo>
                  <a:pt x="58" y="59"/>
                  <a:pt x="58" y="57"/>
                  <a:pt x="60" y="57"/>
                </a:cubicBezTo>
                <a:cubicBezTo>
                  <a:pt x="62" y="57"/>
                  <a:pt x="63" y="58"/>
                  <a:pt x="64" y="60"/>
                </a:cubicBezTo>
                <a:cubicBezTo>
                  <a:pt x="65" y="59"/>
                  <a:pt x="66" y="58"/>
                  <a:pt x="67" y="58"/>
                </a:cubicBezTo>
                <a:cubicBezTo>
                  <a:pt x="66" y="56"/>
                  <a:pt x="63" y="54"/>
                  <a:pt x="64" y="53"/>
                </a:cubicBezTo>
                <a:cubicBezTo>
                  <a:pt x="64" y="50"/>
                  <a:pt x="61" y="49"/>
                  <a:pt x="61" y="48"/>
                </a:cubicBezTo>
                <a:cubicBezTo>
                  <a:pt x="61" y="47"/>
                  <a:pt x="63" y="44"/>
                  <a:pt x="62" y="43"/>
                </a:cubicBezTo>
                <a:cubicBezTo>
                  <a:pt x="61" y="42"/>
                  <a:pt x="60" y="40"/>
                  <a:pt x="58" y="39"/>
                </a:cubicBezTo>
                <a:cubicBezTo>
                  <a:pt x="56" y="39"/>
                  <a:pt x="50" y="36"/>
                  <a:pt x="51" y="34"/>
                </a:cubicBezTo>
                <a:cubicBezTo>
                  <a:pt x="51" y="32"/>
                  <a:pt x="49" y="31"/>
                  <a:pt x="47" y="30"/>
                </a:cubicBezTo>
                <a:cubicBezTo>
                  <a:pt x="46" y="30"/>
                  <a:pt x="45" y="25"/>
                  <a:pt x="47" y="24"/>
                </a:cubicBezTo>
                <a:cubicBezTo>
                  <a:pt x="48" y="23"/>
                  <a:pt x="48" y="19"/>
                  <a:pt x="49" y="19"/>
                </a:cubicBezTo>
                <a:cubicBezTo>
                  <a:pt x="51" y="19"/>
                  <a:pt x="50" y="16"/>
                  <a:pt x="50" y="15"/>
                </a:cubicBezTo>
                <a:cubicBezTo>
                  <a:pt x="51" y="13"/>
                  <a:pt x="49" y="12"/>
                  <a:pt x="47" y="12"/>
                </a:cubicBezTo>
                <a:cubicBezTo>
                  <a:pt x="46" y="12"/>
                  <a:pt x="44" y="10"/>
                  <a:pt x="44" y="8"/>
                </a:cubicBezTo>
                <a:cubicBezTo>
                  <a:pt x="44" y="6"/>
                  <a:pt x="41" y="3"/>
                  <a:pt x="41" y="3"/>
                </a:cubicBezTo>
                <a:cubicBezTo>
                  <a:pt x="41" y="6"/>
                  <a:pt x="36" y="1"/>
                  <a:pt x="34" y="1"/>
                </a:cubicBezTo>
                <a:cubicBezTo>
                  <a:pt x="32" y="2"/>
                  <a:pt x="31" y="0"/>
                  <a:pt x="28" y="0"/>
                </a:cubicBezTo>
                <a:cubicBezTo>
                  <a:pt x="26" y="0"/>
                  <a:pt x="26" y="2"/>
                  <a:pt x="25" y="3"/>
                </a:cubicBezTo>
                <a:cubicBezTo>
                  <a:pt x="25" y="3"/>
                  <a:pt x="25" y="3"/>
                  <a:pt x="25" y="3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17" y="7"/>
                  <a:pt x="16" y="9"/>
                </a:cubicBezTo>
                <a:cubicBezTo>
                  <a:pt x="16" y="11"/>
                  <a:pt x="18" y="13"/>
                  <a:pt x="17" y="15"/>
                </a:cubicBezTo>
                <a:cubicBezTo>
                  <a:pt x="16" y="16"/>
                  <a:pt x="16" y="19"/>
                  <a:pt x="16" y="20"/>
                </a:cubicBezTo>
                <a:cubicBezTo>
                  <a:pt x="17" y="21"/>
                  <a:pt x="15" y="24"/>
                  <a:pt x="15" y="24"/>
                </a:cubicBezTo>
                <a:cubicBezTo>
                  <a:pt x="15" y="24"/>
                  <a:pt x="7" y="28"/>
                  <a:pt x="0" y="32"/>
                </a:cubicBezTo>
                <a:cubicBezTo>
                  <a:pt x="0" y="33"/>
                  <a:pt x="0" y="34"/>
                  <a:pt x="1" y="35"/>
                </a:cubicBezTo>
                <a:cubicBezTo>
                  <a:pt x="1" y="37"/>
                  <a:pt x="2" y="40"/>
                  <a:pt x="2" y="42"/>
                </a:cubicBezTo>
                <a:cubicBezTo>
                  <a:pt x="5" y="42"/>
                  <a:pt x="5" y="42"/>
                  <a:pt x="8" y="42"/>
                </a:cubicBezTo>
                <a:cubicBezTo>
                  <a:pt x="10" y="42"/>
                  <a:pt x="19" y="49"/>
                  <a:pt x="21" y="50"/>
                </a:cubicBezTo>
                <a:cubicBezTo>
                  <a:pt x="23" y="51"/>
                  <a:pt x="35" y="60"/>
                  <a:pt x="38" y="62"/>
                </a:cubicBezTo>
                <a:cubicBezTo>
                  <a:pt x="40" y="64"/>
                  <a:pt x="44" y="65"/>
                  <a:pt x="46" y="65"/>
                </a:cubicBezTo>
                <a:cubicBezTo>
                  <a:pt x="47" y="65"/>
                  <a:pt x="51" y="65"/>
                  <a:pt x="54" y="66"/>
                </a:cubicBezTo>
                <a:cubicBezTo>
                  <a:pt x="55" y="63"/>
                  <a:pt x="56" y="60"/>
                  <a:pt x="57" y="6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8" name="Freeform 100"/>
          <p:cNvSpPr>
            <a:spLocks noChangeArrowheads="1"/>
          </p:cNvSpPr>
          <p:nvPr/>
        </p:nvSpPr>
        <p:spPr bwMode="auto">
          <a:xfrm>
            <a:off x="3842337" y="2533660"/>
            <a:ext cx="27378" cy="24997"/>
          </a:xfrm>
          <a:custGeom>
            <a:avLst/>
            <a:gdLst>
              <a:gd name="T0" fmla="*/ 4 w 13"/>
              <a:gd name="T1" fmla="*/ 9 h 12"/>
              <a:gd name="T2" fmla="*/ 8 w 13"/>
              <a:gd name="T3" fmla="*/ 12 h 12"/>
              <a:gd name="T4" fmla="*/ 13 w 13"/>
              <a:gd name="T5" fmla="*/ 12 h 12"/>
              <a:gd name="T6" fmla="*/ 10 w 13"/>
              <a:gd name="T7" fmla="*/ 4 h 12"/>
              <a:gd name="T8" fmla="*/ 10 w 13"/>
              <a:gd name="T9" fmla="*/ 3 h 12"/>
              <a:gd name="T10" fmla="*/ 6 w 13"/>
              <a:gd name="T11" fmla="*/ 0 h 12"/>
              <a:gd name="T12" fmla="*/ 3 w 13"/>
              <a:gd name="T13" fmla="*/ 3 h 12"/>
              <a:gd name="T14" fmla="*/ 0 w 13"/>
              <a:gd name="T15" fmla="*/ 9 h 12"/>
              <a:gd name="T16" fmla="*/ 4 w 13"/>
              <a:gd name="T17" fmla="*/ 9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2">
                <a:moveTo>
                  <a:pt x="4" y="9"/>
                </a:moveTo>
                <a:cubicBezTo>
                  <a:pt x="8" y="12"/>
                  <a:pt x="8" y="12"/>
                  <a:pt x="8" y="12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9"/>
                  <a:pt x="10" y="5"/>
                  <a:pt x="10" y="4"/>
                </a:cubicBezTo>
                <a:cubicBezTo>
                  <a:pt x="10" y="3"/>
                  <a:pt x="10" y="3"/>
                  <a:pt x="10" y="3"/>
                </a:cubicBezTo>
                <a:cubicBezTo>
                  <a:pt x="9" y="1"/>
                  <a:pt x="8" y="0"/>
                  <a:pt x="6" y="0"/>
                </a:cubicBezTo>
                <a:cubicBezTo>
                  <a:pt x="4" y="0"/>
                  <a:pt x="4" y="2"/>
                  <a:pt x="3" y="3"/>
                </a:cubicBezTo>
                <a:cubicBezTo>
                  <a:pt x="2" y="3"/>
                  <a:pt x="1" y="6"/>
                  <a:pt x="0" y="9"/>
                </a:cubicBezTo>
                <a:cubicBezTo>
                  <a:pt x="2" y="9"/>
                  <a:pt x="4" y="9"/>
                  <a:pt x="4" y="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9" name="Freeform 101"/>
          <p:cNvSpPr>
            <a:spLocks noEditPoints="1" noChangeArrowheads="1"/>
          </p:cNvSpPr>
          <p:nvPr/>
        </p:nvSpPr>
        <p:spPr bwMode="auto">
          <a:xfrm>
            <a:off x="3091249" y="2162282"/>
            <a:ext cx="215447" cy="180928"/>
          </a:xfrm>
          <a:custGeom>
            <a:avLst/>
            <a:gdLst>
              <a:gd name="T0" fmla="*/ 89 w 101"/>
              <a:gd name="T1" fmla="*/ 20 h 85"/>
              <a:gd name="T2" fmla="*/ 85 w 101"/>
              <a:gd name="T3" fmla="*/ 18 h 85"/>
              <a:gd name="T4" fmla="*/ 81 w 101"/>
              <a:gd name="T5" fmla="*/ 16 h 85"/>
              <a:gd name="T6" fmla="*/ 73 w 101"/>
              <a:gd name="T7" fmla="*/ 15 h 85"/>
              <a:gd name="T8" fmla="*/ 70 w 101"/>
              <a:gd name="T9" fmla="*/ 13 h 85"/>
              <a:gd name="T10" fmla="*/ 68 w 101"/>
              <a:gd name="T11" fmla="*/ 9 h 85"/>
              <a:gd name="T12" fmla="*/ 65 w 101"/>
              <a:gd name="T13" fmla="*/ 11 h 85"/>
              <a:gd name="T14" fmla="*/ 63 w 101"/>
              <a:gd name="T15" fmla="*/ 9 h 85"/>
              <a:gd name="T16" fmla="*/ 59 w 101"/>
              <a:gd name="T17" fmla="*/ 6 h 85"/>
              <a:gd name="T18" fmla="*/ 55 w 101"/>
              <a:gd name="T19" fmla="*/ 4 h 85"/>
              <a:gd name="T20" fmla="*/ 53 w 101"/>
              <a:gd name="T21" fmla="*/ 1 h 85"/>
              <a:gd name="T22" fmla="*/ 52 w 101"/>
              <a:gd name="T23" fmla="*/ 0 h 85"/>
              <a:gd name="T24" fmla="*/ 50 w 101"/>
              <a:gd name="T25" fmla="*/ 1 h 85"/>
              <a:gd name="T26" fmla="*/ 46 w 101"/>
              <a:gd name="T27" fmla="*/ 7 h 85"/>
              <a:gd name="T28" fmla="*/ 39 w 101"/>
              <a:gd name="T29" fmla="*/ 11 h 85"/>
              <a:gd name="T30" fmla="*/ 34 w 101"/>
              <a:gd name="T31" fmla="*/ 16 h 85"/>
              <a:gd name="T32" fmla="*/ 26 w 101"/>
              <a:gd name="T33" fmla="*/ 13 h 85"/>
              <a:gd name="T34" fmla="*/ 22 w 101"/>
              <a:gd name="T35" fmla="*/ 16 h 85"/>
              <a:gd name="T36" fmla="*/ 23 w 101"/>
              <a:gd name="T37" fmla="*/ 23 h 85"/>
              <a:gd name="T38" fmla="*/ 17 w 101"/>
              <a:gd name="T39" fmla="*/ 23 h 85"/>
              <a:gd name="T40" fmla="*/ 13 w 101"/>
              <a:gd name="T41" fmla="*/ 21 h 85"/>
              <a:gd name="T42" fmla="*/ 6 w 101"/>
              <a:gd name="T43" fmla="*/ 22 h 85"/>
              <a:gd name="T44" fmla="*/ 2 w 101"/>
              <a:gd name="T45" fmla="*/ 25 h 85"/>
              <a:gd name="T46" fmla="*/ 2 w 101"/>
              <a:gd name="T47" fmla="*/ 29 h 85"/>
              <a:gd name="T48" fmla="*/ 12 w 101"/>
              <a:gd name="T49" fmla="*/ 32 h 85"/>
              <a:gd name="T50" fmla="*/ 18 w 101"/>
              <a:gd name="T51" fmla="*/ 34 h 85"/>
              <a:gd name="T52" fmla="*/ 20 w 101"/>
              <a:gd name="T53" fmla="*/ 37 h 85"/>
              <a:gd name="T54" fmla="*/ 25 w 101"/>
              <a:gd name="T55" fmla="*/ 43 h 85"/>
              <a:gd name="T56" fmla="*/ 27 w 101"/>
              <a:gd name="T57" fmla="*/ 48 h 85"/>
              <a:gd name="T58" fmla="*/ 26 w 101"/>
              <a:gd name="T59" fmla="*/ 56 h 85"/>
              <a:gd name="T60" fmla="*/ 23 w 101"/>
              <a:gd name="T61" fmla="*/ 69 h 85"/>
              <a:gd name="T62" fmla="*/ 22 w 101"/>
              <a:gd name="T63" fmla="*/ 69 h 85"/>
              <a:gd name="T64" fmla="*/ 26 w 101"/>
              <a:gd name="T65" fmla="*/ 71 h 85"/>
              <a:gd name="T66" fmla="*/ 33 w 101"/>
              <a:gd name="T67" fmla="*/ 74 h 85"/>
              <a:gd name="T68" fmla="*/ 38 w 101"/>
              <a:gd name="T69" fmla="*/ 73 h 85"/>
              <a:gd name="T70" fmla="*/ 42 w 101"/>
              <a:gd name="T71" fmla="*/ 74 h 85"/>
              <a:gd name="T72" fmla="*/ 50 w 101"/>
              <a:gd name="T73" fmla="*/ 76 h 85"/>
              <a:gd name="T74" fmla="*/ 57 w 101"/>
              <a:gd name="T75" fmla="*/ 76 h 85"/>
              <a:gd name="T76" fmla="*/ 56 w 101"/>
              <a:gd name="T77" fmla="*/ 75 h 85"/>
              <a:gd name="T78" fmla="*/ 62 w 101"/>
              <a:gd name="T79" fmla="*/ 68 h 85"/>
              <a:gd name="T80" fmla="*/ 75 w 101"/>
              <a:gd name="T81" fmla="*/ 71 h 85"/>
              <a:gd name="T82" fmla="*/ 83 w 101"/>
              <a:gd name="T83" fmla="*/ 68 h 85"/>
              <a:gd name="T84" fmla="*/ 87 w 101"/>
              <a:gd name="T85" fmla="*/ 65 h 85"/>
              <a:gd name="T86" fmla="*/ 88 w 101"/>
              <a:gd name="T87" fmla="*/ 63 h 85"/>
              <a:gd name="T88" fmla="*/ 85 w 101"/>
              <a:gd name="T89" fmla="*/ 62 h 85"/>
              <a:gd name="T90" fmla="*/ 83 w 101"/>
              <a:gd name="T91" fmla="*/ 58 h 85"/>
              <a:gd name="T92" fmla="*/ 81 w 101"/>
              <a:gd name="T93" fmla="*/ 55 h 85"/>
              <a:gd name="T94" fmla="*/ 82 w 101"/>
              <a:gd name="T95" fmla="*/ 53 h 85"/>
              <a:gd name="T96" fmla="*/ 84 w 101"/>
              <a:gd name="T97" fmla="*/ 50 h 85"/>
              <a:gd name="T98" fmla="*/ 83 w 101"/>
              <a:gd name="T99" fmla="*/ 47 h 85"/>
              <a:gd name="T100" fmla="*/ 82 w 101"/>
              <a:gd name="T101" fmla="*/ 44 h 85"/>
              <a:gd name="T102" fmla="*/ 79 w 101"/>
              <a:gd name="T103" fmla="*/ 43 h 85"/>
              <a:gd name="T104" fmla="*/ 78 w 101"/>
              <a:gd name="T105" fmla="*/ 41 h 85"/>
              <a:gd name="T106" fmla="*/ 82 w 101"/>
              <a:gd name="T107" fmla="*/ 36 h 85"/>
              <a:gd name="T108" fmla="*/ 86 w 101"/>
              <a:gd name="T109" fmla="*/ 33 h 85"/>
              <a:gd name="T110" fmla="*/ 87 w 101"/>
              <a:gd name="T111" fmla="*/ 28 h 85"/>
              <a:gd name="T112" fmla="*/ 90 w 101"/>
              <a:gd name="T113" fmla="*/ 22 h 85"/>
              <a:gd name="T114" fmla="*/ 89 w 101"/>
              <a:gd name="T115" fmla="*/ 20 h 85"/>
              <a:gd name="T116" fmla="*/ 100 w 101"/>
              <a:gd name="T117" fmla="*/ 71 h 85"/>
              <a:gd name="T118" fmla="*/ 95 w 101"/>
              <a:gd name="T119" fmla="*/ 75 h 85"/>
              <a:gd name="T120" fmla="*/ 98 w 101"/>
              <a:gd name="T121" fmla="*/ 84 h 85"/>
              <a:gd name="T122" fmla="*/ 100 w 101"/>
              <a:gd name="T123" fmla="*/ 7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1" h="85">
                <a:moveTo>
                  <a:pt x="89" y="20"/>
                </a:moveTo>
                <a:cubicBezTo>
                  <a:pt x="88" y="20"/>
                  <a:pt x="87" y="18"/>
                  <a:pt x="85" y="18"/>
                </a:cubicBezTo>
                <a:cubicBezTo>
                  <a:pt x="83" y="18"/>
                  <a:pt x="82" y="17"/>
                  <a:pt x="81" y="16"/>
                </a:cubicBezTo>
                <a:cubicBezTo>
                  <a:pt x="80" y="15"/>
                  <a:pt x="75" y="15"/>
                  <a:pt x="73" y="15"/>
                </a:cubicBezTo>
                <a:cubicBezTo>
                  <a:pt x="72" y="15"/>
                  <a:pt x="71" y="12"/>
                  <a:pt x="70" y="13"/>
                </a:cubicBezTo>
                <a:cubicBezTo>
                  <a:pt x="68" y="13"/>
                  <a:pt x="68" y="11"/>
                  <a:pt x="68" y="9"/>
                </a:cubicBezTo>
                <a:cubicBezTo>
                  <a:pt x="68" y="8"/>
                  <a:pt x="66" y="10"/>
                  <a:pt x="65" y="11"/>
                </a:cubicBezTo>
                <a:cubicBezTo>
                  <a:pt x="63" y="12"/>
                  <a:pt x="63" y="10"/>
                  <a:pt x="63" y="9"/>
                </a:cubicBezTo>
                <a:cubicBezTo>
                  <a:pt x="63" y="8"/>
                  <a:pt x="60" y="7"/>
                  <a:pt x="59" y="6"/>
                </a:cubicBezTo>
                <a:cubicBezTo>
                  <a:pt x="57" y="5"/>
                  <a:pt x="56" y="3"/>
                  <a:pt x="55" y="4"/>
                </a:cubicBezTo>
                <a:cubicBezTo>
                  <a:pt x="54" y="5"/>
                  <a:pt x="53" y="2"/>
                  <a:pt x="53" y="1"/>
                </a:cubicBezTo>
                <a:cubicBezTo>
                  <a:pt x="53" y="1"/>
                  <a:pt x="52" y="1"/>
                  <a:pt x="52" y="0"/>
                </a:cubicBezTo>
                <a:cubicBezTo>
                  <a:pt x="51" y="1"/>
                  <a:pt x="51" y="1"/>
                  <a:pt x="50" y="1"/>
                </a:cubicBezTo>
                <a:cubicBezTo>
                  <a:pt x="48" y="1"/>
                  <a:pt x="46" y="2"/>
                  <a:pt x="46" y="7"/>
                </a:cubicBezTo>
                <a:cubicBezTo>
                  <a:pt x="46" y="11"/>
                  <a:pt x="43" y="11"/>
                  <a:pt x="39" y="11"/>
                </a:cubicBezTo>
                <a:cubicBezTo>
                  <a:pt x="35" y="12"/>
                  <a:pt x="36" y="15"/>
                  <a:pt x="34" y="16"/>
                </a:cubicBezTo>
                <a:cubicBezTo>
                  <a:pt x="33" y="18"/>
                  <a:pt x="27" y="15"/>
                  <a:pt x="26" y="13"/>
                </a:cubicBezTo>
                <a:cubicBezTo>
                  <a:pt x="25" y="11"/>
                  <a:pt x="19" y="13"/>
                  <a:pt x="22" y="16"/>
                </a:cubicBezTo>
                <a:cubicBezTo>
                  <a:pt x="24" y="19"/>
                  <a:pt x="24" y="22"/>
                  <a:pt x="23" y="23"/>
                </a:cubicBezTo>
                <a:cubicBezTo>
                  <a:pt x="21" y="24"/>
                  <a:pt x="19" y="22"/>
                  <a:pt x="17" y="23"/>
                </a:cubicBezTo>
                <a:cubicBezTo>
                  <a:pt x="15" y="24"/>
                  <a:pt x="15" y="22"/>
                  <a:pt x="13" y="21"/>
                </a:cubicBezTo>
                <a:cubicBezTo>
                  <a:pt x="10" y="20"/>
                  <a:pt x="9" y="22"/>
                  <a:pt x="6" y="22"/>
                </a:cubicBezTo>
                <a:cubicBezTo>
                  <a:pt x="2" y="21"/>
                  <a:pt x="0" y="23"/>
                  <a:pt x="2" y="25"/>
                </a:cubicBezTo>
                <a:cubicBezTo>
                  <a:pt x="3" y="26"/>
                  <a:pt x="1" y="28"/>
                  <a:pt x="2" y="29"/>
                </a:cubicBezTo>
                <a:cubicBezTo>
                  <a:pt x="3" y="30"/>
                  <a:pt x="8" y="30"/>
                  <a:pt x="12" y="32"/>
                </a:cubicBezTo>
                <a:cubicBezTo>
                  <a:pt x="15" y="34"/>
                  <a:pt x="16" y="32"/>
                  <a:pt x="18" y="34"/>
                </a:cubicBezTo>
                <a:cubicBezTo>
                  <a:pt x="19" y="35"/>
                  <a:pt x="20" y="34"/>
                  <a:pt x="20" y="37"/>
                </a:cubicBezTo>
                <a:cubicBezTo>
                  <a:pt x="20" y="39"/>
                  <a:pt x="22" y="42"/>
                  <a:pt x="25" y="43"/>
                </a:cubicBezTo>
                <a:cubicBezTo>
                  <a:pt x="29" y="44"/>
                  <a:pt x="26" y="46"/>
                  <a:pt x="27" y="48"/>
                </a:cubicBezTo>
                <a:cubicBezTo>
                  <a:pt x="28" y="50"/>
                  <a:pt x="25" y="54"/>
                  <a:pt x="26" y="56"/>
                </a:cubicBezTo>
                <a:cubicBezTo>
                  <a:pt x="26" y="59"/>
                  <a:pt x="24" y="68"/>
                  <a:pt x="23" y="69"/>
                </a:cubicBezTo>
                <a:cubicBezTo>
                  <a:pt x="23" y="69"/>
                  <a:pt x="22" y="69"/>
                  <a:pt x="22" y="69"/>
                </a:cubicBezTo>
                <a:cubicBezTo>
                  <a:pt x="24" y="70"/>
                  <a:pt x="25" y="70"/>
                  <a:pt x="26" y="71"/>
                </a:cubicBezTo>
                <a:cubicBezTo>
                  <a:pt x="28" y="72"/>
                  <a:pt x="31" y="73"/>
                  <a:pt x="33" y="74"/>
                </a:cubicBezTo>
                <a:cubicBezTo>
                  <a:pt x="35" y="75"/>
                  <a:pt x="38" y="75"/>
                  <a:pt x="38" y="73"/>
                </a:cubicBezTo>
                <a:cubicBezTo>
                  <a:pt x="38" y="72"/>
                  <a:pt x="40" y="73"/>
                  <a:pt x="42" y="74"/>
                </a:cubicBezTo>
                <a:cubicBezTo>
                  <a:pt x="43" y="75"/>
                  <a:pt x="48" y="76"/>
                  <a:pt x="50" y="76"/>
                </a:cubicBezTo>
                <a:cubicBezTo>
                  <a:pt x="52" y="77"/>
                  <a:pt x="54" y="76"/>
                  <a:pt x="57" y="76"/>
                </a:cubicBezTo>
                <a:cubicBezTo>
                  <a:pt x="57" y="76"/>
                  <a:pt x="57" y="75"/>
                  <a:pt x="56" y="75"/>
                </a:cubicBezTo>
                <a:cubicBezTo>
                  <a:pt x="55" y="71"/>
                  <a:pt x="59" y="68"/>
                  <a:pt x="62" y="68"/>
                </a:cubicBezTo>
                <a:cubicBezTo>
                  <a:pt x="65" y="67"/>
                  <a:pt x="73" y="69"/>
                  <a:pt x="75" y="71"/>
                </a:cubicBezTo>
                <a:cubicBezTo>
                  <a:pt x="77" y="72"/>
                  <a:pt x="79" y="71"/>
                  <a:pt x="83" y="68"/>
                </a:cubicBezTo>
                <a:cubicBezTo>
                  <a:pt x="84" y="66"/>
                  <a:pt x="86" y="65"/>
                  <a:pt x="87" y="65"/>
                </a:cubicBezTo>
                <a:cubicBezTo>
                  <a:pt x="87" y="64"/>
                  <a:pt x="88" y="63"/>
                  <a:pt x="88" y="63"/>
                </a:cubicBezTo>
                <a:cubicBezTo>
                  <a:pt x="88" y="62"/>
                  <a:pt x="86" y="62"/>
                  <a:pt x="85" y="62"/>
                </a:cubicBezTo>
                <a:cubicBezTo>
                  <a:pt x="83" y="62"/>
                  <a:pt x="82" y="60"/>
                  <a:pt x="83" y="58"/>
                </a:cubicBezTo>
                <a:cubicBezTo>
                  <a:pt x="84" y="57"/>
                  <a:pt x="82" y="57"/>
                  <a:pt x="81" y="55"/>
                </a:cubicBezTo>
                <a:cubicBezTo>
                  <a:pt x="80" y="53"/>
                  <a:pt x="82" y="54"/>
                  <a:pt x="82" y="53"/>
                </a:cubicBezTo>
                <a:cubicBezTo>
                  <a:pt x="83" y="53"/>
                  <a:pt x="85" y="51"/>
                  <a:pt x="84" y="50"/>
                </a:cubicBezTo>
                <a:cubicBezTo>
                  <a:pt x="83" y="50"/>
                  <a:pt x="82" y="49"/>
                  <a:pt x="83" y="47"/>
                </a:cubicBezTo>
                <a:cubicBezTo>
                  <a:pt x="84" y="45"/>
                  <a:pt x="82" y="45"/>
                  <a:pt x="82" y="44"/>
                </a:cubicBezTo>
                <a:cubicBezTo>
                  <a:pt x="82" y="42"/>
                  <a:pt x="80" y="42"/>
                  <a:pt x="79" y="43"/>
                </a:cubicBezTo>
                <a:cubicBezTo>
                  <a:pt x="77" y="45"/>
                  <a:pt x="77" y="44"/>
                  <a:pt x="78" y="41"/>
                </a:cubicBezTo>
                <a:cubicBezTo>
                  <a:pt x="79" y="38"/>
                  <a:pt x="82" y="37"/>
                  <a:pt x="82" y="36"/>
                </a:cubicBezTo>
                <a:cubicBezTo>
                  <a:pt x="83" y="34"/>
                  <a:pt x="84" y="33"/>
                  <a:pt x="86" y="33"/>
                </a:cubicBezTo>
                <a:cubicBezTo>
                  <a:pt x="87" y="33"/>
                  <a:pt x="87" y="30"/>
                  <a:pt x="87" y="28"/>
                </a:cubicBezTo>
                <a:cubicBezTo>
                  <a:pt x="88" y="26"/>
                  <a:pt x="88" y="24"/>
                  <a:pt x="90" y="22"/>
                </a:cubicBezTo>
                <a:cubicBezTo>
                  <a:pt x="92" y="20"/>
                  <a:pt x="90" y="19"/>
                  <a:pt x="89" y="20"/>
                </a:cubicBezTo>
                <a:close/>
                <a:moveTo>
                  <a:pt x="100" y="71"/>
                </a:moveTo>
                <a:cubicBezTo>
                  <a:pt x="98" y="71"/>
                  <a:pt x="98" y="73"/>
                  <a:pt x="95" y="75"/>
                </a:cubicBezTo>
                <a:cubicBezTo>
                  <a:pt x="92" y="77"/>
                  <a:pt x="95" y="85"/>
                  <a:pt x="98" y="84"/>
                </a:cubicBezTo>
                <a:cubicBezTo>
                  <a:pt x="101" y="84"/>
                  <a:pt x="101" y="71"/>
                  <a:pt x="100" y="7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0" name="Freeform 102"/>
          <p:cNvSpPr>
            <a:spLocks noChangeArrowheads="1"/>
          </p:cNvSpPr>
          <p:nvPr/>
        </p:nvSpPr>
        <p:spPr bwMode="auto">
          <a:xfrm>
            <a:off x="1828324" y="2778865"/>
            <a:ext cx="34520" cy="19045"/>
          </a:xfrm>
          <a:custGeom>
            <a:avLst/>
            <a:gdLst>
              <a:gd name="T0" fmla="*/ 16 w 16"/>
              <a:gd name="T1" fmla="*/ 4 h 9"/>
              <a:gd name="T2" fmla="*/ 8 w 16"/>
              <a:gd name="T3" fmla="*/ 2 h 9"/>
              <a:gd name="T4" fmla="*/ 5 w 16"/>
              <a:gd name="T5" fmla="*/ 0 h 9"/>
              <a:gd name="T6" fmla="*/ 5 w 16"/>
              <a:gd name="T7" fmla="*/ 1 h 9"/>
              <a:gd name="T8" fmla="*/ 0 w 16"/>
              <a:gd name="T9" fmla="*/ 5 h 9"/>
              <a:gd name="T10" fmla="*/ 13 w 16"/>
              <a:gd name="T11" fmla="*/ 9 h 9"/>
              <a:gd name="T12" fmla="*/ 15 w 16"/>
              <a:gd name="T13" fmla="*/ 8 h 9"/>
              <a:gd name="T14" fmla="*/ 16 w 16"/>
              <a:gd name="T15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9">
                <a:moveTo>
                  <a:pt x="16" y="4"/>
                </a:moveTo>
                <a:cubicBezTo>
                  <a:pt x="14" y="2"/>
                  <a:pt x="11" y="4"/>
                  <a:pt x="8" y="2"/>
                </a:cubicBezTo>
                <a:cubicBezTo>
                  <a:pt x="7" y="1"/>
                  <a:pt x="6" y="1"/>
                  <a:pt x="5" y="0"/>
                </a:cubicBezTo>
                <a:cubicBezTo>
                  <a:pt x="5" y="0"/>
                  <a:pt x="5" y="1"/>
                  <a:pt x="5" y="1"/>
                </a:cubicBezTo>
                <a:cubicBezTo>
                  <a:pt x="4" y="1"/>
                  <a:pt x="2" y="3"/>
                  <a:pt x="0" y="5"/>
                </a:cubicBezTo>
                <a:cubicBezTo>
                  <a:pt x="2" y="6"/>
                  <a:pt x="11" y="9"/>
                  <a:pt x="13" y="9"/>
                </a:cubicBezTo>
                <a:cubicBezTo>
                  <a:pt x="14" y="9"/>
                  <a:pt x="15" y="9"/>
                  <a:pt x="15" y="8"/>
                </a:cubicBezTo>
                <a:cubicBezTo>
                  <a:pt x="16" y="6"/>
                  <a:pt x="16" y="4"/>
                  <a:pt x="16" y="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1" name="Freeform 103"/>
          <p:cNvSpPr>
            <a:spLocks noChangeArrowheads="1"/>
          </p:cNvSpPr>
          <p:nvPr/>
        </p:nvSpPr>
        <p:spPr bwMode="auto">
          <a:xfrm>
            <a:off x="1839037" y="2751488"/>
            <a:ext cx="90464" cy="51183"/>
          </a:xfrm>
          <a:custGeom>
            <a:avLst/>
            <a:gdLst>
              <a:gd name="T0" fmla="*/ 18 w 42"/>
              <a:gd name="T1" fmla="*/ 21 h 24"/>
              <a:gd name="T2" fmla="*/ 20 w 42"/>
              <a:gd name="T3" fmla="*/ 17 h 24"/>
              <a:gd name="T4" fmla="*/ 27 w 42"/>
              <a:gd name="T5" fmla="*/ 14 h 24"/>
              <a:gd name="T6" fmla="*/ 34 w 42"/>
              <a:gd name="T7" fmla="*/ 12 h 24"/>
              <a:gd name="T8" fmla="*/ 42 w 42"/>
              <a:gd name="T9" fmla="*/ 9 h 24"/>
              <a:gd name="T10" fmla="*/ 34 w 42"/>
              <a:gd name="T11" fmla="*/ 4 h 24"/>
              <a:gd name="T12" fmla="*/ 20 w 42"/>
              <a:gd name="T13" fmla="*/ 3 h 24"/>
              <a:gd name="T14" fmla="*/ 7 w 42"/>
              <a:gd name="T15" fmla="*/ 4 h 24"/>
              <a:gd name="T16" fmla="*/ 7 w 42"/>
              <a:gd name="T17" fmla="*/ 4 h 24"/>
              <a:gd name="T18" fmla="*/ 3 w 42"/>
              <a:gd name="T19" fmla="*/ 8 h 24"/>
              <a:gd name="T20" fmla="*/ 0 w 42"/>
              <a:gd name="T21" fmla="*/ 13 h 24"/>
              <a:gd name="T22" fmla="*/ 3 w 42"/>
              <a:gd name="T23" fmla="*/ 15 h 24"/>
              <a:gd name="T24" fmla="*/ 11 w 42"/>
              <a:gd name="T25" fmla="*/ 17 h 24"/>
              <a:gd name="T26" fmla="*/ 10 w 42"/>
              <a:gd name="T27" fmla="*/ 21 h 24"/>
              <a:gd name="T28" fmla="*/ 13 w 42"/>
              <a:gd name="T29" fmla="*/ 21 h 24"/>
              <a:gd name="T30" fmla="*/ 13 w 42"/>
              <a:gd name="T31" fmla="*/ 24 h 24"/>
              <a:gd name="T32" fmla="*/ 16 w 42"/>
              <a:gd name="T33" fmla="*/ 23 h 24"/>
              <a:gd name="T34" fmla="*/ 18 w 42"/>
              <a:gd name="T35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" h="24">
                <a:moveTo>
                  <a:pt x="18" y="21"/>
                </a:moveTo>
                <a:cubicBezTo>
                  <a:pt x="18" y="21"/>
                  <a:pt x="16" y="17"/>
                  <a:pt x="20" y="17"/>
                </a:cubicBezTo>
                <a:cubicBezTo>
                  <a:pt x="24" y="17"/>
                  <a:pt x="27" y="16"/>
                  <a:pt x="27" y="14"/>
                </a:cubicBezTo>
                <a:cubicBezTo>
                  <a:pt x="28" y="11"/>
                  <a:pt x="33" y="13"/>
                  <a:pt x="34" y="12"/>
                </a:cubicBezTo>
                <a:cubicBezTo>
                  <a:pt x="35" y="12"/>
                  <a:pt x="39" y="9"/>
                  <a:pt x="42" y="9"/>
                </a:cubicBezTo>
                <a:cubicBezTo>
                  <a:pt x="42" y="6"/>
                  <a:pt x="38" y="7"/>
                  <a:pt x="34" y="4"/>
                </a:cubicBezTo>
                <a:cubicBezTo>
                  <a:pt x="31" y="0"/>
                  <a:pt x="24" y="2"/>
                  <a:pt x="20" y="3"/>
                </a:cubicBezTo>
                <a:cubicBezTo>
                  <a:pt x="16" y="5"/>
                  <a:pt x="11" y="2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6" y="5"/>
                  <a:pt x="5" y="7"/>
                  <a:pt x="3" y="8"/>
                </a:cubicBezTo>
                <a:cubicBezTo>
                  <a:pt x="0" y="10"/>
                  <a:pt x="1" y="13"/>
                  <a:pt x="0" y="13"/>
                </a:cubicBezTo>
                <a:cubicBezTo>
                  <a:pt x="1" y="14"/>
                  <a:pt x="2" y="14"/>
                  <a:pt x="3" y="15"/>
                </a:cubicBezTo>
                <a:cubicBezTo>
                  <a:pt x="6" y="17"/>
                  <a:pt x="9" y="15"/>
                  <a:pt x="11" y="17"/>
                </a:cubicBezTo>
                <a:cubicBezTo>
                  <a:pt x="11" y="17"/>
                  <a:pt x="11" y="19"/>
                  <a:pt x="10" y="21"/>
                </a:cubicBezTo>
                <a:cubicBezTo>
                  <a:pt x="11" y="21"/>
                  <a:pt x="12" y="20"/>
                  <a:pt x="13" y="21"/>
                </a:cubicBezTo>
                <a:cubicBezTo>
                  <a:pt x="13" y="22"/>
                  <a:pt x="13" y="23"/>
                  <a:pt x="13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7" y="22"/>
                  <a:pt x="18" y="2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2" name="Freeform 104"/>
          <p:cNvSpPr>
            <a:spLocks noChangeArrowheads="1"/>
          </p:cNvSpPr>
          <p:nvPr/>
        </p:nvSpPr>
        <p:spPr bwMode="auto">
          <a:xfrm>
            <a:off x="1431950" y="2493189"/>
            <a:ext cx="446368" cy="277344"/>
          </a:xfrm>
          <a:custGeom>
            <a:avLst/>
            <a:gdLst>
              <a:gd name="T0" fmla="*/ 183 w 209"/>
              <a:gd name="T1" fmla="*/ 122 h 130"/>
              <a:gd name="T2" fmla="*/ 180 w 209"/>
              <a:gd name="T3" fmla="*/ 110 h 130"/>
              <a:gd name="T4" fmla="*/ 197 w 209"/>
              <a:gd name="T5" fmla="*/ 106 h 130"/>
              <a:gd name="T6" fmla="*/ 204 w 209"/>
              <a:gd name="T7" fmla="*/ 98 h 130"/>
              <a:gd name="T8" fmla="*/ 209 w 209"/>
              <a:gd name="T9" fmla="*/ 85 h 130"/>
              <a:gd name="T10" fmla="*/ 192 w 209"/>
              <a:gd name="T11" fmla="*/ 84 h 130"/>
              <a:gd name="T12" fmla="*/ 181 w 209"/>
              <a:gd name="T13" fmla="*/ 98 h 130"/>
              <a:gd name="T14" fmla="*/ 171 w 209"/>
              <a:gd name="T15" fmla="*/ 104 h 130"/>
              <a:gd name="T16" fmla="*/ 147 w 209"/>
              <a:gd name="T17" fmla="*/ 104 h 130"/>
              <a:gd name="T18" fmla="*/ 136 w 209"/>
              <a:gd name="T19" fmla="*/ 87 h 130"/>
              <a:gd name="T20" fmla="*/ 136 w 209"/>
              <a:gd name="T21" fmla="*/ 55 h 130"/>
              <a:gd name="T22" fmla="*/ 133 w 209"/>
              <a:gd name="T23" fmla="*/ 51 h 130"/>
              <a:gd name="T24" fmla="*/ 122 w 209"/>
              <a:gd name="T25" fmla="*/ 43 h 130"/>
              <a:gd name="T26" fmla="*/ 114 w 209"/>
              <a:gd name="T27" fmla="*/ 29 h 130"/>
              <a:gd name="T28" fmla="*/ 96 w 209"/>
              <a:gd name="T29" fmla="*/ 28 h 130"/>
              <a:gd name="T30" fmla="*/ 86 w 209"/>
              <a:gd name="T31" fmla="*/ 20 h 130"/>
              <a:gd name="T32" fmla="*/ 73 w 209"/>
              <a:gd name="T33" fmla="*/ 7 h 130"/>
              <a:gd name="T34" fmla="*/ 60 w 209"/>
              <a:gd name="T35" fmla="*/ 10 h 130"/>
              <a:gd name="T36" fmla="*/ 23 w 209"/>
              <a:gd name="T37" fmla="*/ 4 h 130"/>
              <a:gd name="T38" fmla="*/ 0 w 209"/>
              <a:gd name="T39" fmla="*/ 2 h 130"/>
              <a:gd name="T40" fmla="*/ 9 w 209"/>
              <a:gd name="T41" fmla="*/ 21 h 130"/>
              <a:gd name="T42" fmla="*/ 21 w 209"/>
              <a:gd name="T43" fmla="*/ 37 h 130"/>
              <a:gd name="T44" fmla="*/ 24 w 209"/>
              <a:gd name="T45" fmla="*/ 44 h 130"/>
              <a:gd name="T46" fmla="*/ 33 w 209"/>
              <a:gd name="T47" fmla="*/ 57 h 130"/>
              <a:gd name="T48" fmla="*/ 49 w 209"/>
              <a:gd name="T49" fmla="*/ 73 h 130"/>
              <a:gd name="T50" fmla="*/ 51 w 209"/>
              <a:gd name="T51" fmla="*/ 66 h 130"/>
              <a:gd name="T52" fmla="*/ 43 w 209"/>
              <a:gd name="T53" fmla="*/ 57 h 130"/>
              <a:gd name="T54" fmla="*/ 31 w 209"/>
              <a:gd name="T55" fmla="*/ 37 h 130"/>
              <a:gd name="T56" fmla="*/ 26 w 209"/>
              <a:gd name="T57" fmla="*/ 26 h 130"/>
              <a:gd name="T58" fmla="*/ 17 w 209"/>
              <a:gd name="T59" fmla="*/ 18 h 130"/>
              <a:gd name="T60" fmla="*/ 17 w 209"/>
              <a:gd name="T61" fmla="*/ 7 h 130"/>
              <a:gd name="T62" fmla="*/ 23 w 209"/>
              <a:gd name="T63" fmla="*/ 10 h 130"/>
              <a:gd name="T64" fmla="*/ 29 w 209"/>
              <a:gd name="T65" fmla="*/ 19 h 130"/>
              <a:gd name="T66" fmla="*/ 34 w 209"/>
              <a:gd name="T67" fmla="*/ 29 h 130"/>
              <a:gd name="T68" fmla="*/ 44 w 209"/>
              <a:gd name="T69" fmla="*/ 37 h 130"/>
              <a:gd name="T70" fmla="*/ 52 w 209"/>
              <a:gd name="T71" fmla="*/ 45 h 130"/>
              <a:gd name="T72" fmla="*/ 58 w 209"/>
              <a:gd name="T73" fmla="*/ 55 h 130"/>
              <a:gd name="T74" fmla="*/ 78 w 209"/>
              <a:gd name="T75" fmla="*/ 76 h 130"/>
              <a:gd name="T76" fmla="*/ 81 w 209"/>
              <a:gd name="T77" fmla="*/ 89 h 130"/>
              <a:gd name="T78" fmla="*/ 85 w 209"/>
              <a:gd name="T79" fmla="*/ 100 h 130"/>
              <a:gd name="T80" fmla="*/ 105 w 209"/>
              <a:gd name="T81" fmla="*/ 110 h 130"/>
              <a:gd name="T82" fmla="*/ 135 w 209"/>
              <a:gd name="T83" fmla="*/ 124 h 130"/>
              <a:gd name="T84" fmla="*/ 161 w 209"/>
              <a:gd name="T85" fmla="*/ 125 h 130"/>
              <a:gd name="T86" fmla="*/ 174 w 209"/>
              <a:gd name="T87" fmla="*/ 12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09" h="130">
                <a:moveTo>
                  <a:pt x="174" y="123"/>
                </a:moveTo>
                <a:cubicBezTo>
                  <a:pt x="175" y="123"/>
                  <a:pt x="183" y="124"/>
                  <a:pt x="183" y="122"/>
                </a:cubicBezTo>
                <a:cubicBezTo>
                  <a:pt x="184" y="120"/>
                  <a:pt x="177" y="116"/>
                  <a:pt x="178" y="115"/>
                </a:cubicBezTo>
                <a:cubicBezTo>
                  <a:pt x="179" y="115"/>
                  <a:pt x="179" y="110"/>
                  <a:pt x="180" y="110"/>
                </a:cubicBezTo>
                <a:cubicBezTo>
                  <a:pt x="182" y="110"/>
                  <a:pt x="192" y="110"/>
                  <a:pt x="193" y="110"/>
                </a:cubicBezTo>
                <a:cubicBezTo>
                  <a:pt x="194" y="110"/>
                  <a:pt x="196" y="106"/>
                  <a:pt x="197" y="106"/>
                </a:cubicBezTo>
                <a:cubicBezTo>
                  <a:pt x="198" y="106"/>
                  <a:pt x="199" y="107"/>
                  <a:pt x="201" y="108"/>
                </a:cubicBezTo>
                <a:cubicBezTo>
                  <a:pt x="203" y="106"/>
                  <a:pt x="203" y="102"/>
                  <a:pt x="204" y="98"/>
                </a:cubicBezTo>
                <a:cubicBezTo>
                  <a:pt x="204" y="94"/>
                  <a:pt x="203" y="93"/>
                  <a:pt x="205" y="91"/>
                </a:cubicBezTo>
                <a:cubicBezTo>
                  <a:pt x="207" y="88"/>
                  <a:pt x="209" y="88"/>
                  <a:pt x="209" y="85"/>
                </a:cubicBezTo>
                <a:cubicBezTo>
                  <a:pt x="208" y="82"/>
                  <a:pt x="205" y="85"/>
                  <a:pt x="203" y="84"/>
                </a:cubicBezTo>
                <a:cubicBezTo>
                  <a:pt x="200" y="82"/>
                  <a:pt x="198" y="83"/>
                  <a:pt x="192" y="84"/>
                </a:cubicBezTo>
                <a:cubicBezTo>
                  <a:pt x="186" y="85"/>
                  <a:pt x="183" y="87"/>
                  <a:pt x="183" y="92"/>
                </a:cubicBezTo>
                <a:cubicBezTo>
                  <a:pt x="183" y="96"/>
                  <a:pt x="181" y="94"/>
                  <a:pt x="181" y="98"/>
                </a:cubicBezTo>
                <a:cubicBezTo>
                  <a:pt x="181" y="102"/>
                  <a:pt x="176" y="102"/>
                  <a:pt x="176" y="104"/>
                </a:cubicBezTo>
                <a:cubicBezTo>
                  <a:pt x="177" y="107"/>
                  <a:pt x="173" y="104"/>
                  <a:pt x="171" y="104"/>
                </a:cubicBezTo>
                <a:cubicBezTo>
                  <a:pt x="170" y="103"/>
                  <a:pt x="157" y="107"/>
                  <a:pt x="155" y="107"/>
                </a:cubicBezTo>
                <a:cubicBezTo>
                  <a:pt x="153" y="108"/>
                  <a:pt x="150" y="103"/>
                  <a:pt x="147" y="104"/>
                </a:cubicBezTo>
                <a:cubicBezTo>
                  <a:pt x="145" y="104"/>
                  <a:pt x="144" y="100"/>
                  <a:pt x="143" y="97"/>
                </a:cubicBezTo>
                <a:cubicBezTo>
                  <a:pt x="143" y="93"/>
                  <a:pt x="138" y="90"/>
                  <a:pt x="136" y="87"/>
                </a:cubicBezTo>
                <a:cubicBezTo>
                  <a:pt x="134" y="85"/>
                  <a:pt x="134" y="78"/>
                  <a:pt x="133" y="74"/>
                </a:cubicBezTo>
                <a:cubicBezTo>
                  <a:pt x="133" y="70"/>
                  <a:pt x="133" y="63"/>
                  <a:pt x="136" y="55"/>
                </a:cubicBezTo>
                <a:cubicBezTo>
                  <a:pt x="136" y="54"/>
                  <a:pt x="136" y="53"/>
                  <a:pt x="136" y="52"/>
                </a:cubicBezTo>
                <a:cubicBezTo>
                  <a:pt x="135" y="51"/>
                  <a:pt x="134" y="51"/>
                  <a:pt x="133" y="51"/>
                </a:cubicBezTo>
                <a:cubicBezTo>
                  <a:pt x="131" y="51"/>
                  <a:pt x="125" y="47"/>
                  <a:pt x="124" y="47"/>
                </a:cubicBezTo>
                <a:cubicBezTo>
                  <a:pt x="123" y="47"/>
                  <a:pt x="123" y="45"/>
                  <a:pt x="122" y="43"/>
                </a:cubicBezTo>
                <a:cubicBezTo>
                  <a:pt x="121" y="42"/>
                  <a:pt x="122" y="39"/>
                  <a:pt x="120" y="38"/>
                </a:cubicBezTo>
                <a:cubicBezTo>
                  <a:pt x="119" y="37"/>
                  <a:pt x="115" y="33"/>
                  <a:pt x="114" y="29"/>
                </a:cubicBezTo>
                <a:cubicBezTo>
                  <a:pt x="112" y="24"/>
                  <a:pt x="104" y="22"/>
                  <a:pt x="101" y="22"/>
                </a:cubicBezTo>
                <a:cubicBezTo>
                  <a:pt x="99" y="22"/>
                  <a:pt x="97" y="28"/>
                  <a:pt x="96" y="28"/>
                </a:cubicBezTo>
                <a:cubicBezTo>
                  <a:pt x="95" y="28"/>
                  <a:pt x="90" y="25"/>
                  <a:pt x="88" y="24"/>
                </a:cubicBezTo>
                <a:cubicBezTo>
                  <a:pt x="86" y="23"/>
                  <a:pt x="86" y="22"/>
                  <a:pt x="86" y="20"/>
                </a:cubicBezTo>
                <a:cubicBezTo>
                  <a:pt x="86" y="18"/>
                  <a:pt x="82" y="15"/>
                  <a:pt x="81" y="14"/>
                </a:cubicBezTo>
                <a:cubicBezTo>
                  <a:pt x="80" y="14"/>
                  <a:pt x="73" y="7"/>
                  <a:pt x="73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0" y="10"/>
                  <a:pt x="60" y="10"/>
                  <a:pt x="6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26" y="5"/>
                  <a:pt x="23" y="4"/>
                </a:cubicBezTo>
                <a:cubicBezTo>
                  <a:pt x="20" y="3"/>
                  <a:pt x="15" y="0"/>
                  <a:pt x="15" y="0"/>
                </a:cubicBezTo>
                <a:cubicBezTo>
                  <a:pt x="0" y="2"/>
                  <a:pt x="0" y="2"/>
                  <a:pt x="0" y="2"/>
                </a:cubicBezTo>
                <a:cubicBezTo>
                  <a:pt x="0" y="4"/>
                  <a:pt x="1" y="6"/>
                  <a:pt x="3" y="8"/>
                </a:cubicBezTo>
                <a:cubicBezTo>
                  <a:pt x="6" y="12"/>
                  <a:pt x="9" y="19"/>
                  <a:pt x="9" y="21"/>
                </a:cubicBezTo>
                <a:cubicBezTo>
                  <a:pt x="9" y="24"/>
                  <a:pt x="14" y="26"/>
                  <a:pt x="18" y="28"/>
                </a:cubicBezTo>
                <a:cubicBezTo>
                  <a:pt x="21" y="31"/>
                  <a:pt x="21" y="36"/>
                  <a:pt x="21" y="37"/>
                </a:cubicBezTo>
                <a:cubicBezTo>
                  <a:pt x="20" y="39"/>
                  <a:pt x="16" y="36"/>
                  <a:pt x="15" y="38"/>
                </a:cubicBezTo>
                <a:cubicBezTo>
                  <a:pt x="15" y="39"/>
                  <a:pt x="22" y="44"/>
                  <a:pt x="24" y="44"/>
                </a:cubicBezTo>
                <a:cubicBezTo>
                  <a:pt x="26" y="44"/>
                  <a:pt x="28" y="45"/>
                  <a:pt x="31" y="49"/>
                </a:cubicBezTo>
                <a:cubicBezTo>
                  <a:pt x="35" y="52"/>
                  <a:pt x="35" y="56"/>
                  <a:pt x="33" y="57"/>
                </a:cubicBezTo>
                <a:cubicBezTo>
                  <a:pt x="32" y="58"/>
                  <a:pt x="36" y="61"/>
                  <a:pt x="41" y="64"/>
                </a:cubicBezTo>
                <a:cubicBezTo>
                  <a:pt x="46" y="67"/>
                  <a:pt x="48" y="71"/>
                  <a:pt x="49" y="73"/>
                </a:cubicBezTo>
                <a:cubicBezTo>
                  <a:pt x="49" y="75"/>
                  <a:pt x="51" y="73"/>
                  <a:pt x="52" y="71"/>
                </a:cubicBezTo>
                <a:cubicBezTo>
                  <a:pt x="53" y="69"/>
                  <a:pt x="51" y="68"/>
                  <a:pt x="51" y="66"/>
                </a:cubicBezTo>
                <a:cubicBezTo>
                  <a:pt x="51" y="63"/>
                  <a:pt x="47" y="63"/>
                  <a:pt x="45" y="63"/>
                </a:cubicBezTo>
                <a:cubicBezTo>
                  <a:pt x="43" y="63"/>
                  <a:pt x="45" y="59"/>
                  <a:pt x="43" y="57"/>
                </a:cubicBezTo>
                <a:cubicBezTo>
                  <a:pt x="41" y="55"/>
                  <a:pt x="40" y="51"/>
                  <a:pt x="39" y="47"/>
                </a:cubicBezTo>
                <a:cubicBezTo>
                  <a:pt x="38" y="44"/>
                  <a:pt x="33" y="40"/>
                  <a:pt x="31" y="37"/>
                </a:cubicBezTo>
                <a:cubicBezTo>
                  <a:pt x="29" y="33"/>
                  <a:pt x="27" y="30"/>
                  <a:pt x="25" y="29"/>
                </a:cubicBezTo>
                <a:cubicBezTo>
                  <a:pt x="24" y="28"/>
                  <a:pt x="27" y="27"/>
                  <a:pt x="26" y="26"/>
                </a:cubicBezTo>
                <a:cubicBezTo>
                  <a:pt x="25" y="24"/>
                  <a:pt x="23" y="24"/>
                  <a:pt x="21" y="23"/>
                </a:cubicBezTo>
                <a:cubicBezTo>
                  <a:pt x="19" y="22"/>
                  <a:pt x="17" y="20"/>
                  <a:pt x="17" y="18"/>
                </a:cubicBezTo>
                <a:cubicBezTo>
                  <a:pt x="17" y="16"/>
                  <a:pt x="16" y="10"/>
                  <a:pt x="15" y="8"/>
                </a:cubicBezTo>
                <a:cubicBezTo>
                  <a:pt x="14" y="6"/>
                  <a:pt x="16" y="6"/>
                  <a:pt x="17" y="7"/>
                </a:cubicBezTo>
                <a:cubicBezTo>
                  <a:pt x="18" y="8"/>
                  <a:pt x="19" y="9"/>
                  <a:pt x="20" y="8"/>
                </a:cubicBezTo>
                <a:cubicBezTo>
                  <a:pt x="21" y="8"/>
                  <a:pt x="23" y="8"/>
                  <a:pt x="23" y="10"/>
                </a:cubicBezTo>
                <a:cubicBezTo>
                  <a:pt x="24" y="11"/>
                  <a:pt x="27" y="10"/>
                  <a:pt x="28" y="11"/>
                </a:cubicBezTo>
                <a:cubicBezTo>
                  <a:pt x="29" y="11"/>
                  <a:pt x="25" y="12"/>
                  <a:pt x="29" y="19"/>
                </a:cubicBezTo>
                <a:cubicBezTo>
                  <a:pt x="33" y="26"/>
                  <a:pt x="30" y="22"/>
                  <a:pt x="30" y="27"/>
                </a:cubicBezTo>
                <a:cubicBezTo>
                  <a:pt x="30" y="32"/>
                  <a:pt x="33" y="30"/>
                  <a:pt x="34" y="29"/>
                </a:cubicBezTo>
                <a:cubicBezTo>
                  <a:pt x="34" y="28"/>
                  <a:pt x="36" y="31"/>
                  <a:pt x="38" y="33"/>
                </a:cubicBezTo>
                <a:cubicBezTo>
                  <a:pt x="40" y="35"/>
                  <a:pt x="44" y="36"/>
                  <a:pt x="44" y="37"/>
                </a:cubicBezTo>
                <a:cubicBezTo>
                  <a:pt x="44" y="38"/>
                  <a:pt x="45" y="41"/>
                  <a:pt x="48" y="42"/>
                </a:cubicBezTo>
                <a:cubicBezTo>
                  <a:pt x="50" y="42"/>
                  <a:pt x="51" y="45"/>
                  <a:pt x="52" y="45"/>
                </a:cubicBezTo>
                <a:cubicBezTo>
                  <a:pt x="54" y="45"/>
                  <a:pt x="54" y="47"/>
                  <a:pt x="53" y="49"/>
                </a:cubicBezTo>
                <a:cubicBezTo>
                  <a:pt x="53" y="51"/>
                  <a:pt x="53" y="53"/>
                  <a:pt x="58" y="55"/>
                </a:cubicBezTo>
                <a:cubicBezTo>
                  <a:pt x="62" y="56"/>
                  <a:pt x="60" y="57"/>
                  <a:pt x="63" y="60"/>
                </a:cubicBezTo>
                <a:cubicBezTo>
                  <a:pt x="67" y="63"/>
                  <a:pt x="76" y="73"/>
                  <a:pt x="78" y="76"/>
                </a:cubicBezTo>
                <a:cubicBezTo>
                  <a:pt x="80" y="79"/>
                  <a:pt x="81" y="82"/>
                  <a:pt x="82" y="84"/>
                </a:cubicBezTo>
                <a:cubicBezTo>
                  <a:pt x="82" y="86"/>
                  <a:pt x="80" y="87"/>
                  <a:pt x="81" y="89"/>
                </a:cubicBezTo>
                <a:cubicBezTo>
                  <a:pt x="82" y="91"/>
                  <a:pt x="79" y="90"/>
                  <a:pt x="79" y="91"/>
                </a:cubicBezTo>
                <a:cubicBezTo>
                  <a:pt x="79" y="93"/>
                  <a:pt x="81" y="100"/>
                  <a:pt x="85" y="100"/>
                </a:cubicBezTo>
                <a:cubicBezTo>
                  <a:pt x="88" y="100"/>
                  <a:pt x="92" y="104"/>
                  <a:pt x="94" y="107"/>
                </a:cubicBezTo>
                <a:cubicBezTo>
                  <a:pt x="97" y="109"/>
                  <a:pt x="101" y="108"/>
                  <a:pt x="105" y="110"/>
                </a:cubicBezTo>
                <a:cubicBezTo>
                  <a:pt x="110" y="111"/>
                  <a:pt x="113" y="115"/>
                  <a:pt x="119" y="117"/>
                </a:cubicBezTo>
                <a:cubicBezTo>
                  <a:pt x="125" y="118"/>
                  <a:pt x="131" y="121"/>
                  <a:pt x="135" y="124"/>
                </a:cubicBezTo>
                <a:cubicBezTo>
                  <a:pt x="138" y="126"/>
                  <a:pt x="143" y="125"/>
                  <a:pt x="149" y="123"/>
                </a:cubicBezTo>
                <a:cubicBezTo>
                  <a:pt x="154" y="121"/>
                  <a:pt x="158" y="123"/>
                  <a:pt x="161" y="125"/>
                </a:cubicBezTo>
                <a:cubicBezTo>
                  <a:pt x="163" y="125"/>
                  <a:pt x="166" y="128"/>
                  <a:pt x="168" y="130"/>
                </a:cubicBezTo>
                <a:cubicBezTo>
                  <a:pt x="171" y="126"/>
                  <a:pt x="174" y="123"/>
                  <a:pt x="174" y="1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3" name="Freeform 105"/>
          <p:cNvSpPr>
            <a:spLocks noChangeArrowheads="1"/>
          </p:cNvSpPr>
          <p:nvPr/>
        </p:nvSpPr>
        <p:spPr bwMode="auto">
          <a:xfrm>
            <a:off x="1790235" y="2727682"/>
            <a:ext cx="64277" cy="61896"/>
          </a:xfrm>
          <a:custGeom>
            <a:avLst/>
            <a:gdLst>
              <a:gd name="T0" fmla="*/ 26 w 30"/>
              <a:gd name="T1" fmla="*/ 19 h 29"/>
              <a:gd name="T2" fmla="*/ 30 w 30"/>
              <a:gd name="T3" fmla="*/ 15 h 29"/>
              <a:gd name="T4" fmla="*/ 27 w 30"/>
              <a:gd name="T5" fmla="*/ 14 h 29"/>
              <a:gd name="T6" fmla="*/ 24 w 30"/>
              <a:gd name="T7" fmla="*/ 14 h 29"/>
              <a:gd name="T8" fmla="*/ 24 w 30"/>
              <a:gd name="T9" fmla="*/ 0 h 29"/>
              <a:gd name="T10" fmla="*/ 12 w 30"/>
              <a:gd name="T11" fmla="*/ 0 h 29"/>
              <a:gd name="T12" fmla="*/ 10 w 30"/>
              <a:gd name="T13" fmla="*/ 5 h 29"/>
              <a:gd name="T14" fmla="*/ 15 w 30"/>
              <a:gd name="T15" fmla="*/ 12 h 29"/>
              <a:gd name="T16" fmla="*/ 6 w 30"/>
              <a:gd name="T17" fmla="*/ 13 h 29"/>
              <a:gd name="T18" fmla="*/ 0 w 30"/>
              <a:gd name="T19" fmla="*/ 20 h 29"/>
              <a:gd name="T20" fmla="*/ 8 w 30"/>
              <a:gd name="T21" fmla="*/ 27 h 29"/>
              <a:gd name="T22" fmla="*/ 18 w 30"/>
              <a:gd name="T23" fmla="*/ 28 h 29"/>
              <a:gd name="T24" fmla="*/ 18 w 30"/>
              <a:gd name="T25" fmla="*/ 29 h 29"/>
              <a:gd name="T26" fmla="*/ 23 w 30"/>
              <a:gd name="T27" fmla="*/ 25 h 29"/>
              <a:gd name="T28" fmla="*/ 26 w 30"/>
              <a:gd name="T29" fmla="*/ 1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0" h="29">
                <a:moveTo>
                  <a:pt x="26" y="19"/>
                </a:moveTo>
                <a:cubicBezTo>
                  <a:pt x="28" y="18"/>
                  <a:pt x="29" y="16"/>
                  <a:pt x="30" y="15"/>
                </a:cubicBezTo>
                <a:cubicBezTo>
                  <a:pt x="27" y="17"/>
                  <a:pt x="27" y="15"/>
                  <a:pt x="27" y="14"/>
                </a:cubicBezTo>
                <a:cubicBezTo>
                  <a:pt x="24" y="14"/>
                  <a:pt x="24" y="14"/>
                  <a:pt x="24" y="14"/>
                </a:cubicBezTo>
                <a:cubicBezTo>
                  <a:pt x="24" y="0"/>
                  <a:pt x="24" y="0"/>
                  <a:pt x="24" y="0"/>
                </a:cubicBezTo>
                <a:cubicBezTo>
                  <a:pt x="21" y="0"/>
                  <a:pt x="13" y="0"/>
                  <a:pt x="12" y="0"/>
                </a:cubicBezTo>
                <a:cubicBezTo>
                  <a:pt x="11" y="0"/>
                  <a:pt x="11" y="5"/>
                  <a:pt x="10" y="5"/>
                </a:cubicBezTo>
                <a:cubicBezTo>
                  <a:pt x="9" y="6"/>
                  <a:pt x="16" y="10"/>
                  <a:pt x="15" y="12"/>
                </a:cubicBezTo>
                <a:cubicBezTo>
                  <a:pt x="15" y="14"/>
                  <a:pt x="7" y="13"/>
                  <a:pt x="6" y="13"/>
                </a:cubicBezTo>
                <a:cubicBezTo>
                  <a:pt x="6" y="13"/>
                  <a:pt x="3" y="16"/>
                  <a:pt x="0" y="20"/>
                </a:cubicBezTo>
                <a:cubicBezTo>
                  <a:pt x="4" y="23"/>
                  <a:pt x="7" y="26"/>
                  <a:pt x="8" y="27"/>
                </a:cubicBezTo>
                <a:cubicBezTo>
                  <a:pt x="11" y="29"/>
                  <a:pt x="16" y="27"/>
                  <a:pt x="18" y="28"/>
                </a:cubicBezTo>
                <a:cubicBezTo>
                  <a:pt x="18" y="29"/>
                  <a:pt x="18" y="29"/>
                  <a:pt x="18" y="29"/>
                </a:cubicBezTo>
                <a:cubicBezTo>
                  <a:pt x="20" y="27"/>
                  <a:pt x="22" y="25"/>
                  <a:pt x="23" y="25"/>
                </a:cubicBezTo>
                <a:cubicBezTo>
                  <a:pt x="24" y="24"/>
                  <a:pt x="23" y="22"/>
                  <a:pt x="26" y="1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4" name="Freeform 106"/>
          <p:cNvSpPr>
            <a:spLocks noChangeArrowheads="1"/>
          </p:cNvSpPr>
          <p:nvPr/>
        </p:nvSpPr>
        <p:spPr bwMode="auto">
          <a:xfrm>
            <a:off x="1841418" y="2719349"/>
            <a:ext cx="19045" cy="38090"/>
          </a:xfrm>
          <a:custGeom>
            <a:avLst/>
            <a:gdLst>
              <a:gd name="T0" fmla="*/ 1 w 9"/>
              <a:gd name="T1" fmla="*/ 4 h 18"/>
              <a:gd name="T2" fmla="*/ 0 w 9"/>
              <a:gd name="T3" fmla="*/ 4 h 18"/>
              <a:gd name="T4" fmla="*/ 0 w 9"/>
              <a:gd name="T5" fmla="*/ 18 h 18"/>
              <a:gd name="T6" fmla="*/ 3 w 9"/>
              <a:gd name="T7" fmla="*/ 18 h 18"/>
              <a:gd name="T8" fmla="*/ 5 w 9"/>
              <a:gd name="T9" fmla="*/ 14 h 18"/>
              <a:gd name="T10" fmla="*/ 7 w 9"/>
              <a:gd name="T11" fmla="*/ 3 h 18"/>
              <a:gd name="T12" fmla="*/ 9 w 9"/>
              <a:gd name="T13" fmla="*/ 2 h 18"/>
              <a:gd name="T14" fmla="*/ 5 w 9"/>
              <a:gd name="T15" fmla="*/ 0 h 18"/>
              <a:gd name="T16" fmla="*/ 1 w 9"/>
              <a:gd name="T17" fmla="*/ 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1" y="4"/>
                </a:moveTo>
                <a:cubicBezTo>
                  <a:pt x="1" y="4"/>
                  <a:pt x="1" y="4"/>
                  <a:pt x="0" y="4"/>
                </a:cubicBezTo>
                <a:cubicBezTo>
                  <a:pt x="0" y="18"/>
                  <a:pt x="0" y="18"/>
                  <a:pt x="0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6"/>
                  <a:pt x="4" y="15"/>
                  <a:pt x="5" y="14"/>
                </a:cubicBezTo>
                <a:cubicBezTo>
                  <a:pt x="8" y="12"/>
                  <a:pt x="4" y="3"/>
                  <a:pt x="7" y="3"/>
                </a:cubicBezTo>
                <a:cubicBezTo>
                  <a:pt x="8" y="3"/>
                  <a:pt x="8" y="2"/>
                  <a:pt x="9" y="2"/>
                </a:cubicBezTo>
                <a:cubicBezTo>
                  <a:pt x="7" y="1"/>
                  <a:pt x="6" y="0"/>
                  <a:pt x="5" y="0"/>
                </a:cubicBezTo>
                <a:cubicBezTo>
                  <a:pt x="4" y="0"/>
                  <a:pt x="2" y="4"/>
                  <a:pt x="1" y="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5" name="Freeform 107"/>
          <p:cNvSpPr>
            <a:spLocks noChangeArrowheads="1"/>
          </p:cNvSpPr>
          <p:nvPr/>
        </p:nvSpPr>
        <p:spPr bwMode="auto">
          <a:xfrm>
            <a:off x="2056865" y="2690782"/>
            <a:ext cx="42851" cy="36900"/>
          </a:xfrm>
          <a:custGeom>
            <a:avLst/>
            <a:gdLst>
              <a:gd name="T0" fmla="*/ 9 w 20"/>
              <a:gd name="T1" fmla="*/ 1 h 17"/>
              <a:gd name="T2" fmla="*/ 14 w 20"/>
              <a:gd name="T3" fmla="*/ 11 h 17"/>
              <a:gd name="T4" fmla="*/ 0 w 20"/>
              <a:gd name="T5" fmla="*/ 13 h 17"/>
              <a:gd name="T6" fmla="*/ 9 w 20"/>
              <a:gd name="T7" fmla="*/ 15 h 17"/>
              <a:gd name="T8" fmla="*/ 19 w 20"/>
              <a:gd name="T9" fmla="*/ 17 h 17"/>
              <a:gd name="T10" fmla="*/ 20 w 20"/>
              <a:gd name="T11" fmla="*/ 3 h 17"/>
              <a:gd name="T12" fmla="*/ 9 w 20"/>
              <a:gd name="T13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7">
                <a:moveTo>
                  <a:pt x="9" y="1"/>
                </a:moveTo>
                <a:cubicBezTo>
                  <a:pt x="6" y="3"/>
                  <a:pt x="14" y="8"/>
                  <a:pt x="14" y="11"/>
                </a:cubicBezTo>
                <a:cubicBezTo>
                  <a:pt x="14" y="13"/>
                  <a:pt x="2" y="10"/>
                  <a:pt x="0" y="13"/>
                </a:cubicBezTo>
                <a:cubicBezTo>
                  <a:pt x="0" y="15"/>
                  <a:pt x="5" y="17"/>
                  <a:pt x="9" y="15"/>
                </a:cubicBezTo>
                <a:cubicBezTo>
                  <a:pt x="14" y="14"/>
                  <a:pt x="16" y="15"/>
                  <a:pt x="19" y="17"/>
                </a:cubicBezTo>
                <a:cubicBezTo>
                  <a:pt x="19" y="12"/>
                  <a:pt x="20" y="7"/>
                  <a:pt x="20" y="3"/>
                </a:cubicBezTo>
                <a:cubicBezTo>
                  <a:pt x="16" y="2"/>
                  <a:pt x="12" y="0"/>
                  <a:pt x="9" y="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6" name="Freeform 108"/>
          <p:cNvSpPr>
            <a:spLocks noChangeArrowheads="1"/>
          </p:cNvSpPr>
          <p:nvPr/>
        </p:nvSpPr>
        <p:spPr bwMode="auto">
          <a:xfrm>
            <a:off x="2097336" y="2695543"/>
            <a:ext cx="49993" cy="34520"/>
          </a:xfrm>
          <a:custGeom>
            <a:avLst/>
            <a:gdLst>
              <a:gd name="T0" fmla="*/ 9 w 23"/>
              <a:gd name="T1" fmla="*/ 12 h 16"/>
              <a:gd name="T2" fmla="*/ 23 w 23"/>
              <a:gd name="T3" fmla="*/ 9 h 16"/>
              <a:gd name="T4" fmla="*/ 5 w 23"/>
              <a:gd name="T5" fmla="*/ 1 h 16"/>
              <a:gd name="T6" fmla="*/ 1 w 23"/>
              <a:gd name="T7" fmla="*/ 1 h 16"/>
              <a:gd name="T8" fmla="*/ 0 w 23"/>
              <a:gd name="T9" fmla="*/ 15 h 16"/>
              <a:gd name="T10" fmla="*/ 0 w 23"/>
              <a:gd name="T11" fmla="*/ 15 h 16"/>
              <a:gd name="T12" fmla="*/ 9 w 23"/>
              <a:gd name="T13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16">
                <a:moveTo>
                  <a:pt x="9" y="12"/>
                </a:moveTo>
                <a:cubicBezTo>
                  <a:pt x="14" y="10"/>
                  <a:pt x="23" y="13"/>
                  <a:pt x="23" y="9"/>
                </a:cubicBezTo>
                <a:cubicBezTo>
                  <a:pt x="23" y="5"/>
                  <a:pt x="9" y="0"/>
                  <a:pt x="5" y="1"/>
                </a:cubicBezTo>
                <a:cubicBezTo>
                  <a:pt x="4" y="2"/>
                  <a:pt x="3" y="2"/>
                  <a:pt x="1" y="1"/>
                </a:cubicBezTo>
                <a:cubicBezTo>
                  <a:pt x="1" y="5"/>
                  <a:pt x="0" y="10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3" y="16"/>
                  <a:pt x="3" y="14"/>
                  <a:pt x="9" y="1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7" name="Freeform 109"/>
          <p:cNvSpPr>
            <a:spLocks noChangeArrowheads="1"/>
          </p:cNvSpPr>
          <p:nvPr/>
        </p:nvSpPr>
        <p:spPr bwMode="auto">
          <a:xfrm>
            <a:off x="1867605" y="2770533"/>
            <a:ext cx="61896" cy="64277"/>
          </a:xfrm>
          <a:custGeom>
            <a:avLst/>
            <a:gdLst>
              <a:gd name="T0" fmla="*/ 16 w 29"/>
              <a:gd name="T1" fmla="*/ 29 h 30"/>
              <a:gd name="T2" fmla="*/ 23 w 29"/>
              <a:gd name="T3" fmla="*/ 30 h 30"/>
              <a:gd name="T4" fmla="*/ 26 w 29"/>
              <a:gd name="T5" fmla="*/ 30 h 30"/>
              <a:gd name="T6" fmla="*/ 25 w 29"/>
              <a:gd name="T7" fmla="*/ 29 h 30"/>
              <a:gd name="T8" fmla="*/ 27 w 29"/>
              <a:gd name="T9" fmla="*/ 20 h 30"/>
              <a:gd name="T10" fmla="*/ 28 w 29"/>
              <a:gd name="T11" fmla="*/ 8 h 30"/>
              <a:gd name="T12" fmla="*/ 29 w 29"/>
              <a:gd name="T13" fmla="*/ 1 h 30"/>
              <a:gd name="T14" fmla="*/ 29 w 29"/>
              <a:gd name="T15" fmla="*/ 0 h 30"/>
              <a:gd name="T16" fmla="*/ 21 w 29"/>
              <a:gd name="T17" fmla="*/ 3 h 30"/>
              <a:gd name="T18" fmla="*/ 14 w 29"/>
              <a:gd name="T19" fmla="*/ 5 h 30"/>
              <a:gd name="T20" fmla="*/ 7 w 29"/>
              <a:gd name="T21" fmla="*/ 8 h 30"/>
              <a:gd name="T22" fmla="*/ 5 w 29"/>
              <a:gd name="T23" fmla="*/ 12 h 30"/>
              <a:gd name="T24" fmla="*/ 3 w 29"/>
              <a:gd name="T25" fmla="*/ 14 h 30"/>
              <a:gd name="T26" fmla="*/ 0 w 29"/>
              <a:gd name="T27" fmla="*/ 15 h 30"/>
              <a:gd name="T28" fmla="*/ 1 w 29"/>
              <a:gd name="T29" fmla="*/ 17 h 30"/>
              <a:gd name="T30" fmla="*/ 10 w 29"/>
              <a:gd name="T31" fmla="*/ 26 h 30"/>
              <a:gd name="T32" fmla="*/ 12 w 29"/>
              <a:gd name="T33" fmla="*/ 28 h 30"/>
              <a:gd name="T34" fmla="*/ 16 w 29"/>
              <a:gd name="T35" fmla="*/ 2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" h="30">
                <a:moveTo>
                  <a:pt x="16" y="29"/>
                </a:moveTo>
                <a:cubicBezTo>
                  <a:pt x="17" y="29"/>
                  <a:pt x="21" y="29"/>
                  <a:pt x="23" y="30"/>
                </a:cubicBezTo>
                <a:cubicBezTo>
                  <a:pt x="23" y="30"/>
                  <a:pt x="25" y="30"/>
                  <a:pt x="26" y="30"/>
                </a:cubicBezTo>
                <a:cubicBezTo>
                  <a:pt x="26" y="29"/>
                  <a:pt x="25" y="29"/>
                  <a:pt x="25" y="29"/>
                </a:cubicBezTo>
                <a:cubicBezTo>
                  <a:pt x="24" y="27"/>
                  <a:pt x="26" y="23"/>
                  <a:pt x="27" y="20"/>
                </a:cubicBezTo>
                <a:cubicBezTo>
                  <a:pt x="28" y="17"/>
                  <a:pt x="26" y="10"/>
                  <a:pt x="28" y="8"/>
                </a:cubicBezTo>
                <a:cubicBezTo>
                  <a:pt x="29" y="6"/>
                  <a:pt x="28" y="5"/>
                  <a:pt x="29" y="1"/>
                </a:cubicBezTo>
                <a:cubicBezTo>
                  <a:pt x="29" y="1"/>
                  <a:pt x="29" y="0"/>
                  <a:pt x="29" y="0"/>
                </a:cubicBezTo>
                <a:cubicBezTo>
                  <a:pt x="26" y="0"/>
                  <a:pt x="22" y="3"/>
                  <a:pt x="21" y="3"/>
                </a:cubicBezTo>
                <a:cubicBezTo>
                  <a:pt x="20" y="4"/>
                  <a:pt x="15" y="2"/>
                  <a:pt x="14" y="5"/>
                </a:cubicBezTo>
                <a:cubicBezTo>
                  <a:pt x="14" y="7"/>
                  <a:pt x="11" y="8"/>
                  <a:pt x="7" y="8"/>
                </a:cubicBezTo>
                <a:cubicBezTo>
                  <a:pt x="3" y="8"/>
                  <a:pt x="5" y="12"/>
                  <a:pt x="5" y="12"/>
                </a:cubicBezTo>
                <a:cubicBezTo>
                  <a:pt x="4" y="13"/>
                  <a:pt x="3" y="14"/>
                  <a:pt x="3" y="14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6"/>
                  <a:pt x="0" y="17"/>
                  <a:pt x="1" y="17"/>
                </a:cubicBezTo>
                <a:cubicBezTo>
                  <a:pt x="4" y="19"/>
                  <a:pt x="7" y="24"/>
                  <a:pt x="10" y="26"/>
                </a:cubicBezTo>
                <a:cubicBezTo>
                  <a:pt x="11" y="26"/>
                  <a:pt x="12" y="27"/>
                  <a:pt x="12" y="28"/>
                </a:cubicBezTo>
                <a:cubicBezTo>
                  <a:pt x="13" y="28"/>
                  <a:pt x="15" y="28"/>
                  <a:pt x="16" y="2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8" name="Freeform 110"/>
          <p:cNvSpPr>
            <a:spLocks noChangeArrowheads="1"/>
          </p:cNvSpPr>
          <p:nvPr/>
        </p:nvSpPr>
        <p:spPr bwMode="auto">
          <a:xfrm>
            <a:off x="2065197" y="2918132"/>
            <a:ext cx="585635" cy="597538"/>
          </a:xfrm>
          <a:custGeom>
            <a:avLst/>
            <a:gdLst>
              <a:gd name="T0" fmla="*/ 154 w 274"/>
              <a:gd name="T1" fmla="*/ 260 h 280"/>
              <a:gd name="T2" fmla="*/ 159 w 274"/>
              <a:gd name="T3" fmla="*/ 262 h 280"/>
              <a:gd name="T4" fmla="*/ 176 w 274"/>
              <a:gd name="T5" fmla="*/ 231 h 280"/>
              <a:gd name="T6" fmla="*/ 187 w 274"/>
              <a:gd name="T7" fmla="*/ 209 h 280"/>
              <a:gd name="T8" fmla="*/ 205 w 274"/>
              <a:gd name="T9" fmla="*/ 199 h 280"/>
              <a:gd name="T10" fmla="*/ 227 w 274"/>
              <a:gd name="T11" fmla="*/ 193 h 280"/>
              <a:gd name="T12" fmla="*/ 235 w 274"/>
              <a:gd name="T13" fmla="*/ 176 h 280"/>
              <a:gd name="T14" fmla="*/ 243 w 274"/>
              <a:gd name="T15" fmla="*/ 161 h 280"/>
              <a:gd name="T16" fmla="*/ 245 w 274"/>
              <a:gd name="T17" fmla="*/ 129 h 280"/>
              <a:gd name="T18" fmla="*/ 250 w 274"/>
              <a:gd name="T19" fmla="*/ 125 h 280"/>
              <a:gd name="T20" fmla="*/ 272 w 274"/>
              <a:gd name="T21" fmla="*/ 96 h 280"/>
              <a:gd name="T22" fmla="*/ 248 w 274"/>
              <a:gd name="T23" fmla="*/ 63 h 280"/>
              <a:gd name="T24" fmla="*/ 205 w 274"/>
              <a:gd name="T25" fmla="*/ 58 h 280"/>
              <a:gd name="T26" fmla="*/ 180 w 274"/>
              <a:gd name="T27" fmla="*/ 45 h 280"/>
              <a:gd name="T28" fmla="*/ 178 w 274"/>
              <a:gd name="T29" fmla="*/ 40 h 280"/>
              <a:gd name="T30" fmla="*/ 161 w 274"/>
              <a:gd name="T31" fmla="*/ 36 h 280"/>
              <a:gd name="T32" fmla="*/ 157 w 274"/>
              <a:gd name="T33" fmla="*/ 7 h 280"/>
              <a:gd name="T34" fmla="*/ 135 w 274"/>
              <a:gd name="T35" fmla="*/ 19 h 280"/>
              <a:gd name="T36" fmla="*/ 116 w 274"/>
              <a:gd name="T37" fmla="*/ 23 h 280"/>
              <a:gd name="T38" fmla="*/ 101 w 274"/>
              <a:gd name="T39" fmla="*/ 24 h 280"/>
              <a:gd name="T40" fmla="*/ 96 w 274"/>
              <a:gd name="T41" fmla="*/ 0 h 280"/>
              <a:gd name="T42" fmla="*/ 78 w 274"/>
              <a:gd name="T43" fmla="*/ 10 h 280"/>
              <a:gd name="T44" fmla="*/ 65 w 274"/>
              <a:gd name="T45" fmla="*/ 9 h 280"/>
              <a:gd name="T46" fmla="*/ 73 w 274"/>
              <a:gd name="T47" fmla="*/ 19 h 280"/>
              <a:gd name="T48" fmla="*/ 64 w 274"/>
              <a:gd name="T49" fmla="*/ 28 h 280"/>
              <a:gd name="T50" fmla="*/ 51 w 274"/>
              <a:gd name="T51" fmla="*/ 29 h 280"/>
              <a:gd name="T52" fmla="*/ 29 w 274"/>
              <a:gd name="T53" fmla="*/ 25 h 280"/>
              <a:gd name="T54" fmla="*/ 27 w 274"/>
              <a:gd name="T55" fmla="*/ 36 h 280"/>
              <a:gd name="T56" fmla="*/ 28 w 274"/>
              <a:gd name="T57" fmla="*/ 66 h 280"/>
              <a:gd name="T58" fmla="*/ 7 w 274"/>
              <a:gd name="T59" fmla="*/ 73 h 280"/>
              <a:gd name="T60" fmla="*/ 1 w 274"/>
              <a:gd name="T61" fmla="*/ 88 h 280"/>
              <a:gd name="T62" fmla="*/ 9 w 274"/>
              <a:gd name="T63" fmla="*/ 102 h 280"/>
              <a:gd name="T64" fmla="*/ 23 w 274"/>
              <a:gd name="T65" fmla="*/ 104 h 280"/>
              <a:gd name="T66" fmla="*/ 40 w 274"/>
              <a:gd name="T67" fmla="*/ 112 h 280"/>
              <a:gd name="T68" fmla="*/ 60 w 274"/>
              <a:gd name="T69" fmla="*/ 106 h 280"/>
              <a:gd name="T70" fmla="*/ 76 w 274"/>
              <a:gd name="T71" fmla="*/ 125 h 280"/>
              <a:gd name="T72" fmla="*/ 92 w 274"/>
              <a:gd name="T73" fmla="*/ 132 h 280"/>
              <a:gd name="T74" fmla="*/ 96 w 274"/>
              <a:gd name="T75" fmla="*/ 148 h 280"/>
              <a:gd name="T76" fmla="*/ 114 w 274"/>
              <a:gd name="T77" fmla="*/ 161 h 280"/>
              <a:gd name="T78" fmla="*/ 111 w 274"/>
              <a:gd name="T79" fmla="*/ 179 h 280"/>
              <a:gd name="T80" fmla="*/ 122 w 274"/>
              <a:gd name="T81" fmla="*/ 193 h 280"/>
              <a:gd name="T82" fmla="*/ 135 w 274"/>
              <a:gd name="T83" fmla="*/ 205 h 280"/>
              <a:gd name="T84" fmla="*/ 141 w 274"/>
              <a:gd name="T85" fmla="*/ 229 h 280"/>
              <a:gd name="T86" fmla="*/ 114 w 274"/>
              <a:gd name="T87" fmla="*/ 253 h 280"/>
              <a:gd name="T88" fmla="*/ 125 w 274"/>
              <a:gd name="T89" fmla="*/ 260 h 280"/>
              <a:gd name="T90" fmla="*/ 142 w 274"/>
              <a:gd name="T91" fmla="*/ 27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4" h="280">
                <a:moveTo>
                  <a:pt x="145" y="277"/>
                </a:moveTo>
                <a:cubicBezTo>
                  <a:pt x="150" y="274"/>
                  <a:pt x="149" y="272"/>
                  <a:pt x="151" y="269"/>
                </a:cubicBezTo>
                <a:cubicBezTo>
                  <a:pt x="153" y="265"/>
                  <a:pt x="151" y="263"/>
                  <a:pt x="154" y="260"/>
                </a:cubicBezTo>
                <a:cubicBezTo>
                  <a:pt x="158" y="257"/>
                  <a:pt x="154" y="255"/>
                  <a:pt x="158" y="253"/>
                </a:cubicBezTo>
                <a:cubicBezTo>
                  <a:pt x="162" y="251"/>
                  <a:pt x="162" y="255"/>
                  <a:pt x="158" y="259"/>
                </a:cubicBezTo>
                <a:cubicBezTo>
                  <a:pt x="155" y="264"/>
                  <a:pt x="154" y="265"/>
                  <a:pt x="159" y="262"/>
                </a:cubicBezTo>
                <a:cubicBezTo>
                  <a:pt x="163" y="258"/>
                  <a:pt x="165" y="253"/>
                  <a:pt x="167" y="248"/>
                </a:cubicBezTo>
                <a:cubicBezTo>
                  <a:pt x="170" y="243"/>
                  <a:pt x="172" y="241"/>
                  <a:pt x="174" y="241"/>
                </a:cubicBezTo>
                <a:cubicBezTo>
                  <a:pt x="177" y="240"/>
                  <a:pt x="177" y="235"/>
                  <a:pt x="176" y="231"/>
                </a:cubicBezTo>
                <a:cubicBezTo>
                  <a:pt x="176" y="227"/>
                  <a:pt x="175" y="223"/>
                  <a:pt x="176" y="221"/>
                </a:cubicBezTo>
                <a:cubicBezTo>
                  <a:pt x="178" y="218"/>
                  <a:pt x="176" y="216"/>
                  <a:pt x="179" y="216"/>
                </a:cubicBezTo>
                <a:cubicBezTo>
                  <a:pt x="181" y="216"/>
                  <a:pt x="184" y="212"/>
                  <a:pt x="187" y="209"/>
                </a:cubicBezTo>
                <a:cubicBezTo>
                  <a:pt x="191" y="206"/>
                  <a:pt x="193" y="205"/>
                  <a:pt x="196" y="205"/>
                </a:cubicBezTo>
                <a:cubicBezTo>
                  <a:pt x="200" y="205"/>
                  <a:pt x="198" y="203"/>
                  <a:pt x="200" y="203"/>
                </a:cubicBezTo>
                <a:cubicBezTo>
                  <a:pt x="202" y="202"/>
                  <a:pt x="204" y="200"/>
                  <a:pt x="205" y="199"/>
                </a:cubicBezTo>
                <a:cubicBezTo>
                  <a:pt x="207" y="197"/>
                  <a:pt x="213" y="199"/>
                  <a:pt x="217" y="199"/>
                </a:cubicBezTo>
                <a:cubicBezTo>
                  <a:pt x="221" y="199"/>
                  <a:pt x="223" y="199"/>
                  <a:pt x="223" y="197"/>
                </a:cubicBezTo>
                <a:cubicBezTo>
                  <a:pt x="223" y="195"/>
                  <a:pt x="225" y="193"/>
                  <a:pt x="227" y="193"/>
                </a:cubicBezTo>
                <a:cubicBezTo>
                  <a:pt x="229" y="193"/>
                  <a:pt x="230" y="192"/>
                  <a:pt x="230" y="189"/>
                </a:cubicBezTo>
                <a:cubicBezTo>
                  <a:pt x="230" y="186"/>
                  <a:pt x="231" y="184"/>
                  <a:pt x="233" y="183"/>
                </a:cubicBezTo>
                <a:cubicBezTo>
                  <a:pt x="234" y="181"/>
                  <a:pt x="235" y="178"/>
                  <a:pt x="235" y="176"/>
                </a:cubicBezTo>
                <a:cubicBezTo>
                  <a:pt x="236" y="174"/>
                  <a:pt x="238" y="176"/>
                  <a:pt x="238" y="173"/>
                </a:cubicBezTo>
                <a:cubicBezTo>
                  <a:pt x="238" y="170"/>
                  <a:pt x="239" y="167"/>
                  <a:pt x="239" y="164"/>
                </a:cubicBezTo>
                <a:cubicBezTo>
                  <a:pt x="239" y="162"/>
                  <a:pt x="241" y="162"/>
                  <a:pt x="243" y="161"/>
                </a:cubicBezTo>
                <a:cubicBezTo>
                  <a:pt x="244" y="159"/>
                  <a:pt x="242" y="157"/>
                  <a:pt x="243" y="152"/>
                </a:cubicBezTo>
                <a:cubicBezTo>
                  <a:pt x="245" y="147"/>
                  <a:pt x="243" y="143"/>
                  <a:pt x="243" y="139"/>
                </a:cubicBezTo>
                <a:cubicBezTo>
                  <a:pt x="243" y="134"/>
                  <a:pt x="243" y="130"/>
                  <a:pt x="245" y="129"/>
                </a:cubicBezTo>
                <a:cubicBezTo>
                  <a:pt x="246" y="127"/>
                  <a:pt x="246" y="127"/>
                  <a:pt x="244" y="126"/>
                </a:cubicBezTo>
                <a:cubicBezTo>
                  <a:pt x="243" y="125"/>
                  <a:pt x="245" y="124"/>
                  <a:pt x="246" y="124"/>
                </a:cubicBezTo>
                <a:cubicBezTo>
                  <a:pt x="247" y="124"/>
                  <a:pt x="248" y="127"/>
                  <a:pt x="250" y="125"/>
                </a:cubicBezTo>
                <a:cubicBezTo>
                  <a:pt x="252" y="124"/>
                  <a:pt x="254" y="119"/>
                  <a:pt x="255" y="115"/>
                </a:cubicBezTo>
                <a:cubicBezTo>
                  <a:pt x="257" y="110"/>
                  <a:pt x="260" y="110"/>
                  <a:pt x="262" y="110"/>
                </a:cubicBezTo>
                <a:cubicBezTo>
                  <a:pt x="264" y="109"/>
                  <a:pt x="269" y="103"/>
                  <a:pt x="272" y="96"/>
                </a:cubicBezTo>
                <a:cubicBezTo>
                  <a:pt x="274" y="89"/>
                  <a:pt x="271" y="81"/>
                  <a:pt x="270" y="76"/>
                </a:cubicBezTo>
                <a:cubicBezTo>
                  <a:pt x="269" y="71"/>
                  <a:pt x="267" y="72"/>
                  <a:pt x="264" y="72"/>
                </a:cubicBezTo>
                <a:cubicBezTo>
                  <a:pt x="261" y="72"/>
                  <a:pt x="255" y="71"/>
                  <a:pt x="248" y="63"/>
                </a:cubicBezTo>
                <a:cubicBezTo>
                  <a:pt x="240" y="55"/>
                  <a:pt x="233" y="56"/>
                  <a:pt x="228" y="57"/>
                </a:cubicBezTo>
                <a:cubicBezTo>
                  <a:pt x="223" y="58"/>
                  <a:pt x="217" y="54"/>
                  <a:pt x="214" y="54"/>
                </a:cubicBezTo>
                <a:cubicBezTo>
                  <a:pt x="211" y="53"/>
                  <a:pt x="207" y="57"/>
                  <a:pt x="205" y="58"/>
                </a:cubicBezTo>
                <a:cubicBezTo>
                  <a:pt x="203" y="59"/>
                  <a:pt x="206" y="54"/>
                  <a:pt x="206" y="52"/>
                </a:cubicBezTo>
                <a:cubicBezTo>
                  <a:pt x="207" y="49"/>
                  <a:pt x="197" y="45"/>
                  <a:pt x="190" y="42"/>
                </a:cubicBezTo>
                <a:cubicBezTo>
                  <a:pt x="183" y="39"/>
                  <a:pt x="180" y="40"/>
                  <a:pt x="180" y="45"/>
                </a:cubicBezTo>
                <a:cubicBezTo>
                  <a:pt x="180" y="49"/>
                  <a:pt x="177" y="43"/>
                  <a:pt x="175" y="48"/>
                </a:cubicBezTo>
                <a:cubicBezTo>
                  <a:pt x="173" y="53"/>
                  <a:pt x="169" y="50"/>
                  <a:pt x="172" y="48"/>
                </a:cubicBezTo>
                <a:cubicBezTo>
                  <a:pt x="174" y="47"/>
                  <a:pt x="177" y="43"/>
                  <a:pt x="178" y="40"/>
                </a:cubicBezTo>
                <a:cubicBezTo>
                  <a:pt x="179" y="38"/>
                  <a:pt x="168" y="35"/>
                  <a:pt x="164" y="37"/>
                </a:cubicBezTo>
                <a:cubicBezTo>
                  <a:pt x="160" y="38"/>
                  <a:pt x="162" y="44"/>
                  <a:pt x="159" y="42"/>
                </a:cubicBezTo>
                <a:cubicBezTo>
                  <a:pt x="156" y="40"/>
                  <a:pt x="159" y="36"/>
                  <a:pt x="161" y="36"/>
                </a:cubicBezTo>
                <a:cubicBezTo>
                  <a:pt x="164" y="37"/>
                  <a:pt x="166" y="32"/>
                  <a:pt x="168" y="28"/>
                </a:cubicBezTo>
                <a:cubicBezTo>
                  <a:pt x="170" y="24"/>
                  <a:pt x="165" y="24"/>
                  <a:pt x="162" y="21"/>
                </a:cubicBezTo>
                <a:cubicBezTo>
                  <a:pt x="160" y="18"/>
                  <a:pt x="160" y="9"/>
                  <a:pt x="157" y="7"/>
                </a:cubicBezTo>
                <a:cubicBezTo>
                  <a:pt x="154" y="10"/>
                  <a:pt x="150" y="15"/>
                  <a:pt x="149" y="18"/>
                </a:cubicBezTo>
                <a:cubicBezTo>
                  <a:pt x="148" y="23"/>
                  <a:pt x="146" y="20"/>
                  <a:pt x="142" y="21"/>
                </a:cubicBezTo>
                <a:cubicBezTo>
                  <a:pt x="138" y="23"/>
                  <a:pt x="136" y="21"/>
                  <a:pt x="135" y="19"/>
                </a:cubicBezTo>
                <a:cubicBezTo>
                  <a:pt x="134" y="18"/>
                  <a:pt x="130" y="19"/>
                  <a:pt x="128" y="19"/>
                </a:cubicBezTo>
                <a:cubicBezTo>
                  <a:pt x="125" y="19"/>
                  <a:pt x="127" y="22"/>
                  <a:pt x="125" y="23"/>
                </a:cubicBezTo>
                <a:cubicBezTo>
                  <a:pt x="123" y="25"/>
                  <a:pt x="118" y="21"/>
                  <a:pt x="116" y="23"/>
                </a:cubicBezTo>
                <a:cubicBezTo>
                  <a:pt x="115" y="25"/>
                  <a:pt x="114" y="23"/>
                  <a:pt x="113" y="25"/>
                </a:cubicBezTo>
                <a:cubicBezTo>
                  <a:pt x="112" y="27"/>
                  <a:pt x="109" y="26"/>
                  <a:pt x="108" y="27"/>
                </a:cubicBezTo>
                <a:cubicBezTo>
                  <a:pt x="108" y="28"/>
                  <a:pt x="105" y="28"/>
                  <a:pt x="101" y="24"/>
                </a:cubicBezTo>
                <a:cubicBezTo>
                  <a:pt x="97" y="20"/>
                  <a:pt x="98" y="13"/>
                  <a:pt x="100" y="12"/>
                </a:cubicBezTo>
                <a:cubicBezTo>
                  <a:pt x="101" y="11"/>
                  <a:pt x="101" y="7"/>
                  <a:pt x="99" y="6"/>
                </a:cubicBezTo>
                <a:cubicBezTo>
                  <a:pt x="97" y="5"/>
                  <a:pt x="99" y="1"/>
                  <a:pt x="96" y="0"/>
                </a:cubicBezTo>
                <a:cubicBezTo>
                  <a:pt x="93" y="0"/>
                  <a:pt x="94" y="4"/>
                  <a:pt x="92" y="4"/>
                </a:cubicBezTo>
                <a:cubicBezTo>
                  <a:pt x="90" y="5"/>
                  <a:pt x="85" y="8"/>
                  <a:pt x="83" y="8"/>
                </a:cubicBezTo>
                <a:cubicBezTo>
                  <a:pt x="81" y="7"/>
                  <a:pt x="78" y="8"/>
                  <a:pt x="78" y="10"/>
                </a:cubicBezTo>
                <a:cubicBezTo>
                  <a:pt x="78" y="13"/>
                  <a:pt x="76" y="12"/>
                  <a:pt x="76" y="10"/>
                </a:cubicBezTo>
                <a:cubicBezTo>
                  <a:pt x="75" y="8"/>
                  <a:pt x="71" y="9"/>
                  <a:pt x="70" y="8"/>
                </a:cubicBezTo>
                <a:cubicBezTo>
                  <a:pt x="69" y="7"/>
                  <a:pt x="63" y="7"/>
                  <a:pt x="65" y="9"/>
                </a:cubicBezTo>
                <a:cubicBezTo>
                  <a:pt x="68" y="10"/>
                  <a:pt x="68" y="12"/>
                  <a:pt x="68" y="14"/>
                </a:cubicBezTo>
                <a:cubicBezTo>
                  <a:pt x="68" y="16"/>
                  <a:pt x="70" y="16"/>
                  <a:pt x="70" y="18"/>
                </a:cubicBezTo>
                <a:cubicBezTo>
                  <a:pt x="70" y="21"/>
                  <a:pt x="72" y="19"/>
                  <a:pt x="73" y="19"/>
                </a:cubicBezTo>
                <a:cubicBezTo>
                  <a:pt x="75" y="19"/>
                  <a:pt x="75" y="22"/>
                  <a:pt x="72" y="22"/>
                </a:cubicBezTo>
                <a:cubicBezTo>
                  <a:pt x="70" y="22"/>
                  <a:pt x="69" y="24"/>
                  <a:pt x="69" y="26"/>
                </a:cubicBezTo>
                <a:cubicBezTo>
                  <a:pt x="68" y="28"/>
                  <a:pt x="66" y="26"/>
                  <a:pt x="64" y="28"/>
                </a:cubicBezTo>
                <a:cubicBezTo>
                  <a:pt x="62" y="30"/>
                  <a:pt x="60" y="31"/>
                  <a:pt x="59" y="31"/>
                </a:cubicBezTo>
                <a:cubicBezTo>
                  <a:pt x="58" y="30"/>
                  <a:pt x="57" y="30"/>
                  <a:pt x="55" y="31"/>
                </a:cubicBezTo>
                <a:cubicBezTo>
                  <a:pt x="54" y="32"/>
                  <a:pt x="53" y="31"/>
                  <a:pt x="51" y="29"/>
                </a:cubicBezTo>
                <a:cubicBezTo>
                  <a:pt x="50" y="28"/>
                  <a:pt x="49" y="25"/>
                  <a:pt x="46" y="23"/>
                </a:cubicBezTo>
                <a:cubicBezTo>
                  <a:pt x="44" y="23"/>
                  <a:pt x="41" y="25"/>
                  <a:pt x="39" y="25"/>
                </a:cubicBezTo>
                <a:cubicBezTo>
                  <a:pt x="37" y="25"/>
                  <a:pt x="29" y="24"/>
                  <a:pt x="29" y="25"/>
                </a:cubicBezTo>
                <a:cubicBezTo>
                  <a:pt x="29" y="27"/>
                  <a:pt x="29" y="29"/>
                  <a:pt x="31" y="29"/>
                </a:cubicBezTo>
                <a:cubicBezTo>
                  <a:pt x="32" y="29"/>
                  <a:pt x="35" y="30"/>
                  <a:pt x="32" y="32"/>
                </a:cubicBezTo>
                <a:cubicBezTo>
                  <a:pt x="30" y="34"/>
                  <a:pt x="27" y="31"/>
                  <a:pt x="27" y="36"/>
                </a:cubicBezTo>
                <a:cubicBezTo>
                  <a:pt x="27" y="40"/>
                  <a:pt x="33" y="43"/>
                  <a:pt x="32" y="47"/>
                </a:cubicBezTo>
                <a:cubicBezTo>
                  <a:pt x="31" y="49"/>
                  <a:pt x="30" y="54"/>
                  <a:pt x="30" y="56"/>
                </a:cubicBezTo>
                <a:cubicBezTo>
                  <a:pt x="30" y="58"/>
                  <a:pt x="30" y="65"/>
                  <a:pt x="28" y="66"/>
                </a:cubicBezTo>
                <a:cubicBezTo>
                  <a:pt x="26" y="66"/>
                  <a:pt x="24" y="64"/>
                  <a:pt x="22" y="66"/>
                </a:cubicBezTo>
                <a:cubicBezTo>
                  <a:pt x="19" y="68"/>
                  <a:pt x="16" y="67"/>
                  <a:pt x="14" y="69"/>
                </a:cubicBezTo>
                <a:cubicBezTo>
                  <a:pt x="11" y="71"/>
                  <a:pt x="8" y="70"/>
                  <a:pt x="7" y="73"/>
                </a:cubicBezTo>
                <a:cubicBezTo>
                  <a:pt x="7" y="76"/>
                  <a:pt x="5" y="77"/>
                  <a:pt x="5" y="80"/>
                </a:cubicBezTo>
                <a:cubicBezTo>
                  <a:pt x="6" y="82"/>
                  <a:pt x="4" y="81"/>
                  <a:pt x="2" y="83"/>
                </a:cubicBezTo>
                <a:cubicBezTo>
                  <a:pt x="0" y="85"/>
                  <a:pt x="2" y="86"/>
                  <a:pt x="1" y="88"/>
                </a:cubicBezTo>
                <a:cubicBezTo>
                  <a:pt x="0" y="89"/>
                  <a:pt x="2" y="91"/>
                  <a:pt x="3" y="94"/>
                </a:cubicBezTo>
                <a:cubicBezTo>
                  <a:pt x="4" y="96"/>
                  <a:pt x="6" y="97"/>
                  <a:pt x="6" y="99"/>
                </a:cubicBezTo>
                <a:cubicBezTo>
                  <a:pt x="6" y="102"/>
                  <a:pt x="7" y="102"/>
                  <a:pt x="9" y="102"/>
                </a:cubicBezTo>
                <a:cubicBezTo>
                  <a:pt x="11" y="102"/>
                  <a:pt x="10" y="106"/>
                  <a:pt x="13" y="106"/>
                </a:cubicBezTo>
                <a:cubicBezTo>
                  <a:pt x="16" y="106"/>
                  <a:pt x="19" y="107"/>
                  <a:pt x="20" y="105"/>
                </a:cubicBezTo>
                <a:cubicBezTo>
                  <a:pt x="21" y="103"/>
                  <a:pt x="23" y="102"/>
                  <a:pt x="23" y="104"/>
                </a:cubicBezTo>
                <a:cubicBezTo>
                  <a:pt x="23" y="107"/>
                  <a:pt x="23" y="114"/>
                  <a:pt x="25" y="113"/>
                </a:cubicBezTo>
                <a:cubicBezTo>
                  <a:pt x="27" y="113"/>
                  <a:pt x="32" y="113"/>
                  <a:pt x="34" y="114"/>
                </a:cubicBezTo>
                <a:cubicBezTo>
                  <a:pt x="36" y="114"/>
                  <a:pt x="38" y="114"/>
                  <a:pt x="40" y="112"/>
                </a:cubicBezTo>
                <a:cubicBezTo>
                  <a:pt x="41" y="111"/>
                  <a:pt x="43" y="111"/>
                  <a:pt x="46" y="109"/>
                </a:cubicBezTo>
                <a:cubicBezTo>
                  <a:pt x="49" y="107"/>
                  <a:pt x="51" y="105"/>
                  <a:pt x="54" y="105"/>
                </a:cubicBezTo>
                <a:cubicBezTo>
                  <a:pt x="56" y="105"/>
                  <a:pt x="61" y="104"/>
                  <a:pt x="60" y="106"/>
                </a:cubicBezTo>
                <a:cubicBezTo>
                  <a:pt x="60" y="108"/>
                  <a:pt x="59" y="115"/>
                  <a:pt x="63" y="119"/>
                </a:cubicBezTo>
                <a:cubicBezTo>
                  <a:pt x="66" y="123"/>
                  <a:pt x="68" y="125"/>
                  <a:pt x="71" y="124"/>
                </a:cubicBezTo>
                <a:cubicBezTo>
                  <a:pt x="74" y="124"/>
                  <a:pt x="73" y="125"/>
                  <a:pt x="76" y="125"/>
                </a:cubicBezTo>
                <a:cubicBezTo>
                  <a:pt x="78" y="125"/>
                  <a:pt x="76" y="128"/>
                  <a:pt x="78" y="128"/>
                </a:cubicBezTo>
                <a:cubicBezTo>
                  <a:pt x="81" y="128"/>
                  <a:pt x="84" y="128"/>
                  <a:pt x="84" y="130"/>
                </a:cubicBezTo>
                <a:cubicBezTo>
                  <a:pt x="84" y="132"/>
                  <a:pt x="90" y="131"/>
                  <a:pt x="92" y="132"/>
                </a:cubicBezTo>
                <a:cubicBezTo>
                  <a:pt x="93" y="133"/>
                  <a:pt x="95" y="134"/>
                  <a:pt x="94" y="137"/>
                </a:cubicBezTo>
                <a:cubicBezTo>
                  <a:pt x="94" y="139"/>
                  <a:pt x="97" y="141"/>
                  <a:pt x="95" y="142"/>
                </a:cubicBezTo>
                <a:cubicBezTo>
                  <a:pt x="93" y="143"/>
                  <a:pt x="96" y="145"/>
                  <a:pt x="96" y="148"/>
                </a:cubicBezTo>
                <a:cubicBezTo>
                  <a:pt x="96" y="150"/>
                  <a:pt x="99" y="151"/>
                  <a:pt x="104" y="151"/>
                </a:cubicBezTo>
                <a:cubicBezTo>
                  <a:pt x="108" y="151"/>
                  <a:pt x="109" y="151"/>
                  <a:pt x="109" y="154"/>
                </a:cubicBezTo>
                <a:cubicBezTo>
                  <a:pt x="109" y="158"/>
                  <a:pt x="112" y="158"/>
                  <a:pt x="114" y="161"/>
                </a:cubicBezTo>
                <a:cubicBezTo>
                  <a:pt x="115" y="164"/>
                  <a:pt x="112" y="168"/>
                  <a:pt x="113" y="170"/>
                </a:cubicBezTo>
                <a:cubicBezTo>
                  <a:pt x="113" y="172"/>
                  <a:pt x="112" y="174"/>
                  <a:pt x="111" y="175"/>
                </a:cubicBezTo>
                <a:cubicBezTo>
                  <a:pt x="112" y="177"/>
                  <a:pt x="112" y="178"/>
                  <a:pt x="111" y="179"/>
                </a:cubicBezTo>
                <a:cubicBezTo>
                  <a:pt x="109" y="180"/>
                  <a:pt x="113" y="182"/>
                  <a:pt x="112" y="187"/>
                </a:cubicBezTo>
                <a:cubicBezTo>
                  <a:pt x="111" y="192"/>
                  <a:pt x="111" y="192"/>
                  <a:pt x="116" y="193"/>
                </a:cubicBezTo>
                <a:cubicBezTo>
                  <a:pt x="120" y="193"/>
                  <a:pt x="120" y="194"/>
                  <a:pt x="122" y="193"/>
                </a:cubicBezTo>
                <a:cubicBezTo>
                  <a:pt x="123" y="192"/>
                  <a:pt x="126" y="197"/>
                  <a:pt x="126" y="199"/>
                </a:cubicBezTo>
                <a:cubicBezTo>
                  <a:pt x="127" y="201"/>
                  <a:pt x="129" y="207"/>
                  <a:pt x="130" y="207"/>
                </a:cubicBezTo>
                <a:cubicBezTo>
                  <a:pt x="131" y="207"/>
                  <a:pt x="133" y="204"/>
                  <a:pt x="135" y="205"/>
                </a:cubicBezTo>
                <a:cubicBezTo>
                  <a:pt x="138" y="207"/>
                  <a:pt x="135" y="214"/>
                  <a:pt x="135" y="218"/>
                </a:cubicBezTo>
                <a:cubicBezTo>
                  <a:pt x="137" y="218"/>
                  <a:pt x="139" y="218"/>
                  <a:pt x="139" y="218"/>
                </a:cubicBezTo>
                <a:cubicBezTo>
                  <a:pt x="141" y="219"/>
                  <a:pt x="141" y="227"/>
                  <a:pt x="141" y="229"/>
                </a:cubicBezTo>
                <a:cubicBezTo>
                  <a:pt x="140" y="230"/>
                  <a:pt x="135" y="231"/>
                  <a:pt x="132" y="233"/>
                </a:cubicBezTo>
                <a:cubicBezTo>
                  <a:pt x="130" y="235"/>
                  <a:pt x="123" y="241"/>
                  <a:pt x="120" y="246"/>
                </a:cubicBezTo>
                <a:cubicBezTo>
                  <a:pt x="119" y="249"/>
                  <a:pt x="116" y="251"/>
                  <a:pt x="114" y="253"/>
                </a:cubicBezTo>
                <a:cubicBezTo>
                  <a:pt x="115" y="253"/>
                  <a:pt x="116" y="253"/>
                  <a:pt x="116" y="253"/>
                </a:cubicBezTo>
                <a:cubicBezTo>
                  <a:pt x="118" y="252"/>
                  <a:pt x="120" y="252"/>
                  <a:pt x="122" y="255"/>
                </a:cubicBezTo>
                <a:cubicBezTo>
                  <a:pt x="124" y="258"/>
                  <a:pt x="124" y="260"/>
                  <a:pt x="125" y="260"/>
                </a:cubicBezTo>
                <a:cubicBezTo>
                  <a:pt x="126" y="260"/>
                  <a:pt x="127" y="256"/>
                  <a:pt x="129" y="259"/>
                </a:cubicBezTo>
                <a:cubicBezTo>
                  <a:pt x="131" y="261"/>
                  <a:pt x="136" y="263"/>
                  <a:pt x="137" y="265"/>
                </a:cubicBezTo>
                <a:cubicBezTo>
                  <a:pt x="138" y="266"/>
                  <a:pt x="142" y="267"/>
                  <a:pt x="142" y="270"/>
                </a:cubicBezTo>
                <a:cubicBezTo>
                  <a:pt x="142" y="272"/>
                  <a:pt x="140" y="277"/>
                  <a:pt x="142" y="280"/>
                </a:cubicBezTo>
                <a:cubicBezTo>
                  <a:pt x="143" y="279"/>
                  <a:pt x="144" y="278"/>
                  <a:pt x="145" y="27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9" name="Freeform 111"/>
          <p:cNvSpPr>
            <a:spLocks noChangeArrowheads="1"/>
          </p:cNvSpPr>
          <p:nvPr/>
        </p:nvSpPr>
        <p:spPr bwMode="auto">
          <a:xfrm>
            <a:off x="2296119" y="3456155"/>
            <a:ext cx="72609" cy="80941"/>
          </a:xfrm>
          <a:custGeom>
            <a:avLst/>
            <a:gdLst>
              <a:gd name="T0" fmla="*/ 34 w 34"/>
              <a:gd name="T1" fmla="*/ 18 h 38"/>
              <a:gd name="T2" fmla="*/ 29 w 34"/>
              <a:gd name="T3" fmla="*/ 13 h 38"/>
              <a:gd name="T4" fmla="*/ 21 w 34"/>
              <a:gd name="T5" fmla="*/ 7 h 38"/>
              <a:gd name="T6" fmla="*/ 17 w 34"/>
              <a:gd name="T7" fmla="*/ 8 h 38"/>
              <a:gd name="T8" fmla="*/ 14 w 34"/>
              <a:gd name="T9" fmla="*/ 3 h 38"/>
              <a:gd name="T10" fmla="*/ 8 w 34"/>
              <a:gd name="T11" fmla="*/ 1 h 38"/>
              <a:gd name="T12" fmla="*/ 6 w 34"/>
              <a:gd name="T13" fmla="*/ 1 h 38"/>
              <a:gd name="T14" fmla="*/ 4 w 34"/>
              <a:gd name="T15" fmla="*/ 5 h 38"/>
              <a:gd name="T16" fmla="*/ 2 w 34"/>
              <a:gd name="T17" fmla="*/ 17 h 38"/>
              <a:gd name="T18" fmla="*/ 0 w 34"/>
              <a:gd name="T19" fmla="*/ 26 h 38"/>
              <a:gd name="T20" fmla="*/ 2 w 34"/>
              <a:gd name="T21" fmla="*/ 30 h 38"/>
              <a:gd name="T22" fmla="*/ 1 w 34"/>
              <a:gd name="T23" fmla="*/ 33 h 38"/>
              <a:gd name="T24" fmla="*/ 4 w 34"/>
              <a:gd name="T25" fmla="*/ 34 h 38"/>
              <a:gd name="T26" fmla="*/ 13 w 34"/>
              <a:gd name="T27" fmla="*/ 36 h 38"/>
              <a:gd name="T28" fmla="*/ 18 w 34"/>
              <a:gd name="T29" fmla="*/ 36 h 38"/>
              <a:gd name="T30" fmla="*/ 29 w 34"/>
              <a:gd name="T31" fmla="*/ 35 h 38"/>
              <a:gd name="T32" fmla="*/ 34 w 34"/>
              <a:gd name="T33" fmla="*/ 28 h 38"/>
              <a:gd name="T34" fmla="*/ 34 w 34"/>
              <a:gd name="T35" fmla="*/ 1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" h="38">
                <a:moveTo>
                  <a:pt x="34" y="18"/>
                </a:moveTo>
                <a:cubicBezTo>
                  <a:pt x="34" y="15"/>
                  <a:pt x="30" y="14"/>
                  <a:pt x="29" y="13"/>
                </a:cubicBezTo>
                <a:cubicBezTo>
                  <a:pt x="28" y="11"/>
                  <a:pt x="23" y="9"/>
                  <a:pt x="21" y="7"/>
                </a:cubicBezTo>
                <a:cubicBezTo>
                  <a:pt x="19" y="4"/>
                  <a:pt x="18" y="8"/>
                  <a:pt x="17" y="8"/>
                </a:cubicBezTo>
                <a:cubicBezTo>
                  <a:pt x="16" y="8"/>
                  <a:pt x="16" y="6"/>
                  <a:pt x="14" y="3"/>
                </a:cubicBezTo>
                <a:cubicBezTo>
                  <a:pt x="12" y="0"/>
                  <a:pt x="10" y="0"/>
                  <a:pt x="8" y="1"/>
                </a:cubicBezTo>
                <a:cubicBezTo>
                  <a:pt x="8" y="1"/>
                  <a:pt x="7" y="1"/>
                  <a:pt x="6" y="1"/>
                </a:cubicBezTo>
                <a:cubicBezTo>
                  <a:pt x="5" y="2"/>
                  <a:pt x="4" y="4"/>
                  <a:pt x="4" y="5"/>
                </a:cubicBezTo>
                <a:cubicBezTo>
                  <a:pt x="4" y="8"/>
                  <a:pt x="2" y="11"/>
                  <a:pt x="2" y="17"/>
                </a:cubicBezTo>
                <a:cubicBezTo>
                  <a:pt x="2" y="22"/>
                  <a:pt x="0" y="21"/>
                  <a:pt x="0" y="26"/>
                </a:cubicBezTo>
                <a:cubicBezTo>
                  <a:pt x="0" y="30"/>
                  <a:pt x="1" y="29"/>
                  <a:pt x="2" y="30"/>
                </a:cubicBezTo>
                <a:cubicBezTo>
                  <a:pt x="2" y="30"/>
                  <a:pt x="2" y="31"/>
                  <a:pt x="1" y="33"/>
                </a:cubicBezTo>
                <a:cubicBezTo>
                  <a:pt x="2" y="33"/>
                  <a:pt x="3" y="34"/>
                  <a:pt x="4" y="34"/>
                </a:cubicBezTo>
                <a:cubicBezTo>
                  <a:pt x="7" y="34"/>
                  <a:pt x="10" y="35"/>
                  <a:pt x="13" y="36"/>
                </a:cubicBezTo>
                <a:cubicBezTo>
                  <a:pt x="16" y="38"/>
                  <a:pt x="15" y="36"/>
                  <a:pt x="18" y="36"/>
                </a:cubicBezTo>
                <a:cubicBezTo>
                  <a:pt x="22" y="37"/>
                  <a:pt x="25" y="37"/>
                  <a:pt x="29" y="35"/>
                </a:cubicBezTo>
                <a:cubicBezTo>
                  <a:pt x="31" y="33"/>
                  <a:pt x="32" y="31"/>
                  <a:pt x="34" y="28"/>
                </a:cubicBezTo>
                <a:cubicBezTo>
                  <a:pt x="32" y="25"/>
                  <a:pt x="34" y="20"/>
                  <a:pt x="34" y="1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0" name="Freeform 112"/>
          <p:cNvSpPr>
            <a:spLocks noEditPoints="1" noChangeArrowheads="1"/>
          </p:cNvSpPr>
          <p:nvPr/>
        </p:nvSpPr>
        <p:spPr bwMode="auto">
          <a:xfrm>
            <a:off x="2069959" y="3321649"/>
            <a:ext cx="296388" cy="589206"/>
          </a:xfrm>
          <a:custGeom>
            <a:avLst/>
            <a:gdLst>
              <a:gd name="T0" fmla="*/ 39 w 139"/>
              <a:gd name="T1" fmla="*/ 261 h 276"/>
              <a:gd name="T2" fmla="*/ 36 w 139"/>
              <a:gd name="T3" fmla="*/ 255 h 276"/>
              <a:gd name="T4" fmla="*/ 34 w 139"/>
              <a:gd name="T5" fmla="*/ 274 h 276"/>
              <a:gd name="T6" fmla="*/ 49 w 139"/>
              <a:gd name="T7" fmla="*/ 275 h 276"/>
              <a:gd name="T8" fmla="*/ 53 w 139"/>
              <a:gd name="T9" fmla="*/ 270 h 276"/>
              <a:gd name="T10" fmla="*/ 133 w 139"/>
              <a:gd name="T11" fmla="*/ 29 h 276"/>
              <a:gd name="T12" fmla="*/ 129 w 139"/>
              <a:gd name="T13" fmla="*/ 40 h 276"/>
              <a:gd name="T14" fmla="*/ 118 w 139"/>
              <a:gd name="T15" fmla="*/ 43 h 276"/>
              <a:gd name="T16" fmla="*/ 105 w 139"/>
              <a:gd name="T17" fmla="*/ 41 h 276"/>
              <a:gd name="T18" fmla="*/ 113 w 139"/>
              <a:gd name="T19" fmla="*/ 28 h 276"/>
              <a:gd name="T20" fmla="*/ 92 w 139"/>
              <a:gd name="T21" fmla="*/ 17 h 276"/>
              <a:gd name="T22" fmla="*/ 75 w 139"/>
              <a:gd name="T23" fmla="*/ 3 h 276"/>
              <a:gd name="T24" fmla="*/ 64 w 139"/>
              <a:gd name="T25" fmla="*/ 7 h 276"/>
              <a:gd name="T26" fmla="*/ 50 w 139"/>
              <a:gd name="T27" fmla="*/ 4 h 276"/>
              <a:gd name="T28" fmla="*/ 44 w 139"/>
              <a:gd name="T29" fmla="*/ 16 h 276"/>
              <a:gd name="T30" fmla="*/ 35 w 139"/>
              <a:gd name="T31" fmla="*/ 27 h 276"/>
              <a:gd name="T32" fmla="*/ 36 w 139"/>
              <a:gd name="T33" fmla="*/ 39 h 276"/>
              <a:gd name="T34" fmla="*/ 30 w 139"/>
              <a:gd name="T35" fmla="*/ 48 h 276"/>
              <a:gd name="T36" fmla="*/ 25 w 139"/>
              <a:gd name="T37" fmla="*/ 58 h 276"/>
              <a:gd name="T38" fmla="*/ 22 w 139"/>
              <a:gd name="T39" fmla="*/ 71 h 276"/>
              <a:gd name="T40" fmla="*/ 24 w 139"/>
              <a:gd name="T41" fmla="*/ 85 h 276"/>
              <a:gd name="T42" fmla="*/ 24 w 139"/>
              <a:gd name="T43" fmla="*/ 97 h 276"/>
              <a:gd name="T44" fmla="*/ 22 w 139"/>
              <a:gd name="T45" fmla="*/ 110 h 276"/>
              <a:gd name="T46" fmla="*/ 17 w 139"/>
              <a:gd name="T47" fmla="*/ 126 h 276"/>
              <a:gd name="T48" fmla="*/ 15 w 139"/>
              <a:gd name="T49" fmla="*/ 133 h 276"/>
              <a:gd name="T50" fmla="*/ 13 w 139"/>
              <a:gd name="T51" fmla="*/ 142 h 276"/>
              <a:gd name="T52" fmla="*/ 12 w 139"/>
              <a:gd name="T53" fmla="*/ 152 h 276"/>
              <a:gd name="T54" fmla="*/ 11 w 139"/>
              <a:gd name="T55" fmla="*/ 166 h 276"/>
              <a:gd name="T56" fmla="*/ 12 w 139"/>
              <a:gd name="T57" fmla="*/ 174 h 276"/>
              <a:gd name="T58" fmla="*/ 15 w 139"/>
              <a:gd name="T59" fmla="*/ 181 h 276"/>
              <a:gd name="T60" fmla="*/ 14 w 139"/>
              <a:gd name="T61" fmla="*/ 187 h 276"/>
              <a:gd name="T62" fmla="*/ 13 w 139"/>
              <a:gd name="T63" fmla="*/ 198 h 276"/>
              <a:gd name="T64" fmla="*/ 8 w 139"/>
              <a:gd name="T65" fmla="*/ 207 h 276"/>
              <a:gd name="T66" fmla="*/ 5 w 139"/>
              <a:gd name="T67" fmla="*/ 217 h 276"/>
              <a:gd name="T68" fmla="*/ 1 w 139"/>
              <a:gd name="T69" fmla="*/ 228 h 276"/>
              <a:gd name="T70" fmla="*/ 9 w 139"/>
              <a:gd name="T71" fmla="*/ 235 h 276"/>
              <a:gd name="T72" fmla="*/ 13 w 139"/>
              <a:gd name="T73" fmla="*/ 246 h 276"/>
              <a:gd name="T74" fmla="*/ 29 w 139"/>
              <a:gd name="T75" fmla="*/ 248 h 276"/>
              <a:gd name="T76" fmla="*/ 32 w 139"/>
              <a:gd name="T77" fmla="*/ 242 h 276"/>
              <a:gd name="T78" fmla="*/ 32 w 139"/>
              <a:gd name="T79" fmla="*/ 230 h 276"/>
              <a:gd name="T80" fmla="*/ 40 w 139"/>
              <a:gd name="T81" fmla="*/ 223 h 276"/>
              <a:gd name="T82" fmla="*/ 53 w 139"/>
              <a:gd name="T83" fmla="*/ 208 h 276"/>
              <a:gd name="T84" fmla="*/ 47 w 139"/>
              <a:gd name="T85" fmla="*/ 200 h 276"/>
              <a:gd name="T86" fmla="*/ 54 w 139"/>
              <a:gd name="T87" fmla="*/ 183 h 276"/>
              <a:gd name="T88" fmla="*/ 57 w 139"/>
              <a:gd name="T89" fmla="*/ 174 h 276"/>
              <a:gd name="T90" fmla="*/ 62 w 139"/>
              <a:gd name="T91" fmla="*/ 165 h 276"/>
              <a:gd name="T92" fmla="*/ 66 w 139"/>
              <a:gd name="T93" fmla="*/ 165 h 276"/>
              <a:gd name="T94" fmla="*/ 64 w 139"/>
              <a:gd name="T95" fmla="*/ 161 h 276"/>
              <a:gd name="T96" fmla="*/ 59 w 139"/>
              <a:gd name="T97" fmla="*/ 154 h 276"/>
              <a:gd name="T98" fmla="*/ 70 w 139"/>
              <a:gd name="T99" fmla="*/ 150 h 276"/>
              <a:gd name="T100" fmla="*/ 79 w 139"/>
              <a:gd name="T101" fmla="*/ 140 h 276"/>
              <a:gd name="T102" fmla="*/ 81 w 139"/>
              <a:gd name="T103" fmla="*/ 132 h 276"/>
              <a:gd name="T104" fmla="*/ 112 w 139"/>
              <a:gd name="T105" fmla="*/ 124 h 276"/>
              <a:gd name="T106" fmla="*/ 115 w 139"/>
              <a:gd name="T107" fmla="*/ 111 h 276"/>
              <a:gd name="T108" fmla="*/ 110 w 139"/>
              <a:gd name="T109" fmla="*/ 101 h 276"/>
              <a:gd name="T110" fmla="*/ 107 w 139"/>
              <a:gd name="T111" fmla="*/ 96 h 276"/>
              <a:gd name="T112" fmla="*/ 106 w 139"/>
              <a:gd name="T113" fmla="*/ 89 h 276"/>
              <a:gd name="T114" fmla="*/ 110 w 139"/>
              <a:gd name="T115" fmla="*/ 68 h 276"/>
              <a:gd name="T116" fmla="*/ 130 w 139"/>
              <a:gd name="T117" fmla="*/ 44 h 276"/>
              <a:gd name="T118" fmla="*/ 137 w 139"/>
              <a:gd name="T119" fmla="*/ 29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" h="276">
                <a:moveTo>
                  <a:pt x="53" y="270"/>
                </a:moveTo>
                <a:cubicBezTo>
                  <a:pt x="49" y="270"/>
                  <a:pt x="41" y="263"/>
                  <a:pt x="39" y="261"/>
                </a:cubicBezTo>
                <a:cubicBezTo>
                  <a:pt x="37" y="259"/>
                  <a:pt x="39" y="257"/>
                  <a:pt x="36" y="258"/>
                </a:cubicBezTo>
                <a:cubicBezTo>
                  <a:pt x="33" y="258"/>
                  <a:pt x="35" y="256"/>
                  <a:pt x="36" y="255"/>
                </a:cubicBezTo>
                <a:cubicBezTo>
                  <a:pt x="38" y="254"/>
                  <a:pt x="36" y="252"/>
                  <a:pt x="34" y="251"/>
                </a:cubicBezTo>
                <a:cubicBezTo>
                  <a:pt x="34" y="255"/>
                  <a:pt x="33" y="274"/>
                  <a:pt x="34" y="274"/>
                </a:cubicBezTo>
                <a:cubicBezTo>
                  <a:pt x="35" y="274"/>
                  <a:pt x="43" y="273"/>
                  <a:pt x="46" y="275"/>
                </a:cubicBezTo>
                <a:cubicBezTo>
                  <a:pt x="47" y="275"/>
                  <a:pt x="48" y="276"/>
                  <a:pt x="49" y="275"/>
                </a:cubicBezTo>
                <a:cubicBezTo>
                  <a:pt x="50" y="273"/>
                  <a:pt x="55" y="274"/>
                  <a:pt x="57" y="272"/>
                </a:cubicBezTo>
                <a:cubicBezTo>
                  <a:pt x="60" y="271"/>
                  <a:pt x="57" y="270"/>
                  <a:pt x="53" y="270"/>
                </a:cubicBezTo>
                <a:close/>
                <a:moveTo>
                  <a:pt x="137" y="29"/>
                </a:moveTo>
                <a:cubicBezTo>
                  <a:pt x="137" y="29"/>
                  <a:pt x="135" y="29"/>
                  <a:pt x="133" y="29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2"/>
                  <a:pt x="131" y="40"/>
                  <a:pt x="129" y="40"/>
                </a:cubicBezTo>
                <a:cubicBezTo>
                  <a:pt x="127" y="39"/>
                  <a:pt x="126" y="43"/>
                  <a:pt x="124" y="42"/>
                </a:cubicBezTo>
                <a:cubicBezTo>
                  <a:pt x="122" y="42"/>
                  <a:pt x="120" y="45"/>
                  <a:pt x="118" y="43"/>
                </a:cubicBezTo>
                <a:cubicBezTo>
                  <a:pt x="116" y="42"/>
                  <a:pt x="113" y="44"/>
                  <a:pt x="111" y="43"/>
                </a:cubicBezTo>
                <a:cubicBezTo>
                  <a:pt x="110" y="42"/>
                  <a:pt x="105" y="43"/>
                  <a:pt x="105" y="41"/>
                </a:cubicBezTo>
                <a:cubicBezTo>
                  <a:pt x="105" y="40"/>
                  <a:pt x="107" y="41"/>
                  <a:pt x="107" y="37"/>
                </a:cubicBezTo>
                <a:cubicBezTo>
                  <a:pt x="107" y="33"/>
                  <a:pt x="113" y="29"/>
                  <a:pt x="113" y="28"/>
                </a:cubicBezTo>
                <a:cubicBezTo>
                  <a:pt x="112" y="26"/>
                  <a:pt x="101" y="23"/>
                  <a:pt x="100" y="21"/>
                </a:cubicBezTo>
                <a:cubicBezTo>
                  <a:pt x="98" y="19"/>
                  <a:pt x="96" y="18"/>
                  <a:pt x="92" y="17"/>
                </a:cubicBezTo>
                <a:cubicBezTo>
                  <a:pt x="88" y="17"/>
                  <a:pt x="88" y="15"/>
                  <a:pt x="84" y="12"/>
                </a:cubicBezTo>
                <a:cubicBezTo>
                  <a:pt x="81" y="11"/>
                  <a:pt x="77" y="5"/>
                  <a:pt x="75" y="3"/>
                </a:cubicBezTo>
                <a:cubicBezTo>
                  <a:pt x="72" y="2"/>
                  <a:pt x="69" y="2"/>
                  <a:pt x="68" y="3"/>
                </a:cubicBezTo>
                <a:cubicBezTo>
                  <a:pt x="67" y="4"/>
                  <a:pt x="65" y="10"/>
                  <a:pt x="64" y="7"/>
                </a:cubicBezTo>
                <a:cubicBezTo>
                  <a:pt x="63" y="4"/>
                  <a:pt x="59" y="4"/>
                  <a:pt x="56" y="4"/>
                </a:cubicBezTo>
                <a:cubicBezTo>
                  <a:pt x="53" y="3"/>
                  <a:pt x="53" y="0"/>
                  <a:pt x="50" y="4"/>
                </a:cubicBezTo>
                <a:cubicBezTo>
                  <a:pt x="49" y="5"/>
                  <a:pt x="47" y="7"/>
                  <a:pt x="45" y="8"/>
                </a:cubicBezTo>
                <a:cubicBezTo>
                  <a:pt x="45" y="11"/>
                  <a:pt x="44" y="15"/>
                  <a:pt x="44" y="16"/>
                </a:cubicBezTo>
                <a:cubicBezTo>
                  <a:pt x="43" y="17"/>
                  <a:pt x="36" y="21"/>
                  <a:pt x="36" y="22"/>
                </a:cubicBezTo>
                <a:cubicBezTo>
                  <a:pt x="36" y="24"/>
                  <a:pt x="37" y="26"/>
                  <a:pt x="35" y="27"/>
                </a:cubicBezTo>
                <a:cubicBezTo>
                  <a:pt x="34" y="28"/>
                  <a:pt x="38" y="33"/>
                  <a:pt x="36" y="35"/>
                </a:cubicBezTo>
                <a:cubicBezTo>
                  <a:pt x="34" y="36"/>
                  <a:pt x="38" y="38"/>
                  <a:pt x="36" y="39"/>
                </a:cubicBezTo>
                <a:cubicBezTo>
                  <a:pt x="35" y="40"/>
                  <a:pt x="32" y="41"/>
                  <a:pt x="32" y="42"/>
                </a:cubicBezTo>
                <a:cubicBezTo>
                  <a:pt x="32" y="44"/>
                  <a:pt x="32" y="47"/>
                  <a:pt x="30" y="48"/>
                </a:cubicBezTo>
                <a:cubicBezTo>
                  <a:pt x="28" y="49"/>
                  <a:pt x="27" y="52"/>
                  <a:pt x="27" y="54"/>
                </a:cubicBezTo>
                <a:cubicBezTo>
                  <a:pt x="27" y="57"/>
                  <a:pt x="24" y="55"/>
                  <a:pt x="25" y="58"/>
                </a:cubicBezTo>
                <a:cubicBezTo>
                  <a:pt x="26" y="61"/>
                  <a:pt x="27" y="65"/>
                  <a:pt x="25" y="65"/>
                </a:cubicBezTo>
                <a:cubicBezTo>
                  <a:pt x="23" y="66"/>
                  <a:pt x="23" y="71"/>
                  <a:pt x="22" y="71"/>
                </a:cubicBezTo>
                <a:cubicBezTo>
                  <a:pt x="21" y="71"/>
                  <a:pt x="20" y="75"/>
                  <a:pt x="22" y="78"/>
                </a:cubicBezTo>
                <a:cubicBezTo>
                  <a:pt x="24" y="80"/>
                  <a:pt x="24" y="83"/>
                  <a:pt x="24" y="85"/>
                </a:cubicBezTo>
                <a:cubicBezTo>
                  <a:pt x="24" y="87"/>
                  <a:pt x="27" y="88"/>
                  <a:pt x="26" y="91"/>
                </a:cubicBezTo>
                <a:cubicBezTo>
                  <a:pt x="25" y="93"/>
                  <a:pt x="26" y="96"/>
                  <a:pt x="24" y="97"/>
                </a:cubicBezTo>
                <a:cubicBezTo>
                  <a:pt x="23" y="98"/>
                  <a:pt x="24" y="101"/>
                  <a:pt x="22" y="102"/>
                </a:cubicBezTo>
                <a:cubicBezTo>
                  <a:pt x="20" y="102"/>
                  <a:pt x="24" y="109"/>
                  <a:pt x="22" y="110"/>
                </a:cubicBezTo>
                <a:cubicBezTo>
                  <a:pt x="21" y="111"/>
                  <a:pt x="17" y="112"/>
                  <a:pt x="17" y="117"/>
                </a:cubicBezTo>
                <a:cubicBezTo>
                  <a:pt x="17" y="122"/>
                  <a:pt x="18" y="124"/>
                  <a:pt x="17" y="126"/>
                </a:cubicBezTo>
                <a:cubicBezTo>
                  <a:pt x="17" y="128"/>
                  <a:pt x="19" y="127"/>
                  <a:pt x="19" y="130"/>
                </a:cubicBezTo>
                <a:cubicBezTo>
                  <a:pt x="18" y="133"/>
                  <a:pt x="15" y="131"/>
                  <a:pt x="15" y="133"/>
                </a:cubicBezTo>
                <a:cubicBezTo>
                  <a:pt x="15" y="134"/>
                  <a:pt x="16" y="138"/>
                  <a:pt x="14" y="138"/>
                </a:cubicBezTo>
                <a:cubicBezTo>
                  <a:pt x="13" y="138"/>
                  <a:pt x="13" y="139"/>
                  <a:pt x="13" y="142"/>
                </a:cubicBezTo>
                <a:cubicBezTo>
                  <a:pt x="13" y="145"/>
                  <a:pt x="11" y="146"/>
                  <a:pt x="11" y="147"/>
                </a:cubicBezTo>
                <a:cubicBezTo>
                  <a:pt x="10" y="148"/>
                  <a:pt x="12" y="150"/>
                  <a:pt x="12" y="152"/>
                </a:cubicBezTo>
                <a:cubicBezTo>
                  <a:pt x="12" y="153"/>
                  <a:pt x="13" y="159"/>
                  <a:pt x="12" y="159"/>
                </a:cubicBezTo>
                <a:cubicBezTo>
                  <a:pt x="10" y="159"/>
                  <a:pt x="9" y="166"/>
                  <a:pt x="11" y="166"/>
                </a:cubicBezTo>
                <a:cubicBezTo>
                  <a:pt x="12" y="167"/>
                  <a:pt x="12" y="169"/>
                  <a:pt x="11" y="170"/>
                </a:cubicBezTo>
                <a:cubicBezTo>
                  <a:pt x="11" y="171"/>
                  <a:pt x="14" y="173"/>
                  <a:pt x="12" y="174"/>
                </a:cubicBezTo>
                <a:cubicBezTo>
                  <a:pt x="10" y="176"/>
                  <a:pt x="12" y="179"/>
                  <a:pt x="14" y="178"/>
                </a:cubicBezTo>
                <a:cubicBezTo>
                  <a:pt x="16" y="177"/>
                  <a:pt x="18" y="181"/>
                  <a:pt x="15" y="181"/>
                </a:cubicBezTo>
                <a:cubicBezTo>
                  <a:pt x="13" y="181"/>
                  <a:pt x="11" y="181"/>
                  <a:pt x="13" y="183"/>
                </a:cubicBezTo>
                <a:cubicBezTo>
                  <a:pt x="15" y="184"/>
                  <a:pt x="16" y="186"/>
                  <a:pt x="14" y="187"/>
                </a:cubicBezTo>
                <a:cubicBezTo>
                  <a:pt x="11" y="188"/>
                  <a:pt x="13" y="190"/>
                  <a:pt x="13" y="192"/>
                </a:cubicBezTo>
                <a:cubicBezTo>
                  <a:pt x="12" y="195"/>
                  <a:pt x="15" y="197"/>
                  <a:pt x="13" y="198"/>
                </a:cubicBezTo>
                <a:cubicBezTo>
                  <a:pt x="10" y="198"/>
                  <a:pt x="13" y="202"/>
                  <a:pt x="10" y="203"/>
                </a:cubicBezTo>
                <a:cubicBezTo>
                  <a:pt x="8" y="203"/>
                  <a:pt x="9" y="206"/>
                  <a:pt x="8" y="207"/>
                </a:cubicBezTo>
                <a:cubicBezTo>
                  <a:pt x="6" y="209"/>
                  <a:pt x="10" y="211"/>
                  <a:pt x="8" y="213"/>
                </a:cubicBezTo>
                <a:cubicBezTo>
                  <a:pt x="6" y="214"/>
                  <a:pt x="7" y="217"/>
                  <a:pt x="5" y="217"/>
                </a:cubicBezTo>
                <a:cubicBezTo>
                  <a:pt x="3" y="217"/>
                  <a:pt x="1" y="220"/>
                  <a:pt x="1" y="222"/>
                </a:cubicBezTo>
                <a:cubicBezTo>
                  <a:pt x="1" y="223"/>
                  <a:pt x="0" y="226"/>
                  <a:pt x="1" y="228"/>
                </a:cubicBezTo>
                <a:cubicBezTo>
                  <a:pt x="3" y="230"/>
                  <a:pt x="1" y="232"/>
                  <a:pt x="3" y="233"/>
                </a:cubicBezTo>
                <a:cubicBezTo>
                  <a:pt x="4" y="234"/>
                  <a:pt x="10" y="232"/>
                  <a:pt x="9" y="235"/>
                </a:cubicBezTo>
                <a:cubicBezTo>
                  <a:pt x="8" y="237"/>
                  <a:pt x="8" y="243"/>
                  <a:pt x="9" y="243"/>
                </a:cubicBezTo>
                <a:cubicBezTo>
                  <a:pt x="10" y="243"/>
                  <a:pt x="11" y="246"/>
                  <a:pt x="13" y="246"/>
                </a:cubicBezTo>
                <a:cubicBezTo>
                  <a:pt x="14" y="245"/>
                  <a:pt x="22" y="245"/>
                  <a:pt x="25" y="245"/>
                </a:cubicBezTo>
                <a:cubicBezTo>
                  <a:pt x="26" y="246"/>
                  <a:pt x="28" y="247"/>
                  <a:pt x="29" y="248"/>
                </a:cubicBezTo>
                <a:cubicBezTo>
                  <a:pt x="30" y="247"/>
                  <a:pt x="34" y="249"/>
                  <a:pt x="35" y="248"/>
                </a:cubicBezTo>
                <a:cubicBezTo>
                  <a:pt x="36" y="247"/>
                  <a:pt x="31" y="243"/>
                  <a:pt x="32" y="242"/>
                </a:cubicBezTo>
                <a:cubicBezTo>
                  <a:pt x="32" y="241"/>
                  <a:pt x="31" y="238"/>
                  <a:pt x="31" y="237"/>
                </a:cubicBezTo>
                <a:cubicBezTo>
                  <a:pt x="31" y="235"/>
                  <a:pt x="30" y="232"/>
                  <a:pt x="32" y="230"/>
                </a:cubicBezTo>
                <a:cubicBezTo>
                  <a:pt x="34" y="229"/>
                  <a:pt x="34" y="227"/>
                  <a:pt x="36" y="228"/>
                </a:cubicBezTo>
                <a:cubicBezTo>
                  <a:pt x="37" y="228"/>
                  <a:pt x="40" y="226"/>
                  <a:pt x="40" y="223"/>
                </a:cubicBezTo>
                <a:cubicBezTo>
                  <a:pt x="40" y="219"/>
                  <a:pt x="42" y="218"/>
                  <a:pt x="45" y="215"/>
                </a:cubicBezTo>
                <a:cubicBezTo>
                  <a:pt x="48" y="212"/>
                  <a:pt x="54" y="210"/>
                  <a:pt x="53" y="208"/>
                </a:cubicBezTo>
                <a:cubicBezTo>
                  <a:pt x="52" y="207"/>
                  <a:pt x="54" y="203"/>
                  <a:pt x="54" y="202"/>
                </a:cubicBezTo>
                <a:cubicBezTo>
                  <a:pt x="54" y="200"/>
                  <a:pt x="49" y="200"/>
                  <a:pt x="47" y="200"/>
                </a:cubicBezTo>
                <a:cubicBezTo>
                  <a:pt x="46" y="199"/>
                  <a:pt x="40" y="195"/>
                  <a:pt x="43" y="189"/>
                </a:cubicBezTo>
                <a:cubicBezTo>
                  <a:pt x="46" y="184"/>
                  <a:pt x="52" y="183"/>
                  <a:pt x="54" y="183"/>
                </a:cubicBezTo>
                <a:cubicBezTo>
                  <a:pt x="56" y="183"/>
                  <a:pt x="54" y="180"/>
                  <a:pt x="56" y="179"/>
                </a:cubicBezTo>
                <a:cubicBezTo>
                  <a:pt x="57" y="178"/>
                  <a:pt x="57" y="177"/>
                  <a:pt x="57" y="174"/>
                </a:cubicBezTo>
                <a:cubicBezTo>
                  <a:pt x="57" y="172"/>
                  <a:pt x="57" y="168"/>
                  <a:pt x="60" y="167"/>
                </a:cubicBezTo>
                <a:cubicBezTo>
                  <a:pt x="63" y="167"/>
                  <a:pt x="64" y="166"/>
                  <a:pt x="62" y="165"/>
                </a:cubicBezTo>
                <a:cubicBezTo>
                  <a:pt x="60" y="165"/>
                  <a:pt x="60" y="163"/>
                  <a:pt x="62" y="162"/>
                </a:cubicBezTo>
                <a:cubicBezTo>
                  <a:pt x="65" y="162"/>
                  <a:pt x="64" y="165"/>
                  <a:pt x="66" y="165"/>
                </a:cubicBezTo>
                <a:cubicBezTo>
                  <a:pt x="68" y="165"/>
                  <a:pt x="72" y="161"/>
                  <a:pt x="69" y="159"/>
                </a:cubicBezTo>
                <a:cubicBezTo>
                  <a:pt x="66" y="157"/>
                  <a:pt x="66" y="160"/>
                  <a:pt x="64" y="161"/>
                </a:cubicBezTo>
                <a:cubicBezTo>
                  <a:pt x="63" y="161"/>
                  <a:pt x="62" y="159"/>
                  <a:pt x="60" y="159"/>
                </a:cubicBezTo>
                <a:cubicBezTo>
                  <a:pt x="59" y="159"/>
                  <a:pt x="60" y="155"/>
                  <a:pt x="59" y="154"/>
                </a:cubicBezTo>
                <a:cubicBezTo>
                  <a:pt x="59" y="152"/>
                  <a:pt x="58" y="149"/>
                  <a:pt x="59" y="147"/>
                </a:cubicBezTo>
                <a:cubicBezTo>
                  <a:pt x="60" y="145"/>
                  <a:pt x="65" y="150"/>
                  <a:pt x="70" y="150"/>
                </a:cubicBezTo>
                <a:cubicBezTo>
                  <a:pt x="75" y="150"/>
                  <a:pt x="78" y="148"/>
                  <a:pt x="78" y="146"/>
                </a:cubicBezTo>
                <a:cubicBezTo>
                  <a:pt x="78" y="144"/>
                  <a:pt x="76" y="141"/>
                  <a:pt x="79" y="140"/>
                </a:cubicBezTo>
                <a:cubicBezTo>
                  <a:pt x="81" y="138"/>
                  <a:pt x="79" y="137"/>
                  <a:pt x="78" y="135"/>
                </a:cubicBezTo>
                <a:cubicBezTo>
                  <a:pt x="77" y="132"/>
                  <a:pt x="79" y="131"/>
                  <a:pt x="81" y="132"/>
                </a:cubicBezTo>
                <a:cubicBezTo>
                  <a:pt x="82" y="133"/>
                  <a:pt x="91" y="132"/>
                  <a:pt x="98" y="131"/>
                </a:cubicBezTo>
                <a:cubicBezTo>
                  <a:pt x="106" y="129"/>
                  <a:pt x="111" y="127"/>
                  <a:pt x="112" y="124"/>
                </a:cubicBezTo>
                <a:cubicBezTo>
                  <a:pt x="112" y="122"/>
                  <a:pt x="117" y="117"/>
                  <a:pt x="118" y="115"/>
                </a:cubicBezTo>
                <a:cubicBezTo>
                  <a:pt x="119" y="114"/>
                  <a:pt x="118" y="111"/>
                  <a:pt x="115" y="111"/>
                </a:cubicBezTo>
                <a:cubicBezTo>
                  <a:pt x="112" y="110"/>
                  <a:pt x="112" y="107"/>
                  <a:pt x="114" y="105"/>
                </a:cubicBezTo>
                <a:cubicBezTo>
                  <a:pt x="115" y="103"/>
                  <a:pt x="113" y="101"/>
                  <a:pt x="110" y="101"/>
                </a:cubicBezTo>
                <a:cubicBezTo>
                  <a:pt x="107" y="100"/>
                  <a:pt x="102" y="98"/>
                  <a:pt x="105" y="96"/>
                </a:cubicBezTo>
                <a:cubicBezTo>
                  <a:pt x="106" y="95"/>
                  <a:pt x="107" y="95"/>
                  <a:pt x="107" y="96"/>
                </a:cubicBezTo>
                <a:cubicBezTo>
                  <a:pt x="108" y="94"/>
                  <a:pt x="108" y="93"/>
                  <a:pt x="108" y="93"/>
                </a:cubicBezTo>
                <a:cubicBezTo>
                  <a:pt x="107" y="92"/>
                  <a:pt x="106" y="93"/>
                  <a:pt x="106" y="89"/>
                </a:cubicBezTo>
                <a:cubicBezTo>
                  <a:pt x="106" y="84"/>
                  <a:pt x="108" y="85"/>
                  <a:pt x="108" y="80"/>
                </a:cubicBezTo>
                <a:cubicBezTo>
                  <a:pt x="108" y="74"/>
                  <a:pt x="110" y="71"/>
                  <a:pt x="110" y="68"/>
                </a:cubicBezTo>
                <a:cubicBezTo>
                  <a:pt x="110" y="65"/>
                  <a:pt x="115" y="61"/>
                  <a:pt x="118" y="57"/>
                </a:cubicBezTo>
                <a:cubicBezTo>
                  <a:pt x="121" y="52"/>
                  <a:pt x="128" y="46"/>
                  <a:pt x="130" y="44"/>
                </a:cubicBezTo>
                <a:cubicBezTo>
                  <a:pt x="133" y="42"/>
                  <a:pt x="138" y="41"/>
                  <a:pt x="139" y="40"/>
                </a:cubicBezTo>
                <a:cubicBezTo>
                  <a:pt x="139" y="38"/>
                  <a:pt x="139" y="30"/>
                  <a:pt x="137" y="2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1" name="Freeform 113"/>
          <p:cNvSpPr>
            <a:spLocks noChangeArrowheads="1"/>
          </p:cNvSpPr>
          <p:nvPr/>
        </p:nvSpPr>
        <p:spPr bwMode="auto">
          <a:xfrm>
            <a:off x="2037820" y="3257372"/>
            <a:ext cx="130935" cy="664196"/>
          </a:xfrm>
          <a:custGeom>
            <a:avLst/>
            <a:gdLst>
              <a:gd name="T0" fmla="*/ 24 w 61"/>
              <a:gd name="T1" fmla="*/ 265 h 311"/>
              <a:gd name="T2" fmla="*/ 16 w 61"/>
              <a:gd name="T3" fmla="*/ 252 h 311"/>
              <a:gd name="T4" fmla="*/ 23 w 61"/>
              <a:gd name="T5" fmla="*/ 237 h 311"/>
              <a:gd name="T6" fmla="*/ 28 w 61"/>
              <a:gd name="T7" fmla="*/ 222 h 311"/>
              <a:gd name="T8" fmla="*/ 30 w 61"/>
              <a:gd name="T9" fmla="*/ 211 h 311"/>
              <a:gd name="T10" fmla="*/ 26 w 61"/>
              <a:gd name="T11" fmla="*/ 200 h 311"/>
              <a:gd name="T12" fmla="*/ 27 w 61"/>
              <a:gd name="T13" fmla="*/ 182 h 311"/>
              <a:gd name="T14" fmla="*/ 29 w 61"/>
              <a:gd name="T15" fmla="*/ 168 h 311"/>
              <a:gd name="T16" fmla="*/ 32 w 61"/>
              <a:gd name="T17" fmla="*/ 156 h 311"/>
              <a:gd name="T18" fmla="*/ 37 w 61"/>
              <a:gd name="T19" fmla="*/ 132 h 311"/>
              <a:gd name="T20" fmla="*/ 39 w 61"/>
              <a:gd name="T21" fmla="*/ 115 h 311"/>
              <a:gd name="T22" fmla="*/ 40 w 61"/>
              <a:gd name="T23" fmla="*/ 95 h 311"/>
              <a:gd name="T24" fmla="*/ 45 w 61"/>
              <a:gd name="T25" fmla="*/ 78 h 311"/>
              <a:gd name="T26" fmla="*/ 51 w 61"/>
              <a:gd name="T27" fmla="*/ 65 h 311"/>
              <a:gd name="T28" fmla="*/ 59 w 61"/>
              <a:gd name="T29" fmla="*/ 46 h 311"/>
              <a:gd name="T30" fmla="*/ 54 w 61"/>
              <a:gd name="T31" fmla="*/ 32 h 311"/>
              <a:gd name="T32" fmla="*/ 51 w 61"/>
              <a:gd name="T33" fmla="*/ 15 h 311"/>
              <a:gd name="T34" fmla="*/ 43 w 61"/>
              <a:gd name="T35" fmla="*/ 1 h 311"/>
              <a:gd name="T36" fmla="*/ 39 w 61"/>
              <a:gd name="T37" fmla="*/ 13 h 311"/>
              <a:gd name="T38" fmla="*/ 37 w 61"/>
              <a:gd name="T39" fmla="*/ 45 h 311"/>
              <a:gd name="T40" fmla="*/ 32 w 61"/>
              <a:gd name="T41" fmla="*/ 77 h 311"/>
              <a:gd name="T42" fmla="*/ 29 w 61"/>
              <a:gd name="T43" fmla="*/ 99 h 311"/>
              <a:gd name="T44" fmla="*/ 25 w 61"/>
              <a:gd name="T45" fmla="*/ 128 h 311"/>
              <a:gd name="T46" fmla="*/ 15 w 61"/>
              <a:gd name="T47" fmla="*/ 153 h 311"/>
              <a:gd name="T48" fmla="*/ 14 w 61"/>
              <a:gd name="T49" fmla="*/ 174 h 311"/>
              <a:gd name="T50" fmla="*/ 10 w 61"/>
              <a:gd name="T51" fmla="*/ 194 h 311"/>
              <a:gd name="T52" fmla="*/ 19 w 61"/>
              <a:gd name="T53" fmla="*/ 184 h 311"/>
              <a:gd name="T54" fmla="*/ 20 w 61"/>
              <a:gd name="T55" fmla="*/ 195 h 311"/>
              <a:gd name="T56" fmla="*/ 18 w 61"/>
              <a:gd name="T57" fmla="*/ 208 h 311"/>
              <a:gd name="T58" fmla="*/ 14 w 61"/>
              <a:gd name="T59" fmla="*/ 217 h 311"/>
              <a:gd name="T60" fmla="*/ 14 w 61"/>
              <a:gd name="T61" fmla="*/ 215 h 311"/>
              <a:gd name="T62" fmla="*/ 9 w 61"/>
              <a:gd name="T63" fmla="*/ 218 h 311"/>
              <a:gd name="T64" fmla="*/ 1 w 61"/>
              <a:gd name="T65" fmla="*/ 228 h 311"/>
              <a:gd name="T66" fmla="*/ 10 w 61"/>
              <a:gd name="T67" fmla="*/ 229 h 311"/>
              <a:gd name="T68" fmla="*/ 14 w 61"/>
              <a:gd name="T69" fmla="*/ 237 h 311"/>
              <a:gd name="T70" fmla="*/ 6 w 61"/>
              <a:gd name="T71" fmla="*/ 239 h 311"/>
              <a:gd name="T72" fmla="*/ 7 w 61"/>
              <a:gd name="T73" fmla="*/ 244 h 311"/>
              <a:gd name="T74" fmla="*/ 3 w 61"/>
              <a:gd name="T75" fmla="*/ 251 h 311"/>
              <a:gd name="T76" fmla="*/ 8 w 61"/>
              <a:gd name="T77" fmla="*/ 253 h 311"/>
              <a:gd name="T78" fmla="*/ 9 w 61"/>
              <a:gd name="T79" fmla="*/ 260 h 311"/>
              <a:gd name="T80" fmla="*/ 5 w 61"/>
              <a:gd name="T81" fmla="*/ 269 h 311"/>
              <a:gd name="T82" fmla="*/ 14 w 61"/>
              <a:gd name="T83" fmla="*/ 270 h 311"/>
              <a:gd name="T84" fmla="*/ 17 w 61"/>
              <a:gd name="T85" fmla="*/ 273 h 311"/>
              <a:gd name="T86" fmla="*/ 13 w 61"/>
              <a:gd name="T87" fmla="*/ 281 h 311"/>
              <a:gd name="T88" fmla="*/ 24 w 61"/>
              <a:gd name="T89" fmla="*/ 282 h 311"/>
              <a:gd name="T90" fmla="*/ 16 w 61"/>
              <a:gd name="T91" fmla="*/ 288 h 311"/>
              <a:gd name="T92" fmla="*/ 25 w 61"/>
              <a:gd name="T93" fmla="*/ 286 h 311"/>
              <a:gd name="T94" fmla="*/ 15 w 61"/>
              <a:gd name="T95" fmla="*/ 293 h 311"/>
              <a:gd name="T96" fmla="*/ 24 w 61"/>
              <a:gd name="T97" fmla="*/ 294 h 311"/>
              <a:gd name="T98" fmla="*/ 39 w 61"/>
              <a:gd name="T99" fmla="*/ 281 h 311"/>
              <a:gd name="T100" fmla="*/ 43 w 61"/>
              <a:gd name="T101" fmla="*/ 288 h 311"/>
              <a:gd name="T102" fmla="*/ 36 w 61"/>
              <a:gd name="T103" fmla="*/ 291 h 311"/>
              <a:gd name="T104" fmla="*/ 30 w 61"/>
              <a:gd name="T105" fmla="*/ 296 h 311"/>
              <a:gd name="T106" fmla="*/ 35 w 61"/>
              <a:gd name="T107" fmla="*/ 306 h 311"/>
              <a:gd name="T108" fmla="*/ 45 w 61"/>
              <a:gd name="T109" fmla="*/ 305 h 311"/>
              <a:gd name="T110" fmla="*/ 55 w 61"/>
              <a:gd name="T111" fmla="*/ 306 h 311"/>
              <a:gd name="T112" fmla="*/ 49 w 61"/>
              <a:gd name="T113" fmla="*/ 304 h 311"/>
              <a:gd name="T114" fmla="*/ 43 w 61"/>
              <a:gd name="T115" fmla="*/ 279 h 311"/>
              <a:gd name="T116" fmla="*/ 28 w 61"/>
              <a:gd name="T117" fmla="*/ 276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1" h="311">
                <a:moveTo>
                  <a:pt x="28" y="276"/>
                </a:moveTo>
                <a:cubicBezTo>
                  <a:pt x="26" y="276"/>
                  <a:pt x="25" y="273"/>
                  <a:pt x="24" y="273"/>
                </a:cubicBezTo>
                <a:cubicBezTo>
                  <a:pt x="23" y="273"/>
                  <a:pt x="23" y="267"/>
                  <a:pt x="24" y="265"/>
                </a:cubicBezTo>
                <a:cubicBezTo>
                  <a:pt x="25" y="262"/>
                  <a:pt x="19" y="264"/>
                  <a:pt x="18" y="263"/>
                </a:cubicBezTo>
                <a:cubicBezTo>
                  <a:pt x="16" y="262"/>
                  <a:pt x="18" y="260"/>
                  <a:pt x="16" y="258"/>
                </a:cubicBezTo>
                <a:cubicBezTo>
                  <a:pt x="15" y="256"/>
                  <a:pt x="16" y="253"/>
                  <a:pt x="16" y="252"/>
                </a:cubicBezTo>
                <a:cubicBezTo>
                  <a:pt x="16" y="250"/>
                  <a:pt x="18" y="247"/>
                  <a:pt x="20" y="247"/>
                </a:cubicBezTo>
                <a:cubicBezTo>
                  <a:pt x="22" y="247"/>
                  <a:pt x="21" y="244"/>
                  <a:pt x="23" y="243"/>
                </a:cubicBezTo>
                <a:cubicBezTo>
                  <a:pt x="25" y="241"/>
                  <a:pt x="21" y="239"/>
                  <a:pt x="23" y="237"/>
                </a:cubicBezTo>
                <a:cubicBezTo>
                  <a:pt x="24" y="236"/>
                  <a:pt x="23" y="233"/>
                  <a:pt x="25" y="233"/>
                </a:cubicBezTo>
                <a:cubicBezTo>
                  <a:pt x="28" y="232"/>
                  <a:pt x="25" y="228"/>
                  <a:pt x="28" y="228"/>
                </a:cubicBezTo>
                <a:cubicBezTo>
                  <a:pt x="30" y="227"/>
                  <a:pt x="27" y="225"/>
                  <a:pt x="28" y="222"/>
                </a:cubicBezTo>
                <a:cubicBezTo>
                  <a:pt x="28" y="220"/>
                  <a:pt x="26" y="218"/>
                  <a:pt x="29" y="217"/>
                </a:cubicBezTo>
                <a:cubicBezTo>
                  <a:pt x="31" y="216"/>
                  <a:pt x="30" y="214"/>
                  <a:pt x="28" y="213"/>
                </a:cubicBezTo>
                <a:cubicBezTo>
                  <a:pt x="26" y="211"/>
                  <a:pt x="28" y="211"/>
                  <a:pt x="30" y="211"/>
                </a:cubicBezTo>
                <a:cubicBezTo>
                  <a:pt x="33" y="211"/>
                  <a:pt x="31" y="207"/>
                  <a:pt x="29" y="208"/>
                </a:cubicBezTo>
                <a:cubicBezTo>
                  <a:pt x="27" y="209"/>
                  <a:pt x="25" y="206"/>
                  <a:pt x="27" y="204"/>
                </a:cubicBezTo>
                <a:cubicBezTo>
                  <a:pt x="29" y="203"/>
                  <a:pt x="26" y="201"/>
                  <a:pt x="26" y="200"/>
                </a:cubicBezTo>
                <a:cubicBezTo>
                  <a:pt x="27" y="199"/>
                  <a:pt x="27" y="197"/>
                  <a:pt x="26" y="196"/>
                </a:cubicBezTo>
                <a:cubicBezTo>
                  <a:pt x="24" y="196"/>
                  <a:pt x="25" y="189"/>
                  <a:pt x="27" y="189"/>
                </a:cubicBezTo>
                <a:cubicBezTo>
                  <a:pt x="28" y="189"/>
                  <a:pt x="27" y="183"/>
                  <a:pt x="27" y="182"/>
                </a:cubicBezTo>
                <a:cubicBezTo>
                  <a:pt x="27" y="180"/>
                  <a:pt x="25" y="178"/>
                  <a:pt x="26" y="177"/>
                </a:cubicBezTo>
                <a:cubicBezTo>
                  <a:pt x="26" y="176"/>
                  <a:pt x="28" y="175"/>
                  <a:pt x="28" y="172"/>
                </a:cubicBezTo>
                <a:cubicBezTo>
                  <a:pt x="28" y="169"/>
                  <a:pt x="28" y="168"/>
                  <a:pt x="29" y="168"/>
                </a:cubicBezTo>
                <a:cubicBezTo>
                  <a:pt x="31" y="168"/>
                  <a:pt x="30" y="164"/>
                  <a:pt x="30" y="163"/>
                </a:cubicBezTo>
                <a:cubicBezTo>
                  <a:pt x="30" y="161"/>
                  <a:pt x="33" y="163"/>
                  <a:pt x="34" y="160"/>
                </a:cubicBezTo>
                <a:cubicBezTo>
                  <a:pt x="34" y="157"/>
                  <a:pt x="32" y="158"/>
                  <a:pt x="32" y="156"/>
                </a:cubicBezTo>
                <a:cubicBezTo>
                  <a:pt x="33" y="154"/>
                  <a:pt x="32" y="152"/>
                  <a:pt x="32" y="147"/>
                </a:cubicBezTo>
                <a:cubicBezTo>
                  <a:pt x="32" y="142"/>
                  <a:pt x="36" y="141"/>
                  <a:pt x="37" y="140"/>
                </a:cubicBezTo>
                <a:cubicBezTo>
                  <a:pt x="39" y="139"/>
                  <a:pt x="35" y="132"/>
                  <a:pt x="37" y="132"/>
                </a:cubicBezTo>
                <a:cubicBezTo>
                  <a:pt x="39" y="131"/>
                  <a:pt x="38" y="128"/>
                  <a:pt x="39" y="127"/>
                </a:cubicBezTo>
                <a:cubicBezTo>
                  <a:pt x="41" y="126"/>
                  <a:pt x="40" y="123"/>
                  <a:pt x="41" y="121"/>
                </a:cubicBezTo>
                <a:cubicBezTo>
                  <a:pt x="42" y="118"/>
                  <a:pt x="39" y="117"/>
                  <a:pt x="39" y="115"/>
                </a:cubicBezTo>
                <a:cubicBezTo>
                  <a:pt x="39" y="113"/>
                  <a:pt x="39" y="110"/>
                  <a:pt x="37" y="108"/>
                </a:cubicBezTo>
                <a:cubicBezTo>
                  <a:pt x="35" y="105"/>
                  <a:pt x="36" y="101"/>
                  <a:pt x="37" y="101"/>
                </a:cubicBezTo>
                <a:cubicBezTo>
                  <a:pt x="38" y="101"/>
                  <a:pt x="38" y="96"/>
                  <a:pt x="40" y="95"/>
                </a:cubicBezTo>
                <a:cubicBezTo>
                  <a:pt x="42" y="95"/>
                  <a:pt x="41" y="91"/>
                  <a:pt x="40" y="88"/>
                </a:cubicBezTo>
                <a:cubicBezTo>
                  <a:pt x="39" y="85"/>
                  <a:pt x="42" y="87"/>
                  <a:pt x="42" y="84"/>
                </a:cubicBezTo>
                <a:cubicBezTo>
                  <a:pt x="42" y="82"/>
                  <a:pt x="43" y="79"/>
                  <a:pt x="45" y="78"/>
                </a:cubicBezTo>
                <a:cubicBezTo>
                  <a:pt x="47" y="77"/>
                  <a:pt x="47" y="74"/>
                  <a:pt x="47" y="72"/>
                </a:cubicBezTo>
                <a:cubicBezTo>
                  <a:pt x="47" y="71"/>
                  <a:pt x="50" y="70"/>
                  <a:pt x="51" y="69"/>
                </a:cubicBezTo>
                <a:cubicBezTo>
                  <a:pt x="53" y="68"/>
                  <a:pt x="49" y="66"/>
                  <a:pt x="51" y="65"/>
                </a:cubicBezTo>
                <a:cubicBezTo>
                  <a:pt x="53" y="63"/>
                  <a:pt x="49" y="58"/>
                  <a:pt x="50" y="57"/>
                </a:cubicBezTo>
                <a:cubicBezTo>
                  <a:pt x="52" y="56"/>
                  <a:pt x="51" y="54"/>
                  <a:pt x="51" y="52"/>
                </a:cubicBezTo>
                <a:cubicBezTo>
                  <a:pt x="51" y="51"/>
                  <a:pt x="58" y="47"/>
                  <a:pt x="59" y="46"/>
                </a:cubicBezTo>
                <a:cubicBezTo>
                  <a:pt x="59" y="45"/>
                  <a:pt x="60" y="41"/>
                  <a:pt x="60" y="38"/>
                </a:cubicBezTo>
                <a:cubicBezTo>
                  <a:pt x="58" y="39"/>
                  <a:pt x="56" y="40"/>
                  <a:pt x="56" y="39"/>
                </a:cubicBezTo>
                <a:cubicBezTo>
                  <a:pt x="55" y="38"/>
                  <a:pt x="56" y="34"/>
                  <a:pt x="54" y="32"/>
                </a:cubicBezTo>
                <a:cubicBezTo>
                  <a:pt x="52" y="30"/>
                  <a:pt x="53" y="26"/>
                  <a:pt x="52" y="25"/>
                </a:cubicBezTo>
                <a:cubicBezTo>
                  <a:pt x="50" y="25"/>
                  <a:pt x="48" y="21"/>
                  <a:pt x="49" y="20"/>
                </a:cubicBezTo>
                <a:cubicBezTo>
                  <a:pt x="51" y="18"/>
                  <a:pt x="49" y="16"/>
                  <a:pt x="51" y="15"/>
                </a:cubicBezTo>
                <a:cubicBezTo>
                  <a:pt x="52" y="14"/>
                  <a:pt x="50" y="13"/>
                  <a:pt x="48" y="11"/>
                </a:cubicBezTo>
                <a:cubicBezTo>
                  <a:pt x="46" y="8"/>
                  <a:pt x="49" y="5"/>
                  <a:pt x="46" y="4"/>
                </a:cubicBezTo>
                <a:cubicBezTo>
                  <a:pt x="44" y="2"/>
                  <a:pt x="44" y="0"/>
                  <a:pt x="43" y="1"/>
                </a:cubicBezTo>
                <a:cubicBezTo>
                  <a:pt x="42" y="2"/>
                  <a:pt x="42" y="5"/>
                  <a:pt x="40" y="6"/>
                </a:cubicBezTo>
                <a:cubicBezTo>
                  <a:pt x="40" y="6"/>
                  <a:pt x="39" y="7"/>
                  <a:pt x="39" y="7"/>
                </a:cubicBezTo>
                <a:cubicBezTo>
                  <a:pt x="39" y="9"/>
                  <a:pt x="38" y="12"/>
                  <a:pt x="39" y="13"/>
                </a:cubicBezTo>
                <a:cubicBezTo>
                  <a:pt x="40" y="16"/>
                  <a:pt x="40" y="27"/>
                  <a:pt x="39" y="31"/>
                </a:cubicBezTo>
                <a:cubicBezTo>
                  <a:pt x="38" y="35"/>
                  <a:pt x="37" y="39"/>
                  <a:pt x="36" y="41"/>
                </a:cubicBezTo>
                <a:cubicBezTo>
                  <a:pt x="36" y="44"/>
                  <a:pt x="39" y="44"/>
                  <a:pt x="37" y="45"/>
                </a:cubicBezTo>
                <a:cubicBezTo>
                  <a:pt x="36" y="47"/>
                  <a:pt x="37" y="50"/>
                  <a:pt x="37" y="55"/>
                </a:cubicBezTo>
                <a:cubicBezTo>
                  <a:pt x="37" y="59"/>
                  <a:pt x="34" y="68"/>
                  <a:pt x="34" y="70"/>
                </a:cubicBezTo>
                <a:cubicBezTo>
                  <a:pt x="33" y="73"/>
                  <a:pt x="31" y="75"/>
                  <a:pt x="32" y="77"/>
                </a:cubicBezTo>
                <a:cubicBezTo>
                  <a:pt x="32" y="80"/>
                  <a:pt x="30" y="82"/>
                  <a:pt x="29" y="83"/>
                </a:cubicBezTo>
                <a:cubicBezTo>
                  <a:pt x="27" y="85"/>
                  <a:pt x="31" y="89"/>
                  <a:pt x="31" y="92"/>
                </a:cubicBezTo>
                <a:cubicBezTo>
                  <a:pt x="31" y="94"/>
                  <a:pt x="28" y="95"/>
                  <a:pt x="29" y="99"/>
                </a:cubicBezTo>
                <a:cubicBezTo>
                  <a:pt x="30" y="104"/>
                  <a:pt x="29" y="113"/>
                  <a:pt x="29" y="114"/>
                </a:cubicBezTo>
                <a:cubicBezTo>
                  <a:pt x="29" y="116"/>
                  <a:pt x="27" y="116"/>
                  <a:pt x="27" y="119"/>
                </a:cubicBezTo>
                <a:cubicBezTo>
                  <a:pt x="28" y="122"/>
                  <a:pt x="25" y="123"/>
                  <a:pt x="25" y="128"/>
                </a:cubicBezTo>
                <a:cubicBezTo>
                  <a:pt x="24" y="132"/>
                  <a:pt x="21" y="139"/>
                  <a:pt x="19" y="142"/>
                </a:cubicBezTo>
                <a:cubicBezTo>
                  <a:pt x="18" y="146"/>
                  <a:pt x="18" y="148"/>
                  <a:pt x="16" y="148"/>
                </a:cubicBezTo>
                <a:cubicBezTo>
                  <a:pt x="14" y="148"/>
                  <a:pt x="14" y="150"/>
                  <a:pt x="15" y="153"/>
                </a:cubicBezTo>
                <a:cubicBezTo>
                  <a:pt x="17" y="156"/>
                  <a:pt x="14" y="158"/>
                  <a:pt x="16" y="161"/>
                </a:cubicBezTo>
                <a:cubicBezTo>
                  <a:pt x="18" y="164"/>
                  <a:pt x="17" y="166"/>
                  <a:pt x="16" y="168"/>
                </a:cubicBezTo>
                <a:cubicBezTo>
                  <a:pt x="16" y="171"/>
                  <a:pt x="14" y="172"/>
                  <a:pt x="14" y="174"/>
                </a:cubicBezTo>
                <a:cubicBezTo>
                  <a:pt x="14" y="177"/>
                  <a:pt x="12" y="179"/>
                  <a:pt x="13" y="182"/>
                </a:cubicBezTo>
                <a:cubicBezTo>
                  <a:pt x="15" y="185"/>
                  <a:pt x="14" y="186"/>
                  <a:pt x="13" y="186"/>
                </a:cubicBezTo>
                <a:cubicBezTo>
                  <a:pt x="11" y="186"/>
                  <a:pt x="10" y="189"/>
                  <a:pt x="10" y="194"/>
                </a:cubicBezTo>
                <a:cubicBezTo>
                  <a:pt x="9" y="199"/>
                  <a:pt x="9" y="199"/>
                  <a:pt x="13" y="199"/>
                </a:cubicBezTo>
                <a:cubicBezTo>
                  <a:pt x="17" y="198"/>
                  <a:pt x="14" y="186"/>
                  <a:pt x="16" y="186"/>
                </a:cubicBezTo>
                <a:cubicBezTo>
                  <a:pt x="18" y="186"/>
                  <a:pt x="16" y="184"/>
                  <a:pt x="19" y="184"/>
                </a:cubicBezTo>
                <a:cubicBezTo>
                  <a:pt x="21" y="183"/>
                  <a:pt x="19" y="186"/>
                  <a:pt x="21" y="186"/>
                </a:cubicBezTo>
                <a:cubicBezTo>
                  <a:pt x="22" y="187"/>
                  <a:pt x="23" y="188"/>
                  <a:pt x="21" y="189"/>
                </a:cubicBezTo>
                <a:cubicBezTo>
                  <a:pt x="19" y="191"/>
                  <a:pt x="21" y="193"/>
                  <a:pt x="20" y="195"/>
                </a:cubicBezTo>
                <a:cubicBezTo>
                  <a:pt x="19" y="197"/>
                  <a:pt x="18" y="199"/>
                  <a:pt x="19" y="201"/>
                </a:cubicBezTo>
                <a:cubicBezTo>
                  <a:pt x="20" y="203"/>
                  <a:pt x="18" y="202"/>
                  <a:pt x="18" y="205"/>
                </a:cubicBezTo>
                <a:cubicBezTo>
                  <a:pt x="17" y="208"/>
                  <a:pt x="19" y="208"/>
                  <a:pt x="18" y="208"/>
                </a:cubicBezTo>
                <a:cubicBezTo>
                  <a:pt x="17" y="209"/>
                  <a:pt x="19" y="211"/>
                  <a:pt x="18" y="211"/>
                </a:cubicBezTo>
                <a:cubicBezTo>
                  <a:pt x="16" y="212"/>
                  <a:pt x="17" y="213"/>
                  <a:pt x="18" y="215"/>
                </a:cubicBezTo>
                <a:cubicBezTo>
                  <a:pt x="19" y="217"/>
                  <a:pt x="16" y="216"/>
                  <a:pt x="14" y="217"/>
                </a:cubicBezTo>
                <a:cubicBezTo>
                  <a:pt x="13" y="219"/>
                  <a:pt x="16" y="220"/>
                  <a:pt x="15" y="222"/>
                </a:cubicBezTo>
                <a:cubicBezTo>
                  <a:pt x="14" y="224"/>
                  <a:pt x="12" y="221"/>
                  <a:pt x="11" y="220"/>
                </a:cubicBezTo>
                <a:cubicBezTo>
                  <a:pt x="10" y="219"/>
                  <a:pt x="12" y="217"/>
                  <a:pt x="14" y="215"/>
                </a:cubicBezTo>
                <a:cubicBezTo>
                  <a:pt x="15" y="214"/>
                  <a:pt x="12" y="210"/>
                  <a:pt x="10" y="210"/>
                </a:cubicBezTo>
                <a:cubicBezTo>
                  <a:pt x="8" y="211"/>
                  <a:pt x="12" y="214"/>
                  <a:pt x="12" y="216"/>
                </a:cubicBezTo>
                <a:cubicBezTo>
                  <a:pt x="12" y="218"/>
                  <a:pt x="9" y="215"/>
                  <a:pt x="9" y="218"/>
                </a:cubicBezTo>
                <a:cubicBezTo>
                  <a:pt x="9" y="220"/>
                  <a:pt x="6" y="219"/>
                  <a:pt x="5" y="221"/>
                </a:cubicBezTo>
                <a:cubicBezTo>
                  <a:pt x="3" y="222"/>
                  <a:pt x="7" y="223"/>
                  <a:pt x="5" y="224"/>
                </a:cubicBezTo>
                <a:cubicBezTo>
                  <a:pt x="3" y="224"/>
                  <a:pt x="1" y="226"/>
                  <a:pt x="1" y="228"/>
                </a:cubicBezTo>
                <a:cubicBezTo>
                  <a:pt x="1" y="230"/>
                  <a:pt x="2" y="230"/>
                  <a:pt x="2" y="228"/>
                </a:cubicBezTo>
                <a:cubicBezTo>
                  <a:pt x="2" y="227"/>
                  <a:pt x="5" y="226"/>
                  <a:pt x="6" y="228"/>
                </a:cubicBezTo>
                <a:cubicBezTo>
                  <a:pt x="6" y="230"/>
                  <a:pt x="7" y="228"/>
                  <a:pt x="10" y="229"/>
                </a:cubicBezTo>
                <a:cubicBezTo>
                  <a:pt x="12" y="229"/>
                  <a:pt x="11" y="232"/>
                  <a:pt x="10" y="232"/>
                </a:cubicBezTo>
                <a:cubicBezTo>
                  <a:pt x="9" y="232"/>
                  <a:pt x="8" y="234"/>
                  <a:pt x="8" y="237"/>
                </a:cubicBezTo>
                <a:cubicBezTo>
                  <a:pt x="8" y="239"/>
                  <a:pt x="13" y="237"/>
                  <a:pt x="14" y="237"/>
                </a:cubicBezTo>
                <a:cubicBezTo>
                  <a:pt x="16" y="238"/>
                  <a:pt x="16" y="241"/>
                  <a:pt x="15" y="240"/>
                </a:cubicBezTo>
                <a:cubicBezTo>
                  <a:pt x="14" y="239"/>
                  <a:pt x="11" y="237"/>
                  <a:pt x="10" y="239"/>
                </a:cubicBezTo>
                <a:cubicBezTo>
                  <a:pt x="9" y="241"/>
                  <a:pt x="7" y="240"/>
                  <a:pt x="6" y="239"/>
                </a:cubicBezTo>
                <a:cubicBezTo>
                  <a:pt x="5" y="239"/>
                  <a:pt x="0" y="242"/>
                  <a:pt x="1" y="243"/>
                </a:cubicBezTo>
                <a:cubicBezTo>
                  <a:pt x="3" y="244"/>
                  <a:pt x="3" y="246"/>
                  <a:pt x="4" y="246"/>
                </a:cubicBezTo>
                <a:cubicBezTo>
                  <a:pt x="5" y="246"/>
                  <a:pt x="7" y="245"/>
                  <a:pt x="7" y="244"/>
                </a:cubicBezTo>
                <a:cubicBezTo>
                  <a:pt x="8" y="243"/>
                  <a:pt x="10" y="241"/>
                  <a:pt x="10" y="244"/>
                </a:cubicBezTo>
                <a:cubicBezTo>
                  <a:pt x="10" y="247"/>
                  <a:pt x="7" y="246"/>
                  <a:pt x="7" y="247"/>
                </a:cubicBezTo>
                <a:cubicBezTo>
                  <a:pt x="6" y="249"/>
                  <a:pt x="5" y="250"/>
                  <a:pt x="3" y="251"/>
                </a:cubicBezTo>
                <a:cubicBezTo>
                  <a:pt x="1" y="253"/>
                  <a:pt x="3" y="255"/>
                  <a:pt x="5" y="254"/>
                </a:cubicBezTo>
                <a:cubicBezTo>
                  <a:pt x="6" y="253"/>
                  <a:pt x="4" y="256"/>
                  <a:pt x="6" y="256"/>
                </a:cubicBezTo>
                <a:cubicBezTo>
                  <a:pt x="8" y="257"/>
                  <a:pt x="9" y="255"/>
                  <a:pt x="8" y="253"/>
                </a:cubicBezTo>
                <a:cubicBezTo>
                  <a:pt x="8" y="252"/>
                  <a:pt x="9" y="249"/>
                  <a:pt x="11" y="250"/>
                </a:cubicBezTo>
                <a:cubicBezTo>
                  <a:pt x="13" y="252"/>
                  <a:pt x="10" y="254"/>
                  <a:pt x="10" y="255"/>
                </a:cubicBezTo>
                <a:cubicBezTo>
                  <a:pt x="10" y="257"/>
                  <a:pt x="9" y="259"/>
                  <a:pt x="9" y="260"/>
                </a:cubicBezTo>
                <a:cubicBezTo>
                  <a:pt x="9" y="262"/>
                  <a:pt x="7" y="261"/>
                  <a:pt x="7" y="263"/>
                </a:cubicBezTo>
                <a:cubicBezTo>
                  <a:pt x="8" y="265"/>
                  <a:pt x="3" y="264"/>
                  <a:pt x="5" y="265"/>
                </a:cubicBezTo>
                <a:cubicBezTo>
                  <a:pt x="7" y="266"/>
                  <a:pt x="4" y="268"/>
                  <a:pt x="5" y="269"/>
                </a:cubicBezTo>
                <a:cubicBezTo>
                  <a:pt x="6" y="270"/>
                  <a:pt x="7" y="267"/>
                  <a:pt x="9" y="268"/>
                </a:cubicBezTo>
                <a:cubicBezTo>
                  <a:pt x="10" y="268"/>
                  <a:pt x="10" y="269"/>
                  <a:pt x="12" y="268"/>
                </a:cubicBezTo>
                <a:cubicBezTo>
                  <a:pt x="14" y="267"/>
                  <a:pt x="16" y="270"/>
                  <a:pt x="14" y="270"/>
                </a:cubicBezTo>
                <a:cubicBezTo>
                  <a:pt x="12" y="271"/>
                  <a:pt x="9" y="273"/>
                  <a:pt x="10" y="274"/>
                </a:cubicBezTo>
                <a:cubicBezTo>
                  <a:pt x="11" y="274"/>
                  <a:pt x="14" y="272"/>
                  <a:pt x="14" y="274"/>
                </a:cubicBezTo>
                <a:cubicBezTo>
                  <a:pt x="15" y="276"/>
                  <a:pt x="17" y="275"/>
                  <a:pt x="17" y="273"/>
                </a:cubicBezTo>
                <a:cubicBezTo>
                  <a:pt x="17" y="271"/>
                  <a:pt x="21" y="273"/>
                  <a:pt x="21" y="275"/>
                </a:cubicBezTo>
                <a:cubicBezTo>
                  <a:pt x="22" y="277"/>
                  <a:pt x="17" y="278"/>
                  <a:pt x="15" y="277"/>
                </a:cubicBezTo>
                <a:cubicBezTo>
                  <a:pt x="13" y="277"/>
                  <a:pt x="12" y="279"/>
                  <a:pt x="13" y="281"/>
                </a:cubicBezTo>
                <a:cubicBezTo>
                  <a:pt x="15" y="283"/>
                  <a:pt x="16" y="281"/>
                  <a:pt x="18" y="280"/>
                </a:cubicBezTo>
                <a:cubicBezTo>
                  <a:pt x="20" y="278"/>
                  <a:pt x="28" y="278"/>
                  <a:pt x="29" y="280"/>
                </a:cubicBezTo>
                <a:cubicBezTo>
                  <a:pt x="29" y="282"/>
                  <a:pt x="25" y="281"/>
                  <a:pt x="24" y="282"/>
                </a:cubicBezTo>
                <a:cubicBezTo>
                  <a:pt x="24" y="283"/>
                  <a:pt x="21" y="284"/>
                  <a:pt x="20" y="282"/>
                </a:cubicBezTo>
                <a:cubicBezTo>
                  <a:pt x="20" y="281"/>
                  <a:pt x="16" y="283"/>
                  <a:pt x="16" y="285"/>
                </a:cubicBezTo>
                <a:cubicBezTo>
                  <a:pt x="16" y="287"/>
                  <a:pt x="14" y="287"/>
                  <a:pt x="16" y="288"/>
                </a:cubicBezTo>
                <a:cubicBezTo>
                  <a:pt x="19" y="288"/>
                  <a:pt x="18" y="285"/>
                  <a:pt x="23" y="285"/>
                </a:cubicBezTo>
                <a:cubicBezTo>
                  <a:pt x="27" y="285"/>
                  <a:pt x="29" y="281"/>
                  <a:pt x="31" y="283"/>
                </a:cubicBezTo>
                <a:cubicBezTo>
                  <a:pt x="32" y="286"/>
                  <a:pt x="27" y="288"/>
                  <a:pt x="25" y="286"/>
                </a:cubicBezTo>
                <a:cubicBezTo>
                  <a:pt x="24" y="285"/>
                  <a:pt x="22" y="287"/>
                  <a:pt x="22" y="290"/>
                </a:cubicBezTo>
                <a:cubicBezTo>
                  <a:pt x="22" y="292"/>
                  <a:pt x="17" y="289"/>
                  <a:pt x="14" y="289"/>
                </a:cubicBezTo>
                <a:cubicBezTo>
                  <a:pt x="12" y="288"/>
                  <a:pt x="13" y="291"/>
                  <a:pt x="15" y="293"/>
                </a:cubicBezTo>
                <a:cubicBezTo>
                  <a:pt x="17" y="296"/>
                  <a:pt x="19" y="293"/>
                  <a:pt x="21" y="295"/>
                </a:cubicBezTo>
                <a:cubicBezTo>
                  <a:pt x="24" y="296"/>
                  <a:pt x="24" y="298"/>
                  <a:pt x="26" y="297"/>
                </a:cubicBezTo>
                <a:cubicBezTo>
                  <a:pt x="27" y="295"/>
                  <a:pt x="26" y="295"/>
                  <a:pt x="24" y="294"/>
                </a:cubicBezTo>
                <a:cubicBezTo>
                  <a:pt x="23" y="294"/>
                  <a:pt x="24" y="291"/>
                  <a:pt x="27" y="292"/>
                </a:cubicBezTo>
                <a:cubicBezTo>
                  <a:pt x="30" y="294"/>
                  <a:pt x="33" y="291"/>
                  <a:pt x="32" y="287"/>
                </a:cubicBezTo>
                <a:cubicBezTo>
                  <a:pt x="32" y="284"/>
                  <a:pt x="35" y="282"/>
                  <a:pt x="39" y="281"/>
                </a:cubicBezTo>
                <a:cubicBezTo>
                  <a:pt x="42" y="280"/>
                  <a:pt x="40" y="283"/>
                  <a:pt x="38" y="284"/>
                </a:cubicBezTo>
                <a:cubicBezTo>
                  <a:pt x="35" y="285"/>
                  <a:pt x="35" y="286"/>
                  <a:pt x="37" y="288"/>
                </a:cubicBezTo>
                <a:cubicBezTo>
                  <a:pt x="39" y="290"/>
                  <a:pt x="41" y="287"/>
                  <a:pt x="43" y="288"/>
                </a:cubicBezTo>
                <a:cubicBezTo>
                  <a:pt x="45" y="290"/>
                  <a:pt x="40" y="290"/>
                  <a:pt x="39" y="292"/>
                </a:cubicBezTo>
                <a:cubicBezTo>
                  <a:pt x="38" y="293"/>
                  <a:pt x="42" y="295"/>
                  <a:pt x="39" y="296"/>
                </a:cubicBezTo>
                <a:cubicBezTo>
                  <a:pt x="37" y="298"/>
                  <a:pt x="38" y="291"/>
                  <a:pt x="36" y="291"/>
                </a:cubicBezTo>
                <a:cubicBezTo>
                  <a:pt x="35" y="290"/>
                  <a:pt x="34" y="292"/>
                  <a:pt x="35" y="295"/>
                </a:cubicBezTo>
                <a:cubicBezTo>
                  <a:pt x="37" y="299"/>
                  <a:pt x="33" y="295"/>
                  <a:pt x="32" y="294"/>
                </a:cubicBezTo>
                <a:cubicBezTo>
                  <a:pt x="30" y="292"/>
                  <a:pt x="28" y="295"/>
                  <a:pt x="30" y="296"/>
                </a:cubicBezTo>
                <a:cubicBezTo>
                  <a:pt x="32" y="298"/>
                  <a:pt x="26" y="296"/>
                  <a:pt x="26" y="299"/>
                </a:cubicBezTo>
                <a:cubicBezTo>
                  <a:pt x="26" y="302"/>
                  <a:pt x="29" y="300"/>
                  <a:pt x="31" y="300"/>
                </a:cubicBezTo>
                <a:cubicBezTo>
                  <a:pt x="34" y="301"/>
                  <a:pt x="33" y="305"/>
                  <a:pt x="35" y="306"/>
                </a:cubicBezTo>
                <a:cubicBezTo>
                  <a:pt x="37" y="308"/>
                  <a:pt x="35" y="301"/>
                  <a:pt x="37" y="301"/>
                </a:cubicBezTo>
                <a:cubicBezTo>
                  <a:pt x="40" y="301"/>
                  <a:pt x="38" y="306"/>
                  <a:pt x="42" y="307"/>
                </a:cubicBezTo>
                <a:cubicBezTo>
                  <a:pt x="47" y="309"/>
                  <a:pt x="43" y="306"/>
                  <a:pt x="45" y="305"/>
                </a:cubicBezTo>
                <a:cubicBezTo>
                  <a:pt x="47" y="303"/>
                  <a:pt x="50" y="310"/>
                  <a:pt x="52" y="310"/>
                </a:cubicBezTo>
                <a:cubicBezTo>
                  <a:pt x="54" y="311"/>
                  <a:pt x="53" y="307"/>
                  <a:pt x="51" y="306"/>
                </a:cubicBezTo>
                <a:cubicBezTo>
                  <a:pt x="49" y="304"/>
                  <a:pt x="53" y="305"/>
                  <a:pt x="55" y="306"/>
                </a:cubicBezTo>
                <a:cubicBezTo>
                  <a:pt x="57" y="306"/>
                  <a:pt x="59" y="307"/>
                  <a:pt x="60" y="305"/>
                </a:cubicBezTo>
                <a:cubicBezTo>
                  <a:pt x="60" y="304"/>
                  <a:pt x="60" y="304"/>
                  <a:pt x="61" y="305"/>
                </a:cubicBezTo>
                <a:cubicBezTo>
                  <a:pt x="58" y="303"/>
                  <a:pt x="50" y="304"/>
                  <a:pt x="49" y="304"/>
                </a:cubicBezTo>
                <a:cubicBezTo>
                  <a:pt x="48" y="304"/>
                  <a:pt x="49" y="285"/>
                  <a:pt x="49" y="281"/>
                </a:cubicBezTo>
                <a:cubicBezTo>
                  <a:pt x="49" y="281"/>
                  <a:pt x="49" y="281"/>
                  <a:pt x="49" y="281"/>
                </a:cubicBezTo>
                <a:cubicBezTo>
                  <a:pt x="47" y="281"/>
                  <a:pt x="42" y="282"/>
                  <a:pt x="43" y="279"/>
                </a:cubicBezTo>
                <a:cubicBezTo>
                  <a:pt x="43" y="278"/>
                  <a:pt x="43" y="278"/>
                  <a:pt x="44" y="278"/>
                </a:cubicBezTo>
                <a:cubicBezTo>
                  <a:pt x="43" y="277"/>
                  <a:pt x="41" y="276"/>
                  <a:pt x="40" y="275"/>
                </a:cubicBezTo>
                <a:cubicBezTo>
                  <a:pt x="37" y="275"/>
                  <a:pt x="29" y="275"/>
                  <a:pt x="28" y="27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2" name="Freeform 114"/>
          <p:cNvSpPr>
            <a:spLocks noChangeArrowheads="1"/>
          </p:cNvSpPr>
          <p:nvPr/>
        </p:nvSpPr>
        <p:spPr bwMode="auto">
          <a:xfrm>
            <a:off x="2230651" y="3284749"/>
            <a:ext cx="129745" cy="132125"/>
          </a:xfrm>
          <a:custGeom>
            <a:avLst/>
            <a:gdLst>
              <a:gd name="T0" fmla="*/ 58 w 61"/>
              <a:gd name="T1" fmla="*/ 33 h 62"/>
              <a:gd name="T2" fmla="*/ 53 w 61"/>
              <a:gd name="T3" fmla="*/ 35 h 62"/>
              <a:gd name="T4" fmla="*/ 49 w 61"/>
              <a:gd name="T5" fmla="*/ 27 h 62"/>
              <a:gd name="T6" fmla="*/ 45 w 61"/>
              <a:gd name="T7" fmla="*/ 21 h 62"/>
              <a:gd name="T8" fmla="*/ 39 w 61"/>
              <a:gd name="T9" fmla="*/ 21 h 62"/>
              <a:gd name="T10" fmla="*/ 35 w 61"/>
              <a:gd name="T11" fmla="*/ 15 h 62"/>
              <a:gd name="T12" fmla="*/ 34 w 61"/>
              <a:gd name="T13" fmla="*/ 7 h 62"/>
              <a:gd name="T14" fmla="*/ 34 w 61"/>
              <a:gd name="T15" fmla="*/ 3 h 62"/>
              <a:gd name="T16" fmla="*/ 32 w 61"/>
              <a:gd name="T17" fmla="*/ 3 h 62"/>
              <a:gd name="T18" fmla="*/ 26 w 61"/>
              <a:gd name="T19" fmla="*/ 0 h 62"/>
              <a:gd name="T20" fmla="*/ 18 w 61"/>
              <a:gd name="T21" fmla="*/ 1 h 62"/>
              <a:gd name="T22" fmla="*/ 10 w 61"/>
              <a:gd name="T23" fmla="*/ 3 h 62"/>
              <a:gd name="T24" fmla="*/ 4 w 61"/>
              <a:gd name="T25" fmla="*/ 9 h 62"/>
              <a:gd name="T26" fmla="*/ 2 w 61"/>
              <a:gd name="T27" fmla="*/ 20 h 62"/>
              <a:gd name="T28" fmla="*/ 0 w 61"/>
              <a:gd name="T29" fmla="*/ 20 h 62"/>
              <a:gd name="T30" fmla="*/ 9 w 61"/>
              <a:gd name="T31" fmla="*/ 29 h 62"/>
              <a:gd name="T32" fmla="*/ 17 w 61"/>
              <a:gd name="T33" fmla="*/ 34 h 62"/>
              <a:gd name="T34" fmla="*/ 25 w 61"/>
              <a:gd name="T35" fmla="*/ 38 h 62"/>
              <a:gd name="T36" fmla="*/ 38 w 61"/>
              <a:gd name="T37" fmla="*/ 45 h 62"/>
              <a:gd name="T38" fmla="*/ 32 w 61"/>
              <a:gd name="T39" fmla="*/ 54 h 62"/>
              <a:gd name="T40" fmla="*/ 30 w 61"/>
              <a:gd name="T41" fmla="*/ 58 h 62"/>
              <a:gd name="T42" fmla="*/ 36 w 61"/>
              <a:gd name="T43" fmla="*/ 60 h 62"/>
              <a:gd name="T44" fmla="*/ 43 w 61"/>
              <a:gd name="T45" fmla="*/ 60 h 62"/>
              <a:gd name="T46" fmla="*/ 49 w 61"/>
              <a:gd name="T47" fmla="*/ 59 h 62"/>
              <a:gd name="T48" fmla="*/ 54 w 61"/>
              <a:gd name="T49" fmla="*/ 57 h 62"/>
              <a:gd name="T50" fmla="*/ 58 w 61"/>
              <a:gd name="T51" fmla="*/ 46 h 62"/>
              <a:gd name="T52" fmla="*/ 58 w 61"/>
              <a:gd name="T53" fmla="*/ 3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1" h="62">
                <a:moveTo>
                  <a:pt x="58" y="33"/>
                </a:moveTo>
                <a:cubicBezTo>
                  <a:pt x="56" y="32"/>
                  <a:pt x="54" y="35"/>
                  <a:pt x="53" y="35"/>
                </a:cubicBezTo>
                <a:cubicBezTo>
                  <a:pt x="52" y="35"/>
                  <a:pt x="50" y="29"/>
                  <a:pt x="49" y="27"/>
                </a:cubicBezTo>
                <a:cubicBezTo>
                  <a:pt x="49" y="25"/>
                  <a:pt x="46" y="20"/>
                  <a:pt x="45" y="21"/>
                </a:cubicBezTo>
                <a:cubicBezTo>
                  <a:pt x="43" y="22"/>
                  <a:pt x="43" y="21"/>
                  <a:pt x="39" y="21"/>
                </a:cubicBezTo>
                <a:cubicBezTo>
                  <a:pt x="34" y="20"/>
                  <a:pt x="34" y="20"/>
                  <a:pt x="35" y="15"/>
                </a:cubicBezTo>
                <a:cubicBezTo>
                  <a:pt x="36" y="10"/>
                  <a:pt x="32" y="8"/>
                  <a:pt x="34" y="7"/>
                </a:cubicBezTo>
                <a:cubicBezTo>
                  <a:pt x="35" y="6"/>
                  <a:pt x="35" y="5"/>
                  <a:pt x="34" y="3"/>
                </a:cubicBezTo>
                <a:cubicBezTo>
                  <a:pt x="33" y="3"/>
                  <a:pt x="33" y="3"/>
                  <a:pt x="32" y="3"/>
                </a:cubicBezTo>
                <a:cubicBezTo>
                  <a:pt x="31" y="3"/>
                  <a:pt x="29" y="0"/>
                  <a:pt x="26" y="0"/>
                </a:cubicBezTo>
                <a:cubicBezTo>
                  <a:pt x="23" y="0"/>
                  <a:pt x="20" y="0"/>
                  <a:pt x="18" y="1"/>
                </a:cubicBezTo>
                <a:cubicBezTo>
                  <a:pt x="16" y="2"/>
                  <a:pt x="12" y="1"/>
                  <a:pt x="10" y="3"/>
                </a:cubicBezTo>
                <a:cubicBezTo>
                  <a:pt x="7" y="4"/>
                  <a:pt x="4" y="8"/>
                  <a:pt x="4" y="9"/>
                </a:cubicBezTo>
                <a:cubicBezTo>
                  <a:pt x="5" y="11"/>
                  <a:pt x="4" y="19"/>
                  <a:pt x="2" y="20"/>
                </a:cubicBezTo>
                <a:cubicBezTo>
                  <a:pt x="2" y="20"/>
                  <a:pt x="1" y="20"/>
                  <a:pt x="0" y="20"/>
                </a:cubicBezTo>
                <a:cubicBezTo>
                  <a:pt x="2" y="22"/>
                  <a:pt x="6" y="28"/>
                  <a:pt x="9" y="29"/>
                </a:cubicBezTo>
                <a:cubicBezTo>
                  <a:pt x="13" y="32"/>
                  <a:pt x="13" y="34"/>
                  <a:pt x="17" y="34"/>
                </a:cubicBezTo>
                <a:cubicBezTo>
                  <a:pt x="21" y="35"/>
                  <a:pt x="23" y="36"/>
                  <a:pt x="25" y="38"/>
                </a:cubicBezTo>
                <a:cubicBezTo>
                  <a:pt x="26" y="40"/>
                  <a:pt x="37" y="43"/>
                  <a:pt x="38" y="45"/>
                </a:cubicBezTo>
                <a:cubicBezTo>
                  <a:pt x="38" y="46"/>
                  <a:pt x="32" y="50"/>
                  <a:pt x="32" y="54"/>
                </a:cubicBezTo>
                <a:cubicBezTo>
                  <a:pt x="32" y="58"/>
                  <a:pt x="30" y="57"/>
                  <a:pt x="30" y="58"/>
                </a:cubicBezTo>
                <a:cubicBezTo>
                  <a:pt x="30" y="60"/>
                  <a:pt x="35" y="59"/>
                  <a:pt x="36" y="60"/>
                </a:cubicBezTo>
                <a:cubicBezTo>
                  <a:pt x="38" y="61"/>
                  <a:pt x="41" y="59"/>
                  <a:pt x="43" y="60"/>
                </a:cubicBezTo>
                <a:cubicBezTo>
                  <a:pt x="45" y="62"/>
                  <a:pt x="47" y="59"/>
                  <a:pt x="49" y="59"/>
                </a:cubicBezTo>
                <a:cubicBezTo>
                  <a:pt x="51" y="60"/>
                  <a:pt x="52" y="56"/>
                  <a:pt x="54" y="57"/>
                </a:cubicBezTo>
                <a:cubicBezTo>
                  <a:pt x="56" y="57"/>
                  <a:pt x="58" y="49"/>
                  <a:pt x="58" y="46"/>
                </a:cubicBezTo>
                <a:cubicBezTo>
                  <a:pt x="57" y="44"/>
                  <a:pt x="61" y="35"/>
                  <a:pt x="58" y="3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3" name="Freeform 115"/>
          <p:cNvSpPr>
            <a:spLocks noChangeArrowheads="1"/>
          </p:cNvSpPr>
          <p:nvPr/>
        </p:nvSpPr>
        <p:spPr bwMode="auto">
          <a:xfrm>
            <a:off x="1889031" y="2830049"/>
            <a:ext cx="48803" cy="40471"/>
          </a:xfrm>
          <a:custGeom>
            <a:avLst/>
            <a:gdLst>
              <a:gd name="T0" fmla="*/ 22 w 23"/>
              <a:gd name="T1" fmla="*/ 15 h 19"/>
              <a:gd name="T2" fmla="*/ 23 w 23"/>
              <a:gd name="T3" fmla="*/ 11 h 19"/>
              <a:gd name="T4" fmla="*/ 16 w 23"/>
              <a:gd name="T5" fmla="*/ 2 h 19"/>
              <a:gd name="T6" fmla="*/ 13 w 23"/>
              <a:gd name="T7" fmla="*/ 2 h 19"/>
              <a:gd name="T8" fmla="*/ 6 w 23"/>
              <a:gd name="T9" fmla="*/ 1 h 19"/>
              <a:gd name="T10" fmla="*/ 2 w 23"/>
              <a:gd name="T11" fmla="*/ 0 h 19"/>
              <a:gd name="T12" fmla="*/ 1 w 23"/>
              <a:gd name="T13" fmla="*/ 3 h 19"/>
              <a:gd name="T14" fmla="*/ 3 w 23"/>
              <a:gd name="T15" fmla="*/ 9 h 19"/>
              <a:gd name="T16" fmla="*/ 7 w 23"/>
              <a:gd name="T17" fmla="*/ 8 h 19"/>
              <a:gd name="T18" fmla="*/ 10 w 23"/>
              <a:gd name="T19" fmla="*/ 11 h 19"/>
              <a:gd name="T20" fmla="*/ 15 w 23"/>
              <a:gd name="T21" fmla="*/ 15 h 19"/>
              <a:gd name="T22" fmla="*/ 19 w 23"/>
              <a:gd name="T23" fmla="*/ 19 h 19"/>
              <a:gd name="T24" fmla="*/ 21 w 23"/>
              <a:gd name="T25" fmla="*/ 19 h 19"/>
              <a:gd name="T26" fmla="*/ 22 w 23"/>
              <a:gd name="T27" fmla="*/ 1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" h="19">
                <a:moveTo>
                  <a:pt x="22" y="15"/>
                </a:moveTo>
                <a:cubicBezTo>
                  <a:pt x="21" y="14"/>
                  <a:pt x="22" y="12"/>
                  <a:pt x="23" y="11"/>
                </a:cubicBezTo>
                <a:cubicBezTo>
                  <a:pt x="20" y="8"/>
                  <a:pt x="17" y="4"/>
                  <a:pt x="16" y="2"/>
                </a:cubicBezTo>
                <a:cubicBezTo>
                  <a:pt x="15" y="2"/>
                  <a:pt x="13" y="2"/>
                  <a:pt x="13" y="2"/>
                </a:cubicBezTo>
                <a:cubicBezTo>
                  <a:pt x="11" y="1"/>
                  <a:pt x="7" y="1"/>
                  <a:pt x="6" y="1"/>
                </a:cubicBezTo>
                <a:cubicBezTo>
                  <a:pt x="5" y="0"/>
                  <a:pt x="3" y="0"/>
                  <a:pt x="2" y="0"/>
                </a:cubicBezTo>
                <a:cubicBezTo>
                  <a:pt x="2" y="2"/>
                  <a:pt x="2" y="3"/>
                  <a:pt x="1" y="3"/>
                </a:cubicBezTo>
                <a:cubicBezTo>
                  <a:pt x="0" y="4"/>
                  <a:pt x="0" y="8"/>
                  <a:pt x="3" y="9"/>
                </a:cubicBezTo>
                <a:cubicBezTo>
                  <a:pt x="7" y="10"/>
                  <a:pt x="6" y="8"/>
                  <a:pt x="7" y="8"/>
                </a:cubicBezTo>
                <a:cubicBezTo>
                  <a:pt x="9" y="8"/>
                  <a:pt x="9" y="11"/>
                  <a:pt x="10" y="11"/>
                </a:cubicBezTo>
                <a:cubicBezTo>
                  <a:pt x="12" y="11"/>
                  <a:pt x="15" y="13"/>
                  <a:pt x="15" y="15"/>
                </a:cubicBezTo>
                <a:cubicBezTo>
                  <a:pt x="15" y="18"/>
                  <a:pt x="16" y="19"/>
                  <a:pt x="19" y="19"/>
                </a:cubicBezTo>
                <a:cubicBezTo>
                  <a:pt x="20" y="19"/>
                  <a:pt x="20" y="19"/>
                  <a:pt x="21" y="19"/>
                </a:cubicBezTo>
                <a:cubicBezTo>
                  <a:pt x="21" y="17"/>
                  <a:pt x="22" y="16"/>
                  <a:pt x="22" y="1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4" name="Freeform 116"/>
          <p:cNvSpPr>
            <a:spLocks noChangeArrowheads="1"/>
          </p:cNvSpPr>
          <p:nvPr/>
        </p:nvSpPr>
        <p:spPr bwMode="auto">
          <a:xfrm>
            <a:off x="1933072" y="2849094"/>
            <a:ext cx="85703" cy="42851"/>
          </a:xfrm>
          <a:custGeom>
            <a:avLst/>
            <a:gdLst>
              <a:gd name="T0" fmla="*/ 36 w 40"/>
              <a:gd name="T1" fmla="*/ 6 h 20"/>
              <a:gd name="T2" fmla="*/ 26 w 40"/>
              <a:gd name="T3" fmla="*/ 1 h 20"/>
              <a:gd name="T4" fmla="*/ 16 w 40"/>
              <a:gd name="T5" fmla="*/ 5 h 20"/>
              <a:gd name="T6" fmla="*/ 5 w 40"/>
              <a:gd name="T7" fmla="*/ 5 h 20"/>
              <a:gd name="T8" fmla="*/ 2 w 40"/>
              <a:gd name="T9" fmla="*/ 2 h 20"/>
              <a:gd name="T10" fmla="*/ 1 w 40"/>
              <a:gd name="T11" fmla="*/ 6 h 20"/>
              <a:gd name="T12" fmla="*/ 0 w 40"/>
              <a:gd name="T13" fmla="*/ 10 h 20"/>
              <a:gd name="T14" fmla="*/ 9 w 40"/>
              <a:gd name="T15" fmla="*/ 14 h 20"/>
              <a:gd name="T16" fmla="*/ 14 w 40"/>
              <a:gd name="T17" fmla="*/ 17 h 20"/>
              <a:gd name="T18" fmla="*/ 19 w 40"/>
              <a:gd name="T19" fmla="*/ 16 h 20"/>
              <a:gd name="T20" fmla="*/ 17 w 40"/>
              <a:gd name="T21" fmla="*/ 12 h 20"/>
              <a:gd name="T22" fmla="*/ 21 w 40"/>
              <a:gd name="T23" fmla="*/ 9 h 20"/>
              <a:gd name="T24" fmla="*/ 28 w 40"/>
              <a:gd name="T25" fmla="*/ 6 h 20"/>
              <a:gd name="T26" fmla="*/ 30 w 40"/>
              <a:gd name="T27" fmla="*/ 11 h 20"/>
              <a:gd name="T28" fmla="*/ 34 w 40"/>
              <a:gd name="T29" fmla="*/ 18 h 20"/>
              <a:gd name="T30" fmla="*/ 39 w 40"/>
              <a:gd name="T31" fmla="*/ 14 h 20"/>
              <a:gd name="T32" fmla="*/ 40 w 40"/>
              <a:gd name="T33" fmla="*/ 11 h 20"/>
              <a:gd name="T34" fmla="*/ 36 w 40"/>
              <a:gd name="T35" fmla="*/ 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" h="20">
                <a:moveTo>
                  <a:pt x="36" y="6"/>
                </a:moveTo>
                <a:cubicBezTo>
                  <a:pt x="33" y="2"/>
                  <a:pt x="29" y="3"/>
                  <a:pt x="26" y="1"/>
                </a:cubicBezTo>
                <a:cubicBezTo>
                  <a:pt x="23" y="0"/>
                  <a:pt x="20" y="2"/>
                  <a:pt x="16" y="5"/>
                </a:cubicBezTo>
                <a:cubicBezTo>
                  <a:pt x="13" y="8"/>
                  <a:pt x="8" y="6"/>
                  <a:pt x="5" y="5"/>
                </a:cubicBezTo>
                <a:cubicBezTo>
                  <a:pt x="4" y="4"/>
                  <a:pt x="3" y="3"/>
                  <a:pt x="2" y="2"/>
                </a:cubicBezTo>
                <a:cubicBezTo>
                  <a:pt x="1" y="3"/>
                  <a:pt x="0" y="5"/>
                  <a:pt x="1" y="6"/>
                </a:cubicBezTo>
                <a:cubicBezTo>
                  <a:pt x="1" y="7"/>
                  <a:pt x="0" y="8"/>
                  <a:pt x="0" y="10"/>
                </a:cubicBezTo>
                <a:cubicBezTo>
                  <a:pt x="3" y="10"/>
                  <a:pt x="7" y="11"/>
                  <a:pt x="9" y="14"/>
                </a:cubicBezTo>
                <a:cubicBezTo>
                  <a:pt x="11" y="17"/>
                  <a:pt x="12" y="15"/>
                  <a:pt x="14" y="17"/>
                </a:cubicBezTo>
                <a:cubicBezTo>
                  <a:pt x="15" y="20"/>
                  <a:pt x="18" y="17"/>
                  <a:pt x="19" y="16"/>
                </a:cubicBezTo>
                <a:cubicBezTo>
                  <a:pt x="20" y="14"/>
                  <a:pt x="17" y="14"/>
                  <a:pt x="17" y="12"/>
                </a:cubicBezTo>
                <a:cubicBezTo>
                  <a:pt x="17" y="10"/>
                  <a:pt x="20" y="11"/>
                  <a:pt x="21" y="9"/>
                </a:cubicBezTo>
                <a:cubicBezTo>
                  <a:pt x="21" y="6"/>
                  <a:pt x="26" y="5"/>
                  <a:pt x="28" y="6"/>
                </a:cubicBezTo>
                <a:cubicBezTo>
                  <a:pt x="30" y="7"/>
                  <a:pt x="32" y="9"/>
                  <a:pt x="30" y="11"/>
                </a:cubicBezTo>
                <a:cubicBezTo>
                  <a:pt x="29" y="13"/>
                  <a:pt x="32" y="16"/>
                  <a:pt x="34" y="18"/>
                </a:cubicBezTo>
                <a:cubicBezTo>
                  <a:pt x="36" y="16"/>
                  <a:pt x="38" y="14"/>
                  <a:pt x="39" y="14"/>
                </a:cubicBezTo>
                <a:cubicBezTo>
                  <a:pt x="39" y="13"/>
                  <a:pt x="40" y="12"/>
                  <a:pt x="40" y="11"/>
                </a:cubicBezTo>
                <a:cubicBezTo>
                  <a:pt x="39" y="11"/>
                  <a:pt x="37" y="9"/>
                  <a:pt x="36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5" name="Freeform 117"/>
          <p:cNvSpPr>
            <a:spLocks noChangeArrowheads="1"/>
          </p:cNvSpPr>
          <p:nvPr/>
        </p:nvSpPr>
        <p:spPr bwMode="auto">
          <a:xfrm>
            <a:off x="1991398" y="2806242"/>
            <a:ext cx="177357" cy="252347"/>
          </a:xfrm>
          <a:custGeom>
            <a:avLst/>
            <a:gdLst>
              <a:gd name="T0" fmla="*/ 13 w 83"/>
              <a:gd name="T1" fmla="*/ 86 h 118"/>
              <a:gd name="T2" fmla="*/ 18 w 83"/>
              <a:gd name="T3" fmla="*/ 86 h 118"/>
              <a:gd name="T4" fmla="*/ 23 w 83"/>
              <a:gd name="T5" fmla="*/ 90 h 118"/>
              <a:gd name="T6" fmla="*/ 23 w 83"/>
              <a:gd name="T7" fmla="*/ 90 h 118"/>
              <a:gd name="T8" fmla="*/ 29 w 83"/>
              <a:gd name="T9" fmla="*/ 90 h 118"/>
              <a:gd name="T10" fmla="*/ 33 w 83"/>
              <a:gd name="T11" fmla="*/ 96 h 118"/>
              <a:gd name="T12" fmla="*/ 38 w 83"/>
              <a:gd name="T13" fmla="*/ 100 h 118"/>
              <a:gd name="T14" fmla="*/ 40 w 83"/>
              <a:gd name="T15" fmla="*/ 104 h 118"/>
              <a:gd name="T16" fmla="*/ 48 w 83"/>
              <a:gd name="T17" fmla="*/ 105 h 118"/>
              <a:gd name="T18" fmla="*/ 52 w 83"/>
              <a:gd name="T19" fmla="*/ 105 h 118"/>
              <a:gd name="T20" fmla="*/ 57 w 83"/>
              <a:gd name="T21" fmla="*/ 104 h 118"/>
              <a:gd name="T22" fmla="*/ 62 w 83"/>
              <a:gd name="T23" fmla="*/ 109 h 118"/>
              <a:gd name="T24" fmla="*/ 58 w 83"/>
              <a:gd name="T25" fmla="*/ 114 h 118"/>
              <a:gd name="T26" fmla="*/ 62 w 83"/>
              <a:gd name="T27" fmla="*/ 118 h 118"/>
              <a:gd name="T28" fmla="*/ 63 w 83"/>
              <a:gd name="T29" fmla="*/ 118 h 118"/>
              <a:gd name="T30" fmla="*/ 65 w 83"/>
              <a:gd name="T31" fmla="*/ 108 h 118"/>
              <a:gd name="T32" fmla="*/ 67 w 83"/>
              <a:gd name="T33" fmla="*/ 99 h 118"/>
              <a:gd name="T34" fmla="*/ 62 w 83"/>
              <a:gd name="T35" fmla="*/ 88 h 118"/>
              <a:gd name="T36" fmla="*/ 67 w 83"/>
              <a:gd name="T37" fmla="*/ 84 h 118"/>
              <a:gd name="T38" fmla="*/ 66 w 83"/>
              <a:gd name="T39" fmla="*/ 81 h 118"/>
              <a:gd name="T40" fmla="*/ 64 w 83"/>
              <a:gd name="T41" fmla="*/ 77 h 118"/>
              <a:gd name="T42" fmla="*/ 74 w 83"/>
              <a:gd name="T43" fmla="*/ 77 h 118"/>
              <a:gd name="T44" fmla="*/ 82 w 83"/>
              <a:gd name="T45" fmla="*/ 74 h 118"/>
              <a:gd name="T46" fmla="*/ 81 w 83"/>
              <a:gd name="T47" fmla="*/ 70 h 118"/>
              <a:gd name="T48" fmla="*/ 81 w 83"/>
              <a:gd name="T49" fmla="*/ 65 h 118"/>
              <a:gd name="T50" fmla="*/ 78 w 83"/>
              <a:gd name="T51" fmla="*/ 60 h 118"/>
              <a:gd name="T52" fmla="*/ 80 w 83"/>
              <a:gd name="T53" fmla="*/ 47 h 118"/>
              <a:gd name="T54" fmla="*/ 72 w 83"/>
              <a:gd name="T55" fmla="*/ 45 h 118"/>
              <a:gd name="T56" fmla="*/ 62 w 83"/>
              <a:gd name="T57" fmla="*/ 41 h 118"/>
              <a:gd name="T58" fmla="*/ 51 w 83"/>
              <a:gd name="T59" fmla="*/ 40 h 118"/>
              <a:gd name="T60" fmla="*/ 46 w 83"/>
              <a:gd name="T61" fmla="*/ 31 h 118"/>
              <a:gd name="T62" fmla="*/ 43 w 83"/>
              <a:gd name="T63" fmla="*/ 26 h 118"/>
              <a:gd name="T64" fmla="*/ 40 w 83"/>
              <a:gd name="T65" fmla="*/ 25 h 118"/>
              <a:gd name="T66" fmla="*/ 41 w 83"/>
              <a:gd name="T67" fmla="*/ 22 h 118"/>
              <a:gd name="T68" fmla="*/ 42 w 83"/>
              <a:gd name="T69" fmla="*/ 17 h 118"/>
              <a:gd name="T70" fmla="*/ 48 w 83"/>
              <a:gd name="T71" fmla="*/ 9 h 118"/>
              <a:gd name="T72" fmla="*/ 50 w 83"/>
              <a:gd name="T73" fmla="*/ 8 h 118"/>
              <a:gd name="T74" fmla="*/ 52 w 83"/>
              <a:gd name="T75" fmla="*/ 6 h 118"/>
              <a:gd name="T76" fmla="*/ 53 w 83"/>
              <a:gd name="T77" fmla="*/ 2 h 118"/>
              <a:gd name="T78" fmla="*/ 46 w 83"/>
              <a:gd name="T79" fmla="*/ 6 h 118"/>
              <a:gd name="T80" fmla="*/ 40 w 83"/>
              <a:gd name="T81" fmla="*/ 9 h 118"/>
              <a:gd name="T82" fmla="*/ 33 w 83"/>
              <a:gd name="T83" fmla="*/ 11 h 118"/>
              <a:gd name="T84" fmla="*/ 30 w 83"/>
              <a:gd name="T85" fmla="*/ 11 h 118"/>
              <a:gd name="T86" fmla="*/ 24 w 83"/>
              <a:gd name="T87" fmla="*/ 17 h 118"/>
              <a:gd name="T88" fmla="*/ 21 w 83"/>
              <a:gd name="T89" fmla="*/ 23 h 118"/>
              <a:gd name="T90" fmla="*/ 14 w 83"/>
              <a:gd name="T91" fmla="*/ 31 h 118"/>
              <a:gd name="T92" fmla="*/ 13 w 83"/>
              <a:gd name="T93" fmla="*/ 31 h 118"/>
              <a:gd name="T94" fmla="*/ 12 w 83"/>
              <a:gd name="T95" fmla="*/ 34 h 118"/>
              <a:gd name="T96" fmla="*/ 7 w 83"/>
              <a:gd name="T97" fmla="*/ 38 h 118"/>
              <a:gd name="T98" fmla="*/ 10 w 83"/>
              <a:gd name="T99" fmla="*/ 40 h 118"/>
              <a:gd name="T100" fmla="*/ 11 w 83"/>
              <a:gd name="T101" fmla="*/ 46 h 118"/>
              <a:gd name="T102" fmla="*/ 11 w 83"/>
              <a:gd name="T103" fmla="*/ 49 h 118"/>
              <a:gd name="T104" fmla="*/ 12 w 83"/>
              <a:gd name="T105" fmla="*/ 60 h 118"/>
              <a:gd name="T106" fmla="*/ 11 w 83"/>
              <a:gd name="T107" fmla="*/ 66 h 118"/>
              <a:gd name="T108" fmla="*/ 5 w 83"/>
              <a:gd name="T109" fmla="*/ 71 h 118"/>
              <a:gd name="T110" fmla="*/ 2 w 83"/>
              <a:gd name="T111" fmla="*/ 75 h 118"/>
              <a:gd name="T112" fmla="*/ 0 w 83"/>
              <a:gd name="T113" fmla="*/ 78 h 118"/>
              <a:gd name="T114" fmla="*/ 9 w 83"/>
              <a:gd name="T115" fmla="*/ 83 h 118"/>
              <a:gd name="T116" fmla="*/ 13 w 83"/>
              <a:gd name="T117" fmla="*/ 8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3" h="118">
                <a:moveTo>
                  <a:pt x="13" y="86"/>
                </a:moveTo>
                <a:cubicBezTo>
                  <a:pt x="15" y="87"/>
                  <a:pt x="18" y="87"/>
                  <a:pt x="18" y="86"/>
                </a:cubicBezTo>
                <a:cubicBezTo>
                  <a:pt x="19" y="85"/>
                  <a:pt x="21" y="87"/>
                  <a:pt x="23" y="90"/>
                </a:cubicBezTo>
                <a:cubicBezTo>
                  <a:pt x="23" y="90"/>
                  <a:pt x="23" y="90"/>
                  <a:pt x="23" y="90"/>
                </a:cubicBezTo>
                <a:cubicBezTo>
                  <a:pt x="26" y="90"/>
                  <a:pt x="28" y="89"/>
                  <a:pt x="29" y="90"/>
                </a:cubicBezTo>
                <a:cubicBezTo>
                  <a:pt x="31" y="91"/>
                  <a:pt x="31" y="95"/>
                  <a:pt x="33" y="96"/>
                </a:cubicBezTo>
                <a:cubicBezTo>
                  <a:pt x="36" y="96"/>
                  <a:pt x="38" y="98"/>
                  <a:pt x="38" y="100"/>
                </a:cubicBezTo>
                <a:cubicBezTo>
                  <a:pt x="37" y="101"/>
                  <a:pt x="41" y="102"/>
                  <a:pt x="40" y="104"/>
                </a:cubicBezTo>
                <a:cubicBezTo>
                  <a:pt x="40" y="106"/>
                  <a:pt x="47" y="106"/>
                  <a:pt x="48" y="105"/>
                </a:cubicBezTo>
                <a:cubicBezTo>
                  <a:pt x="49" y="104"/>
                  <a:pt x="51" y="104"/>
                  <a:pt x="52" y="105"/>
                </a:cubicBezTo>
                <a:cubicBezTo>
                  <a:pt x="54" y="105"/>
                  <a:pt x="56" y="104"/>
                  <a:pt x="57" y="104"/>
                </a:cubicBezTo>
                <a:cubicBezTo>
                  <a:pt x="58" y="105"/>
                  <a:pt x="63" y="107"/>
                  <a:pt x="62" y="109"/>
                </a:cubicBezTo>
                <a:cubicBezTo>
                  <a:pt x="61" y="110"/>
                  <a:pt x="58" y="113"/>
                  <a:pt x="58" y="114"/>
                </a:cubicBezTo>
                <a:cubicBezTo>
                  <a:pt x="59" y="115"/>
                  <a:pt x="61" y="116"/>
                  <a:pt x="62" y="11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65" y="117"/>
                  <a:pt x="65" y="110"/>
                  <a:pt x="65" y="108"/>
                </a:cubicBezTo>
                <a:cubicBezTo>
                  <a:pt x="65" y="106"/>
                  <a:pt x="66" y="101"/>
                  <a:pt x="67" y="99"/>
                </a:cubicBezTo>
                <a:cubicBezTo>
                  <a:pt x="68" y="95"/>
                  <a:pt x="62" y="92"/>
                  <a:pt x="62" y="88"/>
                </a:cubicBezTo>
                <a:cubicBezTo>
                  <a:pt x="62" y="83"/>
                  <a:pt x="65" y="86"/>
                  <a:pt x="67" y="84"/>
                </a:cubicBezTo>
                <a:cubicBezTo>
                  <a:pt x="70" y="82"/>
                  <a:pt x="67" y="81"/>
                  <a:pt x="66" y="81"/>
                </a:cubicBezTo>
                <a:cubicBezTo>
                  <a:pt x="64" y="81"/>
                  <a:pt x="64" y="79"/>
                  <a:pt x="64" y="77"/>
                </a:cubicBezTo>
                <a:cubicBezTo>
                  <a:pt x="64" y="76"/>
                  <a:pt x="72" y="77"/>
                  <a:pt x="74" y="77"/>
                </a:cubicBezTo>
                <a:cubicBezTo>
                  <a:pt x="77" y="77"/>
                  <a:pt x="82" y="74"/>
                  <a:pt x="82" y="74"/>
                </a:cubicBezTo>
                <a:cubicBezTo>
                  <a:pt x="82" y="74"/>
                  <a:pt x="83" y="72"/>
                  <a:pt x="81" y="70"/>
                </a:cubicBezTo>
                <a:cubicBezTo>
                  <a:pt x="79" y="69"/>
                  <a:pt x="80" y="67"/>
                  <a:pt x="81" y="65"/>
                </a:cubicBezTo>
                <a:cubicBezTo>
                  <a:pt x="83" y="64"/>
                  <a:pt x="80" y="62"/>
                  <a:pt x="78" y="60"/>
                </a:cubicBezTo>
                <a:cubicBezTo>
                  <a:pt x="77" y="58"/>
                  <a:pt x="78" y="51"/>
                  <a:pt x="80" y="47"/>
                </a:cubicBezTo>
                <a:cubicBezTo>
                  <a:pt x="82" y="44"/>
                  <a:pt x="76" y="45"/>
                  <a:pt x="72" y="45"/>
                </a:cubicBezTo>
                <a:cubicBezTo>
                  <a:pt x="68" y="46"/>
                  <a:pt x="65" y="44"/>
                  <a:pt x="62" y="41"/>
                </a:cubicBezTo>
                <a:cubicBezTo>
                  <a:pt x="60" y="38"/>
                  <a:pt x="57" y="40"/>
                  <a:pt x="51" y="40"/>
                </a:cubicBezTo>
                <a:cubicBezTo>
                  <a:pt x="45" y="40"/>
                  <a:pt x="46" y="33"/>
                  <a:pt x="46" y="31"/>
                </a:cubicBezTo>
                <a:cubicBezTo>
                  <a:pt x="46" y="28"/>
                  <a:pt x="43" y="28"/>
                  <a:pt x="43" y="26"/>
                </a:cubicBezTo>
                <a:cubicBezTo>
                  <a:pt x="43" y="25"/>
                  <a:pt x="41" y="25"/>
                  <a:pt x="40" y="25"/>
                </a:cubicBezTo>
                <a:cubicBezTo>
                  <a:pt x="38" y="25"/>
                  <a:pt x="40" y="23"/>
                  <a:pt x="41" y="22"/>
                </a:cubicBezTo>
                <a:cubicBezTo>
                  <a:pt x="42" y="20"/>
                  <a:pt x="42" y="19"/>
                  <a:pt x="42" y="17"/>
                </a:cubicBezTo>
                <a:cubicBezTo>
                  <a:pt x="42" y="14"/>
                  <a:pt x="46" y="12"/>
                  <a:pt x="48" y="9"/>
                </a:cubicBezTo>
                <a:cubicBezTo>
                  <a:pt x="48" y="8"/>
                  <a:pt x="49" y="8"/>
                  <a:pt x="50" y="8"/>
                </a:cubicBezTo>
                <a:cubicBezTo>
                  <a:pt x="50" y="7"/>
                  <a:pt x="51" y="6"/>
                  <a:pt x="52" y="6"/>
                </a:cubicBezTo>
                <a:cubicBezTo>
                  <a:pt x="55" y="6"/>
                  <a:pt x="56" y="4"/>
                  <a:pt x="53" y="2"/>
                </a:cubicBezTo>
                <a:cubicBezTo>
                  <a:pt x="51" y="0"/>
                  <a:pt x="49" y="5"/>
                  <a:pt x="46" y="6"/>
                </a:cubicBezTo>
                <a:cubicBezTo>
                  <a:pt x="42" y="6"/>
                  <a:pt x="42" y="8"/>
                  <a:pt x="40" y="9"/>
                </a:cubicBezTo>
                <a:cubicBezTo>
                  <a:pt x="38" y="10"/>
                  <a:pt x="34" y="9"/>
                  <a:pt x="33" y="11"/>
                </a:cubicBezTo>
                <a:cubicBezTo>
                  <a:pt x="33" y="13"/>
                  <a:pt x="32" y="11"/>
                  <a:pt x="30" y="11"/>
                </a:cubicBezTo>
                <a:cubicBezTo>
                  <a:pt x="28" y="10"/>
                  <a:pt x="24" y="14"/>
                  <a:pt x="24" y="17"/>
                </a:cubicBezTo>
                <a:cubicBezTo>
                  <a:pt x="24" y="19"/>
                  <a:pt x="25" y="21"/>
                  <a:pt x="21" y="23"/>
                </a:cubicBezTo>
                <a:cubicBezTo>
                  <a:pt x="18" y="25"/>
                  <a:pt x="16" y="29"/>
                  <a:pt x="14" y="31"/>
                </a:cubicBezTo>
                <a:cubicBezTo>
                  <a:pt x="14" y="32"/>
                  <a:pt x="14" y="32"/>
                  <a:pt x="13" y="31"/>
                </a:cubicBezTo>
                <a:cubicBezTo>
                  <a:pt x="13" y="32"/>
                  <a:pt x="12" y="33"/>
                  <a:pt x="12" y="34"/>
                </a:cubicBezTo>
                <a:cubicBezTo>
                  <a:pt x="11" y="34"/>
                  <a:pt x="9" y="36"/>
                  <a:pt x="7" y="38"/>
                </a:cubicBezTo>
                <a:cubicBezTo>
                  <a:pt x="8" y="39"/>
                  <a:pt x="9" y="40"/>
                  <a:pt x="10" y="40"/>
                </a:cubicBezTo>
                <a:cubicBezTo>
                  <a:pt x="12" y="42"/>
                  <a:pt x="10" y="44"/>
                  <a:pt x="11" y="46"/>
                </a:cubicBezTo>
                <a:cubicBezTo>
                  <a:pt x="12" y="47"/>
                  <a:pt x="12" y="49"/>
                  <a:pt x="11" y="49"/>
                </a:cubicBezTo>
                <a:cubicBezTo>
                  <a:pt x="10" y="50"/>
                  <a:pt x="11" y="59"/>
                  <a:pt x="12" y="60"/>
                </a:cubicBezTo>
                <a:cubicBezTo>
                  <a:pt x="14" y="62"/>
                  <a:pt x="12" y="63"/>
                  <a:pt x="11" y="66"/>
                </a:cubicBezTo>
                <a:cubicBezTo>
                  <a:pt x="9" y="69"/>
                  <a:pt x="8" y="70"/>
                  <a:pt x="5" y="71"/>
                </a:cubicBezTo>
                <a:cubicBezTo>
                  <a:pt x="2" y="71"/>
                  <a:pt x="2" y="75"/>
                  <a:pt x="2" y="75"/>
                </a:cubicBezTo>
                <a:cubicBezTo>
                  <a:pt x="1" y="75"/>
                  <a:pt x="0" y="77"/>
                  <a:pt x="0" y="78"/>
                </a:cubicBezTo>
                <a:cubicBezTo>
                  <a:pt x="3" y="80"/>
                  <a:pt x="7" y="83"/>
                  <a:pt x="9" y="83"/>
                </a:cubicBezTo>
                <a:cubicBezTo>
                  <a:pt x="10" y="83"/>
                  <a:pt x="11" y="85"/>
                  <a:pt x="13" y="8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6" name="Freeform 118"/>
          <p:cNvSpPr>
            <a:spLocks noChangeArrowheads="1"/>
          </p:cNvSpPr>
          <p:nvPr/>
        </p:nvSpPr>
        <p:spPr bwMode="auto">
          <a:xfrm>
            <a:off x="2129475" y="3139531"/>
            <a:ext cx="182118" cy="204734"/>
          </a:xfrm>
          <a:custGeom>
            <a:avLst/>
            <a:gdLst>
              <a:gd name="T0" fmla="*/ 84 w 85"/>
              <a:gd name="T1" fmla="*/ 57 h 96"/>
              <a:gd name="T2" fmla="*/ 79 w 85"/>
              <a:gd name="T3" fmla="*/ 50 h 96"/>
              <a:gd name="T4" fmla="*/ 74 w 85"/>
              <a:gd name="T5" fmla="*/ 47 h 96"/>
              <a:gd name="T6" fmla="*/ 66 w 85"/>
              <a:gd name="T7" fmla="*/ 44 h 96"/>
              <a:gd name="T8" fmla="*/ 65 w 85"/>
              <a:gd name="T9" fmla="*/ 38 h 96"/>
              <a:gd name="T10" fmla="*/ 64 w 85"/>
              <a:gd name="T11" fmla="*/ 33 h 96"/>
              <a:gd name="T12" fmla="*/ 62 w 85"/>
              <a:gd name="T13" fmla="*/ 28 h 96"/>
              <a:gd name="T14" fmla="*/ 54 w 85"/>
              <a:gd name="T15" fmla="*/ 26 h 96"/>
              <a:gd name="T16" fmla="*/ 48 w 85"/>
              <a:gd name="T17" fmla="*/ 24 h 96"/>
              <a:gd name="T18" fmla="*/ 46 w 85"/>
              <a:gd name="T19" fmla="*/ 21 h 96"/>
              <a:gd name="T20" fmla="*/ 41 w 85"/>
              <a:gd name="T21" fmla="*/ 20 h 96"/>
              <a:gd name="T22" fmla="*/ 33 w 85"/>
              <a:gd name="T23" fmla="*/ 15 h 96"/>
              <a:gd name="T24" fmla="*/ 30 w 85"/>
              <a:gd name="T25" fmla="*/ 2 h 96"/>
              <a:gd name="T26" fmla="*/ 24 w 85"/>
              <a:gd name="T27" fmla="*/ 1 h 96"/>
              <a:gd name="T28" fmla="*/ 16 w 85"/>
              <a:gd name="T29" fmla="*/ 5 h 96"/>
              <a:gd name="T30" fmla="*/ 10 w 85"/>
              <a:gd name="T31" fmla="*/ 8 h 96"/>
              <a:gd name="T32" fmla="*/ 4 w 85"/>
              <a:gd name="T33" fmla="*/ 10 h 96"/>
              <a:gd name="T34" fmla="*/ 2 w 85"/>
              <a:gd name="T35" fmla="*/ 9 h 96"/>
              <a:gd name="T36" fmla="*/ 6 w 85"/>
              <a:gd name="T37" fmla="*/ 19 h 96"/>
              <a:gd name="T38" fmla="*/ 5 w 85"/>
              <a:gd name="T39" fmla="*/ 22 h 96"/>
              <a:gd name="T40" fmla="*/ 5 w 85"/>
              <a:gd name="T41" fmla="*/ 32 h 96"/>
              <a:gd name="T42" fmla="*/ 3 w 85"/>
              <a:gd name="T43" fmla="*/ 38 h 96"/>
              <a:gd name="T44" fmla="*/ 2 w 85"/>
              <a:gd name="T45" fmla="*/ 44 h 96"/>
              <a:gd name="T46" fmla="*/ 5 w 85"/>
              <a:gd name="T47" fmla="*/ 47 h 96"/>
              <a:gd name="T48" fmla="*/ 1 w 85"/>
              <a:gd name="T49" fmla="*/ 53 h 96"/>
              <a:gd name="T50" fmla="*/ 0 w 85"/>
              <a:gd name="T51" fmla="*/ 55 h 96"/>
              <a:gd name="T52" fmla="*/ 3 w 85"/>
              <a:gd name="T53" fmla="*/ 59 h 96"/>
              <a:gd name="T54" fmla="*/ 5 w 85"/>
              <a:gd name="T55" fmla="*/ 66 h 96"/>
              <a:gd name="T56" fmla="*/ 8 w 85"/>
              <a:gd name="T57" fmla="*/ 70 h 96"/>
              <a:gd name="T58" fmla="*/ 6 w 85"/>
              <a:gd name="T59" fmla="*/ 75 h 96"/>
              <a:gd name="T60" fmla="*/ 9 w 85"/>
              <a:gd name="T61" fmla="*/ 80 h 96"/>
              <a:gd name="T62" fmla="*/ 11 w 85"/>
              <a:gd name="T63" fmla="*/ 87 h 96"/>
              <a:gd name="T64" fmla="*/ 13 w 85"/>
              <a:gd name="T65" fmla="*/ 94 h 96"/>
              <a:gd name="T66" fmla="*/ 22 w 85"/>
              <a:gd name="T67" fmla="*/ 89 h 96"/>
              <a:gd name="T68" fmla="*/ 28 w 85"/>
              <a:gd name="T69" fmla="*/ 89 h 96"/>
              <a:gd name="T70" fmla="*/ 36 w 85"/>
              <a:gd name="T71" fmla="*/ 92 h 96"/>
              <a:gd name="T72" fmla="*/ 40 w 85"/>
              <a:gd name="T73" fmla="*/ 88 h 96"/>
              <a:gd name="T74" fmla="*/ 49 w 85"/>
              <a:gd name="T75" fmla="*/ 88 h 96"/>
              <a:gd name="T76" fmla="*/ 51 w 85"/>
              <a:gd name="T77" fmla="*/ 77 h 96"/>
              <a:gd name="T78" fmla="*/ 57 w 85"/>
              <a:gd name="T79" fmla="*/ 71 h 96"/>
              <a:gd name="T80" fmla="*/ 65 w 85"/>
              <a:gd name="T81" fmla="*/ 69 h 96"/>
              <a:gd name="T82" fmla="*/ 73 w 85"/>
              <a:gd name="T83" fmla="*/ 68 h 96"/>
              <a:gd name="T84" fmla="*/ 79 w 85"/>
              <a:gd name="T85" fmla="*/ 71 h 96"/>
              <a:gd name="T86" fmla="*/ 83 w 85"/>
              <a:gd name="T87" fmla="*/ 66 h 96"/>
              <a:gd name="T88" fmla="*/ 84 w 85"/>
              <a:gd name="T89" fmla="*/ 5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" h="96">
                <a:moveTo>
                  <a:pt x="84" y="57"/>
                </a:moveTo>
                <a:cubicBezTo>
                  <a:pt x="82" y="54"/>
                  <a:pt x="79" y="54"/>
                  <a:pt x="79" y="50"/>
                </a:cubicBezTo>
                <a:cubicBezTo>
                  <a:pt x="79" y="47"/>
                  <a:pt x="78" y="47"/>
                  <a:pt x="74" y="47"/>
                </a:cubicBezTo>
                <a:cubicBezTo>
                  <a:pt x="69" y="47"/>
                  <a:pt x="66" y="46"/>
                  <a:pt x="66" y="44"/>
                </a:cubicBezTo>
                <a:cubicBezTo>
                  <a:pt x="66" y="41"/>
                  <a:pt x="63" y="39"/>
                  <a:pt x="65" y="38"/>
                </a:cubicBezTo>
                <a:cubicBezTo>
                  <a:pt x="67" y="37"/>
                  <a:pt x="64" y="35"/>
                  <a:pt x="64" y="33"/>
                </a:cubicBezTo>
                <a:cubicBezTo>
                  <a:pt x="65" y="30"/>
                  <a:pt x="63" y="29"/>
                  <a:pt x="62" y="28"/>
                </a:cubicBezTo>
                <a:cubicBezTo>
                  <a:pt x="60" y="27"/>
                  <a:pt x="54" y="28"/>
                  <a:pt x="54" y="26"/>
                </a:cubicBezTo>
                <a:cubicBezTo>
                  <a:pt x="54" y="24"/>
                  <a:pt x="51" y="24"/>
                  <a:pt x="48" y="24"/>
                </a:cubicBezTo>
                <a:cubicBezTo>
                  <a:pt x="46" y="24"/>
                  <a:pt x="48" y="21"/>
                  <a:pt x="46" y="21"/>
                </a:cubicBezTo>
                <a:cubicBezTo>
                  <a:pt x="43" y="21"/>
                  <a:pt x="44" y="20"/>
                  <a:pt x="41" y="20"/>
                </a:cubicBezTo>
                <a:cubicBezTo>
                  <a:pt x="38" y="21"/>
                  <a:pt x="36" y="19"/>
                  <a:pt x="33" y="15"/>
                </a:cubicBezTo>
                <a:cubicBezTo>
                  <a:pt x="29" y="11"/>
                  <a:pt x="30" y="4"/>
                  <a:pt x="30" y="2"/>
                </a:cubicBezTo>
                <a:cubicBezTo>
                  <a:pt x="31" y="0"/>
                  <a:pt x="26" y="1"/>
                  <a:pt x="24" y="1"/>
                </a:cubicBezTo>
                <a:cubicBezTo>
                  <a:pt x="21" y="1"/>
                  <a:pt x="19" y="3"/>
                  <a:pt x="16" y="5"/>
                </a:cubicBezTo>
                <a:cubicBezTo>
                  <a:pt x="13" y="7"/>
                  <a:pt x="11" y="7"/>
                  <a:pt x="10" y="8"/>
                </a:cubicBezTo>
                <a:cubicBezTo>
                  <a:pt x="8" y="10"/>
                  <a:pt x="6" y="10"/>
                  <a:pt x="4" y="10"/>
                </a:cubicBezTo>
                <a:cubicBezTo>
                  <a:pt x="3" y="9"/>
                  <a:pt x="2" y="9"/>
                  <a:pt x="2" y="9"/>
                </a:cubicBezTo>
                <a:cubicBezTo>
                  <a:pt x="3" y="12"/>
                  <a:pt x="6" y="17"/>
                  <a:pt x="6" y="19"/>
                </a:cubicBezTo>
                <a:cubicBezTo>
                  <a:pt x="7" y="21"/>
                  <a:pt x="5" y="22"/>
                  <a:pt x="5" y="22"/>
                </a:cubicBezTo>
                <a:cubicBezTo>
                  <a:pt x="4" y="23"/>
                  <a:pt x="5" y="31"/>
                  <a:pt x="5" y="32"/>
                </a:cubicBezTo>
                <a:cubicBezTo>
                  <a:pt x="5" y="34"/>
                  <a:pt x="2" y="37"/>
                  <a:pt x="3" y="38"/>
                </a:cubicBezTo>
                <a:cubicBezTo>
                  <a:pt x="5" y="39"/>
                  <a:pt x="2" y="42"/>
                  <a:pt x="2" y="44"/>
                </a:cubicBezTo>
                <a:cubicBezTo>
                  <a:pt x="2" y="46"/>
                  <a:pt x="5" y="46"/>
                  <a:pt x="5" y="47"/>
                </a:cubicBezTo>
                <a:cubicBezTo>
                  <a:pt x="5" y="48"/>
                  <a:pt x="2" y="52"/>
                  <a:pt x="1" y="53"/>
                </a:cubicBezTo>
                <a:cubicBezTo>
                  <a:pt x="0" y="53"/>
                  <a:pt x="0" y="54"/>
                  <a:pt x="0" y="55"/>
                </a:cubicBezTo>
                <a:cubicBezTo>
                  <a:pt x="1" y="55"/>
                  <a:pt x="1" y="57"/>
                  <a:pt x="3" y="59"/>
                </a:cubicBezTo>
                <a:cubicBezTo>
                  <a:pt x="6" y="60"/>
                  <a:pt x="3" y="63"/>
                  <a:pt x="5" y="66"/>
                </a:cubicBezTo>
                <a:cubicBezTo>
                  <a:pt x="7" y="68"/>
                  <a:pt x="9" y="69"/>
                  <a:pt x="8" y="70"/>
                </a:cubicBezTo>
                <a:cubicBezTo>
                  <a:pt x="6" y="71"/>
                  <a:pt x="8" y="73"/>
                  <a:pt x="6" y="75"/>
                </a:cubicBezTo>
                <a:cubicBezTo>
                  <a:pt x="5" y="76"/>
                  <a:pt x="7" y="80"/>
                  <a:pt x="9" y="80"/>
                </a:cubicBezTo>
                <a:cubicBezTo>
                  <a:pt x="10" y="81"/>
                  <a:pt x="9" y="85"/>
                  <a:pt x="11" y="87"/>
                </a:cubicBezTo>
                <a:cubicBezTo>
                  <a:pt x="13" y="89"/>
                  <a:pt x="12" y="93"/>
                  <a:pt x="13" y="94"/>
                </a:cubicBezTo>
                <a:cubicBezTo>
                  <a:pt x="13" y="96"/>
                  <a:pt x="19" y="92"/>
                  <a:pt x="22" y="89"/>
                </a:cubicBezTo>
                <a:cubicBezTo>
                  <a:pt x="25" y="85"/>
                  <a:pt x="25" y="88"/>
                  <a:pt x="28" y="89"/>
                </a:cubicBezTo>
                <a:cubicBezTo>
                  <a:pt x="31" y="89"/>
                  <a:pt x="35" y="89"/>
                  <a:pt x="36" y="92"/>
                </a:cubicBezTo>
                <a:cubicBezTo>
                  <a:pt x="37" y="95"/>
                  <a:pt x="39" y="89"/>
                  <a:pt x="40" y="88"/>
                </a:cubicBezTo>
                <a:cubicBezTo>
                  <a:pt x="41" y="87"/>
                  <a:pt x="48" y="88"/>
                  <a:pt x="49" y="88"/>
                </a:cubicBezTo>
                <a:cubicBezTo>
                  <a:pt x="51" y="87"/>
                  <a:pt x="52" y="79"/>
                  <a:pt x="51" y="77"/>
                </a:cubicBezTo>
                <a:cubicBezTo>
                  <a:pt x="51" y="76"/>
                  <a:pt x="54" y="72"/>
                  <a:pt x="57" y="71"/>
                </a:cubicBezTo>
                <a:cubicBezTo>
                  <a:pt x="59" y="69"/>
                  <a:pt x="63" y="70"/>
                  <a:pt x="65" y="69"/>
                </a:cubicBezTo>
                <a:cubicBezTo>
                  <a:pt x="67" y="68"/>
                  <a:pt x="70" y="68"/>
                  <a:pt x="73" y="68"/>
                </a:cubicBezTo>
                <a:cubicBezTo>
                  <a:pt x="76" y="68"/>
                  <a:pt x="78" y="71"/>
                  <a:pt x="79" y="71"/>
                </a:cubicBezTo>
                <a:cubicBezTo>
                  <a:pt x="81" y="71"/>
                  <a:pt x="83" y="69"/>
                  <a:pt x="83" y="66"/>
                </a:cubicBezTo>
                <a:cubicBezTo>
                  <a:pt x="82" y="64"/>
                  <a:pt x="85" y="60"/>
                  <a:pt x="84" y="5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7" name="Freeform 119"/>
          <p:cNvSpPr>
            <a:spLocks noChangeArrowheads="1"/>
          </p:cNvSpPr>
          <p:nvPr/>
        </p:nvSpPr>
        <p:spPr bwMode="auto">
          <a:xfrm>
            <a:off x="1954498" y="2996693"/>
            <a:ext cx="190450" cy="274962"/>
          </a:xfrm>
          <a:custGeom>
            <a:avLst/>
            <a:gdLst>
              <a:gd name="T0" fmla="*/ 82 w 89"/>
              <a:gd name="T1" fmla="*/ 123 h 129"/>
              <a:gd name="T2" fmla="*/ 82 w 89"/>
              <a:gd name="T3" fmla="*/ 122 h 129"/>
              <a:gd name="T4" fmla="*/ 83 w 89"/>
              <a:gd name="T5" fmla="*/ 120 h 129"/>
              <a:gd name="T6" fmla="*/ 87 w 89"/>
              <a:gd name="T7" fmla="*/ 114 h 129"/>
              <a:gd name="T8" fmla="*/ 84 w 89"/>
              <a:gd name="T9" fmla="*/ 111 h 129"/>
              <a:gd name="T10" fmla="*/ 85 w 89"/>
              <a:gd name="T11" fmla="*/ 105 h 129"/>
              <a:gd name="T12" fmla="*/ 87 w 89"/>
              <a:gd name="T13" fmla="*/ 99 h 129"/>
              <a:gd name="T14" fmla="*/ 87 w 89"/>
              <a:gd name="T15" fmla="*/ 89 h 129"/>
              <a:gd name="T16" fmla="*/ 88 w 89"/>
              <a:gd name="T17" fmla="*/ 86 h 129"/>
              <a:gd name="T18" fmla="*/ 84 w 89"/>
              <a:gd name="T19" fmla="*/ 76 h 129"/>
              <a:gd name="T20" fmla="*/ 77 w 89"/>
              <a:gd name="T21" fmla="*/ 76 h 129"/>
              <a:gd name="T22" fmla="*/ 75 w 89"/>
              <a:gd name="T23" fmla="*/ 67 h 129"/>
              <a:gd name="T24" fmla="*/ 72 w 89"/>
              <a:gd name="T25" fmla="*/ 68 h 129"/>
              <a:gd name="T26" fmla="*/ 65 w 89"/>
              <a:gd name="T27" fmla="*/ 69 h 129"/>
              <a:gd name="T28" fmla="*/ 61 w 89"/>
              <a:gd name="T29" fmla="*/ 65 h 129"/>
              <a:gd name="T30" fmla="*/ 58 w 89"/>
              <a:gd name="T31" fmla="*/ 62 h 129"/>
              <a:gd name="T32" fmla="*/ 55 w 89"/>
              <a:gd name="T33" fmla="*/ 57 h 129"/>
              <a:gd name="T34" fmla="*/ 53 w 89"/>
              <a:gd name="T35" fmla="*/ 51 h 129"/>
              <a:gd name="T36" fmla="*/ 54 w 89"/>
              <a:gd name="T37" fmla="*/ 46 h 129"/>
              <a:gd name="T38" fmla="*/ 57 w 89"/>
              <a:gd name="T39" fmla="*/ 43 h 129"/>
              <a:gd name="T40" fmla="*/ 59 w 89"/>
              <a:gd name="T41" fmla="*/ 36 h 129"/>
              <a:gd name="T42" fmla="*/ 66 w 89"/>
              <a:gd name="T43" fmla="*/ 32 h 129"/>
              <a:gd name="T44" fmla="*/ 74 w 89"/>
              <a:gd name="T45" fmla="*/ 29 h 129"/>
              <a:gd name="T46" fmla="*/ 79 w 89"/>
              <a:gd name="T47" fmla="*/ 29 h 129"/>
              <a:gd name="T48" fmla="*/ 75 w 89"/>
              <a:gd name="T49" fmla="*/ 25 h 129"/>
              <a:gd name="T50" fmla="*/ 79 w 89"/>
              <a:gd name="T51" fmla="*/ 20 h 129"/>
              <a:gd name="T52" fmla="*/ 74 w 89"/>
              <a:gd name="T53" fmla="*/ 15 h 129"/>
              <a:gd name="T54" fmla="*/ 69 w 89"/>
              <a:gd name="T55" fmla="*/ 16 h 129"/>
              <a:gd name="T56" fmla="*/ 65 w 89"/>
              <a:gd name="T57" fmla="*/ 16 h 129"/>
              <a:gd name="T58" fmla="*/ 57 w 89"/>
              <a:gd name="T59" fmla="*/ 15 h 129"/>
              <a:gd name="T60" fmla="*/ 55 w 89"/>
              <a:gd name="T61" fmla="*/ 11 h 129"/>
              <a:gd name="T62" fmla="*/ 50 w 89"/>
              <a:gd name="T63" fmla="*/ 7 h 129"/>
              <a:gd name="T64" fmla="*/ 46 w 89"/>
              <a:gd name="T65" fmla="*/ 1 h 129"/>
              <a:gd name="T66" fmla="*/ 40 w 89"/>
              <a:gd name="T67" fmla="*/ 1 h 129"/>
              <a:gd name="T68" fmla="*/ 42 w 89"/>
              <a:gd name="T69" fmla="*/ 6 h 129"/>
              <a:gd name="T70" fmla="*/ 38 w 89"/>
              <a:gd name="T71" fmla="*/ 13 h 129"/>
              <a:gd name="T72" fmla="*/ 25 w 89"/>
              <a:gd name="T73" fmla="*/ 20 h 129"/>
              <a:gd name="T74" fmla="*/ 18 w 89"/>
              <a:gd name="T75" fmla="*/ 31 h 129"/>
              <a:gd name="T76" fmla="*/ 14 w 89"/>
              <a:gd name="T77" fmla="*/ 32 h 129"/>
              <a:gd name="T78" fmla="*/ 8 w 89"/>
              <a:gd name="T79" fmla="*/ 30 h 129"/>
              <a:gd name="T80" fmla="*/ 8 w 89"/>
              <a:gd name="T81" fmla="*/ 27 h 129"/>
              <a:gd name="T82" fmla="*/ 7 w 89"/>
              <a:gd name="T83" fmla="*/ 23 h 129"/>
              <a:gd name="T84" fmla="*/ 1 w 89"/>
              <a:gd name="T85" fmla="*/ 29 h 129"/>
              <a:gd name="T86" fmla="*/ 4 w 89"/>
              <a:gd name="T87" fmla="*/ 39 h 129"/>
              <a:gd name="T88" fmla="*/ 2 w 89"/>
              <a:gd name="T89" fmla="*/ 40 h 129"/>
              <a:gd name="T90" fmla="*/ 9 w 89"/>
              <a:gd name="T91" fmla="*/ 46 h 129"/>
              <a:gd name="T92" fmla="*/ 16 w 89"/>
              <a:gd name="T93" fmla="*/ 56 h 129"/>
              <a:gd name="T94" fmla="*/ 21 w 89"/>
              <a:gd name="T95" fmla="*/ 66 h 129"/>
              <a:gd name="T96" fmla="*/ 32 w 89"/>
              <a:gd name="T97" fmla="*/ 87 h 129"/>
              <a:gd name="T98" fmla="*/ 36 w 89"/>
              <a:gd name="T99" fmla="*/ 95 h 129"/>
              <a:gd name="T100" fmla="*/ 38 w 89"/>
              <a:gd name="T101" fmla="*/ 102 h 129"/>
              <a:gd name="T102" fmla="*/ 49 w 89"/>
              <a:gd name="T103" fmla="*/ 109 h 129"/>
              <a:gd name="T104" fmla="*/ 69 w 89"/>
              <a:gd name="T105" fmla="*/ 122 h 129"/>
              <a:gd name="T106" fmla="*/ 77 w 89"/>
              <a:gd name="T107" fmla="*/ 128 h 129"/>
              <a:gd name="T108" fmla="*/ 78 w 89"/>
              <a:gd name="T109" fmla="*/ 129 h 129"/>
              <a:gd name="T110" fmla="*/ 79 w 89"/>
              <a:gd name="T111" fmla="*/ 128 h 129"/>
              <a:gd name="T112" fmla="*/ 82 w 89"/>
              <a:gd name="T113" fmla="*/ 12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129">
                <a:moveTo>
                  <a:pt x="82" y="123"/>
                </a:moveTo>
                <a:cubicBezTo>
                  <a:pt x="82" y="122"/>
                  <a:pt x="82" y="122"/>
                  <a:pt x="82" y="122"/>
                </a:cubicBezTo>
                <a:cubicBezTo>
                  <a:pt x="82" y="121"/>
                  <a:pt x="82" y="120"/>
                  <a:pt x="83" y="120"/>
                </a:cubicBezTo>
                <a:cubicBezTo>
                  <a:pt x="84" y="119"/>
                  <a:pt x="87" y="115"/>
                  <a:pt x="87" y="114"/>
                </a:cubicBezTo>
                <a:cubicBezTo>
                  <a:pt x="87" y="113"/>
                  <a:pt x="84" y="113"/>
                  <a:pt x="84" y="111"/>
                </a:cubicBezTo>
                <a:cubicBezTo>
                  <a:pt x="84" y="109"/>
                  <a:pt x="87" y="106"/>
                  <a:pt x="85" y="105"/>
                </a:cubicBezTo>
                <a:cubicBezTo>
                  <a:pt x="84" y="104"/>
                  <a:pt x="87" y="101"/>
                  <a:pt x="87" y="99"/>
                </a:cubicBezTo>
                <a:cubicBezTo>
                  <a:pt x="87" y="98"/>
                  <a:pt x="86" y="90"/>
                  <a:pt x="87" y="89"/>
                </a:cubicBezTo>
                <a:cubicBezTo>
                  <a:pt x="87" y="89"/>
                  <a:pt x="89" y="88"/>
                  <a:pt x="88" y="86"/>
                </a:cubicBezTo>
                <a:cubicBezTo>
                  <a:pt x="88" y="84"/>
                  <a:pt x="85" y="79"/>
                  <a:pt x="84" y="76"/>
                </a:cubicBezTo>
                <a:cubicBezTo>
                  <a:pt x="81" y="76"/>
                  <a:pt x="79" y="76"/>
                  <a:pt x="77" y="76"/>
                </a:cubicBezTo>
                <a:cubicBezTo>
                  <a:pt x="75" y="77"/>
                  <a:pt x="75" y="70"/>
                  <a:pt x="75" y="67"/>
                </a:cubicBezTo>
                <a:cubicBezTo>
                  <a:pt x="75" y="65"/>
                  <a:pt x="73" y="66"/>
                  <a:pt x="72" y="68"/>
                </a:cubicBezTo>
                <a:cubicBezTo>
                  <a:pt x="71" y="70"/>
                  <a:pt x="68" y="69"/>
                  <a:pt x="65" y="69"/>
                </a:cubicBezTo>
                <a:cubicBezTo>
                  <a:pt x="62" y="69"/>
                  <a:pt x="63" y="65"/>
                  <a:pt x="61" y="65"/>
                </a:cubicBezTo>
                <a:cubicBezTo>
                  <a:pt x="59" y="65"/>
                  <a:pt x="58" y="65"/>
                  <a:pt x="58" y="62"/>
                </a:cubicBezTo>
                <a:cubicBezTo>
                  <a:pt x="58" y="60"/>
                  <a:pt x="56" y="59"/>
                  <a:pt x="55" y="57"/>
                </a:cubicBezTo>
                <a:cubicBezTo>
                  <a:pt x="54" y="54"/>
                  <a:pt x="52" y="52"/>
                  <a:pt x="53" y="51"/>
                </a:cubicBezTo>
                <a:cubicBezTo>
                  <a:pt x="54" y="49"/>
                  <a:pt x="52" y="48"/>
                  <a:pt x="54" y="46"/>
                </a:cubicBezTo>
                <a:cubicBezTo>
                  <a:pt x="56" y="44"/>
                  <a:pt x="58" y="45"/>
                  <a:pt x="57" y="43"/>
                </a:cubicBezTo>
                <a:cubicBezTo>
                  <a:pt x="57" y="40"/>
                  <a:pt x="59" y="39"/>
                  <a:pt x="59" y="36"/>
                </a:cubicBezTo>
                <a:cubicBezTo>
                  <a:pt x="60" y="33"/>
                  <a:pt x="63" y="34"/>
                  <a:pt x="66" y="32"/>
                </a:cubicBezTo>
                <a:cubicBezTo>
                  <a:pt x="68" y="30"/>
                  <a:pt x="71" y="31"/>
                  <a:pt x="74" y="29"/>
                </a:cubicBezTo>
                <a:cubicBezTo>
                  <a:pt x="76" y="27"/>
                  <a:pt x="78" y="29"/>
                  <a:pt x="79" y="29"/>
                </a:cubicBezTo>
                <a:cubicBezTo>
                  <a:pt x="78" y="27"/>
                  <a:pt x="76" y="26"/>
                  <a:pt x="75" y="25"/>
                </a:cubicBezTo>
                <a:cubicBezTo>
                  <a:pt x="75" y="24"/>
                  <a:pt x="78" y="21"/>
                  <a:pt x="79" y="20"/>
                </a:cubicBezTo>
                <a:cubicBezTo>
                  <a:pt x="80" y="18"/>
                  <a:pt x="75" y="16"/>
                  <a:pt x="74" y="15"/>
                </a:cubicBezTo>
                <a:cubicBezTo>
                  <a:pt x="73" y="15"/>
                  <a:pt x="71" y="16"/>
                  <a:pt x="69" y="16"/>
                </a:cubicBezTo>
                <a:cubicBezTo>
                  <a:pt x="68" y="15"/>
                  <a:pt x="66" y="15"/>
                  <a:pt x="65" y="16"/>
                </a:cubicBezTo>
                <a:cubicBezTo>
                  <a:pt x="64" y="17"/>
                  <a:pt x="57" y="17"/>
                  <a:pt x="57" y="15"/>
                </a:cubicBezTo>
                <a:cubicBezTo>
                  <a:pt x="58" y="13"/>
                  <a:pt x="54" y="12"/>
                  <a:pt x="55" y="11"/>
                </a:cubicBezTo>
                <a:cubicBezTo>
                  <a:pt x="55" y="9"/>
                  <a:pt x="53" y="7"/>
                  <a:pt x="50" y="7"/>
                </a:cubicBezTo>
                <a:cubicBezTo>
                  <a:pt x="48" y="6"/>
                  <a:pt x="48" y="2"/>
                  <a:pt x="46" y="1"/>
                </a:cubicBezTo>
                <a:cubicBezTo>
                  <a:pt x="45" y="0"/>
                  <a:pt x="43" y="1"/>
                  <a:pt x="40" y="1"/>
                </a:cubicBezTo>
                <a:cubicBezTo>
                  <a:pt x="43" y="4"/>
                  <a:pt x="44" y="5"/>
                  <a:pt x="42" y="6"/>
                </a:cubicBezTo>
                <a:cubicBezTo>
                  <a:pt x="40" y="8"/>
                  <a:pt x="42" y="8"/>
                  <a:pt x="38" y="13"/>
                </a:cubicBezTo>
                <a:cubicBezTo>
                  <a:pt x="34" y="18"/>
                  <a:pt x="28" y="19"/>
                  <a:pt x="25" y="20"/>
                </a:cubicBezTo>
                <a:cubicBezTo>
                  <a:pt x="21" y="21"/>
                  <a:pt x="20" y="27"/>
                  <a:pt x="18" y="31"/>
                </a:cubicBezTo>
                <a:cubicBezTo>
                  <a:pt x="17" y="35"/>
                  <a:pt x="15" y="34"/>
                  <a:pt x="14" y="32"/>
                </a:cubicBezTo>
                <a:cubicBezTo>
                  <a:pt x="12" y="29"/>
                  <a:pt x="10" y="32"/>
                  <a:pt x="8" y="30"/>
                </a:cubicBezTo>
                <a:cubicBezTo>
                  <a:pt x="6" y="28"/>
                  <a:pt x="7" y="28"/>
                  <a:pt x="8" y="27"/>
                </a:cubicBezTo>
                <a:cubicBezTo>
                  <a:pt x="9" y="26"/>
                  <a:pt x="8" y="24"/>
                  <a:pt x="7" y="23"/>
                </a:cubicBezTo>
                <a:cubicBezTo>
                  <a:pt x="5" y="24"/>
                  <a:pt x="2" y="27"/>
                  <a:pt x="1" y="29"/>
                </a:cubicBezTo>
                <a:cubicBezTo>
                  <a:pt x="0" y="32"/>
                  <a:pt x="3" y="37"/>
                  <a:pt x="4" y="39"/>
                </a:cubicBezTo>
                <a:cubicBezTo>
                  <a:pt x="4" y="40"/>
                  <a:pt x="2" y="39"/>
                  <a:pt x="2" y="40"/>
                </a:cubicBezTo>
                <a:cubicBezTo>
                  <a:pt x="1" y="42"/>
                  <a:pt x="7" y="44"/>
                  <a:pt x="9" y="46"/>
                </a:cubicBezTo>
                <a:cubicBezTo>
                  <a:pt x="12" y="48"/>
                  <a:pt x="14" y="53"/>
                  <a:pt x="16" y="56"/>
                </a:cubicBezTo>
                <a:cubicBezTo>
                  <a:pt x="18" y="58"/>
                  <a:pt x="19" y="60"/>
                  <a:pt x="21" y="66"/>
                </a:cubicBezTo>
                <a:cubicBezTo>
                  <a:pt x="23" y="72"/>
                  <a:pt x="28" y="82"/>
                  <a:pt x="32" y="87"/>
                </a:cubicBezTo>
                <a:cubicBezTo>
                  <a:pt x="35" y="91"/>
                  <a:pt x="37" y="94"/>
                  <a:pt x="36" y="95"/>
                </a:cubicBezTo>
                <a:cubicBezTo>
                  <a:pt x="35" y="97"/>
                  <a:pt x="36" y="100"/>
                  <a:pt x="38" y="102"/>
                </a:cubicBezTo>
                <a:cubicBezTo>
                  <a:pt x="41" y="103"/>
                  <a:pt x="43" y="106"/>
                  <a:pt x="49" y="109"/>
                </a:cubicBezTo>
                <a:cubicBezTo>
                  <a:pt x="56" y="113"/>
                  <a:pt x="67" y="119"/>
                  <a:pt x="69" y="122"/>
                </a:cubicBezTo>
                <a:cubicBezTo>
                  <a:pt x="71" y="124"/>
                  <a:pt x="76" y="127"/>
                  <a:pt x="77" y="128"/>
                </a:cubicBezTo>
                <a:cubicBezTo>
                  <a:pt x="78" y="128"/>
                  <a:pt x="78" y="128"/>
                  <a:pt x="78" y="129"/>
                </a:cubicBezTo>
                <a:cubicBezTo>
                  <a:pt x="78" y="129"/>
                  <a:pt x="79" y="128"/>
                  <a:pt x="79" y="128"/>
                </a:cubicBezTo>
                <a:cubicBezTo>
                  <a:pt x="81" y="127"/>
                  <a:pt x="81" y="124"/>
                  <a:pt x="82" y="1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8" name="Freeform 120"/>
          <p:cNvSpPr>
            <a:spLocks noChangeArrowheads="1"/>
          </p:cNvSpPr>
          <p:nvPr/>
        </p:nvSpPr>
        <p:spPr bwMode="auto">
          <a:xfrm>
            <a:off x="2072339" y="2815765"/>
            <a:ext cx="204734" cy="170215"/>
          </a:xfrm>
          <a:custGeom>
            <a:avLst/>
            <a:gdLst>
              <a:gd name="T0" fmla="*/ 10 w 96"/>
              <a:gd name="T1" fmla="*/ 5 h 80"/>
              <a:gd name="T2" fmla="*/ 4 w 96"/>
              <a:gd name="T3" fmla="*/ 13 h 80"/>
              <a:gd name="T4" fmla="*/ 3 w 96"/>
              <a:gd name="T5" fmla="*/ 18 h 80"/>
              <a:gd name="T6" fmla="*/ 2 w 96"/>
              <a:gd name="T7" fmla="*/ 21 h 80"/>
              <a:gd name="T8" fmla="*/ 5 w 96"/>
              <a:gd name="T9" fmla="*/ 22 h 80"/>
              <a:gd name="T10" fmla="*/ 8 w 96"/>
              <a:gd name="T11" fmla="*/ 27 h 80"/>
              <a:gd name="T12" fmla="*/ 13 w 96"/>
              <a:gd name="T13" fmla="*/ 36 h 80"/>
              <a:gd name="T14" fmla="*/ 24 w 96"/>
              <a:gd name="T15" fmla="*/ 37 h 80"/>
              <a:gd name="T16" fmla="*/ 34 w 96"/>
              <a:gd name="T17" fmla="*/ 41 h 80"/>
              <a:gd name="T18" fmla="*/ 42 w 96"/>
              <a:gd name="T19" fmla="*/ 43 h 80"/>
              <a:gd name="T20" fmla="*/ 40 w 96"/>
              <a:gd name="T21" fmla="*/ 56 h 80"/>
              <a:gd name="T22" fmla="*/ 43 w 96"/>
              <a:gd name="T23" fmla="*/ 61 h 80"/>
              <a:gd name="T24" fmla="*/ 43 w 96"/>
              <a:gd name="T25" fmla="*/ 66 h 80"/>
              <a:gd name="T26" fmla="*/ 44 w 96"/>
              <a:gd name="T27" fmla="*/ 70 h 80"/>
              <a:gd name="T28" fmla="*/ 43 w 96"/>
              <a:gd name="T29" fmla="*/ 71 h 80"/>
              <a:gd name="T30" fmla="*/ 48 w 96"/>
              <a:gd name="T31" fmla="*/ 77 h 80"/>
              <a:gd name="T32" fmla="*/ 52 w 96"/>
              <a:gd name="T33" fmla="*/ 79 h 80"/>
              <a:gd name="T34" fmla="*/ 56 w 96"/>
              <a:gd name="T35" fmla="*/ 79 h 80"/>
              <a:gd name="T36" fmla="*/ 61 w 96"/>
              <a:gd name="T37" fmla="*/ 76 h 80"/>
              <a:gd name="T38" fmla="*/ 66 w 96"/>
              <a:gd name="T39" fmla="*/ 74 h 80"/>
              <a:gd name="T40" fmla="*/ 69 w 96"/>
              <a:gd name="T41" fmla="*/ 70 h 80"/>
              <a:gd name="T42" fmla="*/ 70 w 96"/>
              <a:gd name="T43" fmla="*/ 67 h 80"/>
              <a:gd name="T44" fmla="*/ 67 w 96"/>
              <a:gd name="T45" fmla="*/ 66 h 80"/>
              <a:gd name="T46" fmla="*/ 65 w 96"/>
              <a:gd name="T47" fmla="*/ 62 h 80"/>
              <a:gd name="T48" fmla="*/ 62 w 96"/>
              <a:gd name="T49" fmla="*/ 57 h 80"/>
              <a:gd name="T50" fmla="*/ 67 w 96"/>
              <a:gd name="T51" fmla="*/ 56 h 80"/>
              <a:gd name="T52" fmla="*/ 73 w 96"/>
              <a:gd name="T53" fmla="*/ 58 h 80"/>
              <a:gd name="T54" fmla="*/ 75 w 96"/>
              <a:gd name="T55" fmla="*/ 58 h 80"/>
              <a:gd name="T56" fmla="*/ 80 w 96"/>
              <a:gd name="T57" fmla="*/ 56 h 80"/>
              <a:gd name="T58" fmla="*/ 89 w 96"/>
              <a:gd name="T59" fmla="*/ 52 h 80"/>
              <a:gd name="T60" fmla="*/ 91 w 96"/>
              <a:gd name="T61" fmla="*/ 50 h 80"/>
              <a:gd name="T62" fmla="*/ 86 w 96"/>
              <a:gd name="T63" fmla="*/ 44 h 80"/>
              <a:gd name="T64" fmla="*/ 87 w 96"/>
              <a:gd name="T65" fmla="*/ 41 h 80"/>
              <a:gd name="T66" fmla="*/ 90 w 96"/>
              <a:gd name="T67" fmla="*/ 37 h 80"/>
              <a:gd name="T68" fmla="*/ 91 w 96"/>
              <a:gd name="T69" fmla="*/ 34 h 80"/>
              <a:gd name="T70" fmla="*/ 93 w 96"/>
              <a:gd name="T71" fmla="*/ 29 h 80"/>
              <a:gd name="T72" fmla="*/ 96 w 96"/>
              <a:gd name="T73" fmla="*/ 26 h 80"/>
              <a:gd name="T74" fmla="*/ 86 w 96"/>
              <a:gd name="T75" fmla="*/ 25 h 80"/>
              <a:gd name="T76" fmla="*/ 88 w 96"/>
              <a:gd name="T77" fmla="*/ 19 h 80"/>
              <a:gd name="T78" fmla="*/ 78 w 96"/>
              <a:gd name="T79" fmla="*/ 15 h 80"/>
              <a:gd name="T80" fmla="*/ 78 w 96"/>
              <a:gd name="T81" fmla="*/ 11 h 80"/>
              <a:gd name="T82" fmla="*/ 73 w 96"/>
              <a:gd name="T83" fmla="*/ 10 h 80"/>
              <a:gd name="T84" fmla="*/ 59 w 96"/>
              <a:gd name="T85" fmla="*/ 14 h 80"/>
              <a:gd name="T86" fmla="*/ 46 w 96"/>
              <a:gd name="T87" fmla="*/ 11 h 80"/>
              <a:gd name="T88" fmla="*/ 37 w 96"/>
              <a:gd name="T89" fmla="*/ 9 h 80"/>
              <a:gd name="T90" fmla="*/ 32 w 96"/>
              <a:gd name="T91" fmla="*/ 4 h 80"/>
              <a:gd name="T92" fmla="*/ 26 w 96"/>
              <a:gd name="T93" fmla="*/ 0 h 80"/>
              <a:gd name="T94" fmla="*/ 24 w 96"/>
              <a:gd name="T95" fmla="*/ 4 h 80"/>
              <a:gd name="T96" fmla="*/ 15 w 96"/>
              <a:gd name="T97" fmla="*/ 10 h 80"/>
              <a:gd name="T98" fmla="*/ 17 w 96"/>
              <a:gd name="T99" fmla="*/ 20 h 80"/>
              <a:gd name="T100" fmla="*/ 10 w 96"/>
              <a:gd name="T101" fmla="*/ 17 h 80"/>
              <a:gd name="T102" fmla="*/ 13 w 96"/>
              <a:gd name="T103" fmla="*/ 8 h 80"/>
              <a:gd name="T104" fmla="*/ 12 w 96"/>
              <a:gd name="T105" fmla="*/ 4 h 80"/>
              <a:gd name="T106" fmla="*/ 10 w 96"/>
              <a:gd name="T107" fmla="*/ 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6" h="80">
                <a:moveTo>
                  <a:pt x="10" y="5"/>
                </a:moveTo>
                <a:cubicBezTo>
                  <a:pt x="8" y="8"/>
                  <a:pt x="4" y="10"/>
                  <a:pt x="4" y="13"/>
                </a:cubicBezTo>
                <a:cubicBezTo>
                  <a:pt x="4" y="15"/>
                  <a:pt x="4" y="16"/>
                  <a:pt x="3" y="18"/>
                </a:cubicBezTo>
                <a:cubicBezTo>
                  <a:pt x="2" y="19"/>
                  <a:pt x="0" y="21"/>
                  <a:pt x="2" y="21"/>
                </a:cubicBezTo>
                <a:cubicBezTo>
                  <a:pt x="3" y="21"/>
                  <a:pt x="5" y="21"/>
                  <a:pt x="5" y="22"/>
                </a:cubicBezTo>
                <a:cubicBezTo>
                  <a:pt x="5" y="24"/>
                  <a:pt x="8" y="24"/>
                  <a:pt x="8" y="27"/>
                </a:cubicBezTo>
                <a:cubicBezTo>
                  <a:pt x="8" y="29"/>
                  <a:pt x="7" y="36"/>
                  <a:pt x="13" y="36"/>
                </a:cubicBezTo>
                <a:cubicBezTo>
                  <a:pt x="19" y="36"/>
                  <a:pt x="22" y="34"/>
                  <a:pt x="24" y="37"/>
                </a:cubicBezTo>
                <a:cubicBezTo>
                  <a:pt x="27" y="40"/>
                  <a:pt x="30" y="42"/>
                  <a:pt x="34" y="41"/>
                </a:cubicBezTo>
                <a:cubicBezTo>
                  <a:pt x="38" y="41"/>
                  <a:pt x="44" y="40"/>
                  <a:pt x="42" y="43"/>
                </a:cubicBezTo>
                <a:cubicBezTo>
                  <a:pt x="40" y="47"/>
                  <a:pt x="39" y="54"/>
                  <a:pt x="40" y="56"/>
                </a:cubicBezTo>
                <a:cubicBezTo>
                  <a:pt x="42" y="58"/>
                  <a:pt x="45" y="60"/>
                  <a:pt x="43" y="61"/>
                </a:cubicBezTo>
                <a:cubicBezTo>
                  <a:pt x="42" y="63"/>
                  <a:pt x="41" y="65"/>
                  <a:pt x="43" y="66"/>
                </a:cubicBezTo>
                <a:cubicBezTo>
                  <a:pt x="45" y="68"/>
                  <a:pt x="44" y="70"/>
                  <a:pt x="44" y="70"/>
                </a:cubicBezTo>
                <a:cubicBezTo>
                  <a:pt x="44" y="70"/>
                  <a:pt x="44" y="70"/>
                  <a:pt x="43" y="71"/>
                </a:cubicBezTo>
                <a:cubicBezTo>
                  <a:pt x="46" y="73"/>
                  <a:pt x="47" y="76"/>
                  <a:pt x="48" y="77"/>
                </a:cubicBezTo>
                <a:cubicBezTo>
                  <a:pt x="50" y="79"/>
                  <a:pt x="51" y="80"/>
                  <a:pt x="52" y="79"/>
                </a:cubicBezTo>
                <a:cubicBezTo>
                  <a:pt x="54" y="78"/>
                  <a:pt x="55" y="78"/>
                  <a:pt x="56" y="79"/>
                </a:cubicBezTo>
                <a:cubicBezTo>
                  <a:pt x="57" y="79"/>
                  <a:pt x="59" y="78"/>
                  <a:pt x="61" y="76"/>
                </a:cubicBezTo>
                <a:cubicBezTo>
                  <a:pt x="63" y="74"/>
                  <a:pt x="65" y="76"/>
                  <a:pt x="66" y="74"/>
                </a:cubicBezTo>
                <a:cubicBezTo>
                  <a:pt x="66" y="72"/>
                  <a:pt x="67" y="70"/>
                  <a:pt x="69" y="70"/>
                </a:cubicBezTo>
                <a:cubicBezTo>
                  <a:pt x="72" y="70"/>
                  <a:pt x="72" y="67"/>
                  <a:pt x="70" y="67"/>
                </a:cubicBezTo>
                <a:cubicBezTo>
                  <a:pt x="69" y="67"/>
                  <a:pt x="67" y="69"/>
                  <a:pt x="67" y="66"/>
                </a:cubicBezTo>
                <a:cubicBezTo>
                  <a:pt x="67" y="64"/>
                  <a:pt x="65" y="64"/>
                  <a:pt x="65" y="62"/>
                </a:cubicBezTo>
                <a:cubicBezTo>
                  <a:pt x="65" y="60"/>
                  <a:pt x="65" y="58"/>
                  <a:pt x="62" y="57"/>
                </a:cubicBezTo>
                <a:cubicBezTo>
                  <a:pt x="60" y="55"/>
                  <a:pt x="66" y="55"/>
                  <a:pt x="67" y="56"/>
                </a:cubicBezTo>
                <a:cubicBezTo>
                  <a:pt x="68" y="57"/>
                  <a:pt x="72" y="56"/>
                  <a:pt x="73" y="58"/>
                </a:cubicBezTo>
                <a:cubicBezTo>
                  <a:pt x="73" y="60"/>
                  <a:pt x="75" y="61"/>
                  <a:pt x="75" y="58"/>
                </a:cubicBezTo>
                <a:cubicBezTo>
                  <a:pt x="75" y="56"/>
                  <a:pt x="78" y="55"/>
                  <a:pt x="80" y="56"/>
                </a:cubicBezTo>
                <a:cubicBezTo>
                  <a:pt x="82" y="56"/>
                  <a:pt x="87" y="53"/>
                  <a:pt x="89" y="52"/>
                </a:cubicBezTo>
                <a:cubicBezTo>
                  <a:pt x="90" y="52"/>
                  <a:pt x="90" y="51"/>
                  <a:pt x="91" y="50"/>
                </a:cubicBezTo>
                <a:cubicBezTo>
                  <a:pt x="89" y="48"/>
                  <a:pt x="87" y="45"/>
                  <a:pt x="86" y="44"/>
                </a:cubicBezTo>
                <a:cubicBezTo>
                  <a:pt x="85" y="43"/>
                  <a:pt x="87" y="42"/>
                  <a:pt x="87" y="41"/>
                </a:cubicBezTo>
                <a:cubicBezTo>
                  <a:pt x="86" y="39"/>
                  <a:pt x="87" y="38"/>
                  <a:pt x="90" y="37"/>
                </a:cubicBezTo>
                <a:cubicBezTo>
                  <a:pt x="93" y="37"/>
                  <a:pt x="93" y="35"/>
                  <a:pt x="91" y="34"/>
                </a:cubicBezTo>
                <a:cubicBezTo>
                  <a:pt x="89" y="33"/>
                  <a:pt x="92" y="30"/>
                  <a:pt x="93" y="29"/>
                </a:cubicBezTo>
                <a:cubicBezTo>
                  <a:pt x="94" y="29"/>
                  <a:pt x="95" y="27"/>
                  <a:pt x="96" y="26"/>
                </a:cubicBezTo>
                <a:cubicBezTo>
                  <a:pt x="93" y="24"/>
                  <a:pt x="88" y="24"/>
                  <a:pt x="86" y="25"/>
                </a:cubicBezTo>
                <a:cubicBezTo>
                  <a:pt x="83" y="25"/>
                  <a:pt x="88" y="22"/>
                  <a:pt x="88" y="19"/>
                </a:cubicBezTo>
                <a:cubicBezTo>
                  <a:pt x="88" y="16"/>
                  <a:pt x="80" y="16"/>
                  <a:pt x="78" y="15"/>
                </a:cubicBezTo>
                <a:cubicBezTo>
                  <a:pt x="75" y="15"/>
                  <a:pt x="75" y="11"/>
                  <a:pt x="78" y="11"/>
                </a:cubicBezTo>
                <a:cubicBezTo>
                  <a:pt x="82" y="11"/>
                  <a:pt x="77" y="9"/>
                  <a:pt x="73" y="10"/>
                </a:cubicBezTo>
                <a:cubicBezTo>
                  <a:pt x="69" y="10"/>
                  <a:pt x="63" y="13"/>
                  <a:pt x="59" y="14"/>
                </a:cubicBezTo>
                <a:cubicBezTo>
                  <a:pt x="56" y="16"/>
                  <a:pt x="50" y="9"/>
                  <a:pt x="46" y="11"/>
                </a:cubicBezTo>
                <a:cubicBezTo>
                  <a:pt x="43" y="12"/>
                  <a:pt x="37" y="12"/>
                  <a:pt x="37" y="9"/>
                </a:cubicBezTo>
                <a:cubicBezTo>
                  <a:pt x="38" y="6"/>
                  <a:pt x="36" y="3"/>
                  <a:pt x="32" y="4"/>
                </a:cubicBezTo>
                <a:cubicBezTo>
                  <a:pt x="28" y="4"/>
                  <a:pt x="29" y="0"/>
                  <a:pt x="26" y="0"/>
                </a:cubicBezTo>
                <a:cubicBezTo>
                  <a:pt x="23" y="0"/>
                  <a:pt x="26" y="3"/>
                  <a:pt x="24" y="4"/>
                </a:cubicBezTo>
                <a:cubicBezTo>
                  <a:pt x="22" y="5"/>
                  <a:pt x="15" y="7"/>
                  <a:pt x="15" y="10"/>
                </a:cubicBezTo>
                <a:cubicBezTo>
                  <a:pt x="15" y="12"/>
                  <a:pt x="19" y="17"/>
                  <a:pt x="17" y="20"/>
                </a:cubicBezTo>
                <a:cubicBezTo>
                  <a:pt x="16" y="22"/>
                  <a:pt x="11" y="20"/>
                  <a:pt x="10" y="17"/>
                </a:cubicBezTo>
                <a:cubicBezTo>
                  <a:pt x="9" y="14"/>
                  <a:pt x="14" y="10"/>
                  <a:pt x="13" y="8"/>
                </a:cubicBezTo>
                <a:cubicBezTo>
                  <a:pt x="12" y="7"/>
                  <a:pt x="12" y="5"/>
                  <a:pt x="12" y="4"/>
                </a:cubicBezTo>
                <a:cubicBezTo>
                  <a:pt x="11" y="4"/>
                  <a:pt x="10" y="4"/>
                  <a:pt x="10" y="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9" name="Freeform 121"/>
          <p:cNvSpPr>
            <a:spLocks noChangeArrowheads="1"/>
          </p:cNvSpPr>
          <p:nvPr/>
        </p:nvSpPr>
        <p:spPr bwMode="auto">
          <a:xfrm>
            <a:off x="2300880" y="2902657"/>
            <a:ext cx="64277" cy="66658"/>
          </a:xfrm>
          <a:custGeom>
            <a:avLst/>
            <a:gdLst>
              <a:gd name="T0" fmla="*/ 7 w 30"/>
              <a:gd name="T1" fmla="*/ 6 h 31"/>
              <a:gd name="T2" fmla="*/ 4 w 30"/>
              <a:gd name="T3" fmla="*/ 9 h 31"/>
              <a:gd name="T4" fmla="*/ 2 w 30"/>
              <a:gd name="T5" fmla="*/ 15 h 31"/>
              <a:gd name="T6" fmla="*/ 7 w 30"/>
              <a:gd name="T7" fmla="*/ 23 h 31"/>
              <a:gd name="T8" fmla="*/ 11 w 30"/>
              <a:gd name="T9" fmla="*/ 30 h 31"/>
              <a:gd name="T10" fmla="*/ 15 w 30"/>
              <a:gd name="T11" fmla="*/ 30 h 31"/>
              <a:gd name="T12" fmla="*/ 18 w 30"/>
              <a:gd name="T13" fmla="*/ 26 h 31"/>
              <a:gd name="T14" fmla="*/ 25 w 30"/>
              <a:gd name="T15" fmla="*/ 26 h 31"/>
              <a:gd name="T16" fmla="*/ 26 w 30"/>
              <a:gd name="T17" fmla="*/ 27 h 31"/>
              <a:gd name="T18" fmla="*/ 28 w 30"/>
              <a:gd name="T19" fmla="*/ 24 h 31"/>
              <a:gd name="T20" fmla="*/ 27 w 30"/>
              <a:gd name="T21" fmla="*/ 15 h 31"/>
              <a:gd name="T22" fmla="*/ 28 w 30"/>
              <a:gd name="T23" fmla="*/ 7 h 31"/>
              <a:gd name="T24" fmla="*/ 30 w 30"/>
              <a:gd name="T25" fmla="*/ 3 h 31"/>
              <a:gd name="T26" fmla="*/ 23 w 30"/>
              <a:gd name="T27" fmla="*/ 2 h 31"/>
              <a:gd name="T28" fmla="*/ 14 w 30"/>
              <a:gd name="T29" fmla="*/ 2 h 31"/>
              <a:gd name="T30" fmla="*/ 9 w 30"/>
              <a:gd name="T31" fmla="*/ 2 h 31"/>
              <a:gd name="T32" fmla="*/ 8 w 30"/>
              <a:gd name="T33" fmla="*/ 2 h 31"/>
              <a:gd name="T34" fmla="*/ 7 w 30"/>
              <a:gd name="T35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0" h="31">
                <a:moveTo>
                  <a:pt x="7" y="6"/>
                </a:moveTo>
                <a:cubicBezTo>
                  <a:pt x="8" y="8"/>
                  <a:pt x="6" y="9"/>
                  <a:pt x="4" y="9"/>
                </a:cubicBezTo>
                <a:cubicBezTo>
                  <a:pt x="2" y="10"/>
                  <a:pt x="3" y="14"/>
                  <a:pt x="2" y="15"/>
                </a:cubicBezTo>
                <a:cubicBezTo>
                  <a:pt x="0" y="17"/>
                  <a:pt x="6" y="20"/>
                  <a:pt x="7" y="23"/>
                </a:cubicBezTo>
                <a:cubicBezTo>
                  <a:pt x="8" y="24"/>
                  <a:pt x="10" y="28"/>
                  <a:pt x="11" y="30"/>
                </a:cubicBezTo>
                <a:cubicBezTo>
                  <a:pt x="13" y="31"/>
                  <a:pt x="14" y="31"/>
                  <a:pt x="15" y="30"/>
                </a:cubicBezTo>
                <a:cubicBezTo>
                  <a:pt x="17" y="29"/>
                  <a:pt x="15" y="26"/>
                  <a:pt x="18" y="26"/>
                </a:cubicBezTo>
                <a:cubicBezTo>
                  <a:pt x="20" y="26"/>
                  <a:pt x="24" y="25"/>
                  <a:pt x="25" y="26"/>
                </a:cubicBezTo>
                <a:cubicBezTo>
                  <a:pt x="25" y="27"/>
                  <a:pt x="26" y="27"/>
                  <a:pt x="26" y="27"/>
                </a:cubicBezTo>
                <a:cubicBezTo>
                  <a:pt x="27" y="26"/>
                  <a:pt x="28" y="25"/>
                  <a:pt x="28" y="24"/>
                </a:cubicBezTo>
                <a:cubicBezTo>
                  <a:pt x="28" y="23"/>
                  <a:pt x="28" y="18"/>
                  <a:pt x="27" y="15"/>
                </a:cubicBezTo>
                <a:cubicBezTo>
                  <a:pt x="26" y="12"/>
                  <a:pt x="27" y="8"/>
                  <a:pt x="28" y="7"/>
                </a:cubicBezTo>
                <a:cubicBezTo>
                  <a:pt x="29" y="6"/>
                  <a:pt x="29" y="5"/>
                  <a:pt x="30" y="3"/>
                </a:cubicBezTo>
                <a:cubicBezTo>
                  <a:pt x="27" y="2"/>
                  <a:pt x="25" y="1"/>
                  <a:pt x="23" y="2"/>
                </a:cubicBezTo>
                <a:cubicBezTo>
                  <a:pt x="19" y="2"/>
                  <a:pt x="15" y="4"/>
                  <a:pt x="14" y="2"/>
                </a:cubicBezTo>
                <a:cubicBezTo>
                  <a:pt x="13" y="0"/>
                  <a:pt x="11" y="0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8" y="4"/>
                  <a:pt x="7" y="5"/>
                  <a:pt x="7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0" name="Freeform 122"/>
          <p:cNvSpPr>
            <a:spLocks noChangeArrowheads="1"/>
          </p:cNvSpPr>
          <p:nvPr/>
        </p:nvSpPr>
        <p:spPr bwMode="auto">
          <a:xfrm>
            <a:off x="2253267" y="2870520"/>
            <a:ext cx="71419" cy="107128"/>
          </a:xfrm>
          <a:custGeom>
            <a:avLst/>
            <a:gdLst>
              <a:gd name="T0" fmla="*/ 8 w 33"/>
              <a:gd name="T1" fmla="*/ 3 h 50"/>
              <a:gd name="T2" fmla="*/ 6 w 33"/>
              <a:gd name="T3" fmla="*/ 8 h 50"/>
              <a:gd name="T4" fmla="*/ 5 w 33"/>
              <a:gd name="T5" fmla="*/ 11 h 50"/>
              <a:gd name="T6" fmla="*/ 2 w 33"/>
              <a:gd name="T7" fmla="*/ 15 h 50"/>
              <a:gd name="T8" fmla="*/ 1 w 33"/>
              <a:gd name="T9" fmla="*/ 18 h 50"/>
              <a:gd name="T10" fmla="*/ 6 w 33"/>
              <a:gd name="T11" fmla="*/ 24 h 50"/>
              <a:gd name="T12" fmla="*/ 8 w 33"/>
              <a:gd name="T13" fmla="*/ 22 h 50"/>
              <a:gd name="T14" fmla="*/ 11 w 33"/>
              <a:gd name="T15" fmla="*/ 28 h 50"/>
              <a:gd name="T16" fmla="*/ 12 w 33"/>
              <a:gd name="T17" fmla="*/ 34 h 50"/>
              <a:gd name="T18" fmla="*/ 13 w 33"/>
              <a:gd name="T19" fmla="*/ 46 h 50"/>
              <a:gd name="T20" fmla="*/ 20 w 33"/>
              <a:gd name="T21" fmla="*/ 49 h 50"/>
              <a:gd name="T22" fmla="*/ 25 w 33"/>
              <a:gd name="T23" fmla="*/ 47 h 50"/>
              <a:gd name="T24" fmla="*/ 28 w 33"/>
              <a:gd name="T25" fmla="*/ 45 h 50"/>
              <a:gd name="T26" fmla="*/ 33 w 33"/>
              <a:gd name="T27" fmla="*/ 45 h 50"/>
              <a:gd name="T28" fmla="*/ 29 w 33"/>
              <a:gd name="T29" fmla="*/ 38 h 50"/>
              <a:gd name="T30" fmla="*/ 24 w 33"/>
              <a:gd name="T31" fmla="*/ 30 h 50"/>
              <a:gd name="T32" fmla="*/ 26 w 33"/>
              <a:gd name="T33" fmla="*/ 24 h 50"/>
              <a:gd name="T34" fmla="*/ 29 w 33"/>
              <a:gd name="T35" fmla="*/ 21 h 50"/>
              <a:gd name="T36" fmla="*/ 30 w 33"/>
              <a:gd name="T37" fmla="*/ 17 h 50"/>
              <a:gd name="T38" fmla="*/ 24 w 33"/>
              <a:gd name="T39" fmla="*/ 11 h 50"/>
              <a:gd name="T40" fmla="*/ 20 w 33"/>
              <a:gd name="T41" fmla="*/ 7 h 50"/>
              <a:gd name="T42" fmla="*/ 13 w 33"/>
              <a:gd name="T43" fmla="*/ 1 h 50"/>
              <a:gd name="T44" fmla="*/ 11 w 33"/>
              <a:gd name="T45" fmla="*/ 0 h 50"/>
              <a:gd name="T46" fmla="*/ 8 w 33"/>
              <a:gd name="T47" fmla="*/ 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50">
                <a:moveTo>
                  <a:pt x="8" y="3"/>
                </a:moveTo>
                <a:cubicBezTo>
                  <a:pt x="7" y="4"/>
                  <a:pt x="4" y="7"/>
                  <a:pt x="6" y="8"/>
                </a:cubicBezTo>
                <a:cubicBezTo>
                  <a:pt x="8" y="9"/>
                  <a:pt x="8" y="11"/>
                  <a:pt x="5" y="11"/>
                </a:cubicBezTo>
                <a:cubicBezTo>
                  <a:pt x="2" y="12"/>
                  <a:pt x="1" y="13"/>
                  <a:pt x="2" y="15"/>
                </a:cubicBezTo>
                <a:cubicBezTo>
                  <a:pt x="2" y="16"/>
                  <a:pt x="0" y="17"/>
                  <a:pt x="1" y="18"/>
                </a:cubicBezTo>
                <a:cubicBezTo>
                  <a:pt x="2" y="19"/>
                  <a:pt x="4" y="22"/>
                  <a:pt x="6" y="24"/>
                </a:cubicBezTo>
                <a:cubicBezTo>
                  <a:pt x="6" y="23"/>
                  <a:pt x="7" y="22"/>
                  <a:pt x="8" y="22"/>
                </a:cubicBezTo>
                <a:cubicBezTo>
                  <a:pt x="11" y="23"/>
                  <a:pt x="9" y="27"/>
                  <a:pt x="11" y="28"/>
                </a:cubicBezTo>
                <a:cubicBezTo>
                  <a:pt x="13" y="29"/>
                  <a:pt x="13" y="33"/>
                  <a:pt x="12" y="34"/>
                </a:cubicBezTo>
                <a:cubicBezTo>
                  <a:pt x="10" y="35"/>
                  <a:pt x="9" y="42"/>
                  <a:pt x="13" y="46"/>
                </a:cubicBezTo>
                <a:cubicBezTo>
                  <a:pt x="17" y="50"/>
                  <a:pt x="20" y="50"/>
                  <a:pt x="20" y="49"/>
                </a:cubicBezTo>
                <a:cubicBezTo>
                  <a:pt x="21" y="48"/>
                  <a:pt x="24" y="49"/>
                  <a:pt x="25" y="47"/>
                </a:cubicBezTo>
                <a:cubicBezTo>
                  <a:pt x="26" y="45"/>
                  <a:pt x="27" y="47"/>
                  <a:pt x="28" y="45"/>
                </a:cubicBezTo>
                <a:cubicBezTo>
                  <a:pt x="29" y="44"/>
                  <a:pt x="31" y="45"/>
                  <a:pt x="33" y="45"/>
                </a:cubicBezTo>
                <a:cubicBezTo>
                  <a:pt x="32" y="43"/>
                  <a:pt x="30" y="39"/>
                  <a:pt x="29" y="38"/>
                </a:cubicBezTo>
                <a:cubicBezTo>
                  <a:pt x="28" y="35"/>
                  <a:pt x="22" y="32"/>
                  <a:pt x="24" y="30"/>
                </a:cubicBezTo>
                <a:cubicBezTo>
                  <a:pt x="25" y="29"/>
                  <a:pt x="24" y="25"/>
                  <a:pt x="26" y="24"/>
                </a:cubicBezTo>
                <a:cubicBezTo>
                  <a:pt x="28" y="24"/>
                  <a:pt x="30" y="23"/>
                  <a:pt x="29" y="21"/>
                </a:cubicBezTo>
                <a:cubicBezTo>
                  <a:pt x="29" y="20"/>
                  <a:pt x="30" y="19"/>
                  <a:pt x="30" y="17"/>
                </a:cubicBezTo>
                <a:cubicBezTo>
                  <a:pt x="28" y="17"/>
                  <a:pt x="25" y="11"/>
                  <a:pt x="24" y="11"/>
                </a:cubicBezTo>
                <a:cubicBezTo>
                  <a:pt x="22" y="11"/>
                  <a:pt x="20" y="10"/>
                  <a:pt x="20" y="7"/>
                </a:cubicBezTo>
                <a:cubicBezTo>
                  <a:pt x="21" y="4"/>
                  <a:pt x="16" y="4"/>
                  <a:pt x="13" y="1"/>
                </a:cubicBezTo>
                <a:cubicBezTo>
                  <a:pt x="13" y="0"/>
                  <a:pt x="12" y="0"/>
                  <a:pt x="11" y="0"/>
                </a:cubicBezTo>
                <a:cubicBezTo>
                  <a:pt x="10" y="1"/>
                  <a:pt x="9" y="3"/>
                  <a:pt x="8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1" name="Freeform 123"/>
          <p:cNvSpPr>
            <a:spLocks noChangeArrowheads="1"/>
          </p:cNvSpPr>
          <p:nvPr/>
        </p:nvSpPr>
        <p:spPr bwMode="auto">
          <a:xfrm>
            <a:off x="2355635" y="2908610"/>
            <a:ext cx="45232" cy="58325"/>
          </a:xfrm>
          <a:custGeom>
            <a:avLst/>
            <a:gdLst>
              <a:gd name="T0" fmla="*/ 1 w 21"/>
              <a:gd name="T1" fmla="*/ 12 h 27"/>
              <a:gd name="T2" fmla="*/ 2 w 21"/>
              <a:gd name="T3" fmla="*/ 21 h 27"/>
              <a:gd name="T4" fmla="*/ 0 w 21"/>
              <a:gd name="T5" fmla="*/ 24 h 27"/>
              <a:gd name="T6" fmla="*/ 6 w 21"/>
              <a:gd name="T7" fmla="*/ 25 h 27"/>
              <a:gd name="T8" fmla="*/ 13 w 21"/>
              <a:gd name="T9" fmla="*/ 22 h 27"/>
              <a:gd name="T10" fmla="*/ 21 w 21"/>
              <a:gd name="T11" fmla="*/ 11 h 27"/>
              <a:gd name="T12" fmla="*/ 21 w 21"/>
              <a:gd name="T13" fmla="*/ 11 h 27"/>
              <a:gd name="T14" fmla="*/ 10 w 21"/>
              <a:gd name="T15" fmla="*/ 2 h 27"/>
              <a:gd name="T16" fmla="*/ 4 w 21"/>
              <a:gd name="T17" fmla="*/ 0 h 27"/>
              <a:gd name="T18" fmla="*/ 2 w 21"/>
              <a:gd name="T19" fmla="*/ 4 h 27"/>
              <a:gd name="T20" fmla="*/ 1 w 21"/>
              <a:gd name="T21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27">
                <a:moveTo>
                  <a:pt x="1" y="12"/>
                </a:moveTo>
                <a:cubicBezTo>
                  <a:pt x="2" y="15"/>
                  <a:pt x="2" y="20"/>
                  <a:pt x="2" y="21"/>
                </a:cubicBezTo>
                <a:cubicBezTo>
                  <a:pt x="2" y="22"/>
                  <a:pt x="1" y="23"/>
                  <a:pt x="0" y="24"/>
                </a:cubicBezTo>
                <a:cubicBezTo>
                  <a:pt x="1" y="26"/>
                  <a:pt x="3" y="26"/>
                  <a:pt x="6" y="25"/>
                </a:cubicBezTo>
                <a:cubicBezTo>
                  <a:pt x="10" y="24"/>
                  <a:pt x="12" y="27"/>
                  <a:pt x="13" y="22"/>
                </a:cubicBezTo>
                <a:cubicBezTo>
                  <a:pt x="14" y="19"/>
                  <a:pt x="18" y="14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18" y="10"/>
                  <a:pt x="14" y="3"/>
                  <a:pt x="10" y="2"/>
                </a:cubicBezTo>
                <a:cubicBezTo>
                  <a:pt x="8" y="2"/>
                  <a:pt x="6" y="1"/>
                  <a:pt x="4" y="0"/>
                </a:cubicBezTo>
                <a:cubicBezTo>
                  <a:pt x="3" y="2"/>
                  <a:pt x="3" y="3"/>
                  <a:pt x="2" y="4"/>
                </a:cubicBezTo>
                <a:cubicBezTo>
                  <a:pt x="1" y="5"/>
                  <a:pt x="0" y="9"/>
                  <a:pt x="1" y="1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2" name="Freeform 124"/>
          <p:cNvSpPr>
            <a:spLocks noChangeArrowheads="1"/>
          </p:cNvSpPr>
          <p:nvPr/>
        </p:nvSpPr>
        <p:spPr bwMode="auto">
          <a:xfrm>
            <a:off x="1908076" y="2639599"/>
            <a:ext cx="155931" cy="55944"/>
          </a:xfrm>
          <a:custGeom>
            <a:avLst/>
            <a:gdLst>
              <a:gd name="T0" fmla="*/ 59 w 73"/>
              <a:gd name="T1" fmla="*/ 17 h 26"/>
              <a:gd name="T2" fmla="*/ 26 w 73"/>
              <a:gd name="T3" fmla="*/ 3 h 26"/>
              <a:gd name="T4" fmla="*/ 1 w 73"/>
              <a:gd name="T5" fmla="*/ 12 h 26"/>
              <a:gd name="T6" fmla="*/ 13 w 73"/>
              <a:gd name="T7" fmla="*/ 6 h 26"/>
              <a:gd name="T8" fmla="*/ 20 w 73"/>
              <a:gd name="T9" fmla="*/ 9 h 26"/>
              <a:gd name="T10" fmla="*/ 31 w 73"/>
              <a:gd name="T11" fmla="*/ 12 h 26"/>
              <a:gd name="T12" fmla="*/ 46 w 73"/>
              <a:gd name="T13" fmla="*/ 19 h 26"/>
              <a:gd name="T14" fmla="*/ 49 w 73"/>
              <a:gd name="T15" fmla="*/ 25 h 26"/>
              <a:gd name="T16" fmla="*/ 72 w 73"/>
              <a:gd name="T17" fmla="*/ 24 h 26"/>
              <a:gd name="T18" fmla="*/ 59 w 73"/>
              <a:gd name="T19" fmla="*/ 1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26">
                <a:moveTo>
                  <a:pt x="59" y="17"/>
                </a:moveTo>
                <a:cubicBezTo>
                  <a:pt x="54" y="17"/>
                  <a:pt x="39" y="6"/>
                  <a:pt x="26" y="3"/>
                </a:cubicBezTo>
                <a:cubicBezTo>
                  <a:pt x="12" y="0"/>
                  <a:pt x="0" y="10"/>
                  <a:pt x="1" y="12"/>
                </a:cubicBezTo>
                <a:cubicBezTo>
                  <a:pt x="3" y="14"/>
                  <a:pt x="10" y="9"/>
                  <a:pt x="13" y="6"/>
                </a:cubicBezTo>
                <a:cubicBezTo>
                  <a:pt x="16" y="4"/>
                  <a:pt x="19" y="7"/>
                  <a:pt x="20" y="9"/>
                </a:cubicBezTo>
                <a:cubicBezTo>
                  <a:pt x="20" y="11"/>
                  <a:pt x="24" y="11"/>
                  <a:pt x="31" y="12"/>
                </a:cubicBezTo>
                <a:cubicBezTo>
                  <a:pt x="38" y="12"/>
                  <a:pt x="39" y="18"/>
                  <a:pt x="46" y="19"/>
                </a:cubicBezTo>
                <a:cubicBezTo>
                  <a:pt x="53" y="21"/>
                  <a:pt x="46" y="24"/>
                  <a:pt x="49" y="25"/>
                </a:cubicBezTo>
                <a:cubicBezTo>
                  <a:pt x="53" y="26"/>
                  <a:pt x="70" y="26"/>
                  <a:pt x="72" y="24"/>
                </a:cubicBezTo>
                <a:cubicBezTo>
                  <a:pt x="73" y="23"/>
                  <a:pt x="63" y="17"/>
                  <a:pt x="59" y="1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3" name="Freeform 125"/>
          <p:cNvSpPr>
            <a:spLocks noChangeArrowheads="1"/>
          </p:cNvSpPr>
          <p:nvPr/>
        </p:nvSpPr>
        <p:spPr bwMode="auto">
          <a:xfrm>
            <a:off x="1997349" y="2714588"/>
            <a:ext cx="36900" cy="17855"/>
          </a:xfrm>
          <a:custGeom>
            <a:avLst/>
            <a:gdLst>
              <a:gd name="T0" fmla="*/ 1 w 17"/>
              <a:gd name="T1" fmla="*/ 3 h 8"/>
              <a:gd name="T2" fmla="*/ 15 w 17"/>
              <a:gd name="T3" fmla="*/ 5 h 8"/>
              <a:gd name="T4" fmla="*/ 1 w 17"/>
              <a:gd name="T5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8">
                <a:moveTo>
                  <a:pt x="1" y="3"/>
                </a:moveTo>
                <a:cubicBezTo>
                  <a:pt x="2" y="5"/>
                  <a:pt x="14" y="8"/>
                  <a:pt x="15" y="5"/>
                </a:cubicBezTo>
                <a:cubicBezTo>
                  <a:pt x="17" y="2"/>
                  <a:pt x="0" y="0"/>
                  <a:pt x="1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4" name="Freeform 126"/>
          <p:cNvSpPr>
            <a:spLocks noChangeArrowheads="1"/>
          </p:cNvSpPr>
          <p:nvPr/>
        </p:nvSpPr>
        <p:spPr bwMode="auto">
          <a:xfrm>
            <a:off x="2161613" y="2712207"/>
            <a:ext cx="32139" cy="20236"/>
          </a:xfrm>
          <a:custGeom>
            <a:avLst/>
            <a:gdLst>
              <a:gd name="T0" fmla="*/ 3 w 15"/>
              <a:gd name="T1" fmla="*/ 4 h 9"/>
              <a:gd name="T2" fmla="*/ 14 w 15"/>
              <a:gd name="T3" fmla="*/ 4 h 9"/>
              <a:gd name="T4" fmla="*/ 3 w 15"/>
              <a:gd name="T5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9">
                <a:moveTo>
                  <a:pt x="3" y="4"/>
                </a:moveTo>
                <a:cubicBezTo>
                  <a:pt x="5" y="9"/>
                  <a:pt x="13" y="6"/>
                  <a:pt x="14" y="4"/>
                </a:cubicBezTo>
                <a:cubicBezTo>
                  <a:pt x="15" y="1"/>
                  <a:pt x="0" y="0"/>
                  <a:pt x="3" y="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5" name="Freeform 127"/>
          <p:cNvSpPr>
            <a:spLocks noEditPoints="1" noChangeArrowheads="1"/>
          </p:cNvSpPr>
          <p:nvPr/>
        </p:nvSpPr>
        <p:spPr bwMode="auto">
          <a:xfrm>
            <a:off x="2253267" y="3827533"/>
            <a:ext cx="53564" cy="22616"/>
          </a:xfrm>
          <a:custGeom>
            <a:avLst/>
            <a:gdLst>
              <a:gd name="T0" fmla="*/ 24 w 25"/>
              <a:gd name="T1" fmla="*/ 5 h 11"/>
              <a:gd name="T2" fmla="*/ 13 w 25"/>
              <a:gd name="T3" fmla="*/ 10 h 11"/>
              <a:gd name="T4" fmla="*/ 24 w 25"/>
              <a:gd name="T5" fmla="*/ 5 h 11"/>
              <a:gd name="T6" fmla="*/ 11 w 25"/>
              <a:gd name="T7" fmla="*/ 1 h 11"/>
              <a:gd name="T8" fmla="*/ 3 w 25"/>
              <a:gd name="T9" fmla="*/ 9 h 11"/>
              <a:gd name="T10" fmla="*/ 11 w 25"/>
              <a:gd name="T11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11">
                <a:moveTo>
                  <a:pt x="24" y="5"/>
                </a:moveTo>
                <a:cubicBezTo>
                  <a:pt x="21" y="0"/>
                  <a:pt x="10" y="8"/>
                  <a:pt x="13" y="10"/>
                </a:cubicBezTo>
                <a:cubicBezTo>
                  <a:pt x="15" y="11"/>
                  <a:pt x="25" y="7"/>
                  <a:pt x="24" y="5"/>
                </a:cubicBezTo>
                <a:close/>
                <a:moveTo>
                  <a:pt x="11" y="1"/>
                </a:moveTo>
                <a:cubicBezTo>
                  <a:pt x="8" y="1"/>
                  <a:pt x="0" y="7"/>
                  <a:pt x="3" y="9"/>
                </a:cubicBezTo>
                <a:cubicBezTo>
                  <a:pt x="7" y="11"/>
                  <a:pt x="15" y="2"/>
                  <a:pt x="11" y="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6" name="Freeform 128"/>
          <p:cNvSpPr>
            <a:spLocks noEditPoints="1" noChangeArrowheads="1"/>
          </p:cNvSpPr>
          <p:nvPr/>
        </p:nvSpPr>
        <p:spPr bwMode="auto">
          <a:xfrm>
            <a:off x="1800947" y="2972886"/>
            <a:ext cx="247586" cy="98796"/>
          </a:xfrm>
          <a:custGeom>
            <a:avLst/>
            <a:gdLst>
              <a:gd name="T0" fmla="*/ 112 w 116"/>
              <a:gd name="T1" fmla="*/ 12 h 46"/>
              <a:gd name="T2" fmla="*/ 107 w 116"/>
              <a:gd name="T3" fmla="*/ 8 h 46"/>
              <a:gd name="T4" fmla="*/ 102 w 116"/>
              <a:gd name="T5" fmla="*/ 8 h 46"/>
              <a:gd name="T6" fmla="*/ 98 w 116"/>
              <a:gd name="T7" fmla="*/ 5 h 46"/>
              <a:gd name="T8" fmla="*/ 89 w 116"/>
              <a:gd name="T9" fmla="*/ 0 h 46"/>
              <a:gd name="T10" fmla="*/ 89 w 116"/>
              <a:gd name="T11" fmla="*/ 1 h 46"/>
              <a:gd name="T12" fmla="*/ 84 w 116"/>
              <a:gd name="T13" fmla="*/ 3 h 46"/>
              <a:gd name="T14" fmla="*/ 82 w 116"/>
              <a:gd name="T15" fmla="*/ 8 h 46"/>
              <a:gd name="T16" fmla="*/ 79 w 116"/>
              <a:gd name="T17" fmla="*/ 12 h 46"/>
              <a:gd name="T18" fmla="*/ 77 w 116"/>
              <a:gd name="T19" fmla="*/ 16 h 46"/>
              <a:gd name="T20" fmla="*/ 76 w 116"/>
              <a:gd name="T21" fmla="*/ 21 h 46"/>
              <a:gd name="T22" fmla="*/ 75 w 116"/>
              <a:gd name="T23" fmla="*/ 25 h 46"/>
              <a:gd name="T24" fmla="*/ 79 w 116"/>
              <a:gd name="T25" fmla="*/ 29 h 46"/>
              <a:gd name="T26" fmla="*/ 83 w 116"/>
              <a:gd name="T27" fmla="*/ 30 h 46"/>
              <a:gd name="T28" fmla="*/ 80 w 116"/>
              <a:gd name="T29" fmla="*/ 34 h 46"/>
              <a:gd name="T30" fmla="*/ 79 w 116"/>
              <a:gd name="T31" fmla="*/ 34 h 46"/>
              <a:gd name="T32" fmla="*/ 80 w 116"/>
              <a:gd name="T33" fmla="*/ 38 h 46"/>
              <a:gd name="T34" fmla="*/ 80 w 116"/>
              <a:gd name="T35" fmla="*/ 41 h 46"/>
              <a:gd name="T36" fmla="*/ 86 w 116"/>
              <a:gd name="T37" fmla="*/ 43 h 46"/>
              <a:gd name="T38" fmla="*/ 90 w 116"/>
              <a:gd name="T39" fmla="*/ 42 h 46"/>
              <a:gd name="T40" fmla="*/ 97 w 116"/>
              <a:gd name="T41" fmla="*/ 31 h 46"/>
              <a:gd name="T42" fmla="*/ 110 w 116"/>
              <a:gd name="T43" fmla="*/ 24 h 46"/>
              <a:gd name="T44" fmla="*/ 114 w 116"/>
              <a:gd name="T45" fmla="*/ 17 h 46"/>
              <a:gd name="T46" fmla="*/ 112 w 116"/>
              <a:gd name="T47" fmla="*/ 12 h 46"/>
              <a:gd name="T48" fmla="*/ 3 w 116"/>
              <a:gd name="T49" fmla="*/ 10 h 46"/>
              <a:gd name="T50" fmla="*/ 8 w 116"/>
              <a:gd name="T51" fmla="*/ 17 h 46"/>
              <a:gd name="T52" fmla="*/ 3 w 116"/>
              <a:gd name="T53" fmla="*/ 1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6" h="46">
                <a:moveTo>
                  <a:pt x="112" y="12"/>
                </a:moveTo>
                <a:cubicBezTo>
                  <a:pt x="110" y="9"/>
                  <a:pt x="108" y="7"/>
                  <a:pt x="107" y="8"/>
                </a:cubicBezTo>
                <a:cubicBezTo>
                  <a:pt x="107" y="9"/>
                  <a:pt x="104" y="9"/>
                  <a:pt x="102" y="8"/>
                </a:cubicBezTo>
                <a:cubicBezTo>
                  <a:pt x="100" y="7"/>
                  <a:pt x="99" y="5"/>
                  <a:pt x="98" y="5"/>
                </a:cubicBezTo>
                <a:cubicBezTo>
                  <a:pt x="96" y="5"/>
                  <a:pt x="92" y="2"/>
                  <a:pt x="89" y="0"/>
                </a:cubicBezTo>
                <a:cubicBezTo>
                  <a:pt x="89" y="0"/>
                  <a:pt x="89" y="1"/>
                  <a:pt x="89" y="1"/>
                </a:cubicBezTo>
                <a:cubicBezTo>
                  <a:pt x="89" y="2"/>
                  <a:pt x="87" y="3"/>
                  <a:pt x="84" y="3"/>
                </a:cubicBezTo>
                <a:cubicBezTo>
                  <a:pt x="82" y="3"/>
                  <a:pt x="82" y="6"/>
                  <a:pt x="82" y="8"/>
                </a:cubicBezTo>
                <a:cubicBezTo>
                  <a:pt x="82" y="10"/>
                  <a:pt x="80" y="10"/>
                  <a:pt x="79" y="12"/>
                </a:cubicBezTo>
                <a:cubicBezTo>
                  <a:pt x="78" y="15"/>
                  <a:pt x="79" y="15"/>
                  <a:pt x="77" y="16"/>
                </a:cubicBezTo>
                <a:cubicBezTo>
                  <a:pt x="75" y="17"/>
                  <a:pt x="74" y="19"/>
                  <a:pt x="76" y="21"/>
                </a:cubicBezTo>
                <a:cubicBezTo>
                  <a:pt x="77" y="23"/>
                  <a:pt x="76" y="24"/>
                  <a:pt x="75" y="25"/>
                </a:cubicBezTo>
                <a:cubicBezTo>
                  <a:pt x="75" y="26"/>
                  <a:pt x="77" y="27"/>
                  <a:pt x="79" y="29"/>
                </a:cubicBezTo>
                <a:cubicBezTo>
                  <a:pt x="81" y="31"/>
                  <a:pt x="82" y="28"/>
                  <a:pt x="83" y="30"/>
                </a:cubicBezTo>
                <a:cubicBezTo>
                  <a:pt x="83" y="31"/>
                  <a:pt x="82" y="34"/>
                  <a:pt x="80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0" y="35"/>
                  <a:pt x="81" y="37"/>
                  <a:pt x="80" y="38"/>
                </a:cubicBezTo>
                <a:cubicBezTo>
                  <a:pt x="79" y="39"/>
                  <a:pt x="78" y="39"/>
                  <a:pt x="80" y="41"/>
                </a:cubicBezTo>
                <a:cubicBezTo>
                  <a:pt x="82" y="43"/>
                  <a:pt x="84" y="40"/>
                  <a:pt x="86" y="43"/>
                </a:cubicBezTo>
                <a:cubicBezTo>
                  <a:pt x="87" y="45"/>
                  <a:pt x="89" y="46"/>
                  <a:pt x="90" y="42"/>
                </a:cubicBezTo>
                <a:cubicBezTo>
                  <a:pt x="92" y="38"/>
                  <a:pt x="93" y="32"/>
                  <a:pt x="97" y="31"/>
                </a:cubicBezTo>
                <a:cubicBezTo>
                  <a:pt x="100" y="30"/>
                  <a:pt x="106" y="29"/>
                  <a:pt x="110" y="24"/>
                </a:cubicBezTo>
                <a:cubicBezTo>
                  <a:pt x="114" y="19"/>
                  <a:pt x="112" y="19"/>
                  <a:pt x="114" y="17"/>
                </a:cubicBezTo>
                <a:cubicBezTo>
                  <a:pt x="116" y="16"/>
                  <a:pt x="115" y="15"/>
                  <a:pt x="112" y="12"/>
                </a:cubicBezTo>
                <a:close/>
                <a:moveTo>
                  <a:pt x="3" y="10"/>
                </a:moveTo>
                <a:cubicBezTo>
                  <a:pt x="0" y="14"/>
                  <a:pt x="6" y="19"/>
                  <a:pt x="8" y="17"/>
                </a:cubicBezTo>
                <a:cubicBezTo>
                  <a:pt x="9" y="14"/>
                  <a:pt x="7" y="5"/>
                  <a:pt x="3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7" name="Freeform 129"/>
          <p:cNvSpPr>
            <a:spLocks noEditPoints="1" noChangeArrowheads="1"/>
          </p:cNvSpPr>
          <p:nvPr/>
        </p:nvSpPr>
        <p:spPr bwMode="auto">
          <a:xfrm>
            <a:off x="2085432" y="1307636"/>
            <a:ext cx="901069" cy="672528"/>
          </a:xfrm>
          <a:custGeom>
            <a:avLst/>
            <a:gdLst>
              <a:gd name="T0" fmla="*/ 370 w 422"/>
              <a:gd name="T1" fmla="*/ 36 h 315"/>
              <a:gd name="T2" fmla="*/ 339 w 422"/>
              <a:gd name="T3" fmla="*/ 50 h 315"/>
              <a:gd name="T4" fmla="*/ 337 w 422"/>
              <a:gd name="T5" fmla="*/ 32 h 315"/>
              <a:gd name="T6" fmla="*/ 302 w 422"/>
              <a:gd name="T7" fmla="*/ 29 h 315"/>
              <a:gd name="T8" fmla="*/ 337 w 422"/>
              <a:gd name="T9" fmla="*/ 23 h 315"/>
              <a:gd name="T10" fmla="*/ 334 w 422"/>
              <a:gd name="T11" fmla="*/ 10 h 315"/>
              <a:gd name="T12" fmla="*/ 285 w 422"/>
              <a:gd name="T13" fmla="*/ 0 h 315"/>
              <a:gd name="T14" fmla="*/ 240 w 422"/>
              <a:gd name="T15" fmla="*/ 6 h 315"/>
              <a:gd name="T16" fmla="*/ 206 w 422"/>
              <a:gd name="T17" fmla="*/ 6 h 315"/>
              <a:gd name="T18" fmla="*/ 178 w 422"/>
              <a:gd name="T19" fmla="*/ 19 h 315"/>
              <a:gd name="T20" fmla="*/ 171 w 422"/>
              <a:gd name="T21" fmla="*/ 23 h 315"/>
              <a:gd name="T22" fmla="*/ 151 w 422"/>
              <a:gd name="T23" fmla="*/ 29 h 315"/>
              <a:gd name="T24" fmla="*/ 132 w 422"/>
              <a:gd name="T25" fmla="*/ 35 h 315"/>
              <a:gd name="T26" fmla="*/ 99 w 422"/>
              <a:gd name="T27" fmla="*/ 29 h 315"/>
              <a:gd name="T28" fmla="*/ 81 w 422"/>
              <a:gd name="T29" fmla="*/ 43 h 315"/>
              <a:gd name="T30" fmla="*/ 54 w 422"/>
              <a:gd name="T31" fmla="*/ 60 h 315"/>
              <a:gd name="T32" fmla="*/ 0 w 422"/>
              <a:gd name="T33" fmla="*/ 87 h 315"/>
              <a:gd name="T34" fmla="*/ 34 w 422"/>
              <a:gd name="T35" fmla="*/ 97 h 315"/>
              <a:gd name="T36" fmla="*/ 10 w 422"/>
              <a:gd name="T37" fmla="*/ 105 h 315"/>
              <a:gd name="T38" fmla="*/ 31 w 422"/>
              <a:gd name="T39" fmla="*/ 118 h 315"/>
              <a:gd name="T40" fmla="*/ 58 w 422"/>
              <a:gd name="T41" fmla="*/ 117 h 315"/>
              <a:gd name="T42" fmla="*/ 99 w 422"/>
              <a:gd name="T43" fmla="*/ 129 h 315"/>
              <a:gd name="T44" fmla="*/ 120 w 422"/>
              <a:gd name="T45" fmla="*/ 156 h 315"/>
              <a:gd name="T46" fmla="*/ 123 w 422"/>
              <a:gd name="T47" fmla="*/ 181 h 315"/>
              <a:gd name="T48" fmla="*/ 149 w 422"/>
              <a:gd name="T49" fmla="*/ 190 h 315"/>
              <a:gd name="T50" fmla="*/ 147 w 422"/>
              <a:gd name="T51" fmla="*/ 200 h 315"/>
              <a:gd name="T52" fmla="*/ 143 w 422"/>
              <a:gd name="T53" fmla="*/ 217 h 315"/>
              <a:gd name="T54" fmla="*/ 138 w 422"/>
              <a:gd name="T55" fmla="*/ 238 h 315"/>
              <a:gd name="T56" fmla="*/ 144 w 422"/>
              <a:gd name="T57" fmla="*/ 266 h 315"/>
              <a:gd name="T58" fmla="*/ 157 w 422"/>
              <a:gd name="T59" fmla="*/ 283 h 315"/>
              <a:gd name="T60" fmla="*/ 175 w 422"/>
              <a:gd name="T61" fmla="*/ 304 h 315"/>
              <a:gd name="T62" fmla="*/ 202 w 422"/>
              <a:gd name="T63" fmla="*/ 314 h 315"/>
              <a:gd name="T64" fmla="*/ 210 w 422"/>
              <a:gd name="T65" fmla="*/ 288 h 315"/>
              <a:gd name="T66" fmla="*/ 222 w 422"/>
              <a:gd name="T67" fmla="*/ 274 h 315"/>
              <a:gd name="T68" fmla="*/ 223 w 422"/>
              <a:gd name="T69" fmla="*/ 261 h 315"/>
              <a:gd name="T70" fmla="*/ 235 w 422"/>
              <a:gd name="T71" fmla="*/ 252 h 315"/>
              <a:gd name="T72" fmla="*/ 245 w 422"/>
              <a:gd name="T73" fmla="*/ 250 h 315"/>
              <a:gd name="T74" fmla="*/ 282 w 422"/>
              <a:gd name="T75" fmla="*/ 225 h 315"/>
              <a:gd name="T76" fmla="*/ 305 w 422"/>
              <a:gd name="T77" fmla="*/ 219 h 315"/>
              <a:gd name="T78" fmla="*/ 352 w 422"/>
              <a:gd name="T79" fmla="*/ 199 h 315"/>
              <a:gd name="T80" fmla="*/ 327 w 422"/>
              <a:gd name="T81" fmla="*/ 193 h 315"/>
              <a:gd name="T82" fmla="*/ 353 w 422"/>
              <a:gd name="T83" fmla="*/ 195 h 315"/>
              <a:gd name="T84" fmla="*/ 347 w 422"/>
              <a:gd name="T85" fmla="*/ 171 h 315"/>
              <a:gd name="T86" fmla="*/ 334 w 422"/>
              <a:gd name="T87" fmla="*/ 159 h 315"/>
              <a:gd name="T88" fmla="*/ 364 w 422"/>
              <a:gd name="T89" fmla="*/ 155 h 315"/>
              <a:gd name="T90" fmla="*/ 372 w 422"/>
              <a:gd name="T91" fmla="*/ 140 h 315"/>
              <a:gd name="T92" fmla="*/ 368 w 422"/>
              <a:gd name="T93" fmla="*/ 118 h 315"/>
              <a:gd name="T94" fmla="*/ 360 w 422"/>
              <a:gd name="T95" fmla="*/ 108 h 315"/>
              <a:gd name="T96" fmla="*/ 363 w 422"/>
              <a:gd name="T97" fmla="*/ 99 h 315"/>
              <a:gd name="T98" fmla="*/ 353 w 422"/>
              <a:gd name="T99" fmla="*/ 94 h 315"/>
              <a:gd name="T100" fmla="*/ 381 w 422"/>
              <a:gd name="T101" fmla="*/ 65 h 315"/>
              <a:gd name="T102" fmla="*/ 374 w 422"/>
              <a:gd name="T103" fmla="*/ 57 h 315"/>
              <a:gd name="T104" fmla="*/ 382 w 422"/>
              <a:gd name="T105" fmla="*/ 50 h 315"/>
              <a:gd name="T106" fmla="*/ 422 w 422"/>
              <a:gd name="T107" fmla="*/ 36 h 315"/>
              <a:gd name="T108" fmla="*/ 139 w 422"/>
              <a:gd name="T109" fmla="*/ 201 h 315"/>
              <a:gd name="T110" fmla="*/ 132 w 422"/>
              <a:gd name="T111" fmla="*/ 209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22" h="315">
                <a:moveTo>
                  <a:pt x="398" y="29"/>
                </a:moveTo>
                <a:cubicBezTo>
                  <a:pt x="391" y="29"/>
                  <a:pt x="385" y="30"/>
                  <a:pt x="384" y="35"/>
                </a:cubicBezTo>
                <a:cubicBezTo>
                  <a:pt x="384" y="41"/>
                  <a:pt x="374" y="34"/>
                  <a:pt x="370" y="36"/>
                </a:cubicBezTo>
                <a:cubicBezTo>
                  <a:pt x="366" y="38"/>
                  <a:pt x="368" y="32"/>
                  <a:pt x="364" y="34"/>
                </a:cubicBezTo>
                <a:cubicBezTo>
                  <a:pt x="360" y="36"/>
                  <a:pt x="355" y="41"/>
                  <a:pt x="351" y="43"/>
                </a:cubicBezTo>
                <a:cubicBezTo>
                  <a:pt x="346" y="45"/>
                  <a:pt x="342" y="50"/>
                  <a:pt x="339" y="50"/>
                </a:cubicBezTo>
                <a:cubicBezTo>
                  <a:pt x="336" y="51"/>
                  <a:pt x="346" y="41"/>
                  <a:pt x="350" y="36"/>
                </a:cubicBezTo>
                <a:cubicBezTo>
                  <a:pt x="355" y="31"/>
                  <a:pt x="353" y="26"/>
                  <a:pt x="346" y="26"/>
                </a:cubicBezTo>
                <a:cubicBezTo>
                  <a:pt x="340" y="27"/>
                  <a:pt x="341" y="31"/>
                  <a:pt x="337" y="32"/>
                </a:cubicBezTo>
                <a:cubicBezTo>
                  <a:pt x="334" y="32"/>
                  <a:pt x="316" y="41"/>
                  <a:pt x="315" y="39"/>
                </a:cubicBezTo>
                <a:cubicBezTo>
                  <a:pt x="315" y="36"/>
                  <a:pt x="330" y="31"/>
                  <a:pt x="330" y="30"/>
                </a:cubicBezTo>
                <a:cubicBezTo>
                  <a:pt x="329" y="28"/>
                  <a:pt x="310" y="28"/>
                  <a:pt x="302" y="29"/>
                </a:cubicBezTo>
                <a:cubicBezTo>
                  <a:pt x="293" y="30"/>
                  <a:pt x="278" y="35"/>
                  <a:pt x="278" y="32"/>
                </a:cubicBezTo>
                <a:cubicBezTo>
                  <a:pt x="278" y="30"/>
                  <a:pt x="295" y="27"/>
                  <a:pt x="304" y="26"/>
                </a:cubicBezTo>
                <a:cubicBezTo>
                  <a:pt x="314" y="25"/>
                  <a:pt x="330" y="26"/>
                  <a:pt x="337" y="23"/>
                </a:cubicBezTo>
                <a:cubicBezTo>
                  <a:pt x="344" y="20"/>
                  <a:pt x="354" y="20"/>
                  <a:pt x="356" y="18"/>
                </a:cubicBezTo>
                <a:cubicBezTo>
                  <a:pt x="358" y="16"/>
                  <a:pt x="348" y="13"/>
                  <a:pt x="343" y="13"/>
                </a:cubicBezTo>
                <a:cubicBezTo>
                  <a:pt x="338" y="13"/>
                  <a:pt x="333" y="13"/>
                  <a:pt x="334" y="10"/>
                </a:cubicBezTo>
                <a:cubicBezTo>
                  <a:pt x="334" y="8"/>
                  <a:pt x="326" y="7"/>
                  <a:pt x="325" y="5"/>
                </a:cubicBezTo>
                <a:cubicBezTo>
                  <a:pt x="325" y="3"/>
                  <a:pt x="309" y="5"/>
                  <a:pt x="306" y="3"/>
                </a:cubicBezTo>
                <a:cubicBezTo>
                  <a:pt x="303" y="1"/>
                  <a:pt x="293" y="0"/>
                  <a:pt x="285" y="0"/>
                </a:cubicBezTo>
                <a:cubicBezTo>
                  <a:pt x="277" y="1"/>
                  <a:pt x="260" y="1"/>
                  <a:pt x="256" y="1"/>
                </a:cubicBezTo>
                <a:cubicBezTo>
                  <a:pt x="252" y="2"/>
                  <a:pt x="250" y="3"/>
                  <a:pt x="247" y="3"/>
                </a:cubicBezTo>
                <a:cubicBezTo>
                  <a:pt x="243" y="3"/>
                  <a:pt x="238" y="4"/>
                  <a:pt x="240" y="6"/>
                </a:cubicBezTo>
                <a:cubicBezTo>
                  <a:pt x="244" y="10"/>
                  <a:pt x="234" y="12"/>
                  <a:pt x="235" y="9"/>
                </a:cubicBezTo>
                <a:cubicBezTo>
                  <a:pt x="236" y="6"/>
                  <a:pt x="227" y="4"/>
                  <a:pt x="224" y="6"/>
                </a:cubicBezTo>
                <a:cubicBezTo>
                  <a:pt x="221" y="9"/>
                  <a:pt x="208" y="4"/>
                  <a:pt x="206" y="6"/>
                </a:cubicBezTo>
                <a:cubicBezTo>
                  <a:pt x="204" y="9"/>
                  <a:pt x="188" y="8"/>
                  <a:pt x="183" y="9"/>
                </a:cubicBezTo>
                <a:cubicBezTo>
                  <a:pt x="178" y="10"/>
                  <a:pt x="190" y="13"/>
                  <a:pt x="190" y="15"/>
                </a:cubicBezTo>
                <a:cubicBezTo>
                  <a:pt x="189" y="17"/>
                  <a:pt x="175" y="15"/>
                  <a:pt x="178" y="19"/>
                </a:cubicBezTo>
                <a:cubicBezTo>
                  <a:pt x="181" y="23"/>
                  <a:pt x="190" y="25"/>
                  <a:pt x="195" y="30"/>
                </a:cubicBezTo>
                <a:cubicBezTo>
                  <a:pt x="200" y="35"/>
                  <a:pt x="191" y="32"/>
                  <a:pt x="186" y="28"/>
                </a:cubicBezTo>
                <a:cubicBezTo>
                  <a:pt x="181" y="25"/>
                  <a:pt x="174" y="26"/>
                  <a:pt x="171" y="23"/>
                </a:cubicBezTo>
                <a:cubicBezTo>
                  <a:pt x="168" y="19"/>
                  <a:pt x="155" y="17"/>
                  <a:pt x="152" y="19"/>
                </a:cubicBezTo>
                <a:cubicBezTo>
                  <a:pt x="149" y="21"/>
                  <a:pt x="161" y="26"/>
                  <a:pt x="161" y="28"/>
                </a:cubicBezTo>
                <a:cubicBezTo>
                  <a:pt x="161" y="31"/>
                  <a:pt x="153" y="28"/>
                  <a:pt x="151" y="29"/>
                </a:cubicBezTo>
                <a:cubicBezTo>
                  <a:pt x="150" y="30"/>
                  <a:pt x="143" y="22"/>
                  <a:pt x="138" y="22"/>
                </a:cubicBezTo>
                <a:cubicBezTo>
                  <a:pt x="134" y="22"/>
                  <a:pt x="138" y="25"/>
                  <a:pt x="138" y="30"/>
                </a:cubicBezTo>
                <a:cubicBezTo>
                  <a:pt x="138" y="36"/>
                  <a:pt x="130" y="39"/>
                  <a:pt x="132" y="35"/>
                </a:cubicBezTo>
                <a:cubicBezTo>
                  <a:pt x="134" y="32"/>
                  <a:pt x="133" y="23"/>
                  <a:pt x="129" y="21"/>
                </a:cubicBezTo>
                <a:cubicBezTo>
                  <a:pt x="124" y="19"/>
                  <a:pt x="113" y="25"/>
                  <a:pt x="108" y="24"/>
                </a:cubicBezTo>
                <a:cubicBezTo>
                  <a:pt x="102" y="24"/>
                  <a:pt x="94" y="26"/>
                  <a:pt x="99" y="29"/>
                </a:cubicBezTo>
                <a:cubicBezTo>
                  <a:pt x="104" y="32"/>
                  <a:pt x="99" y="33"/>
                  <a:pt x="95" y="30"/>
                </a:cubicBezTo>
                <a:cubicBezTo>
                  <a:pt x="90" y="27"/>
                  <a:pt x="76" y="30"/>
                  <a:pt x="79" y="32"/>
                </a:cubicBezTo>
                <a:cubicBezTo>
                  <a:pt x="82" y="34"/>
                  <a:pt x="83" y="40"/>
                  <a:pt x="81" y="43"/>
                </a:cubicBezTo>
                <a:cubicBezTo>
                  <a:pt x="79" y="45"/>
                  <a:pt x="74" y="40"/>
                  <a:pt x="68" y="41"/>
                </a:cubicBezTo>
                <a:cubicBezTo>
                  <a:pt x="63" y="41"/>
                  <a:pt x="35" y="54"/>
                  <a:pt x="37" y="58"/>
                </a:cubicBezTo>
                <a:cubicBezTo>
                  <a:pt x="39" y="61"/>
                  <a:pt x="50" y="58"/>
                  <a:pt x="54" y="60"/>
                </a:cubicBezTo>
                <a:cubicBezTo>
                  <a:pt x="57" y="62"/>
                  <a:pt x="53" y="70"/>
                  <a:pt x="48" y="73"/>
                </a:cubicBezTo>
                <a:cubicBezTo>
                  <a:pt x="44" y="76"/>
                  <a:pt x="27" y="73"/>
                  <a:pt x="27" y="77"/>
                </a:cubicBezTo>
                <a:cubicBezTo>
                  <a:pt x="26" y="80"/>
                  <a:pt x="0" y="81"/>
                  <a:pt x="0" y="87"/>
                </a:cubicBezTo>
                <a:cubicBezTo>
                  <a:pt x="0" y="89"/>
                  <a:pt x="1" y="91"/>
                  <a:pt x="4" y="92"/>
                </a:cubicBezTo>
                <a:cubicBezTo>
                  <a:pt x="8" y="93"/>
                  <a:pt x="12" y="92"/>
                  <a:pt x="16" y="95"/>
                </a:cubicBezTo>
                <a:cubicBezTo>
                  <a:pt x="19" y="99"/>
                  <a:pt x="28" y="99"/>
                  <a:pt x="34" y="97"/>
                </a:cubicBezTo>
                <a:cubicBezTo>
                  <a:pt x="41" y="94"/>
                  <a:pt x="45" y="97"/>
                  <a:pt x="45" y="101"/>
                </a:cubicBezTo>
                <a:cubicBezTo>
                  <a:pt x="45" y="104"/>
                  <a:pt x="31" y="99"/>
                  <a:pt x="27" y="102"/>
                </a:cubicBezTo>
                <a:cubicBezTo>
                  <a:pt x="22" y="105"/>
                  <a:pt x="9" y="102"/>
                  <a:pt x="10" y="105"/>
                </a:cubicBezTo>
                <a:cubicBezTo>
                  <a:pt x="10" y="108"/>
                  <a:pt x="17" y="107"/>
                  <a:pt x="22" y="108"/>
                </a:cubicBezTo>
                <a:cubicBezTo>
                  <a:pt x="28" y="109"/>
                  <a:pt x="23" y="112"/>
                  <a:pt x="22" y="114"/>
                </a:cubicBezTo>
                <a:cubicBezTo>
                  <a:pt x="22" y="116"/>
                  <a:pt x="25" y="116"/>
                  <a:pt x="31" y="118"/>
                </a:cubicBezTo>
                <a:cubicBezTo>
                  <a:pt x="36" y="121"/>
                  <a:pt x="45" y="123"/>
                  <a:pt x="42" y="120"/>
                </a:cubicBezTo>
                <a:cubicBezTo>
                  <a:pt x="39" y="117"/>
                  <a:pt x="47" y="117"/>
                  <a:pt x="49" y="119"/>
                </a:cubicBezTo>
                <a:cubicBezTo>
                  <a:pt x="50" y="121"/>
                  <a:pt x="54" y="116"/>
                  <a:pt x="58" y="117"/>
                </a:cubicBezTo>
                <a:cubicBezTo>
                  <a:pt x="62" y="118"/>
                  <a:pt x="63" y="114"/>
                  <a:pt x="66" y="116"/>
                </a:cubicBezTo>
                <a:cubicBezTo>
                  <a:pt x="69" y="118"/>
                  <a:pt x="84" y="119"/>
                  <a:pt x="88" y="121"/>
                </a:cubicBezTo>
                <a:cubicBezTo>
                  <a:pt x="93" y="124"/>
                  <a:pt x="100" y="125"/>
                  <a:pt x="99" y="129"/>
                </a:cubicBezTo>
                <a:cubicBezTo>
                  <a:pt x="99" y="132"/>
                  <a:pt x="103" y="135"/>
                  <a:pt x="109" y="138"/>
                </a:cubicBezTo>
                <a:cubicBezTo>
                  <a:pt x="114" y="140"/>
                  <a:pt x="115" y="145"/>
                  <a:pt x="115" y="149"/>
                </a:cubicBezTo>
                <a:cubicBezTo>
                  <a:pt x="115" y="152"/>
                  <a:pt x="121" y="155"/>
                  <a:pt x="120" y="156"/>
                </a:cubicBezTo>
                <a:cubicBezTo>
                  <a:pt x="119" y="158"/>
                  <a:pt x="120" y="160"/>
                  <a:pt x="124" y="164"/>
                </a:cubicBezTo>
                <a:cubicBezTo>
                  <a:pt x="127" y="167"/>
                  <a:pt x="118" y="169"/>
                  <a:pt x="120" y="172"/>
                </a:cubicBezTo>
                <a:cubicBezTo>
                  <a:pt x="122" y="175"/>
                  <a:pt x="117" y="180"/>
                  <a:pt x="123" y="181"/>
                </a:cubicBezTo>
                <a:cubicBezTo>
                  <a:pt x="130" y="183"/>
                  <a:pt x="129" y="177"/>
                  <a:pt x="134" y="177"/>
                </a:cubicBezTo>
                <a:cubicBezTo>
                  <a:pt x="139" y="177"/>
                  <a:pt x="134" y="181"/>
                  <a:pt x="136" y="184"/>
                </a:cubicBezTo>
                <a:cubicBezTo>
                  <a:pt x="139" y="187"/>
                  <a:pt x="144" y="186"/>
                  <a:pt x="149" y="190"/>
                </a:cubicBezTo>
                <a:cubicBezTo>
                  <a:pt x="155" y="195"/>
                  <a:pt x="151" y="197"/>
                  <a:pt x="147" y="193"/>
                </a:cubicBezTo>
                <a:cubicBezTo>
                  <a:pt x="142" y="190"/>
                  <a:pt x="128" y="190"/>
                  <a:pt x="128" y="192"/>
                </a:cubicBezTo>
                <a:cubicBezTo>
                  <a:pt x="128" y="193"/>
                  <a:pt x="143" y="201"/>
                  <a:pt x="147" y="200"/>
                </a:cubicBezTo>
                <a:cubicBezTo>
                  <a:pt x="150" y="199"/>
                  <a:pt x="155" y="205"/>
                  <a:pt x="153" y="207"/>
                </a:cubicBezTo>
                <a:cubicBezTo>
                  <a:pt x="151" y="209"/>
                  <a:pt x="152" y="214"/>
                  <a:pt x="152" y="217"/>
                </a:cubicBezTo>
                <a:cubicBezTo>
                  <a:pt x="151" y="219"/>
                  <a:pt x="146" y="217"/>
                  <a:pt x="143" y="217"/>
                </a:cubicBezTo>
                <a:cubicBezTo>
                  <a:pt x="139" y="218"/>
                  <a:pt x="137" y="219"/>
                  <a:pt x="137" y="222"/>
                </a:cubicBezTo>
                <a:cubicBezTo>
                  <a:pt x="137" y="226"/>
                  <a:pt x="132" y="228"/>
                  <a:pt x="132" y="232"/>
                </a:cubicBezTo>
                <a:cubicBezTo>
                  <a:pt x="131" y="237"/>
                  <a:pt x="136" y="236"/>
                  <a:pt x="138" y="238"/>
                </a:cubicBezTo>
                <a:cubicBezTo>
                  <a:pt x="141" y="240"/>
                  <a:pt x="133" y="241"/>
                  <a:pt x="133" y="244"/>
                </a:cubicBezTo>
                <a:cubicBezTo>
                  <a:pt x="133" y="247"/>
                  <a:pt x="140" y="253"/>
                  <a:pt x="143" y="254"/>
                </a:cubicBezTo>
                <a:cubicBezTo>
                  <a:pt x="145" y="256"/>
                  <a:pt x="143" y="263"/>
                  <a:pt x="144" y="266"/>
                </a:cubicBezTo>
                <a:cubicBezTo>
                  <a:pt x="145" y="270"/>
                  <a:pt x="148" y="265"/>
                  <a:pt x="148" y="270"/>
                </a:cubicBezTo>
                <a:cubicBezTo>
                  <a:pt x="147" y="274"/>
                  <a:pt x="151" y="274"/>
                  <a:pt x="151" y="277"/>
                </a:cubicBezTo>
                <a:cubicBezTo>
                  <a:pt x="152" y="279"/>
                  <a:pt x="158" y="279"/>
                  <a:pt x="157" y="283"/>
                </a:cubicBezTo>
                <a:cubicBezTo>
                  <a:pt x="155" y="286"/>
                  <a:pt x="158" y="289"/>
                  <a:pt x="160" y="291"/>
                </a:cubicBezTo>
                <a:cubicBezTo>
                  <a:pt x="161" y="293"/>
                  <a:pt x="167" y="297"/>
                  <a:pt x="168" y="299"/>
                </a:cubicBezTo>
                <a:cubicBezTo>
                  <a:pt x="169" y="302"/>
                  <a:pt x="172" y="305"/>
                  <a:pt x="175" y="304"/>
                </a:cubicBezTo>
                <a:cubicBezTo>
                  <a:pt x="179" y="303"/>
                  <a:pt x="179" y="307"/>
                  <a:pt x="182" y="306"/>
                </a:cubicBezTo>
                <a:cubicBezTo>
                  <a:pt x="185" y="306"/>
                  <a:pt x="189" y="308"/>
                  <a:pt x="190" y="310"/>
                </a:cubicBezTo>
                <a:cubicBezTo>
                  <a:pt x="191" y="312"/>
                  <a:pt x="200" y="314"/>
                  <a:pt x="202" y="314"/>
                </a:cubicBezTo>
                <a:cubicBezTo>
                  <a:pt x="205" y="315"/>
                  <a:pt x="205" y="310"/>
                  <a:pt x="207" y="309"/>
                </a:cubicBezTo>
                <a:cubicBezTo>
                  <a:pt x="210" y="308"/>
                  <a:pt x="209" y="299"/>
                  <a:pt x="211" y="298"/>
                </a:cubicBezTo>
                <a:cubicBezTo>
                  <a:pt x="213" y="298"/>
                  <a:pt x="212" y="288"/>
                  <a:pt x="210" y="288"/>
                </a:cubicBezTo>
                <a:cubicBezTo>
                  <a:pt x="208" y="287"/>
                  <a:pt x="209" y="283"/>
                  <a:pt x="214" y="284"/>
                </a:cubicBezTo>
                <a:cubicBezTo>
                  <a:pt x="218" y="285"/>
                  <a:pt x="217" y="280"/>
                  <a:pt x="219" y="279"/>
                </a:cubicBezTo>
                <a:cubicBezTo>
                  <a:pt x="221" y="279"/>
                  <a:pt x="220" y="275"/>
                  <a:pt x="222" y="274"/>
                </a:cubicBezTo>
                <a:cubicBezTo>
                  <a:pt x="223" y="274"/>
                  <a:pt x="223" y="271"/>
                  <a:pt x="222" y="269"/>
                </a:cubicBezTo>
                <a:cubicBezTo>
                  <a:pt x="221" y="268"/>
                  <a:pt x="222" y="266"/>
                  <a:pt x="225" y="266"/>
                </a:cubicBezTo>
                <a:cubicBezTo>
                  <a:pt x="227" y="266"/>
                  <a:pt x="226" y="262"/>
                  <a:pt x="223" y="261"/>
                </a:cubicBezTo>
                <a:cubicBezTo>
                  <a:pt x="220" y="260"/>
                  <a:pt x="221" y="256"/>
                  <a:pt x="224" y="258"/>
                </a:cubicBezTo>
                <a:cubicBezTo>
                  <a:pt x="227" y="260"/>
                  <a:pt x="230" y="259"/>
                  <a:pt x="228" y="256"/>
                </a:cubicBezTo>
                <a:cubicBezTo>
                  <a:pt x="226" y="254"/>
                  <a:pt x="230" y="253"/>
                  <a:pt x="235" y="252"/>
                </a:cubicBezTo>
                <a:cubicBezTo>
                  <a:pt x="239" y="252"/>
                  <a:pt x="241" y="250"/>
                  <a:pt x="240" y="246"/>
                </a:cubicBezTo>
                <a:cubicBezTo>
                  <a:pt x="239" y="243"/>
                  <a:pt x="245" y="243"/>
                  <a:pt x="244" y="246"/>
                </a:cubicBezTo>
                <a:cubicBezTo>
                  <a:pt x="242" y="249"/>
                  <a:pt x="243" y="252"/>
                  <a:pt x="245" y="250"/>
                </a:cubicBezTo>
                <a:cubicBezTo>
                  <a:pt x="247" y="248"/>
                  <a:pt x="251" y="249"/>
                  <a:pt x="258" y="247"/>
                </a:cubicBezTo>
                <a:cubicBezTo>
                  <a:pt x="265" y="245"/>
                  <a:pt x="272" y="240"/>
                  <a:pt x="273" y="234"/>
                </a:cubicBezTo>
                <a:cubicBezTo>
                  <a:pt x="275" y="229"/>
                  <a:pt x="283" y="229"/>
                  <a:pt x="282" y="225"/>
                </a:cubicBezTo>
                <a:cubicBezTo>
                  <a:pt x="281" y="222"/>
                  <a:pt x="283" y="220"/>
                  <a:pt x="288" y="223"/>
                </a:cubicBezTo>
                <a:cubicBezTo>
                  <a:pt x="293" y="225"/>
                  <a:pt x="289" y="221"/>
                  <a:pt x="295" y="221"/>
                </a:cubicBezTo>
                <a:cubicBezTo>
                  <a:pt x="301" y="221"/>
                  <a:pt x="300" y="219"/>
                  <a:pt x="305" y="219"/>
                </a:cubicBezTo>
                <a:cubicBezTo>
                  <a:pt x="311" y="219"/>
                  <a:pt x="325" y="216"/>
                  <a:pt x="330" y="212"/>
                </a:cubicBezTo>
                <a:cubicBezTo>
                  <a:pt x="335" y="208"/>
                  <a:pt x="345" y="205"/>
                  <a:pt x="349" y="202"/>
                </a:cubicBezTo>
                <a:cubicBezTo>
                  <a:pt x="354" y="199"/>
                  <a:pt x="355" y="197"/>
                  <a:pt x="352" y="199"/>
                </a:cubicBezTo>
                <a:cubicBezTo>
                  <a:pt x="349" y="200"/>
                  <a:pt x="344" y="200"/>
                  <a:pt x="340" y="199"/>
                </a:cubicBezTo>
                <a:cubicBezTo>
                  <a:pt x="336" y="198"/>
                  <a:pt x="329" y="195"/>
                  <a:pt x="325" y="197"/>
                </a:cubicBezTo>
                <a:cubicBezTo>
                  <a:pt x="320" y="200"/>
                  <a:pt x="323" y="194"/>
                  <a:pt x="327" y="193"/>
                </a:cubicBezTo>
                <a:cubicBezTo>
                  <a:pt x="330" y="192"/>
                  <a:pt x="329" y="190"/>
                  <a:pt x="328" y="186"/>
                </a:cubicBezTo>
                <a:cubicBezTo>
                  <a:pt x="327" y="182"/>
                  <a:pt x="334" y="185"/>
                  <a:pt x="338" y="190"/>
                </a:cubicBezTo>
                <a:cubicBezTo>
                  <a:pt x="341" y="194"/>
                  <a:pt x="347" y="196"/>
                  <a:pt x="353" y="195"/>
                </a:cubicBezTo>
                <a:cubicBezTo>
                  <a:pt x="358" y="193"/>
                  <a:pt x="353" y="189"/>
                  <a:pt x="355" y="186"/>
                </a:cubicBezTo>
                <a:cubicBezTo>
                  <a:pt x="357" y="183"/>
                  <a:pt x="338" y="173"/>
                  <a:pt x="337" y="170"/>
                </a:cubicBezTo>
                <a:cubicBezTo>
                  <a:pt x="336" y="166"/>
                  <a:pt x="342" y="169"/>
                  <a:pt x="347" y="171"/>
                </a:cubicBezTo>
                <a:cubicBezTo>
                  <a:pt x="353" y="173"/>
                  <a:pt x="354" y="167"/>
                  <a:pt x="354" y="164"/>
                </a:cubicBezTo>
                <a:cubicBezTo>
                  <a:pt x="354" y="161"/>
                  <a:pt x="342" y="161"/>
                  <a:pt x="337" y="164"/>
                </a:cubicBezTo>
                <a:cubicBezTo>
                  <a:pt x="332" y="166"/>
                  <a:pt x="327" y="160"/>
                  <a:pt x="334" y="159"/>
                </a:cubicBezTo>
                <a:cubicBezTo>
                  <a:pt x="341" y="158"/>
                  <a:pt x="335" y="155"/>
                  <a:pt x="337" y="153"/>
                </a:cubicBezTo>
                <a:cubicBezTo>
                  <a:pt x="339" y="151"/>
                  <a:pt x="348" y="159"/>
                  <a:pt x="352" y="158"/>
                </a:cubicBezTo>
                <a:cubicBezTo>
                  <a:pt x="357" y="156"/>
                  <a:pt x="360" y="158"/>
                  <a:pt x="364" y="155"/>
                </a:cubicBezTo>
                <a:cubicBezTo>
                  <a:pt x="368" y="152"/>
                  <a:pt x="357" y="149"/>
                  <a:pt x="355" y="146"/>
                </a:cubicBezTo>
                <a:cubicBezTo>
                  <a:pt x="352" y="144"/>
                  <a:pt x="366" y="145"/>
                  <a:pt x="370" y="145"/>
                </a:cubicBezTo>
                <a:cubicBezTo>
                  <a:pt x="374" y="145"/>
                  <a:pt x="375" y="139"/>
                  <a:pt x="372" y="140"/>
                </a:cubicBezTo>
                <a:cubicBezTo>
                  <a:pt x="369" y="142"/>
                  <a:pt x="357" y="136"/>
                  <a:pt x="359" y="133"/>
                </a:cubicBezTo>
                <a:cubicBezTo>
                  <a:pt x="362" y="129"/>
                  <a:pt x="366" y="133"/>
                  <a:pt x="371" y="131"/>
                </a:cubicBezTo>
                <a:cubicBezTo>
                  <a:pt x="376" y="128"/>
                  <a:pt x="372" y="118"/>
                  <a:pt x="368" y="118"/>
                </a:cubicBezTo>
                <a:cubicBezTo>
                  <a:pt x="364" y="118"/>
                  <a:pt x="356" y="117"/>
                  <a:pt x="356" y="115"/>
                </a:cubicBezTo>
                <a:cubicBezTo>
                  <a:pt x="356" y="113"/>
                  <a:pt x="349" y="111"/>
                  <a:pt x="351" y="110"/>
                </a:cubicBezTo>
                <a:cubicBezTo>
                  <a:pt x="353" y="108"/>
                  <a:pt x="355" y="112"/>
                  <a:pt x="360" y="108"/>
                </a:cubicBezTo>
                <a:cubicBezTo>
                  <a:pt x="365" y="105"/>
                  <a:pt x="375" y="109"/>
                  <a:pt x="379" y="108"/>
                </a:cubicBezTo>
                <a:cubicBezTo>
                  <a:pt x="383" y="108"/>
                  <a:pt x="377" y="100"/>
                  <a:pt x="375" y="101"/>
                </a:cubicBezTo>
                <a:cubicBezTo>
                  <a:pt x="372" y="103"/>
                  <a:pt x="364" y="103"/>
                  <a:pt x="363" y="99"/>
                </a:cubicBezTo>
                <a:cubicBezTo>
                  <a:pt x="363" y="94"/>
                  <a:pt x="371" y="99"/>
                  <a:pt x="373" y="97"/>
                </a:cubicBezTo>
                <a:cubicBezTo>
                  <a:pt x="374" y="95"/>
                  <a:pt x="361" y="89"/>
                  <a:pt x="359" y="94"/>
                </a:cubicBezTo>
                <a:cubicBezTo>
                  <a:pt x="357" y="98"/>
                  <a:pt x="349" y="96"/>
                  <a:pt x="353" y="94"/>
                </a:cubicBezTo>
                <a:cubicBezTo>
                  <a:pt x="357" y="92"/>
                  <a:pt x="358" y="85"/>
                  <a:pt x="358" y="81"/>
                </a:cubicBezTo>
                <a:cubicBezTo>
                  <a:pt x="357" y="78"/>
                  <a:pt x="371" y="77"/>
                  <a:pt x="370" y="72"/>
                </a:cubicBezTo>
                <a:cubicBezTo>
                  <a:pt x="368" y="66"/>
                  <a:pt x="376" y="65"/>
                  <a:pt x="381" y="65"/>
                </a:cubicBezTo>
                <a:cubicBezTo>
                  <a:pt x="386" y="65"/>
                  <a:pt x="381" y="59"/>
                  <a:pt x="376" y="59"/>
                </a:cubicBezTo>
                <a:cubicBezTo>
                  <a:pt x="372" y="60"/>
                  <a:pt x="367" y="65"/>
                  <a:pt x="365" y="63"/>
                </a:cubicBezTo>
                <a:cubicBezTo>
                  <a:pt x="363" y="61"/>
                  <a:pt x="370" y="57"/>
                  <a:pt x="374" y="57"/>
                </a:cubicBezTo>
                <a:cubicBezTo>
                  <a:pt x="379" y="57"/>
                  <a:pt x="388" y="57"/>
                  <a:pt x="392" y="55"/>
                </a:cubicBezTo>
                <a:cubicBezTo>
                  <a:pt x="395" y="53"/>
                  <a:pt x="386" y="51"/>
                  <a:pt x="379" y="52"/>
                </a:cubicBezTo>
                <a:cubicBezTo>
                  <a:pt x="373" y="53"/>
                  <a:pt x="373" y="50"/>
                  <a:pt x="382" y="50"/>
                </a:cubicBezTo>
                <a:cubicBezTo>
                  <a:pt x="392" y="49"/>
                  <a:pt x="391" y="47"/>
                  <a:pt x="397" y="47"/>
                </a:cubicBezTo>
                <a:cubicBezTo>
                  <a:pt x="404" y="46"/>
                  <a:pt x="402" y="43"/>
                  <a:pt x="406" y="43"/>
                </a:cubicBezTo>
                <a:cubicBezTo>
                  <a:pt x="411" y="42"/>
                  <a:pt x="422" y="38"/>
                  <a:pt x="422" y="36"/>
                </a:cubicBezTo>
                <a:cubicBezTo>
                  <a:pt x="422" y="33"/>
                  <a:pt x="406" y="29"/>
                  <a:pt x="398" y="29"/>
                </a:cubicBezTo>
                <a:close/>
                <a:moveTo>
                  <a:pt x="145" y="206"/>
                </a:moveTo>
                <a:cubicBezTo>
                  <a:pt x="145" y="203"/>
                  <a:pt x="141" y="205"/>
                  <a:pt x="139" y="201"/>
                </a:cubicBezTo>
                <a:cubicBezTo>
                  <a:pt x="137" y="197"/>
                  <a:pt x="127" y="196"/>
                  <a:pt x="126" y="199"/>
                </a:cubicBezTo>
                <a:cubicBezTo>
                  <a:pt x="125" y="200"/>
                  <a:pt x="122" y="202"/>
                  <a:pt x="125" y="204"/>
                </a:cubicBezTo>
                <a:cubicBezTo>
                  <a:pt x="127" y="207"/>
                  <a:pt x="129" y="206"/>
                  <a:pt x="132" y="209"/>
                </a:cubicBezTo>
                <a:cubicBezTo>
                  <a:pt x="135" y="212"/>
                  <a:pt x="144" y="209"/>
                  <a:pt x="145" y="20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8" name="Freeform 130"/>
          <p:cNvSpPr>
            <a:spLocks noChangeArrowheads="1"/>
          </p:cNvSpPr>
          <p:nvPr/>
        </p:nvSpPr>
        <p:spPr bwMode="auto">
          <a:xfrm>
            <a:off x="2599649" y="3884668"/>
            <a:ext cx="35709" cy="26187"/>
          </a:xfrm>
          <a:custGeom>
            <a:avLst/>
            <a:gdLst>
              <a:gd name="T0" fmla="*/ 0 w 17"/>
              <a:gd name="T1" fmla="*/ 2 h 12"/>
              <a:gd name="T2" fmla="*/ 6 w 17"/>
              <a:gd name="T3" fmla="*/ 5 h 12"/>
              <a:gd name="T4" fmla="*/ 14 w 17"/>
              <a:gd name="T5" fmla="*/ 8 h 12"/>
              <a:gd name="T6" fmla="*/ 0 w 17"/>
              <a:gd name="T7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12">
                <a:moveTo>
                  <a:pt x="0" y="2"/>
                </a:moveTo>
                <a:cubicBezTo>
                  <a:pt x="1" y="4"/>
                  <a:pt x="4" y="3"/>
                  <a:pt x="6" y="5"/>
                </a:cubicBezTo>
                <a:cubicBezTo>
                  <a:pt x="9" y="8"/>
                  <a:pt x="11" y="12"/>
                  <a:pt x="14" y="8"/>
                </a:cubicBezTo>
                <a:cubicBezTo>
                  <a:pt x="17" y="4"/>
                  <a:pt x="0" y="0"/>
                  <a:pt x="0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29" name="Freeform 131"/>
          <p:cNvSpPr>
            <a:spLocks noEditPoints="1" noChangeArrowheads="1"/>
          </p:cNvSpPr>
          <p:nvPr/>
        </p:nvSpPr>
        <p:spPr bwMode="auto">
          <a:xfrm>
            <a:off x="1074855" y="1318349"/>
            <a:ext cx="1309347" cy="1010577"/>
          </a:xfrm>
          <a:custGeom>
            <a:avLst/>
            <a:gdLst>
              <a:gd name="T0" fmla="*/ 125 w 613"/>
              <a:gd name="T1" fmla="*/ 417 h 473"/>
              <a:gd name="T2" fmla="*/ 115 w 613"/>
              <a:gd name="T3" fmla="*/ 139 h 473"/>
              <a:gd name="T4" fmla="*/ 236 w 613"/>
              <a:gd name="T5" fmla="*/ 154 h 473"/>
              <a:gd name="T6" fmla="*/ 157 w 613"/>
              <a:gd name="T7" fmla="*/ 164 h 473"/>
              <a:gd name="T8" fmla="*/ 236 w 613"/>
              <a:gd name="T9" fmla="*/ 204 h 473"/>
              <a:gd name="T10" fmla="*/ 145 w 613"/>
              <a:gd name="T11" fmla="*/ 119 h 473"/>
              <a:gd name="T12" fmla="*/ 127 w 613"/>
              <a:gd name="T13" fmla="*/ 113 h 473"/>
              <a:gd name="T14" fmla="*/ 225 w 613"/>
              <a:gd name="T15" fmla="*/ 130 h 473"/>
              <a:gd name="T16" fmla="*/ 181 w 613"/>
              <a:gd name="T17" fmla="*/ 88 h 473"/>
              <a:gd name="T18" fmla="*/ 252 w 613"/>
              <a:gd name="T19" fmla="*/ 73 h 473"/>
              <a:gd name="T20" fmla="*/ 254 w 613"/>
              <a:gd name="T21" fmla="*/ 99 h 473"/>
              <a:gd name="T22" fmla="*/ 256 w 613"/>
              <a:gd name="T23" fmla="*/ 113 h 473"/>
              <a:gd name="T24" fmla="*/ 331 w 613"/>
              <a:gd name="T25" fmla="*/ 90 h 473"/>
              <a:gd name="T26" fmla="*/ 300 w 613"/>
              <a:gd name="T27" fmla="*/ 142 h 473"/>
              <a:gd name="T28" fmla="*/ 419 w 613"/>
              <a:gd name="T29" fmla="*/ 135 h 473"/>
              <a:gd name="T30" fmla="*/ 354 w 613"/>
              <a:gd name="T31" fmla="*/ 93 h 473"/>
              <a:gd name="T32" fmla="*/ 365 w 613"/>
              <a:gd name="T33" fmla="*/ 51 h 473"/>
              <a:gd name="T34" fmla="*/ 358 w 613"/>
              <a:gd name="T35" fmla="*/ 41 h 473"/>
              <a:gd name="T36" fmla="*/ 387 w 613"/>
              <a:gd name="T37" fmla="*/ 74 h 473"/>
              <a:gd name="T38" fmla="*/ 426 w 613"/>
              <a:gd name="T39" fmla="*/ 110 h 473"/>
              <a:gd name="T40" fmla="*/ 485 w 613"/>
              <a:gd name="T41" fmla="*/ 53 h 473"/>
              <a:gd name="T42" fmla="*/ 464 w 613"/>
              <a:gd name="T43" fmla="*/ 6 h 473"/>
              <a:gd name="T44" fmla="*/ 347 w 613"/>
              <a:gd name="T45" fmla="*/ 28 h 473"/>
              <a:gd name="T46" fmla="*/ 381 w 613"/>
              <a:gd name="T47" fmla="*/ 269 h 473"/>
              <a:gd name="T48" fmla="*/ 505 w 613"/>
              <a:gd name="T49" fmla="*/ 208 h 473"/>
              <a:gd name="T50" fmla="*/ 455 w 613"/>
              <a:gd name="T51" fmla="*/ 167 h 473"/>
              <a:gd name="T52" fmla="*/ 381 w 613"/>
              <a:gd name="T53" fmla="*/ 153 h 473"/>
              <a:gd name="T54" fmla="*/ 430 w 613"/>
              <a:gd name="T55" fmla="*/ 189 h 473"/>
              <a:gd name="T56" fmla="*/ 449 w 613"/>
              <a:gd name="T57" fmla="*/ 250 h 473"/>
              <a:gd name="T58" fmla="*/ 519 w 613"/>
              <a:gd name="T59" fmla="*/ 256 h 473"/>
              <a:gd name="T60" fmla="*/ 416 w 613"/>
              <a:gd name="T61" fmla="*/ 147 h 473"/>
              <a:gd name="T62" fmla="*/ 588 w 613"/>
              <a:gd name="T63" fmla="*/ 392 h 473"/>
              <a:gd name="T64" fmla="*/ 67 w 613"/>
              <a:gd name="T65" fmla="*/ 384 h 473"/>
              <a:gd name="T66" fmla="*/ 501 w 613"/>
              <a:gd name="T67" fmla="*/ 420 h 473"/>
              <a:gd name="T68" fmla="*/ 588 w 613"/>
              <a:gd name="T69" fmla="*/ 372 h 473"/>
              <a:gd name="T70" fmla="*/ 546 w 613"/>
              <a:gd name="T71" fmla="*/ 342 h 473"/>
              <a:gd name="T72" fmla="*/ 515 w 613"/>
              <a:gd name="T73" fmla="*/ 323 h 473"/>
              <a:gd name="T74" fmla="*/ 466 w 613"/>
              <a:gd name="T75" fmla="*/ 283 h 473"/>
              <a:gd name="T76" fmla="*/ 444 w 613"/>
              <a:gd name="T77" fmla="*/ 332 h 473"/>
              <a:gd name="T78" fmla="*/ 407 w 613"/>
              <a:gd name="T79" fmla="*/ 377 h 473"/>
              <a:gd name="T80" fmla="*/ 328 w 613"/>
              <a:gd name="T81" fmla="*/ 321 h 473"/>
              <a:gd name="T82" fmla="*/ 353 w 613"/>
              <a:gd name="T83" fmla="*/ 263 h 473"/>
              <a:gd name="T84" fmla="*/ 396 w 613"/>
              <a:gd name="T85" fmla="*/ 237 h 473"/>
              <a:gd name="T86" fmla="*/ 388 w 613"/>
              <a:gd name="T87" fmla="*/ 208 h 473"/>
              <a:gd name="T88" fmla="*/ 354 w 613"/>
              <a:gd name="T89" fmla="*/ 210 h 473"/>
              <a:gd name="T90" fmla="*/ 328 w 613"/>
              <a:gd name="T91" fmla="*/ 166 h 473"/>
              <a:gd name="T92" fmla="*/ 316 w 613"/>
              <a:gd name="T93" fmla="*/ 179 h 473"/>
              <a:gd name="T94" fmla="*/ 310 w 613"/>
              <a:gd name="T95" fmla="*/ 223 h 473"/>
              <a:gd name="T96" fmla="*/ 300 w 613"/>
              <a:gd name="T97" fmla="*/ 213 h 473"/>
              <a:gd name="T98" fmla="*/ 244 w 613"/>
              <a:gd name="T99" fmla="*/ 213 h 473"/>
              <a:gd name="T100" fmla="*/ 163 w 613"/>
              <a:gd name="T101" fmla="*/ 208 h 473"/>
              <a:gd name="T102" fmla="*/ 59 w 613"/>
              <a:gd name="T103" fmla="*/ 208 h 473"/>
              <a:gd name="T104" fmla="*/ 28 w 613"/>
              <a:gd name="T105" fmla="*/ 209 h 473"/>
              <a:gd name="T106" fmla="*/ 77 w 613"/>
              <a:gd name="T107" fmla="*/ 360 h 473"/>
              <a:gd name="T108" fmla="*/ 111 w 613"/>
              <a:gd name="T109" fmla="*/ 402 h 473"/>
              <a:gd name="T110" fmla="*/ 380 w 613"/>
              <a:gd name="T111" fmla="*/ 421 h 473"/>
              <a:gd name="T112" fmla="*/ 428 w 613"/>
              <a:gd name="T113" fmla="*/ 468 h 473"/>
              <a:gd name="T114" fmla="*/ 528 w 613"/>
              <a:gd name="T115" fmla="*/ 441 h 473"/>
              <a:gd name="T116" fmla="*/ 148 w 613"/>
              <a:gd name="T117" fmla="*/ 249 h 473"/>
              <a:gd name="T118" fmla="*/ 147 w 613"/>
              <a:gd name="T119" fmla="*/ 240 h 473"/>
              <a:gd name="T120" fmla="*/ 307 w 613"/>
              <a:gd name="T121" fmla="*/ 401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13" h="473">
                <a:moveTo>
                  <a:pt x="121" y="415"/>
                </a:moveTo>
                <a:cubicBezTo>
                  <a:pt x="119" y="413"/>
                  <a:pt x="114" y="413"/>
                  <a:pt x="113" y="411"/>
                </a:cubicBezTo>
                <a:cubicBezTo>
                  <a:pt x="112" y="409"/>
                  <a:pt x="107" y="402"/>
                  <a:pt x="105" y="402"/>
                </a:cubicBezTo>
                <a:cubicBezTo>
                  <a:pt x="102" y="402"/>
                  <a:pt x="99" y="402"/>
                  <a:pt x="96" y="400"/>
                </a:cubicBezTo>
                <a:cubicBezTo>
                  <a:pt x="93" y="398"/>
                  <a:pt x="91" y="398"/>
                  <a:pt x="89" y="399"/>
                </a:cubicBezTo>
                <a:cubicBezTo>
                  <a:pt x="87" y="400"/>
                  <a:pt x="91" y="401"/>
                  <a:pt x="91" y="402"/>
                </a:cubicBezTo>
                <a:cubicBezTo>
                  <a:pt x="91" y="404"/>
                  <a:pt x="92" y="405"/>
                  <a:pt x="94" y="404"/>
                </a:cubicBezTo>
                <a:cubicBezTo>
                  <a:pt x="96" y="404"/>
                  <a:pt x="97" y="408"/>
                  <a:pt x="99" y="408"/>
                </a:cubicBezTo>
                <a:cubicBezTo>
                  <a:pt x="101" y="408"/>
                  <a:pt x="101" y="411"/>
                  <a:pt x="103" y="411"/>
                </a:cubicBezTo>
                <a:cubicBezTo>
                  <a:pt x="105" y="411"/>
                  <a:pt x="106" y="414"/>
                  <a:pt x="107" y="415"/>
                </a:cubicBezTo>
                <a:cubicBezTo>
                  <a:pt x="108" y="416"/>
                  <a:pt x="110" y="415"/>
                  <a:pt x="110" y="416"/>
                </a:cubicBezTo>
                <a:cubicBezTo>
                  <a:pt x="110" y="418"/>
                  <a:pt x="113" y="419"/>
                  <a:pt x="114" y="420"/>
                </a:cubicBezTo>
                <a:cubicBezTo>
                  <a:pt x="118" y="421"/>
                  <a:pt x="121" y="421"/>
                  <a:pt x="124" y="420"/>
                </a:cubicBezTo>
                <a:cubicBezTo>
                  <a:pt x="124" y="419"/>
                  <a:pt x="125" y="418"/>
                  <a:pt x="125" y="417"/>
                </a:cubicBezTo>
                <a:cubicBezTo>
                  <a:pt x="126" y="415"/>
                  <a:pt x="123" y="417"/>
                  <a:pt x="121" y="415"/>
                </a:cubicBezTo>
                <a:close/>
                <a:moveTo>
                  <a:pt x="116" y="172"/>
                </a:moveTo>
                <a:cubicBezTo>
                  <a:pt x="121" y="173"/>
                  <a:pt x="122" y="183"/>
                  <a:pt x="125" y="183"/>
                </a:cubicBezTo>
                <a:cubicBezTo>
                  <a:pt x="128" y="183"/>
                  <a:pt x="126" y="180"/>
                  <a:pt x="130" y="180"/>
                </a:cubicBezTo>
                <a:cubicBezTo>
                  <a:pt x="134" y="180"/>
                  <a:pt x="133" y="178"/>
                  <a:pt x="137" y="178"/>
                </a:cubicBezTo>
                <a:cubicBezTo>
                  <a:pt x="140" y="179"/>
                  <a:pt x="143" y="177"/>
                  <a:pt x="143" y="173"/>
                </a:cubicBezTo>
                <a:cubicBezTo>
                  <a:pt x="143" y="169"/>
                  <a:pt x="146" y="167"/>
                  <a:pt x="150" y="166"/>
                </a:cubicBezTo>
                <a:cubicBezTo>
                  <a:pt x="154" y="165"/>
                  <a:pt x="150" y="161"/>
                  <a:pt x="155" y="160"/>
                </a:cubicBezTo>
                <a:cubicBezTo>
                  <a:pt x="161" y="158"/>
                  <a:pt x="175" y="152"/>
                  <a:pt x="177" y="150"/>
                </a:cubicBezTo>
                <a:cubicBezTo>
                  <a:pt x="180" y="149"/>
                  <a:pt x="174" y="146"/>
                  <a:pt x="169" y="143"/>
                </a:cubicBezTo>
                <a:cubicBezTo>
                  <a:pt x="163" y="139"/>
                  <a:pt x="159" y="139"/>
                  <a:pt x="155" y="141"/>
                </a:cubicBezTo>
                <a:cubicBezTo>
                  <a:pt x="150" y="144"/>
                  <a:pt x="154" y="138"/>
                  <a:pt x="150" y="140"/>
                </a:cubicBezTo>
                <a:cubicBezTo>
                  <a:pt x="147" y="141"/>
                  <a:pt x="138" y="137"/>
                  <a:pt x="137" y="136"/>
                </a:cubicBezTo>
                <a:cubicBezTo>
                  <a:pt x="136" y="134"/>
                  <a:pt x="119" y="139"/>
                  <a:pt x="115" y="139"/>
                </a:cubicBezTo>
                <a:cubicBezTo>
                  <a:pt x="111" y="139"/>
                  <a:pt x="115" y="143"/>
                  <a:pt x="118" y="146"/>
                </a:cubicBezTo>
                <a:cubicBezTo>
                  <a:pt x="121" y="148"/>
                  <a:pt x="111" y="154"/>
                  <a:pt x="113" y="156"/>
                </a:cubicBezTo>
                <a:cubicBezTo>
                  <a:pt x="115" y="157"/>
                  <a:pt x="111" y="161"/>
                  <a:pt x="107" y="166"/>
                </a:cubicBezTo>
                <a:cubicBezTo>
                  <a:pt x="103" y="171"/>
                  <a:pt x="110" y="171"/>
                  <a:pt x="116" y="172"/>
                </a:cubicBezTo>
                <a:close/>
                <a:moveTo>
                  <a:pt x="268" y="197"/>
                </a:moveTo>
                <a:cubicBezTo>
                  <a:pt x="270" y="195"/>
                  <a:pt x="278" y="201"/>
                  <a:pt x="278" y="197"/>
                </a:cubicBezTo>
                <a:cubicBezTo>
                  <a:pt x="278" y="192"/>
                  <a:pt x="270" y="190"/>
                  <a:pt x="266" y="188"/>
                </a:cubicBezTo>
                <a:cubicBezTo>
                  <a:pt x="262" y="185"/>
                  <a:pt x="261" y="186"/>
                  <a:pt x="255" y="182"/>
                </a:cubicBezTo>
                <a:cubicBezTo>
                  <a:pt x="249" y="178"/>
                  <a:pt x="256" y="176"/>
                  <a:pt x="252" y="172"/>
                </a:cubicBezTo>
                <a:cubicBezTo>
                  <a:pt x="248" y="169"/>
                  <a:pt x="246" y="160"/>
                  <a:pt x="249" y="157"/>
                </a:cubicBezTo>
                <a:cubicBezTo>
                  <a:pt x="252" y="154"/>
                  <a:pt x="256" y="149"/>
                  <a:pt x="250" y="147"/>
                </a:cubicBezTo>
                <a:cubicBezTo>
                  <a:pt x="245" y="145"/>
                  <a:pt x="236" y="149"/>
                  <a:pt x="237" y="150"/>
                </a:cubicBezTo>
                <a:cubicBezTo>
                  <a:pt x="238" y="151"/>
                  <a:pt x="245" y="156"/>
                  <a:pt x="245" y="157"/>
                </a:cubicBezTo>
                <a:cubicBezTo>
                  <a:pt x="245" y="159"/>
                  <a:pt x="238" y="152"/>
                  <a:pt x="236" y="154"/>
                </a:cubicBezTo>
                <a:cubicBezTo>
                  <a:pt x="234" y="155"/>
                  <a:pt x="231" y="151"/>
                  <a:pt x="229" y="154"/>
                </a:cubicBezTo>
                <a:cubicBezTo>
                  <a:pt x="227" y="157"/>
                  <a:pt x="231" y="168"/>
                  <a:pt x="233" y="171"/>
                </a:cubicBezTo>
                <a:cubicBezTo>
                  <a:pt x="235" y="174"/>
                  <a:pt x="231" y="174"/>
                  <a:pt x="229" y="174"/>
                </a:cubicBezTo>
                <a:cubicBezTo>
                  <a:pt x="227" y="175"/>
                  <a:pt x="226" y="166"/>
                  <a:pt x="224" y="162"/>
                </a:cubicBezTo>
                <a:cubicBezTo>
                  <a:pt x="221" y="159"/>
                  <a:pt x="212" y="155"/>
                  <a:pt x="211" y="157"/>
                </a:cubicBezTo>
                <a:cubicBezTo>
                  <a:pt x="210" y="160"/>
                  <a:pt x="217" y="160"/>
                  <a:pt x="216" y="163"/>
                </a:cubicBezTo>
                <a:cubicBezTo>
                  <a:pt x="215" y="167"/>
                  <a:pt x="212" y="161"/>
                  <a:pt x="208" y="164"/>
                </a:cubicBezTo>
                <a:cubicBezTo>
                  <a:pt x="205" y="167"/>
                  <a:pt x="205" y="165"/>
                  <a:pt x="206" y="162"/>
                </a:cubicBezTo>
                <a:cubicBezTo>
                  <a:pt x="207" y="159"/>
                  <a:pt x="201" y="156"/>
                  <a:pt x="195" y="157"/>
                </a:cubicBezTo>
                <a:cubicBezTo>
                  <a:pt x="189" y="157"/>
                  <a:pt x="192" y="162"/>
                  <a:pt x="190" y="163"/>
                </a:cubicBezTo>
                <a:cubicBezTo>
                  <a:pt x="189" y="165"/>
                  <a:pt x="179" y="162"/>
                  <a:pt x="185" y="161"/>
                </a:cubicBezTo>
                <a:cubicBezTo>
                  <a:pt x="191" y="160"/>
                  <a:pt x="189" y="157"/>
                  <a:pt x="187" y="153"/>
                </a:cubicBezTo>
                <a:cubicBezTo>
                  <a:pt x="184" y="150"/>
                  <a:pt x="179" y="154"/>
                  <a:pt x="169" y="157"/>
                </a:cubicBezTo>
                <a:cubicBezTo>
                  <a:pt x="160" y="161"/>
                  <a:pt x="155" y="164"/>
                  <a:pt x="157" y="164"/>
                </a:cubicBezTo>
                <a:cubicBezTo>
                  <a:pt x="158" y="165"/>
                  <a:pt x="158" y="166"/>
                  <a:pt x="154" y="169"/>
                </a:cubicBezTo>
                <a:cubicBezTo>
                  <a:pt x="151" y="172"/>
                  <a:pt x="154" y="175"/>
                  <a:pt x="158" y="175"/>
                </a:cubicBezTo>
                <a:cubicBezTo>
                  <a:pt x="161" y="175"/>
                  <a:pt x="158" y="178"/>
                  <a:pt x="161" y="179"/>
                </a:cubicBezTo>
                <a:cubicBezTo>
                  <a:pt x="163" y="179"/>
                  <a:pt x="174" y="174"/>
                  <a:pt x="177" y="176"/>
                </a:cubicBezTo>
                <a:cubicBezTo>
                  <a:pt x="180" y="179"/>
                  <a:pt x="159" y="180"/>
                  <a:pt x="159" y="183"/>
                </a:cubicBezTo>
                <a:cubicBezTo>
                  <a:pt x="159" y="187"/>
                  <a:pt x="170" y="189"/>
                  <a:pt x="179" y="188"/>
                </a:cubicBezTo>
                <a:cubicBezTo>
                  <a:pt x="187" y="186"/>
                  <a:pt x="202" y="189"/>
                  <a:pt x="202" y="191"/>
                </a:cubicBezTo>
                <a:cubicBezTo>
                  <a:pt x="202" y="193"/>
                  <a:pt x="192" y="193"/>
                  <a:pt x="185" y="192"/>
                </a:cubicBezTo>
                <a:cubicBezTo>
                  <a:pt x="177" y="192"/>
                  <a:pt x="164" y="194"/>
                  <a:pt x="165" y="197"/>
                </a:cubicBezTo>
                <a:cubicBezTo>
                  <a:pt x="165" y="200"/>
                  <a:pt x="166" y="200"/>
                  <a:pt x="174" y="203"/>
                </a:cubicBezTo>
                <a:cubicBezTo>
                  <a:pt x="182" y="207"/>
                  <a:pt x="190" y="201"/>
                  <a:pt x="190" y="207"/>
                </a:cubicBezTo>
                <a:cubicBezTo>
                  <a:pt x="190" y="212"/>
                  <a:pt x="194" y="213"/>
                  <a:pt x="205" y="213"/>
                </a:cubicBezTo>
                <a:cubicBezTo>
                  <a:pt x="216" y="214"/>
                  <a:pt x="220" y="208"/>
                  <a:pt x="226" y="209"/>
                </a:cubicBezTo>
                <a:cubicBezTo>
                  <a:pt x="231" y="209"/>
                  <a:pt x="233" y="208"/>
                  <a:pt x="236" y="204"/>
                </a:cubicBezTo>
                <a:cubicBezTo>
                  <a:pt x="238" y="201"/>
                  <a:pt x="240" y="203"/>
                  <a:pt x="241" y="205"/>
                </a:cubicBezTo>
                <a:cubicBezTo>
                  <a:pt x="241" y="207"/>
                  <a:pt x="248" y="206"/>
                  <a:pt x="250" y="208"/>
                </a:cubicBezTo>
                <a:cubicBezTo>
                  <a:pt x="254" y="212"/>
                  <a:pt x="267" y="211"/>
                  <a:pt x="271" y="208"/>
                </a:cubicBezTo>
                <a:cubicBezTo>
                  <a:pt x="276" y="206"/>
                  <a:pt x="269" y="199"/>
                  <a:pt x="267" y="202"/>
                </a:cubicBezTo>
                <a:cubicBezTo>
                  <a:pt x="264" y="205"/>
                  <a:pt x="262" y="203"/>
                  <a:pt x="262" y="202"/>
                </a:cubicBezTo>
                <a:cubicBezTo>
                  <a:pt x="261" y="200"/>
                  <a:pt x="267" y="199"/>
                  <a:pt x="268" y="197"/>
                </a:cubicBezTo>
                <a:close/>
                <a:moveTo>
                  <a:pt x="152" y="122"/>
                </a:moveTo>
                <a:cubicBezTo>
                  <a:pt x="158" y="123"/>
                  <a:pt x="163" y="118"/>
                  <a:pt x="163" y="115"/>
                </a:cubicBezTo>
                <a:cubicBezTo>
                  <a:pt x="163" y="112"/>
                  <a:pt x="150" y="122"/>
                  <a:pt x="152" y="122"/>
                </a:cubicBezTo>
                <a:close/>
                <a:moveTo>
                  <a:pt x="127" y="113"/>
                </a:moveTo>
                <a:cubicBezTo>
                  <a:pt x="129" y="114"/>
                  <a:pt x="127" y="119"/>
                  <a:pt x="129" y="117"/>
                </a:cubicBezTo>
                <a:cubicBezTo>
                  <a:pt x="132" y="116"/>
                  <a:pt x="132" y="116"/>
                  <a:pt x="134" y="117"/>
                </a:cubicBezTo>
                <a:cubicBezTo>
                  <a:pt x="138" y="118"/>
                  <a:pt x="138" y="115"/>
                  <a:pt x="140" y="113"/>
                </a:cubicBezTo>
                <a:cubicBezTo>
                  <a:pt x="141" y="112"/>
                  <a:pt x="141" y="119"/>
                  <a:pt x="145" y="119"/>
                </a:cubicBezTo>
                <a:cubicBezTo>
                  <a:pt x="148" y="119"/>
                  <a:pt x="147" y="111"/>
                  <a:pt x="150" y="113"/>
                </a:cubicBezTo>
                <a:cubicBezTo>
                  <a:pt x="154" y="116"/>
                  <a:pt x="154" y="113"/>
                  <a:pt x="155" y="110"/>
                </a:cubicBezTo>
                <a:cubicBezTo>
                  <a:pt x="156" y="108"/>
                  <a:pt x="156" y="105"/>
                  <a:pt x="159" y="104"/>
                </a:cubicBezTo>
                <a:cubicBezTo>
                  <a:pt x="162" y="103"/>
                  <a:pt x="160" y="107"/>
                  <a:pt x="161" y="110"/>
                </a:cubicBezTo>
                <a:cubicBezTo>
                  <a:pt x="163" y="114"/>
                  <a:pt x="167" y="110"/>
                  <a:pt x="168" y="109"/>
                </a:cubicBezTo>
                <a:cubicBezTo>
                  <a:pt x="168" y="107"/>
                  <a:pt x="173" y="108"/>
                  <a:pt x="173" y="106"/>
                </a:cubicBezTo>
                <a:cubicBezTo>
                  <a:pt x="173" y="104"/>
                  <a:pt x="175" y="103"/>
                  <a:pt x="173" y="101"/>
                </a:cubicBezTo>
                <a:cubicBezTo>
                  <a:pt x="172" y="98"/>
                  <a:pt x="176" y="99"/>
                  <a:pt x="177" y="97"/>
                </a:cubicBezTo>
                <a:cubicBezTo>
                  <a:pt x="179" y="95"/>
                  <a:pt x="175" y="97"/>
                  <a:pt x="172" y="94"/>
                </a:cubicBezTo>
                <a:cubicBezTo>
                  <a:pt x="169" y="91"/>
                  <a:pt x="168" y="95"/>
                  <a:pt x="168" y="97"/>
                </a:cubicBezTo>
                <a:cubicBezTo>
                  <a:pt x="168" y="99"/>
                  <a:pt x="162" y="97"/>
                  <a:pt x="158" y="96"/>
                </a:cubicBezTo>
                <a:cubicBezTo>
                  <a:pt x="155" y="95"/>
                  <a:pt x="151" y="100"/>
                  <a:pt x="146" y="102"/>
                </a:cubicBezTo>
                <a:cubicBezTo>
                  <a:pt x="141" y="105"/>
                  <a:pt x="141" y="109"/>
                  <a:pt x="136" y="109"/>
                </a:cubicBezTo>
                <a:cubicBezTo>
                  <a:pt x="132" y="108"/>
                  <a:pt x="125" y="113"/>
                  <a:pt x="127" y="113"/>
                </a:cubicBezTo>
                <a:close/>
                <a:moveTo>
                  <a:pt x="175" y="112"/>
                </a:moveTo>
                <a:cubicBezTo>
                  <a:pt x="170" y="112"/>
                  <a:pt x="171" y="117"/>
                  <a:pt x="176" y="117"/>
                </a:cubicBezTo>
                <a:cubicBezTo>
                  <a:pt x="180" y="117"/>
                  <a:pt x="182" y="118"/>
                  <a:pt x="175" y="118"/>
                </a:cubicBezTo>
                <a:cubicBezTo>
                  <a:pt x="168" y="117"/>
                  <a:pt x="165" y="124"/>
                  <a:pt x="170" y="122"/>
                </a:cubicBezTo>
                <a:cubicBezTo>
                  <a:pt x="175" y="121"/>
                  <a:pt x="180" y="121"/>
                  <a:pt x="177" y="122"/>
                </a:cubicBezTo>
                <a:cubicBezTo>
                  <a:pt x="173" y="124"/>
                  <a:pt x="163" y="124"/>
                  <a:pt x="165" y="126"/>
                </a:cubicBezTo>
                <a:cubicBezTo>
                  <a:pt x="165" y="128"/>
                  <a:pt x="169" y="127"/>
                  <a:pt x="173" y="129"/>
                </a:cubicBezTo>
                <a:cubicBezTo>
                  <a:pt x="177" y="130"/>
                  <a:pt x="180" y="131"/>
                  <a:pt x="183" y="128"/>
                </a:cubicBezTo>
                <a:cubicBezTo>
                  <a:pt x="186" y="124"/>
                  <a:pt x="190" y="121"/>
                  <a:pt x="188" y="126"/>
                </a:cubicBezTo>
                <a:cubicBezTo>
                  <a:pt x="187" y="130"/>
                  <a:pt x="193" y="127"/>
                  <a:pt x="201" y="127"/>
                </a:cubicBezTo>
                <a:cubicBezTo>
                  <a:pt x="210" y="126"/>
                  <a:pt x="200" y="132"/>
                  <a:pt x="191" y="132"/>
                </a:cubicBezTo>
                <a:cubicBezTo>
                  <a:pt x="183" y="133"/>
                  <a:pt x="184" y="137"/>
                  <a:pt x="191" y="139"/>
                </a:cubicBezTo>
                <a:cubicBezTo>
                  <a:pt x="198" y="140"/>
                  <a:pt x="212" y="134"/>
                  <a:pt x="216" y="131"/>
                </a:cubicBezTo>
                <a:cubicBezTo>
                  <a:pt x="219" y="128"/>
                  <a:pt x="222" y="133"/>
                  <a:pt x="225" y="130"/>
                </a:cubicBezTo>
                <a:cubicBezTo>
                  <a:pt x="229" y="128"/>
                  <a:pt x="235" y="131"/>
                  <a:pt x="241" y="129"/>
                </a:cubicBezTo>
                <a:cubicBezTo>
                  <a:pt x="247" y="128"/>
                  <a:pt x="248" y="117"/>
                  <a:pt x="243" y="115"/>
                </a:cubicBezTo>
                <a:cubicBezTo>
                  <a:pt x="239" y="113"/>
                  <a:pt x="239" y="117"/>
                  <a:pt x="236" y="118"/>
                </a:cubicBezTo>
                <a:cubicBezTo>
                  <a:pt x="232" y="119"/>
                  <a:pt x="230" y="114"/>
                  <a:pt x="228" y="112"/>
                </a:cubicBezTo>
                <a:cubicBezTo>
                  <a:pt x="225" y="109"/>
                  <a:pt x="227" y="104"/>
                  <a:pt x="223" y="104"/>
                </a:cubicBezTo>
                <a:cubicBezTo>
                  <a:pt x="219" y="105"/>
                  <a:pt x="210" y="111"/>
                  <a:pt x="216" y="112"/>
                </a:cubicBezTo>
                <a:cubicBezTo>
                  <a:pt x="221" y="113"/>
                  <a:pt x="219" y="115"/>
                  <a:pt x="216" y="117"/>
                </a:cubicBezTo>
                <a:cubicBezTo>
                  <a:pt x="213" y="118"/>
                  <a:pt x="223" y="120"/>
                  <a:pt x="221" y="122"/>
                </a:cubicBezTo>
                <a:cubicBezTo>
                  <a:pt x="220" y="124"/>
                  <a:pt x="206" y="122"/>
                  <a:pt x="205" y="119"/>
                </a:cubicBezTo>
                <a:cubicBezTo>
                  <a:pt x="205" y="116"/>
                  <a:pt x="194" y="110"/>
                  <a:pt x="189" y="112"/>
                </a:cubicBezTo>
                <a:cubicBezTo>
                  <a:pt x="185" y="113"/>
                  <a:pt x="187" y="108"/>
                  <a:pt x="182" y="108"/>
                </a:cubicBezTo>
                <a:cubicBezTo>
                  <a:pt x="177" y="107"/>
                  <a:pt x="179" y="112"/>
                  <a:pt x="175" y="112"/>
                </a:cubicBezTo>
                <a:close/>
                <a:moveTo>
                  <a:pt x="190" y="90"/>
                </a:moveTo>
                <a:cubicBezTo>
                  <a:pt x="192" y="86"/>
                  <a:pt x="180" y="87"/>
                  <a:pt x="181" y="88"/>
                </a:cubicBezTo>
                <a:cubicBezTo>
                  <a:pt x="183" y="91"/>
                  <a:pt x="189" y="94"/>
                  <a:pt x="190" y="90"/>
                </a:cubicBezTo>
                <a:close/>
                <a:moveTo>
                  <a:pt x="216" y="88"/>
                </a:moveTo>
                <a:cubicBezTo>
                  <a:pt x="220" y="88"/>
                  <a:pt x="218" y="85"/>
                  <a:pt x="212" y="86"/>
                </a:cubicBezTo>
                <a:cubicBezTo>
                  <a:pt x="205" y="87"/>
                  <a:pt x="194" y="87"/>
                  <a:pt x="194" y="91"/>
                </a:cubicBezTo>
                <a:cubicBezTo>
                  <a:pt x="194" y="95"/>
                  <a:pt x="196" y="97"/>
                  <a:pt x="203" y="97"/>
                </a:cubicBezTo>
                <a:cubicBezTo>
                  <a:pt x="210" y="98"/>
                  <a:pt x="216" y="91"/>
                  <a:pt x="213" y="91"/>
                </a:cubicBezTo>
                <a:cubicBezTo>
                  <a:pt x="210" y="91"/>
                  <a:pt x="212" y="89"/>
                  <a:pt x="216" y="88"/>
                </a:cubicBezTo>
                <a:close/>
                <a:moveTo>
                  <a:pt x="201" y="83"/>
                </a:moveTo>
                <a:cubicBezTo>
                  <a:pt x="204" y="84"/>
                  <a:pt x="207" y="80"/>
                  <a:pt x="209" y="82"/>
                </a:cubicBezTo>
                <a:cubicBezTo>
                  <a:pt x="211" y="84"/>
                  <a:pt x="221" y="85"/>
                  <a:pt x="221" y="80"/>
                </a:cubicBezTo>
                <a:cubicBezTo>
                  <a:pt x="221" y="75"/>
                  <a:pt x="209" y="75"/>
                  <a:pt x="206" y="77"/>
                </a:cubicBezTo>
                <a:cubicBezTo>
                  <a:pt x="203" y="78"/>
                  <a:pt x="189" y="79"/>
                  <a:pt x="193" y="82"/>
                </a:cubicBezTo>
                <a:cubicBezTo>
                  <a:pt x="195" y="84"/>
                  <a:pt x="198" y="81"/>
                  <a:pt x="201" y="83"/>
                </a:cubicBezTo>
                <a:close/>
                <a:moveTo>
                  <a:pt x="252" y="73"/>
                </a:moveTo>
                <a:cubicBezTo>
                  <a:pt x="256" y="71"/>
                  <a:pt x="262" y="75"/>
                  <a:pt x="261" y="77"/>
                </a:cubicBezTo>
                <a:cubicBezTo>
                  <a:pt x="260" y="80"/>
                  <a:pt x="249" y="77"/>
                  <a:pt x="250" y="79"/>
                </a:cubicBezTo>
                <a:cubicBezTo>
                  <a:pt x="250" y="80"/>
                  <a:pt x="252" y="84"/>
                  <a:pt x="259" y="82"/>
                </a:cubicBezTo>
                <a:cubicBezTo>
                  <a:pt x="266" y="80"/>
                  <a:pt x="272" y="81"/>
                  <a:pt x="277" y="85"/>
                </a:cubicBezTo>
                <a:cubicBezTo>
                  <a:pt x="282" y="89"/>
                  <a:pt x="287" y="91"/>
                  <a:pt x="290" y="87"/>
                </a:cubicBezTo>
                <a:cubicBezTo>
                  <a:pt x="293" y="83"/>
                  <a:pt x="286" y="82"/>
                  <a:pt x="287" y="79"/>
                </a:cubicBezTo>
                <a:cubicBezTo>
                  <a:pt x="289" y="76"/>
                  <a:pt x="282" y="74"/>
                  <a:pt x="279" y="74"/>
                </a:cubicBezTo>
                <a:cubicBezTo>
                  <a:pt x="276" y="74"/>
                  <a:pt x="274" y="68"/>
                  <a:pt x="272" y="69"/>
                </a:cubicBezTo>
                <a:cubicBezTo>
                  <a:pt x="269" y="70"/>
                  <a:pt x="267" y="73"/>
                  <a:pt x="267" y="69"/>
                </a:cubicBezTo>
                <a:cubicBezTo>
                  <a:pt x="267" y="65"/>
                  <a:pt x="251" y="64"/>
                  <a:pt x="247" y="66"/>
                </a:cubicBezTo>
                <a:cubicBezTo>
                  <a:pt x="243" y="67"/>
                  <a:pt x="248" y="76"/>
                  <a:pt x="252" y="73"/>
                </a:cubicBezTo>
                <a:close/>
                <a:moveTo>
                  <a:pt x="254" y="99"/>
                </a:moveTo>
                <a:cubicBezTo>
                  <a:pt x="256" y="96"/>
                  <a:pt x="244" y="86"/>
                  <a:pt x="244" y="91"/>
                </a:cubicBezTo>
                <a:cubicBezTo>
                  <a:pt x="243" y="95"/>
                  <a:pt x="251" y="102"/>
                  <a:pt x="254" y="99"/>
                </a:cubicBezTo>
                <a:close/>
                <a:moveTo>
                  <a:pt x="294" y="59"/>
                </a:moveTo>
                <a:cubicBezTo>
                  <a:pt x="296" y="55"/>
                  <a:pt x="281" y="52"/>
                  <a:pt x="285" y="55"/>
                </a:cubicBezTo>
                <a:cubicBezTo>
                  <a:pt x="287" y="57"/>
                  <a:pt x="292" y="62"/>
                  <a:pt x="294" y="59"/>
                </a:cubicBezTo>
                <a:close/>
                <a:moveTo>
                  <a:pt x="259" y="128"/>
                </a:moveTo>
                <a:cubicBezTo>
                  <a:pt x="261" y="126"/>
                  <a:pt x="255" y="121"/>
                  <a:pt x="253" y="125"/>
                </a:cubicBezTo>
                <a:cubicBezTo>
                  <a:pt x="251" y="129"/>
                  <a:pt x="257" y="131"/>
                  <a:pt x="259" y="128"/>
                </a:cubicBezTo>
                <a:close/>
                <a:moveTo>
                  <a:pt x="294" y="107"/>
                </a:moveTo>
                <a:cubicBezTo>
                  <a:pt x="293" y="110"/>
                  <a:pt x="286" y="106"/>
                  <a:pt x="281" y="104"/>
                </a:cubicBezTo>
                <a:cubicBezTo>
                  <a:pt x="275" y="102"/>
                  <a:pt x="279" y="108"/>
                  <a:pt x="283" y="112"/>
                </a:cubicBezTo>
                <a:cubicBezTo>
                  <a:pt x="287" y="116"/>
                  <a:pt x="281" y="114"/>
                  <a:pt x="275" y="110"/>
                </a:cubicBezTo>
                <a:cubicBezTo>
                  <a:pt x="269" y="106"/>
                  <a:pt x="270" y="113"/>
                  <a:pt x="273" y="115"/>
                </a:cubicBezTo>
                <a:cubicBezTo>
                  <a:pt x="275" y="117"/>
                  <a:pt x="272" y="120"/>
                  <a:pt x="268" y="115"/>
                </a:cubicBezTo>
                <a:cubicBezTo>
                  <a:pt x="265" y="110"/>
                  <a:pt x="263" y="105"/>
                  <a:pt x="257" y="105"/>
                </a:cubicBezTo>
                <a:cubicBezTo>
                  <a:pt x="251" y="104"/>
                  <a:pt x="254" y="110"/>
                  <a:pt x="256" y="113"/>
                </a:cubicBezTo>
                <a:cubicBezTo>
                  <a:pt x="259" y="117"/>
                  <a:pt x="262" y="118"/>
                  <a:pt x="267" y="121"/>
                </a:cubicBezTo>
                <a:cubicBezTo>
                  <a:pt x="272" y="124"/>
                  <a:pt x="280" y="120"/>
                  <a:pt x="284" y="121"/>
                </a:cubicBezTo>
                <a:cubicBezTo>
                  <a:pt x="287" y="121"/>
                  <a:pt x="280" y="126"/>
                  <a:pt x="282" y="129"/>
                </a:cubicBezTo>
                <a:cubicBezTo>
                  <a:pt x="285" y="132"/>
                  <a:pt x="291" y="130"/>
                  <a:pt x="296" y="130"/>
                </a:cubicBezTo>
                <a:cubicBezTo>
                  <a:pt x="302" y="129"/>
                  <a:pt x="299" y="126"/>
                  <a:pt x="302" y="124"/>
                </a:cubicBezTo>
                <a:cubicBezTo>
                  <a:pt x="305" y="122"/>
                  <a:pt x="299" y="122"/>
                  <a:pt x="302" y="117"/>
                </a:cubicBezTo>
                <a:cubicBezTo>
                  <a:pt x="304" y="112"/>
                  <a:pt x="294" y="104"/>
                  <a:pt x="294" y="107"/>
                </a:cubicBezTo>
                <a:close/>
                <a:moveTo>
                  <a:pt x="307" y="89"/>
                </a:moveTo>
                <a:cubicBezTo>
                  <a:pt x="311" y="89"/>
                  <a:pt x="315" y="88"/>
                  <a:pt x="319" y="87"/>
                </a:cubicBezTo>
                <a:cubicBezTo>
                  <a:pt x="323" y="85"/>
                  <a:pt x="317" y="85"/>
                  <a:pt x="319" y="81"/>
                </a:cubicBezTo>
                <a:cubicBezTo>
                  <a:pt x="322" y="78"/>
                  <a:pt x="313" y="77"/>
                  <a:pt x="312" y="79"/>
                </a:cubicBezTo>
                <a:cubicBezTo>
                  <a:pt x="311" y="80"/>
                  <a:pt x="299" y="71"/>
                  <a:pt x="298" y="74"/>
                </a:cubicBezTo>
                <a:cubicBezTo>
                  <a:pt x="296" y="77"/>
                  <a:pt x="302" y="89"/>
                  <a:pt x="307" y="89"/>
                </a:cubicBezTo>
                <a:close/>
                <a:moveTo>
                  <a:pt x="331" y="90"/>
                </a:moveTo>
                <a:cubicBezTo>
                  <a:pt x="331" y="88"/>
                  <a:pt x="307" y="91"/>
                  <a:pt x="311" y="94"/>
                </a:cubicBezTo>
                <a:cubicBezTo>
                  <a:pt x="317" y="99"/>
                  <a:pt x="332" y="92"/>
                  <a:pt x="331" y="90"/>
                </a:cubicBezTo>
                <a:close/>
                <a:moveTo>
                  <a:pt x="328" y="135"/>
                </a:moveTo>
                <a:cubicBezTo>
                  <a:pt x="333" y="135"/>
                  <a:pt x="331" y="128"/>
                  <a:pt x="325" y="123"/>
                </a:cubicBezTo>
                <a:cubicBezTo>
                  <a:pt x="318" y="119"/>
                  <a:pt x="305" y="128"/>
                  <a:pt x="307" y="130"/>
                </a:cubicBezTo>
                <a:cubicBezTo>
                  <a:pt x="310" y="132"/>
                  <a:pt x="322" y="135"/>
                  <a:pt x="328" y="135"/>
                </a:cubicBezTo>
                <a:close/>
                <a:moveTo>
                  <a:pt x="289" y="178"/>
                </a:moveTo>
                <a:cubicBezTo>
                  <a:pt x="296" y="182"/>
                  <a:pt x="293" y="174"/>
                  <a:pt x="301" y="174"/>
                </a:cubicBezTo>
                <a:cubicBezTo>
                  <a:pt x="309" y="175"/>
                  <a:pt x="309" y="162"/>
                  <a:pt x="310" y="157"/>
                </a:cubicBezTo>
                <a:cubicBezTo>
                  <a:pt x="311" y="153"/>
                  <a:pt x="304" y="153"/>
                  <a:pt x="306" y="157"/>
                </a:cubicBezTo>
                <a:cubicBezTo>
                  <a:pt x="308" y="160"/>
                  <a:pt x="306" y="163"/>
                  <a:pt x="305" y="159"/>
                </a:cubicBezTo>
                <a:cubicBezTo>
                  <a:pt x="304" y="155"/>
                  <a:pt x="299" y="159"/>
                  <a:pt x="296" y="156"/>
                </a:cubicBezTo>
                <a:cubicBezTo>
                  <a:pt x="294" y="153"/>
                  <a:pt x="303" y="153"/>
                  <a:pt x="305" y="149"/>
                </a:cubicBezTo>
                <a:cubicBezTo>
                  <a:pt x="307" y="145"/>
                  <a:pt x="298" y="145"/>
                  <a:pt x="300" y="142"/>
                </a:cubicBezTo>
                <a:cubicBezTo>
                  <a:pt x="303" y="139"/>
                  <a:pt x="287" y="142"/>
                  <a:pt x="292" y="144"/>
                </a:cubicBezTo>
                <a:cubicBezTo>
                  <a:pt x="296" y="146"/>
                  <a:pt x="292" y="149"/>
                  <a:pt x="288" y="146"/>
                </a:cubicBezTo>
                <a:cubicBezTo>
                  <a:pt x="283" y="142"/>
                  <a:pt x="271" y="148"/>
                  <a:pt x="276" y="151"/>
                </a:cubicBezTo>
                <a:cubicBezTo>
                  <a:pt x="279" y="154"/>
                  <a:pt x="289" y="149"/>
                  <a:pt x="283" y="157"/>
                </a:cubicBezTo>
                <a:cubicBezTo>
                  <a:pt x="278" y="165"/>
                  <a:pt x="275" y="155"/>
                  <a:pt x="270" y="156"/>
                </a:cubicBezTo>
                <a:cubicBezTo>
                  <a:pt x="264" y="157"/>
                  <a:pt x="267" y="164"/>
                  <a:pt x="275" y="166"/>
                </a:cubicBezTo>
                <a:cubicBezTo>
                  <a:pt x="283" y="168"/>
                  <a:pt x="282" y="173"/>
                  <a:pt x="289" y="178"/>
                </a:cubicBezTo>
                <a:close/>
                <a:moveTo>
                  <a:pt x="339" y="129"/>
                </a:moveTo>
                <a:cubicBezTo>
                  <a:pt x="341" y="135"/>
                  <a:pt x="343" y="131"/>
                  <a:pt x="347" y="133"/>
                </a:cubicBezTo>
                <a:cubicBezTo>
                  <a:pt x="350" y="135"/>
                  <a:pt x="355" y="137"/>
                  <a:pt x="358" y="135"/>
                </a:cubicBezTo>
                <a:cubicBezTo>
                  <a:pt x="361" y="132"/>
                  <a:pt x="362" y="130"/>
                  <a:pt x="363" y="132"/>
                </a:cubicBezTo>
                <a:cubicBezTo>
                  <a:pt x="364" y="136"/>
                  <a:pt x="371" y="136"/>
                  <a:pt x="386" y="137"/>
                </a:cubicBezTo>
                <a:cubicBezTo>
                  <a:pt x="400" y="137"/>
                  <a:pt x="397" y="131"/>
                  <a:pt x="401" y="133"/>
                </a:cubicBezTo>
                <a:cubicBezTo>
                  <a:pt x="405" y="135"/>
                  <a:pt x="415" y="135"/>
                  <a:pt x="419" y="135"/>
                </a:cubicBezTo>
                <a:cubicBezTo>
                  <a:pt x="423" y="134"/>
                  <a:pt x="426" y="127"/>
                  <a:pt x="425" y="124"/>
                </a:cubicBezTo>
                <a:cubicBezTo>
                  <a:pt x="425" y="120"/>
                  <a:pt x="392" y="117"/>
                  <a:pt x="387" y="121"/>
                </a:cubicBezTo>
                <a:cubicBezTo>
                  <a:pt x="381" y="124"/>
                  <a:pt x="372" y="119"/>
                  <a:pt x="367" y="122"/>
                </a:cubicBezTo>
                <a:cubicBezTo>
                  <a:pt x="362" y="124"/>
                  <a:pt x="364" y="119"/>
                  <a:pt x="356" y="118"/>
                </a:cubicBezTo>
                <a:cubicBezTo>
                  <a:pt x="347" y="118"/>
                  <a:pt x="356" y="114"/>
                  <a:pt x="358" y="112"/>
                </a:cubicBezTo>
                <a:cubicBezTo>
                  <a:pt x="359" y="110"/>
                  <a:pt x="345" y="105"/>
                  <a:pt x="340" y="106"/>
                </a:cubicBezTo>
                <a:cubicBezTo>
                  <a:pt x="334" y="108"/>
                  <a:pt x="330" y="105"/>
                  <a:pt x="325" y="102"/>
                </a:cubicBezTo>
                <a:cubicBezTo>
                  <a:pt x="319" y="100"/>
                  <a:pt x="304" y="100"/>
                  <a:pt x="307" y="105"/>
                </a:cubicBezTo>
                <a:cubicBezTo>
                  <a:pt x="310" y="108"/>
                  <a:pt x="327" y="114"/>
                  <a:pt x="329" y="111"/>
                </a:cubicBezTo>
                <a:cubicBezTo>
                  <a:pt x="331" y="108"/>
                  <a:pt x="336" y="115"/>
                  <a:pt x="338" y="118"/>
                </a:cubicBezTo>
                <a:cubicBezTo>
                  <a:pt x="341" y="121"/>
                  <a:pt x="336" y="123"/>
                  <a:pt x="339" y="129"/>
                </a:cubicBezTo>
                <a:close/>
                <a:moveTo>
                  <a:pt x="354" y="93"/>
                </a:moveTo>
                <a:cubicBezTo>
                  <a:pt x="349" y="90"/>
                  <a:pt x="342" y="96"/>
                  <a:pt x="347" y="98"/>
                </a:cubicBezTo>
                <a:cubicBezTo>
                  <a:pt x="352" y="100"/>
                  <a:pt x="360" y="95"/>
                  <a:pt x="354" y="93"/>
                </a:cubicBezTo>
                <a:close/>
                <a:moveTo>
                  <a:pt x="310" y="59"/>
                </a:moveTo>
                <a:cubicBezTo>
                  <a:pt x="315" y="61"/>
                  <a:pt x="312" y="64"/>
                  <a:pt x="317" y="66"/>
                </a:cubicBezTo>
                <a:cubicBezTo>
                  <a:pt x="322" y="68"/>
                  <a:pt x="336" y="63"/>
                  <a:pt x="337" y="66"/>
                </a:cubicBezTo>
                <a:cubicBezTo>
                  <a:pt x="338" y="70"/>
                  <a:pt x="323" y="70"/>
                  <a:pt x="325" y="72"/>
                </a:cubicBezTo>
                <a:cubicBezTo>
                  <a:pt x="327" y="74"/>
                  <a:pt x="336" y="78"/>
                  <a:pt x="335" y="80"/>
                </a:cubicBezTo>
                <a:cubicBezTo>
                  <a:pt x="333" y="81"/>
                  <a:pt x="349" y="87"/>
                  <a:pt x="351" y="84"/>
                </a:cubicBezTo>
                <a:cubicBezTo>
                  <a:pt x="352" y="82"/>
                  <a:pt x="357" y="82"/>
                  <a:pt x="361" y="84"/>
                </a:cubicBezTo>
                <a:cubicBezTo>
                  <a:pt x="365" y="85"/>
                  <a:pt x="365" y="74"/>
                  <a:pt x="368" y="76"/>
                </a:cubicBezTo>
                <a:cubicBezTo>
                  <a:pt x="370" y="78"/>
                  <a:pt x="370" y="72"/>
                  <a:pt x="375" y="70"/>
                </a:cubicBezTo>
                <a:cubicBezTo>
                  <a:pt x="379" y="69"/>
                  <a:pt x="386" y="69"/>
                  <a:pt x="386" y="66"/>
                </a:cubicBezTo>
                <a:cubicBezTo>
                  <a:pt x="387" y="65"/>
                  <a:pt x="385" y="63"/>
                  <a:pt x="380" y="63"/>
                </a:cubicBezTo>
                <a:cubicBezTo>
                  <a:pt x="374" y="64"/>
                  <a:pt x="370" y="62"/>
                  <a:pt x="373" y="59"/>
                </a:cubicBezTo>
                <a:cubicBezTo>
                  <a:pt x="375" y="56"/>
                  <a:pt x="367" y="55"/>
                  <a:pt x="370" y="52"/>
                </a:cubicBezTo>
                <a:cubicBezTo>
                  <a:pt x="373" y="50"/>
                  <a:pt x="364" y="48"/>
                  <a:pt x="365" y="51"/>
                </a:cubicBezTo>
                <a:cubicBezTo>
                  <a:pt x="366" y="55"/>
                  <a:pt x="359" y="51"/>
                  <a:pt x="358" y="48"/>
                </a:cubicBezTo>
                <a:cubicBezTo>
                  <a:pt x="358" y="45"/>
                  <a:pt x="345" y="44"/>
                  <a:pt x="337" y="36"/>
                </a:cubicBezTo>
                <a:cubicBezTo>
                  <a:pt x="329" y="29"/>
                  <a:pt x="320" y="34"/>
                  <a:pt x="325" y="35"/>
                </a:cubicBezTo>
                <a:cubicBezTo>
                  <a:pt x="330" y="36"/>
                  <a:pt x="329" y="38"/>
                  <a:pt x="325" y="38"/>
                </a:cubicBezTo>
                <a:cubicBezTo>
                  <a:pt x="321" y="37"/>
                  <a:pt x="314" y="38"/>
                  <a:pt x="321" y="40"/>
                </a:cubicBezTo>
                <a:cubicBezTo>
                  <a:pt x="327" y="43"/>
                  <a:pt x="320" y="44"/>
                  <a:pt x="315" y="44"/>
                </a:cubicBezTo>
                <a:cubicBezTo>
                  <a:pt x="310" y="44"/>
                  <a:pt x="310" y="51"/>
                  <a:pt x="316" y="51"/>
                </a:cubicBezTo>
                <a:cubicBezTo>
                  <a:pt x="323" y="52"/>
                  <a:pt x="318" y="56"/>
                  <a:pt x="313" y="55"/>
                </a:cubicBezTo>
                <a:cubicBezTo>
                  <a:pt x="307" y="53"/>
                  <a:pt x="305" y="56"/>
                  <a:pt x="310" y="59"/>
                </a:cubicBezTo>
                <a:close/>
                <a:moveTo>
                  <a:pt x="347" y="28"/>
                </a:moveTo>
                <a:cubicBezTo>
                  <a:pt x="351" y="26"/>
                  <a:pt x="355" y="27"/>
                  <a:pt x="351" y="29"/>
                </a:cubicBezTo>
                <a:cubicBezTo>
                  <a:pt x="347" y="31"/>
                  <a:pt x="349" y="32"/>
                  <a:pt x="354" y="32"/>
                </a:cubicBezTo>
                <a:cubicBezTo>
                  <a:pt x="359" y="32"/>
                  <a:pt x="352" y="33"/>
                  <a:pt x="352" y="37"/>
                </a:cubicBezTo>
                <a:cubicBezTo>
                  <a:pt x="352" y="40"/>
                  <a:pt x="358" y="38"/>
                  <a:pt x="358" y="41"/>
                </a:cubicBezTo>
                <a:cubicBezTo>
                  <a:pt x="358" y="44"/>
                  <a:pt x="372" y="45"/>
                  <a:pt x="376" y="41"/>
                </a:cubicBezTo>
                <a:cubicBezTo>
                  <a:pt x="380" y="38"/>
                  <a:pt x="378" y="42"/>
                  <a:pt x="378" y="45"/>
                </a:cubicBezTo>
                <a:cubicBezTo>
                  <a:pt x="377" y="47"/>
                  <a:pt x="396" y="49"/>
                  <a:pt x="397" y="46"/>
                </a:cubicBezTo>
                <a:cubicBezTo>
                  <a:pt x="398" y="43"/>
                  <a:pt x="401" y="44"/>
                  <a:pt x="405" y="45"/>
                </a:cubicBezTo>
                <a:cubicBezTo>
                  <a:pt x="408" y="46"/>
                  <a:pt x="426" y="42"/>
                  <a:pt x="427" y="38"/>
                </a:cubicBezTo>
                <a:cubicBezTo>
                  <a:pt x="427" y="35"/>
                  <a:pt x="432" y="40"/>
                  <a:pt x="427" y="44"/>
                </a:cubicBezTo>
                <a:cubicBezTo>
                  <a:pt x="421" y="48"/>
                  <a:pt x="409" y="48"/>
                  <a:pt x="404" y="49"/>
                </a:cubicBezTo>
                <a:cubicBezTo>
                  <a:pt x="399" y="51"/>
                  <a:pt x="407" y="54"/>
                  <a:pt x="412" y="58"/>
                </a:cubicBezTo>
                <a:cubicBezTo>
                  <a:pt x="418" y="62"/>
                  <a:pt x="406" y="60"/>
                  <a:pt x="401" y="55"/>
                </a:cubicBezTo>
                <a:cubicBezTo>
                  <a:pt x="396" y="50"/>
                  <a:pt x="385" y="50"/>
                  <a:pt x="379" y="50"/>
                </a:cubicBezTo>
                <a:cubicBezTo>
                  <a:pt x="373" y="50"/>
                  <a:pt x="375" y="61"/>
                  <a:pt x="380" y="61"/>
                </a:cubicBezTo>
                <a:cubicBezTo>
                  <a:pt x="384" y="61"/>
                  <a:pt x="388" y="62"/>
                  <a:pt x="392" y="69"/>
                </a:cubicBezTo>
                <a:cubicBezTo>
                  <a:pt x="397" y="76"/>
                  <a:pt x="406" y="74"/>
                  <a:pt x="406" y="77"/>
                </a:cubicBezTo>
                <a:cubicBezTo>
                  <a:pt x="406" y="80"/>
                  <a:pt x="394" y="75"/>
                  <a:pt x="387" y="74"/>
                </a:cubicBezTo>
                <a:cubicBezTo>
                  <a:pt x="380" y="73"/>
                  <a:pt x="370" y="77"/>
                  <a:pt x="369" y="82"/>
                </a:cubicBezTo>
                <a:cubicBezTo>
                  <a:pt x="369" y="87"/>
                  <a:pt x="379" y="86"/>
                  <a:pt x="386" y="82"/>
                </a:cubicBezTo>
                <a:cubicBezTo>
                  <a:pt x="393" y="78"/>
                  <a:pt x="388" y="83"/>
                  <a:pt x="384" y="86"/>
                </a:cubicBezTo>
                <a:cubicBezTo>
                  <a:pt x="381" y="89"/>
                  <a:pt x="392" y="92"/>
                  <a:pt x="392" y="95"/>
                </a:cubicBezTo>
                <a:cubicBezTo>
                  <a:pt x="392" y="99"/>
                  <a:pt x="384" y="98"/>
                  <a:pt x="383" y="95"/>
                </a:cubicBezTo>
                <a:cubicBezTo>
                  <a:pt x="382" y="91"/>
                  <a:pt x="379" y="88"/>
                  <a:pt x="371" y="88"/>
                </a:cubicBezTo>
                <a:cubicBezTo>
                  <a:pt x="363" y="89"/>
                  <a:pt x="365" y="95"/>
                  <a:pt x="370" y="95"/>
                </a:cubicBezTo>
                <a:cubicBezTo>
                  <a:pt x="375" y="96"/>
                  <a:pt x="376" y="99"/>
                  <a:pt x="370" y="99"/>
                </a:cubicBezTo>
                <a:cubicBezTo>
                  <a:pt x="365" y="99"/>
                  <a:pt x="352" y="103"/>
                  <a:pt x="356" y="106"/>
                </a:cubicBezTo>
                <a:cubicBezTo>
                  <a:pt x="360" y="110"/>
                  <a:pt x="376" y="106"/>
                  <a:pt x="379" y="109"/>
                </a:cubicBezTo>
                <a:cubicBezTo>
                  <a:pt x="381" y="111"/>
                  <a:pt x="389" y="112"/>
                  <a:pt x="391" y="110"/>
                </a:cubicBezTo>
                <a:cubicBezTo>
                  <a:pt x="393" y="107"/>
                  <a:pt x="399" y="108"/>
                  <a:pt x="405" y="108"/>
                </a:cubicBezTo>
                <a:cubicBezTo>
                  <a:pt x="411" y="108"/>
                  <a:pt x="412" y="109"/>
                  <a:pt x="415" y="111"/>
                </a:cubicBezTo>
                <a:cubicBezTo>
                  <a:pt x="418" y="114"/>
                  <a:pt x="423" y="113"/>
                  <a:pt x="426" y="110"/>
                </a:cubicBezTo>
                <a:cubicBezTo>
                  <a:pt x="430" y="108"/>
                  <a:pt x="430" y="108"/>
                  <a:pt x="434" y="108"/>
                </a:cubicBezTo>
                <a:cubicBezTo>
                  <a:pt x="438" y="108"/>
                  <a:pt x="439" y="105"/>
                  <a:pt x="437" y="102"/>
                </a:cubicBezTo>
                <a:cubicBezTo>
                  <a:pt x="435" y="99"/>
                  <a:pt x="429" y="104"/>
                  <a:pt x="429" y="102"/>
                </a:cubicBezTo>
                <a:cubicBezTo>
                  <a:pt x="428" y="99"/>
                  <a:pt x="423" y="98"/>
                  <a:pt x="414" y="99"/>
                </a:cubicBezTo>
                <a:cubicBezTo>
                  <a:pt x="406" y="100"/>
                  <a:pt x="409" y="94"/>
                  <a:pt x="415" y="95"/>
                </a:cubicBezTo>
                <a:cubicBezTo>
                  <a:pt x="420" y="97"/>
                  <a:pt x="427" y="96"/>
                  <a:pt x="433" y="95"/>
                </a:cubicBezTo>
                <a:cubicBezTo>
                  <a:pt x="438" y="93"/>
                  <a:pt x="434" y="90"/>
                  <a:pt x="434" y="88"/>
                </a:cubicBezTo>
                <a:cubicBezTo>
                  <a:pt x="434" y="85"/>
                  <a:pt x="441" y="87"/>
                  <a:pt x="447" y="87"/>
                </a:cubicBezTo>
                <a:cubicBezTo>
                  <a:pt x="452" y="87"/>
                  <a:pt x="460" y="78"/>
                  <a:pt x="460" y="73"/>
                </a:cubicBezTo>
                <a:cubicBezTo>
                  <a:pt x="461" y="68"/>
                  <a:pt x="448" y="69"/>
                  <a:pt x="442" y="69"/>
                </a:cubicBezTo>
                <a:cubicBezTo>
                  <a:pt x="436" y="69"/>
                  <a:pt x="446" y="64"/>
                  <a:pt x="458" y="65"/>
                </a:cubicBezTo>
                <a:cubicBezTo>
                  <a:pt x="469" y="66"/>
                  <a:pt x="464" y="60"/>
                  <a:pt x="466" y="59"/>
                </a:cubicBezTo>
                <a:cubicBezTo>
                  <a:pt x="468" y="57"/>
                  <a:pt x="474" y="61"/>
                  <a:pt x="480" y="59"/>
                </a:cubicBezTo>
                <a:cubicBezTo>
                  <a:pt x="485" y="58"/>
                  <a:pt x="482" y="53"/>
                  <a:pt x="485" y="53"/>
                </a:cubicBezTo>
                <a:cubicBezTo>
                  <a:pt x="488" y="53"/>
                  <a:pt x="495" y="49"/>
                  <a:pt x="507" y="42"/>
                </a:cubicBezTo>
                <a:cubicBezTo>
                  <a:pt x="520" y="35"/>
                  <a:pt x="529" y="36"/>
                  <a:pt x="530" y="32"/>
                </a:cubicBezTo>
                <a:cubicBezTo>
                  <a:pt x="531" y="28"/>
                  <a:pt x="513" y="32"/>
                  <a:pt x="510" y="31"/>
                </a:cubicBezTo>
                <a:cubicBezTo>
                  <a:pt x="507" y="30"/>
                  <a:pt x="522" y="26"/>
                  <a:pt x="526" y="27"/>
                </a:cubicBezTo>
                <a:cubicBezTo>
                  <a:pt x="529" y="28"/>
                  <a:pt x="534" y="27"/>
                  <a:pt x="547" y="21"/>
                </a:cubicBezTo>
                <a:cubicBezTo>
                  <a:pt x="559" y="15"/>
                  <a:pt x="554" y="14"/>
                  <a:pt x="549" y="15"/>
                </a:cubicBezTo>
                <a:cubicBezTo>
                  <a:pt x="543" y="15"/>
                  <a:pt x="538" y="14"/>
                  <a:pt x="538" y="10"/>
                </a:cubicBezTo>
                <a:cubicBezTo>
                  <a:pt x="538" y="7"/>
                  <a:pt x="530" y="10"/>
                  <a:pt x="530" y="8"/>
                </a:cubicBezTo>
                <a:cubicBezTo>
                  <a:pt x="530" y="6"/>
                  <a:pt x="522" y="7"/>
                  <a:pt x="514" y="10"/>
                </a:cubicBezTo>
                <a:cubicBezTo>
                  <a:pt x="507" y="13"/>
                  <a:pt x="514" y="7"/>
                  <a:pt x="517" y="6"/>
                </a:cubicBezTo>
                <a:cubicBezTo>
                  <a:pt x="521" y="5"/>
                  <a:pt x="497" y="6"/>
                  <a:pt x="493" y="3"/>
                </a:cubicBezTo>
                <a:cubicBezTo>
                  <a:pt x="489" y="0"/>
                  <a:pt x="485" y="8"/>
                  <a:pt x="481" y="4"/>
                </a:cubicBezTo>
                <a:cubicBezTo>
                  <a:pt x="477" y="0"/>
                  <a:pt x="468" y="4"/>
                  <a:pt x="469" y="6"/>
                </a:cubicBezTo>
                <a:cubicBezTo>
                  <a:pt x="470" y="9"/>
                  <a:pt x="467" y="9"/>
                  <a:pt x="464" y="6"/>
                </a:cubicBezTo>
                <a:cubicBezTo>
                  <a:pt x="460" y="3"/>
                  <a:pt x="453" y="6"/>
                  <a:pt x="447" y="5"/>
                </a:cubicBezTo>
                <a:cubicBezTo>
                  <a:pt x="440" y="4"/>
                  <a:pt x="443" y="11"/>
                  <a:pt x="436" y="8"/>
                </a:cubicBezTo>
                <a:cubicBezTo>
                  <a:pt x="429" y="4"/>
                  <a:pt x="421" y="6"/>
                  <a:pt x="423" y="7"/>
                </a:cubicBezTo>
                <a:cubicBezTo>
                  <a:pt x="426" y="8"/>
                  <a:pt x="423" y="10"/>
                  <a:pt x="420" y="9"/>
                </a:cubicBezTo>
                <a:cubicBezTo>
                  <a:pt x="417" y="8"/>
                  <a:pt x="414" y="9"/>
                  <a:pt x="416" y="12"/>
                </a:cubicBezTo>
                <a:cubicBezTo>
                  <a:pt x="417" y="15"/>
                  <a:pt x="404" y="11"/>
                  <a:pt x="404" y="15"/>
                </a:cubicBezTo>
                <a:cubicBezTo>
                  <a:pt x="404" y="18"/>
                  <a:pt x="400" y="20"/>
                  <a:pt x="396" y="17"/>
                </a:cubicBezTo>
                <a:cubicBezTo>
                  <a:pt x="392" y="14"/>
                  <a:pt x="381" y="13"/>
                  <a:pt x="384" y="15"/>
                </a:cubicBezTo>
                <a:cubicBezTo>
                  <a:pt x="387" y="18"/>
                  <a:pt x="374" y="17"/>
                  <a:pt x="377" y="19"/>
                </a:cubicBezTo>
                <a:cubicBezTo>
                  <a:pt x="381" y="22"/>
                  <a:pt x="373" y="24"/>
                  <a:pt x="373" y="23"/>
                </a:cubicBezTo>
                <a:cubicBezTo>
                  <a:pt x="373" y="21"/>
                  <a:pt x="365" y="19"/>
                  <a:pt x="362" y="21"/>
                </a:cubicBezTo>
                <a:cubicBezTo>
                  <a:pt x="359" y="24"/>
                  <a:pt x="358" y="27"/>
                  <a:pt x="357" y="26"/>
                </a:cubicBezTo>
                <a:cubicBezTo>
                  <a:pt x="355" y="24"/>
                  <a:pt x="348" y="24"/>
                  <a:pt x="342" y="27"/>
                </a:cubicBezTo>
                <a:cubicBezTo>
                  <a:pt x="336" y="29"/>
                  <a:pt x="343" y="31"/>
                  <a:pt x="347" y="28"/>
                </a:cubicBezTo>
                <a:close/>
                <a:moveTo>
                  <a:pt x="424" y="292"/>
                </a:moveTo>
                <a:cubicBezTo>
                  <a:pt x="426" y="292"/>
                  <a:pt x="431" y="284"/>
                  <a:pt x="425" y="284"/>
                </a:cubicBezTo>
                <a:cubicBezTo>
                  <a:pt x="420" y="284"/>
                  <a:pt x="421" y="292"/>
                  <a:pt x="424" y="292"/>
                </a:cubicBezTo>
                <a:close/>
                <a:moveTo>
                  <a:pt x="397" y="285"/>
                </a:moveTo>
                <a:cubicBezTo>
                  <a:pt x="402" y="288"/>
                  <a:pt x="409" y="280"/>
                  <a:pt x="409" y="277"/>
                </a:cubicBezTo>
                <a:cubicBezTo>
                  <a:pt x="408" y="275"/>
                  <a:pt x="391" y="281"/>
                  <a:pt x="397" y="285"/>
                </a:cubicBezTo>
                <a:close/>
                <a:moveTo>
                  <a:pt x="419" y="268"/>
                </a:moveTo>
                <a:cubicBezTo>
                  <a:pt x="420" y="265"/>
                  <a:pt x="409" y="264"/>
                  <a:pt x="410" y="261"/>
                </a:cubicBezTo>
                <a:cubicBezTo>
                  <a:pt x="410" y="257"/>
                  <a:pt x="400" y="255"/>
                  <a:pt x="396" y="253"/>
                </a:cubicBezTo>
                <a:cubicBezTo>
                  <a:pt x="393" y="251"/>
                  <a:pt x="388" y="250"/>
                  <a:pt x="388" y="246"/>
                </a:cubicBezTo>
                <a:cubicBezTo>
                  <a:pt x="388" y="243"/>
                  <a:pt x="380" y="245"/>
                  <a:pt x="380" y="251"/>
                </a:cubicBezTo>
                <a:cubicBezTo>
                  <a:pt x="380" y="256"/>
                  <a:pt x="377" y="255"/>
                  <a:pt x="378" y="260"/>
                </a:cubicBezTo>
                <a:cubicBezTo>
                  <a:pt x="380" y="266"/>
                  <a:pt x="372" y="267"/>
                  <a:pt x="372" y="270"/>
                </a:cubicBezTo>
                <a:cubicBezTo>
                  <a:pt x="373" y="272"/>
                  <a:pt x="377" y="269"/>
                  <a:pt x="381" y="269"/>
                </a:cubicBezTo>
                <a:cubicBezTo>
                  <a:pt x="385" y="269"/>
                  <a:pt x="380" y="274"/>
                  <a:pt x="385" y="275"/>
                </a:cubicBezTo>
                <a:cubicBezTo>
                  <a:pt x="388" y="275"/>
                  <a:pt x="395" y="271"/>
                  <a:pt x="396" y="268"/>
                </a:cubicBezTo>
                <a:cubicBezTo>
                  <a:pt x="398" y="266"/>
                  <a:pt x="401" y="265"/>
                  <a:pt x="405" y="268"/>
                </a:cubicBezTo>
                <a:cubicBezTo>
                  <a:pt x="409" y="271"/>
                  <a:pt x="419" y="271"/>
                  <a:pt x="419" y="268"/>
                </a:cubicBezTo>
                <a:close/>
                <a:moveTo>
                  <a:pt x="519" y="241"/>
                </a:moveTo>
                <a:cubicBezTo>
                  <a:pt x="523" y="242"/>
                  <a:pt x="523" y="246"/>
                  <a:pt x="529" y="251"/>
                </a:cubicBezTo>
                <a:cubicBezTo>
                  <a:pt x="535" y="256"/>
                  <a:pt x="536" y="253"/>
                  <a:pt x="536" y="249"/>
                </a:cubicBezTo>
                <a:cubicBezTo>
                  <a:pt x="537" y="246"/>
                  <a:pt x="544" y="249"/>
                  <a:pt x="543" y="245"/>
                </a:cubicBezTo>
                <a:cubicBezTo>
                  <a:pt x="543" y="242"/>
                  <a:pt x="549" y="238"/>
                  <a:pt x="552" y="237"/>
                </a:cubicBezTo>
                <a:cubicBezTo>
                  <a:pt x="556" y="235"/>
                  <a:pt x="549" y="231"/>
                  <a:pt x="544" y="232"/>
                </a:cubicBezTo>
                <a:cubicBezTo>
                  <a:pt x="540" y="232"/>
                  <a:pt x="539" y="229"/>
                  <a:pt x="539" y="226"/>
                </a:cubicBezTo>
                <a:cubicBezTo>
                  <a:pt x="539" y="224"/>
                  <a:pt x="529" y="219"/>
                  <a:pt x="526" y="220"/>
                </a:cubicBezTo>
                <a:cubicBezTo>
                  <a:pt x="523" y="221"/>
                  <a:pt x="518" y="216"/>
                  <a:pt x="514" y="216"/>
                </a:cubicBezTo>
                <a:cubicBezTo>
                  <a:pt x="510" y="215"/>
                  <a:pt x="504" y="212"/>
                  <a:pt x="505" y="208"/>
                </a:cubicBezTo>
                <a:cubicBezTo>
                  <a:pt x="506" y="204"/>
                  <a:pt x="513" y="209"/>
                  <a:pt x="514" y="206"/>
                </a:cubicBezTo>
                <a:cubicBezTo>
                  <a:pt x="516" y="203"/>
                  <a:pt x="507" y="204"/>
                  <a:pt x="507" y="202"/>
                </a:cubicBezTo>
                <a:cubicBezTo>
                  <a:pt x="506" y="200"/>
                  <a:pt x="509" y="201"/>
                  <a:pt x="511" y="199"/>
                </a:cubicBezTo>
                <a:cubicBezTo>
                  <a:pt x="512" y="197"/>
                  <a:pt x="509" y="194"/>
                  <a:pt x="507" y="193"/>
                </a:cubicBezTo>
                <a:cubicBezTo>
                  <a:pt x="505" y="192"/>
                  <a:pt x="504" y="196"/>
                  <a:pt x="502" y="196"/>
                </a:cubicBezTo>
                <a:cubicBezTo>
                  <a:pt x="500" y="196"/>
                  <a:pt x="502" y="192"/>
                  <a:pt x="503" y="190"/>
                </a:cubicBezTo>
                <a:cubicBezTo>
                  <a:pt x="505" y="188"/>
                  <a:pt x="496" y="186"/>
                  <a:pt x="492" y="187"/>
                </a:cubicBezTo>
                <a:cubicBezTo>
                  <a:pt x="489" y="188"/>
                  <a:pt x="488" y="186"/>
                  <a:pt x="488" y="183"/>
                </a:cubicBezTo>
                <a:cubicBezTo>
                  <a:pt x="488" y="181"/>
                  <a:pt x="481" y="183"/>
                  <a:pt x="479" y="185"/>
                </a:cubicBezTo>
                <a:cubicBezTo>
                  <a:pt x="476" y="187"/>
                  <a:pt x="473" y="183"/>
                  <a:pt x="476" y="183"/>
                </a:cubicBezTo>
                <a:cubicBezTo>
                  <a:pt x="479" y="183"/>
                  <a:pt x="483" y="180"/>
                  <a:pt x="482" y="178"/>
                </a:cubicBezTo>
                <a:cubicBezTo>
                  <a:pt x="481" y="175"/>
                  <a:pt x="473" y="175"/>
                  <a:pt x="472" y="178"/>
                </a:cubicBezTo>
                <a:cubicBezTo>
                  <a:pt x="470" y="181"/>
                  <a:pt x="464" y="174"/>
                  <a:pt x="464" y="172"/>
                </a:cubicBezTo>
                <a:cubicBezTo>
                  <a:pt x="464" y="169"/>
                  <a:pt x="454" y="171"/>
                  <a:pt x="455" y="167"/>
                </a:cubicBezTo>
                <a:cubicBezTo>
                  <a:pt x="456" y="162"/>
                  <a:pt x="444" y="161"/>
                  <a:pt x="441" y="161"/>
                </a:cubicBezTo>
                <a:cubicBezTo>
                  <a:pt x="437" y="161"/>
                  <a:pt x="432" y="164"/>
                  <a:pt x="433" y="167"/>
                </a:cubicBezTo>
                <a:cubicBezTo>
                  <a:pt x="434" y="170"/>
                  <a:pt x="429" y="168"/>
                  <a:pt x="429" y="165"/>
                </a:cubicBezTo>
                <a:cubicBezTo>
                  <a:pt x="428" y="162"/>
                  <a:pt x="420" y="169"/>
                  <a:pt x="417" y="169"/>
                </a:cubicBezTo>
                <a:cubicBezTo>
                  <a:pt x="415" y="169"/>
                  <a:pt x="419" y="160"/>
                  <a:pt x="418" y="157"/>
                </a:cubicBezTo>
                <a:cubicBezTo>
                  <a:pt x="416" y="154"/>
                  <a:pt x="415" y="153"/>
                  <a:pt x="413" y="149"/>
                </a:cubicBezTo>
                <a:cubicBezTo>
                  <a:pt x="411" y="144"/>
                  <a:pt x="402" y="146"/>
                  <a:pt x="399" y="149"/>
                </a:cubicBezTo>
                <a:cubicBezTo>
                  <a:pt x="397" y="152"/>
                  <a:pt x="389" y="150"/>
                  <a:pt x="385" y="155"/>
                </a:cubicBezTo>
                <a:cubicBezTo>
                  <a:pt x="380" y="159"/>
                  <a:pt x="385" y="163"/>
                  <a:pt x="387" y="165"/>
                </a:cubicBezTo>
                <a:cubicBezTo>
                  <a:pt x="389" y="166"/>
                  <a:pt x="380" y="169"/>
                  <a:pt x="383" y="171"/>
                </a:cubicBezTo>
                <a:cubicBezTo>
                  <a:pt x="386" y="174"/>
                  <a:pt x="390" y="172"/>
                  <a:pt x="390" y="176"/>
                </a:cubicBezTo>
                <a:cubicBezTo>
                  <a:pt x="391" y="180"/>
                  <a:pt x="380" y="175"/>
                  <a:pt x="379" y="172"/>
                </a:cubicBezTo>
                <a:cubicBezTo>
                  <a:pt x="377" y="168"/>
                  <a:pt x="380" y="165"/>
                  <a:pt x="377" y="163"/>
                </a:cubicBezTo>
                <a:cubicBezTo>
                  <a:pt x="375" y="161"/>
                  <a:pt x="377" y="157"/>
                  <a:pt x="381" y="153"/>
                </a:cubicBezTo>
                <a:cubicBezTo>
                  <a:pt x="385" y="149"/>
                  <a:pt x="388" y="150"/>
                  <a:pt x="388" y="147"/>
                </a:cubicBezTo>
                <a:cubicBezTo>
                  <a:pt x="388" y="145"/>
                  <a:pt x="371" y="145"/>
                  <a:pt x="361" y="154"/>
                </a:cubicBezTo>
                <a:cubicBezTo>
                  <a:pt x="351" y="163"/>
                  <a:pt x="354" y="175"/>
                  <a:pt x="354" y="178"/>
                </a:cubicBezTo>
                <a:cubicBezTo>
                  <a:pt x="355" y="180"/>
                  <a:pt x="364" y="179"/>
                  <a:pt x="369" y="180"/>
                </a:cubicBezTo>
                <a:cubicBezTo>
                  <a:pt x="374" y="182"/>
                  <a:pt x="372" y="184"/>
                  <a:pt x="368" y="183"/>
                </a:cubicBezTo>
                <a:cubicBezTo>
                  <a:pt x="364" y="183"/>
                  <a:pt x="357" y="182"/>
                  <a:pt x="357" y="184"/>
                </a:cubicBezTo>
                <a:cubicBezTo>
                  <a:pt x="358" y="187"/>
                  <a:pt x="366" y="192"/>
                  <a:pt x="371" y="191"/>
                </a:cubicBezTo>
                <a:cubicBezTo>
                  <a:pt x="376" y="190"/>
                  <a:pt x="376" y="190"/>
                  <a:pt x="378" y="193"/>
                </a:cubicBezTo>
                <a:cubicBezTo>
                  <a:pt x="380" y="195"/>
                  <a:pt x="386" y="194"/>
                  <a:pt x="391" y="195"/>
                </a:cubicBezTo>
                <a:cubicBezTo>
                  <a:pt x="397" y="195"/>
                  <a:pt x="404" y="197"/>
                  <a:pt x="407" y="197"/>
                </a:cubicBezTo>
                <a:cubicBezTo>
                  <a:pt x="409" y="198"/>
                  <a:pt x="413" y="196"/>
                  <a:pt x="414" y="194"/>
                </a:cubicBezTo>
                <a:cubicBezTo>
                  <a:pt x="415" y="193"/>
                  <a:pt x="426" y="197"/>
                  <a:pt x="429" y="197"/>
                </a:cubicBezTo>
                <a:cubicBezTo>
                  <a:pt x="433" y="196"/>
                  <a:pt x="431" y="193"/>
                  <a:pt x="428" y="192"/>
                </a:cubicBezTo>
                <a:cubicBezTo>
                  <a:pt x="426" y="191"/>
                  <a:pt x="427" y="187"/>
                  <a:pt x="430" y="189"/>
                </a:cubicBezTo>
                <a:cubicBezTo>
                  <a:pt x="433" y="190"/>
                  <a:pt x="437" y="191"/>
                  <a:pt x="438" y="194"/>
                </a:cubicBezTo>
                <a:cubicBezTo>
                  <a:pt x="439" y="196"/>
                  <a:pt x="441" y="195"/>
                  <a:pt x="442" y="197"/>
                </a:cubicBezTo>
                <a:cubicBezTo>
                  <a:pt x="442" y="200"/>
                  <a:pt x="452" y="202"/>
                  <a:pt x="452" y="204"/>
                </a:cubicBezTo>
                <a:cubicBezTo>
                  <a:pt x="452" y="207"/>
                  <a:pt x="443" y="208"/>
                  <a:pt x="445" y="210"/>
                </a:cubicBezTo>
                <a:cubicBezTo>
                  <a:pt x="448" y="212"/>
                  <a:pt x="452" y="208"/>
                  <a:pt x="456" y="207"/>
                </a:cubicBezTo>
                <a:cubicBezTo>
                  <a:pt x="460" y="207"/>
                  <a:pt x="460" y="215"/>
                  <a:pt x="463" y="214"/>
                </a:cubicBezTo>
                <a:cubicBezTo>
                  <a:pt x="466" y="212"/>
                  <a:pt x="469" y="215"/>
                  <a:pt x="473" y="221"/>
                </a:cubicBezTo>
                <a:cubicBezTo>
                  <a:pt x="477" y="226"/>
                  <a:pt x="473" y="231"/>
                  <a:pt x="473" y="233"/>
                </a:cubicBezTo>
                <a:cubicBezTo>
                  <a:pt x="473" y="234"/>
                  <a:pt x="480" y="234"/>
                  <a:pt x="484" y="232"/>
                </a:cubicBezTo>
                <a:cubicBezTo>
                  <a:pt x="488" y="230"/>
                  <a:pt x="492" y="234"/>
                  <a:pt x="495" y="237"/>
                </a:cubicBezTo>
                <a:cubicBezTo>
                  <a:pt x="498" y="240"/>
                  <a:pt x="484" y="244"/>
                  <a:pt x="485" y="242"/>
                </a:cubicBezTo>
                <a:cubicBezTo>
                  <a:pt x="486" y="239"/>
                  <a:pt x="476" y="232"/>
                  <a:pt x="467" y="235"/>
                </a:cubicBezTo>
                <a:cubicBezTo>
                  <a:pt x="459" y="239"/>
                  <a:pt x="465" y="244"/>
                  <a:pt x="466" y="247"/>
                </a:cubicBezTo>
                <a:cubicBezTo>
                  <a:pt x="467" y="250"/>
                  <a:pt x="458" y="253"/>
                  <a:pt x="449" y="250"/>
                </a:cubicBezTo>
                <a:cubicBezTo>
                  <a:pt x="441" y="248"/>
                  <a:pt x="444" y="252"/>
                  <a:pt x="440" y="252"/>
                </a:cubicBezTo>
                <a:cubicBezTo>
                  <a:pt x="437" y="252"/>
                  <a:pt x="433" y="257"/>
                  <a:pt x="436" y="261"/>
                </a:cubicBezTo>
                <a:cubicBezTo>
                  <a:pt x="439" y="264"/>
                  <a:pt x="446" y="261"/>
                  <a:pt x="452" y="261"/>
                </a:cubicBezTo>
                <a:cubicBezTo>
                  <a:pt x="457" y="262"/>
                  <a:pt x="458" y="263"/>
                  <a:pt x="458" y="260"/>
                </a:cubicBezTo>
                <a:cubicBezTo>
                  <a:pt x="459" y="257"/>
                  <a:pt x="465" y="259"/>
                  <a:pt x="469" y="259"/>
                </a:cubicBezTo>
                <a:cubicBezTo>
                  <a:pt x="473" y="260"/>
                  <a:pt x="472" y="266"/>
                  <a:pt x="477" y="266"/>
                </a:cubicBezTo>
                <a:cubicBezTo>
                  <a:pt x="482" y="267"/>
                  <a:pt x="478" y="272"/>
                  <a:pt x="481" y="275"/>
                </a:cubicBezTo>
                <a:cubicBezTo>
                  <a:pt x="484" y="279"/>
                  <a:pt x="493" y="277"/>
                  <a:pt x="497" y="281"/>
                </a:cubicBezTo>
                <a:cubicBezTo>
                  <a:pt x="501" y="284"/>
                  <a:pt x="516" y="291"/>
                  <a:pt x="518" y="289"/>
                </a:cubicBezTo>
                <a:cubicBezTo>
                  <a:pt x="521" y="286"/>
                  <a:pt x="505" y="272"/>
                  <a:pt x="500" y="270"/>
                </a:cubicBezTo>
                <a:cubicBezTo>
                  <a:pt x="496" y="269"/>
                  <a:pt x="505" y="268"/>
                  <a:pt x="511" y="272"/>
                </a:cubicBezTo>
                <a:cubicBezTo>
                  <a:pt x="517" y="277"/>
                  <a:pt x="525" y="279"/>
                  <a:pt x="529" y="273"/>
                </a:cubicBezTo>
                <a:cubicBezTo>
                  <a:pt x="534" y="268"/>
                  <a:pt x="526" y="270"/>
                  <a:pt x="526" y="266"/>
                </a:cubicBezTo>
                <a:cubicBezTo>
                  <a:pt x="526" y="262"/>
                  <a:pt x="523" y="256"/>
                  <a:pt x="519" y="256"/>
                </a:cubicBezTo>
                <a:cubicBezTo>
                  <a:pt x="514" y="256"/>
                  <a:pt x="503" y="248"/>
                  <a:pt x="507" y="246"/>
                </a:cubicBezTo>
                <a:cubicBezTo>
                  <a:pt x="511" y="244"/>
                  <a:pt x="506" y="241"/>
                  <a:pt x="509" y="238"/>
                </a:cubicBezTo>
                <a:cubicBezTo>
                  <a:pt x="512" y="235"/>
                  <a:pt x="515" y="241"/>
                  <a:pt x="519" y="241"/>
                </a:cubicBezTo>
                <a:close/>
                <a:moveTo>
                  <a:pt x="455" y="227"/>
                </a:moveTo>
                <a:cubicBezTo>
                  <a:pt x="458" y="226"/>
                  <a:pt x="458" y="221"/>
                  <a:pt x="456" y="218"/>
                </a:cubicBezTo>
                <a:cubicBezTo>
                  <a:pt x="454" y="215"/>
                  <a:pt x="450" y="215"/>
                  <a:pt x="447" y="215"/>
                </a:cubicBezTo>
                <a:cubicBezTo>
                  <a:pt x="443" y="216"/>
                  <a:pt x="438" y="221"/>
                  <a:pt x="441" y="226"/>
                </a:cubicBezTo>
                <a:cubicBezTo>
                  <a:pt x="444" y="231"/>
                  <a:pt x="451" y="227"/>
                  <a:pt x="455" y="227"/>
                </a:cubicBezTo>
                <a:close/>
                <a:moveTo>
                  <a:pt x="416" y="147"/>
                </a:moveTo>
                <a:cubicBezTo>
                  <a:pt x="415" y="151"/>
                  <a:pt x="420" y="151"/>
                  <a:pt x="421" y="156"/>
                </a:cubicBezTo>
                <a:cubicBezTo>
                  <a:pt x="421" y="161"/>
                  <a:pt x="427" y="162"/>
                  <a:pt x="431" y="159"/>
                </a:cubicBezTo>
                <a:cubicBezTo>
                  <a:pt x="435" y="157"/>
                  <a:pt x="448" y="160"/>
                  <a:pt x="448" y="157"/>
                </a:cubicBezTo>
                <a:cubicBezTo>
                  <a:pt x="448" y="153"/>
                  <a:pt x="435" y="147"/>
                  <a:pt x="430" y="148"/>
                </a:cubicBezTo>
                <a:cubicBezTo>
                  <a:pt x="426" y="149"/>
                  <a:pt x="418" y="143"/>
                  <a:pt x="416" y="147"/>
                </a:cubicBezTo>
                <a:close/>
                <a:moveTo>
                  <a:pt x="531" y="407"/>
                </a:moveTo>
                <a:cubicBezTo>
                  <a:pt x="532" y="410"/>
                  <a:pt x="549" y="417"/>
                  <a:pt x="550" y="414"/>
                </a:cubicBezTo>
                <a:cubicBezTo>
                  <a:pt x="551" y="410"/>
                  <a:pt x="530" y="405"/>
                  <a:pt x="531" y="407"/>
                </a:cubicBezTo>
                <a:close/>
                <a:moveTo>
                  <a:pt x="608" y="425"/>
                </a:moveTo>
                <a:cubicBezTo>
                  <a:pt x="607" y="428"/>
                  <a:pt x="605" y="424"/>
                  <a:pt x="608" y="422"/>
                </a:cubicBezTo>
                <a:cubicBezTo>
                  <a:pt x="611" y="420"/>
                  <a:pt x="608" y="419"/>
                  <a:pt x="605" y="420"/>
                </a:cubicBezTo>
                <a:cubicBezTo>
                  <a:pt x="603" y="421"/>
                  <a:pt x="603" y="415"/>
                  <a:pt x="606" y="413"/>
                </a:cubicBezTo>
                <a:cubicBezTo>
                  <a:pt x="608" y="412"/>
                  <a:pt x="600" y="410"/>
                  <a:pt x="600" y="412"/>
                </a:cubicBezTo>
                <a:cubicBezTo>
                  <a:pt x="600" y="414"/>
                  <a:pt x="595" y="413"/>
                  <a:pt x="594" y="411"/>
                </a:cubicBezTo>
                <a:cubicBezTo>
                  <a:pt x="593" y="409"/>
                  <a:pt x="589" y="408"/>
                  <a:pt x="591" y="407"/>
                </a:cubicBezTo>
                <a:cubicBezTo>
                  <a:pt x="592" y="405"/>
                  <a:pt x="586" y="404"/>
                  <a:pt x="586" y="407"/>
                </a:cubicBezTo>
                <a:cubicBezTo>
                  <a:pt x="585" y="409"/>
                  <a:pt x="583" y="405"/>
                  <a:pt x="586" y="402"/>
                </a:cubicBezTo>
                <a:cubicBezTo>
                  <a:pt x="589" y="399"/>
                  <a:pt x="588" y="396"/>
                  <a:pt x="591" y="394"/>
                </a:cubicBezTo>
                <a:cubicBezTo>
                  <a:pt x="594" y="393"/>
                  <a:pt x="591" y="391"/>
                  <a:pt x="588" y="392"/>
                </a:cubicBezTo>
                <a:cubicBezTo>
                  <a:pt x="585" y="393"/>
                  <a:pt x="577" y="404"/>
                  <a:pt x="577" y="408"/>
                </a:cubicBezTo>
                <a:cubicBezTo>
                  <a:pt x="577" y="411"/>
                  <a:pt x="576" y="414"/>
                  <a:pt x="574" y="414"/>
                </a:cubicBezTo>
                <a:cubicBezTo>
                  <a:pt x="571" y="414"/>
                  <a:pt x="568" y="417"/>
                  <a:pt x="570" y="418"/>
                </a:cubicBezTo>
                <a:cubicBezTo>
                  <a:pt x="572" y="420"/>
                  <a:pt x="564" y="424"/>
                  <a:pt x="568" y="426"/>
                </a:cubicBezTo>
                <a:cubicBezTo>
                  <a:pt x="570" y="428"/>
                  <a:pt x="575" y="426"/>
                  <a:pt x="578" y="426"/>
                </a:cubicBezTo>
                <a:cubicBezTo>
                  <a:pt x="582" y="427"/>
                  <a:pt x="585" y="427"/>
                  <a:pt x="588" y="425"/>
                </a:cubicBezTo>
                <a:cubicBezTo>
                  <a:pt x="591" y="422"/>
                  <a:pt x="591" y="427"/>
                  <a:pt x="594" y="426"/>
                </a:cubicBezTo>
                <a:cubicBezTo>
                  <a:pt x="598" y="426"/>
                  <a:pt x="593" y="429"/>
                  <a:pt x="593" y="431"/>
                </a:cubicBezTo>
                <a:cubicBezTo>
                  <a:pt x="593" y="433"/>
                  <a:pt x="596" y="430"/>
                  <a:pt x="599" y="429"/>
                </a:cubicBezTo>
                <a:cubicBezTo>
                  <a:pt x="601" y="428"/>
                  <a:pt x="604" y="429"/>
                  <a:pt x="603" y="431"/>
                </a:cubicBezTo>
                <a:cubicBezTo>
                  <a:pt x="602" y="433"/>
                  <a:pt x="610" y="435"/>
                  <a:pt x="611" y="432"/>
                </a:cubicBezTo>
                <a:cubicBezTo>
                  <a:pt x="613" y="428"/>
                  <a:pt x="610" y="423"/>
                  <a:pt x="608" y="425"/>
                </a:cubicBezTo>
                <a:close/>
                <a:moveTo>
                  <a:pt x="56" y="369"/>
                </a:moveTo>
                <a:cubicBezTo>
                  <a:pt x="51" y="372"/>
                  <a:pt x="64" y="386"/>
                  <a:pt x="67" y="384"/>
                </a:cubicBezTo>
                <a:cubicBezTo>
                  <a:pt x="69" y="383"/>
                  <a:pt x="64" y="377"/>
                  <a:pt x="64" y="374"/>
                </a:cubicBezTo>
                <a:cubicBezTo>
                  <a:pt x="64" y="370"/>
                  <a:pt x="62" y="366"/>
                  <a:pt x="56" y="369"/>
                </a:cubicBezTo>
                <a:close/>
                <a:moveTo>
                  <a:pt x="560" y="439"/>
                </a:moveTo>
                <a:cubicBezTo>
                  <a:pt x="558" y="439"/>
                  <a:pt x="559" y="436"/>
                  <a:pt x="560" y="434"/>
                </a:cubicBezTo>
                <a:cubicBezTo>
                  <a:pt x="560" y="433"/>
                  <a:pt x="555" y="435"/>
                  <a:pt x="555" y="437"/>
                </a:cubicBezTo>
                <a:cubicBezTo>
                  <a:pt x="555" y="439"/>
                  <a:pt x="551" y="440"/>
                  <a:pt x="551" y="441"/>
                </a:cubicBezTo>
                <a:cubicBezTo>
                  <a:pt x="551" y="445"/>
                  <a:pt x="551" y="443"/>
                  <a:pt x="548" y="444"/>
                </a:cubicBezTo>
                <a:cubicBezTo>
                  <a:pt x="546" y="445"/>
                  <a:pt x="536" y="444"/>
                  <a:pt x="536" y="442"/>
                </a:cubicBezTo>
                <a:cubicBezTo>
                  <a:pt x="536" y="440"/>
                  <a:pt x="529" y="439"/>
                  <a:pt x="529" y="436"/>
                </a:cubicBezTo>
                <a:cubicBezTo>
                  <a:pt x="528" y="433"/>
                  <a:pt x="525" y="432"/>
                  <a:pt x="528" y="429"/>
                </a:cubicBezTo>
                <a:cubicBezTo>
                  <a:pt x="531" y="425"/>
                  <a:pt x="527" y="424"/>
                  <a:pt x="525" y="426"/>
                </a:cubicBezTo>
                <a:cubicBezTo>
                  <a:pt x="522" y="429"/>
                  <a:pt x="521" y="425"/>
                  <a:pt x="524" y="424"/>
                </a:cubicBezTo>
                <a:cubicBezTo>
                  <a:pt x="528" y="422"/>
                  <a:pt x="534" y="421"/>
                  <a:pt x="531" y="415"/>
                </a:cubicBezTo>
                <a:cubicBezTo>
                  <a:pt x="527" y="409"/>
                  <a:pt x="506" y="417"/>
                  <a:pt x="501" y="420"/>
                </a:cubicBezTo>
                <a:cubicBezTo>
                  <a:pt x="496" y="423"/>
                  <a:pt x="489" y="432"/>
                  <a:pt x="486" y="432"/>
                </a:cubicBezTo>
                <a:cubicBezTo>
                  <a:pt x="483" y="432"/>
                  <a:pt x="491" y="427"/>
                  <a:pt x="492" y="425"/>
                </a:cubicBezTo>
                <a:cubicBezTo>
                  <a:pt x="494" y="423"/>
                  <a:pt x="492" y="421"/>
                  <a:pt x="494" y="422"/>
                </a:cubicBezTo>
                <a:cubicBezTo>
                  <a:pt x="495" y="423"/>
                  <a:pt x="500" y="415"/>
                  <a:pt x="503" y="413"/>
                </a:cubicBezTo>
                <a:cubicBezTo>
                  <a:pt x="507" y="411"/>
                  <a:pt x="510" y="413"/>
                  <a:pt x="511" y="411"/>
                </a:cubicBezTo>
                <a:cubicBezTo>
                  <a:pt x="511" y="409"/>
                  <a:pt x="512" y="408"/>
                  <a:pt x="516" y="405"/>
                </a:cubicBezTo>
                <a:cubicBezTo>
                  <a:pt x="519" y="402"/>
                  <a:pt x="555" y="403"/>
                  <a:pt x="559" y="403"/>
                </a:cubicBezTo>
                <a:cubicBezTo>
                  <a:pt x="562" y="403"/>
                  <a:pt x="569" y="398"/>
                  <a:pt x="571" y="395"/>
                </a:cubicBezTo>
                <a:cubicBezTo>
                  <a:pt x="573" y="392"/>
                  <a:pt x="576" y="392"/>
                  <a:pt x="580" y="392"/>
                </a:cubicBezTo>
                <a:cubicBezTo>
                  <a:pt x="585" y="393"/>
                  <a:pt x="588" y="388"/>
                  <a:pt x="590" y="386"/>
                </a:cubicBezTo>
                <a:cubicBezTo>
                  <a:pt x="593" y="385"/>
                  <a:pt x="592" y="384"/>
                  <a:pt x="589" y="384"/>
                </a:cubicBezTo>
                <a:cubicBezTo>
                  <a:pt x="587" y="383"/>
                  <a:pt x="585" y="382"/>
                  <a:pt x="587" y="382"/>
                </a:cubicBezTo>
                <a:cubicBezTo>
                  <a:pt x="590" y="381"/>
                  <a:pt x="591" y="380"/>
                  <a:pt x="592" y="377"/>
                </a:cubicBezTo>
                <a:cubicBezTo>
                  <a:pt x="593" y="375"/>
                  <a:pt x="591" y="376"/>
                  <a:pt x="588" y="372"/>
                </a:cubicBezTo>
                <a:cubicBezTo>
                  <a:pt x="585" y="368"/>
                  <a:pt x="583" y="373"/>
                  <a:pt x="581" y="373"/>
                </a:cubicBezTo>
                <a:cubicBezTo>
                  <a:pt x="578" y="373"/>
                  <a:pt x="583" y="369"/>
                  <a:pt x="580" y="368"/>
                </a:cubicBezTo>
                <a:cubicBezTo>
                  <a:pt x="578" y="366"/>
                  <a:pt x="573" y="367"/>
                  <a:pt x="569" y="370"/>
                </a:cubicBezTo>
                <a:cubicBezTo>
                  <a:pt x="566" y="373"/>
                  <a:pt x="566" y="370"/>
                  <a:pt x="563" y="373"/>
                </a:cubicBezTo>
                <a:cubicBezTo>
                  <a:pt x="560" y="376"/>
                  <a:pt x="560" y="372"/>
                  <a:pt x="561" y="370"/>
                </a:cubicBezTo>
                <a:cubicBezTo>
                  <a:pt x="563" y="369"/>
                  <a:pt x="564" y="370"/>
                  <a:pt x="565" y="369"/>
                </a:cubicBezTo>
                <a:cubicBezTo>
                  <a:pt x="567" y="367"/>
                  <a:pt x="568" y="369"/>
                  <a:pt x="571" y="366"/>
                </a:cubicBezTo>
                <a:cubicBezTo>
                  <a:pt x="575" y="364"/>
                  <a:pt x="578" y="365"/>
                  <a:pt x="579" y="363"/>
                </a:cubicBezTo>
                <a:cubicBezTo>
                  <a:pt x="580" y="362"/>
                  <a:pt x="577" y="359"/>
                  <a:pt x="574" y="360"/>
                </a:cubicBezTo>
                <a:cubicBezTo>
                  <a:pt x="571" y="361"/>
                  <a:pt x="568" y="356"/>
                  <a:pt x="566" y="357"/>
                </a:cubicBezTo>
                <a:cubicBezTo>
                  <a:pt x="564" y="359"/>
                  <a:pt x="565" y="355"/>
                  <a:pt x="562" y="356"/>
                </a:cubicBezTo>
                <a:cubicBezTo>
                  <a:pt x="560" y="358"/>
                  <a:pt x="558" y="356"/>
                  <a:pt x="557" y="353"/>
                </a:cubicBezTo>
                <a:cubicBezTo>
                  <a:pt x="556" y="350"/>
                  <a:pt x="550" y="345"/>
                  <a:pt x="546" y="344"/>
                </a:cubicBezTo>
                <a:cubicBezTo>
                  <a:pt x="542" y="343"/>
                  <a:pt x="544" y="341"/>
                  <a:pt x="546" y="342"/>
                </a:cubicBezTo>
                <a:cubicBezTo>
                  <a:pt x="549" y="344"/>
                  <a:pt x="551" y="341"/>
                  <a:pt x="552" y="339"/>
                </a:cubicBezTo>
                <a:cubicBezTo>
                  <a:pt x="553" y="338"/>
                  <a:pt x="550" y="336"/>
                  <a:pt x="549" y="336"/>
                </a:cubicBezTo>
                <a:cubicBezTo>
                  <a:pt x="548" y="336"/>
                  <a:pt x="548" y="334"/>
                  <a:pt x="548" y="333"/>
                </a:cubicBezTo>
                <a:cubicBezTo>
                  <a:pt x="549" y="331"/>
                  <a:pt x="544" y="329"/>
                  <a:pt x="544" y="328"/>
                </a:cubicBezTo>
                <a:cubicBezTo>
                  <a:pt x="544" y="326"/>
                  <a:pt x="541" y="325"/>
                  <a:pt x="541" y="324"/>
                </a:cubicBezTo>
                <a:cubicBezTo>
                  <a:pt x="541" y="322"/>
                  <a:pt x="539" y="320"/>
                  <a:pt x="539" y="318"/>
                </a:cubicBezTo>
                <a:cubicBezTo>
                  <a:pt x="539" y="317"/>
                  <a:pt x="534" y="313"/>
                  <a:pt x="534" y="311"/>
                </a:cubicBezTo>
                <a:cubicBezTo>
                  <a:pt x="534" y="309"/>
                  <a:pt x="531" y="307"/>
                  <a:pt x="530" y="304"/>
                </a:cubicBezTo>
                <a:cubicBezTo>
                  <a:pt x="529" y="302"/>
                  <a:pt x="528" y="303"/>
                  <a:pt x="527" y="307"/>
                </a:cubicBezTo>
                <a:cubicBezTo>
                  <a:pt x="526" y="310"/>
                  <a:pt x="523" y="310"/>
                  <a:pt x="524" y="312"/>
                </a:cubicBezTo>
                <a:cubicBezTo>
                  <a:pt x="526" y="314"/>
                  <a:pt x="525" y="314"/>
                  <a:pt x="523" y="316"/>
                </a:cubicBezTo>
                <a:cubicBezTo>
                  <a:pt x="522" y="317"/>
                  <a:pt x="524" y="319"/>
                  <a:pt x="522" y="319"/>
                </a:cubicBezTo>
                <a:cubicBezTo>
                  <a:pt x="520" y="319"/>
                  <a:pt x="521" y="324"/>
                  <a:pt x="519" y="322"/>
                </a:cubicBezTo>
                <a:cubicBezTo>
                  <a:pt x="518" y="320"/>
                  <a:pt x="515" y="321"/>
                  <a:pt x="515" y="323"/>
                </a:cubicBezTo>
                <a:cubicBezTo>
                  <a:pt x="515" y="325"/>
                  <a:pt x="510" y="327"/>
                  <a:pt x="508" y="327"/>
                </a:cubicBezTo>
                <a:cubicBezTo>
                  <a:pt x="506" y="326"/>
                  <a:pt x="506" y="322"/>
                  <a:pt x="505" y="324"/>
                </a:cubicBezTo>
                <a:cubicBezTo>
                  <a:pt x="503" y="325"/>
                  <a:pt x="503" y="320"/>
                  <a:pt x="501" y="320"/>
                </a:cubicBezTo>
                <a:cubicBezTo>
                  <a:pt x="498" y="320"/>
                  <a:pt x="496" y="320"/>
                  <a:pt x="497" y="318"/>
                </a:cubicBezTo>
                <a:cubicBezTo>
                  <a:pt x="498" y="315"/>
                  <a:pt x="493" y="314"/>
                  <a:pt x="494" y="313"/>
                </a:cubicBezTo>
                <a:cubicBezTo>
                  <a:pt x="496" y="312"/>
                  <a:pt x="494" y="309"/>
                  <a:pt x="494" y="305"/>
                </a:cubicBezTo>
                <a:cubicBezTo>
                  <a:pt x="493" y="301"/>
                  <a:pt x="496" y="301"/>
                  <a:pt x="496" y="299"/>
                </a:cubicBezTo>
                <a:cubicBezTo>
                  <a:pt x="496" y="298"/>
                  <a:pt x="494" y="298"/>
                  <a:pt x="492" y="299"/>
                </a:cubicBezTo>
                <a:cubicBezTo>
                  <a:pt x="490" y="300"/>
                  <a:pt x="490" y="297"/>
                  <a:pt x="488" y="298"/>
                </a:cubicBezTo>
                <a:cubicBezTo>
                  <a:pt x="486" y="298"/>
                  <a:pt x="480" y="297"/>
                  <a:pt x="480" y="295"/>
                </a:cubicBezTo>
                <a:cubicBezTo>
                  <a:pt x="480" y="292"/>
                  <a:pt x="478" y="293"/>
                  <a:pt x="477" y="291"/>
                </a:cubicBezTo>
                <a:cubicBezTo>
                  <a:pt x="476" y="288"/>
                  <a:pt x="474" y="290"/>
                  <a:pt x="474" y="288"/>
                </a:cubicBezTo>
                <a:cubicBezTo>
                  <a:pt x="474" y="286"/>
                  <a:pt x="472" y="286"/>
                  <a:pt x="471" y="286"/>
                </a:cubicBezTo>
                <a:cubicBezTo>
                  <a:pt x="469" y="285"/>
                  <a:pt x="468" y="283"/>
                  <a:pt x="466" y="283"/>
                </a:cubicBezTo>
                <a:cubicBezTo>
                  <a:pt x="463" y="283"/>
                  <a:pt x="460" y="285"/>
                  <a:pt x="459" y="285"/>
                </a:cubicBezTo>
                <a:cubicBezTo>
                  <a:pt x="458" y="286"/>
                  <a:pt x="454" y="283"/>
                  <a:pt x="453" y="284"/>
                </a:cubicBezTo>
                <a:cubicBezTo>
                  <a:pt x="451" y="285"/>
                  <a:pt x="451" y="284"/>
                  <a:pt x="447" y="283"/>
                </a:cubicBezTo>
                <a:cubicBezTo>
                  <a:pt x="443" y="281"/>
                  <a:pt x="438" y="281"/>
                  <a:pt x="438" y="283"/>
                </a:cubicBezTo>
                <a:cubicBezTo>
                  <a:pt x="438" y="284"/>
                  <a:pt x="435" y="284"/>
                  <a:pt x="435" y="288"/>
                </a:cubicBezTo>
                <a:cubicBezTo>
                  <a:pt x="436" y="291"/>
                  <a:pt x="439" y="290"/>
                  <a:pt x="440" y="292"/>
                </a:cubicBezTo>
                <a:cubicBezTo>
                  <a:pt x="440" y="294"/>
                  <a:pt x="438" y="294"/>
                  <a:pt x="438" y="296"/>
                </a:cubicBezTo>
                <a:cubicBezTo>
                  <a:pt x="438" y="298"/>
                  <a:pt x="436" y="297"/>
                  <a:pt x="436" y="299"/>
                </a:cubicBezTo>
                <a:cubicBezTo>
                  <a:pt x="436" y="300"/>
                  <a:pt x="437" y="300"/>
                  <a:pt x="438" y="303"/>
                </a:cubicBezTo>
                <a:cubicBezTo>
                  <a:pt x="439" y="305"/>
                  <a:pt x="440" y="305"/>
                  <a:pt x="441" y="309"/>
                </a:cubicBezTo>
                <a:cubicBezTo>
                  <a:pt x="441" y="313"/>
                  <a:pt x="439" y="312"/>
                  <a:pt x="438" y="312"/>
                </a:cubicBezTo>
                <a:cubicBezTo>
                  <a:pt x="436" y="313"/>
                  <a:pt x="438" y="315"/>
                  <a:pt x="436" y="317"/>
                </a:cubicBezTo>
                <a:cubicBezTo>
                  <a:pt x="434" y="319"/>
                  <a:pt x="432" y="322"/>
                  <a:pt x="434" y="324"/>
                </a:cubicBezTo>
                <a:cubicBezTo>
                  <a:pt x="435" y="325"/>
                  <a:pt x="441" y="328"/>
                  <a:pt x="444" y="332"/>
                </a:cubicBezTo>
                <a:cubicBezTo>
                  <a:pt x="446" y="336"/>
                  <a:pt x="446" y="342"/>
                  <a:pt x="445" y="347"/>
                </a:cubicBezTo>
                <a:cubicBezTo>
                  <a:pt x="445" y="352"/>
                  <a:pt x="440" y="353"/>
                  <a:pt x="436" y="357"/>
                </a:cubicBezTo>
                <a:cubicBezTo>
                  <a:pt x="432" y="361"/>
                  <a:pt x="428" y="360"/>
                  <a:pt x="426" y="360"/>
                </a:cubicBezTo>
                <a:cubicBezTo>
                  <a:pt x="424" y="360"/>
                  <a:pt x="425" y="364"/>
                  <a:pt x="428" y="367"/>
                </a:cubicBezTo>
                <a:cubicBezTo>
                  <a:pt x="431" y="370"/>
                  <a:pt x="428" y="371"/>
                  <a:pt x="430" y="374"/>
                </a:cubicBezTo>
                <a:cubicBezTo>
                  <a:pt x="431" y="377"/>
                  <a:pt x="430" y="379"/>
                  <a:pt x="432" y="382"/>
                </a:cubicBezTo>
                <a:cubicBezTo>
                  <a:pt x="434" y="385"/>
                  <a:pt x="432" y="386"/>
                  <a:pt x="430" y="388"/>
                </a:cubicBezTo>
                <a:cubicBezTo>
                  <a:pt x="428" y="390"/>
                  <a:pt x="431" y="389"/>
                  <a:pt x="431" y="391"/>
                </a:cubicBezTo>
                <a:cubicBezTo>
                  <a:pt x="431" y="394"/>
                  <a:pt x="430" y="392"/>
                  <a:pt x="428" y="391"/>
                </a:cubicBezTo>
                <a:cubicBezTo>
                  <a:pt x="426" y="390"/>
                  <a:pt x="424" y="393"/>
                  <a:pt x="424" y="395"/>
                </a:cubicBezTo>
                <a:cubicBezTo>
                  <a:pt x="424" y="397"/>
                  <a:pt x="420" y="393"/>
                  <a:pt x="419" y="393"/>
                </a:cubicBezTo>
                <a:cubicBezTo>
                  <a:pt x="418" y="393"/>
                  <a:pt x="419" y="390"/>
                  <a:pt x="416" y="388"/>
                </a:cubicBezTo>
                <a:cubicBezTo>
                  <a:pt x="413" y="386"/>
                  <a:pt x="411" y="386"/>
                  <a:pt x="411" y="384"/>
                </a:cubicBezTo>
                <a:cubicBezTo>
                  <a:pt x="411" y="381"/>
                  <a:pt x="407" y="380"/>
                  <a:pt x="407" y="377"/>
                </a:cubicBezTo>
                <a:cubicBezTo>
                  <a:pt x="407" y="375"/>
                  <a:pt x="407" y="369"/>
                  <a:pt x="406" y="367"/>
                </a:cubicBezTo>
                <a:cubicBezTo>
                  <a:pt x="405" y="365"/>
                  <a:pt x="406" y="363"/>
                  <a:pt x="407" y="361"/>
                </a:cubicBezTo>
                <a:cubicBezTo>
                  <a:pt x="408" y="360"/>
                  <a:pt x="406" y="357"/>
                  <a:pt x="403" y="357"/>
                </a:cubicBezTo>
                <a:cubicBezTo>
                  <a:pt x="400" y="357"/>
                  <a:pt x="396" y="356"/>
                  <a:pt x="393" y="357"/>
                </a:cubicBezTo>
                <a:cubicBezTo>
                  <a:pt x="389" y="357"/>
                  <a:pt x="387" y="356"/>
                  <a:pt x="385" y="355"/>
                </a:cubicBezTo>
                <a:cubicBezTo>
                  <a:pt x="384" y="354"/>
                  <a:pt x="381" y="352"/>
                  <a:pt x="376" y="351"/>
                </a:cubicBezTo>
                <a:cubicBezTo>
                  <a:pt x="371" y="349"/>
                  <a:pt x="369" y="347"/>
                  <a:pt x="369" y="346"/>
                </a:cubicBezTo>
                <a:cubicBezTo>
                  <a:pt x="368" y="344"/>
                  <a:pt x="363" y="343"/>
                  <a:pt x="362" y="342"/>
                </a:cubicBezTo>
                <a:cubicBezTo>
                  <a:pt x="361" y="340"/>
                  <a:pt x="357" y="340"/>
                  <a:pt x="355" y="340"/>
                </a:cubicBezTo>
                <a:cubicBezTo>
                  <a:pt x="353" y="340"/>
                  <a:pt x="349" y="336"/>
                  <a:pt x="346" y="336"/>
                </a:cubicBezTo>
                <a:cubicBezTo>
                  <a:pt x="343" y="336"/>
                  <a:pt x="337" y="339"/>
                  <a:pt x="336" y="339"/>
                </a:cubicBezTo>
                <a:cubicBezTo>
                  <a:pt x="334" y="339"/>
                  <a:pt x="336" y="337"/>
                  <a:pt x="336" y="336"/>
                </a:cubicBezTo>
                <a:cubicBezTo>
                  <a:pt x="337" y="335"/>
                  <a:pt x="334" y="330"/>
                  <a:pt x="333" y="327"/>
                </a:cubicBezTo>
                <a:cubicBezTo>
                  <a:pt x="333" y="324"/>
                  <a:pt x="332" y="321"/>
                  <a:pt x="328" y="321"/>
                </a:cubicBezTo>
                <a:cubicBezTo>
                  <a:pt x="325" y="322"/>
                  <a:pt x="322" y="320"/>
                  <a:pt x="321" y="319"/>
                </a:cubicBezTo>
                <a:cubicBezTo>
                  <a:pt x="320" y="319"/>
                  <a:pt x="320" y="310"/>
                  <a:pt x="320" y="306"/>
                </a:cubicBezTo>
                <a:cubicBezTo>
                  <a:pt x="321" y="303"/>
                  <a:pt x="325" y="297"/>
                  <a:pt x="325" y="295"/>
                </a:cubicBezTo>
                <a:cubicBezTo>
                  <a:pt x="325" y="293"/>
                  <a:pt x="328" y="292"/>
                  <a:pt x="330" y="291"/>
                </a:cubicBezTo>
                <a:cubicBezTo>
                  <a:pt x="332" y="290"/>
                  <a:pt x="330" y="286"/>
                  <a:pt x="333" y="286"/>
                </a:cubicBezTo>
                <a:cubicBezTo>
                  <a:pt x="335" y="285"/>
                  <a:pt x="335" y="284"/>
                  <a:pt x="336" y="283"/>
                </a:cubicBezTo>
                <a:cubicBezTo>
                  <a:pt x="336" y="281"/>
                  <a:pt x="339" y="282"/>
                  <a:pt x="337" y="281"/>
                </a:cubicBezTo>
                <a:cubicBezTo>
                  <a:pt x="336" y="279"/>
                  <a:pt x="337" y="279"/>
                  <a:pt x="341" y="279"/>
                </a:cubicBezTo>
                <a:cubicBezTo>
                  <a:pt x="344" y="279"/>
                  <a:pt x="349" y="277"/>
                  <a:pt x="349" y="274"/>
                </a:cubicBezTo>
                <a:cubicBezTo>
                  <a:pt x="348" y="270"/>
                  <a:pt x="339" y="273"/>
                  <a:pt x="339" y="270"/>
                </a:cubicBezTo>
                <a:cubicBezTo>
                  <a:pt x="339" y="267"/>
                  <a:pt x="327" y="267"/>
                  <a:pt x="328" y="265"/>
                </a:cubicBezTo>
                <a:cubicBezTo>
                  <a:pt x="329" y="264"/>
                  <a:pt x="339" y="266"/>
                  <a:pt x="343" y="268"/>
                </a:cubicBezTo>
                <a:cubicBezTo>
                  <a:pt x="347" y="270"/>
                  <a:pt x="348" y="269"/>
                  <a:pt x="352" y="269"/>
                </a:cubicBezTo>
                <a:cubicBezTo>
                  <a:pt x="355" y="269"/>
                  <a:pt x="353" y="265"/>
                  <a:pt x="353" y="263"/>
                </a:cubicBezTo>
                <a:cubicBezTo>
                  <a:pt x="354" y="262"/>
                  <a:pt x="360" y="266"/>
                  <a:pt x="363" y="265"/>
                </a:cubicBezTo>
                <a:cubicBezTo>
                  <a:pt x="367" y="264"/>
                  <a:pt x="370" y="257"/>
                  <a:pt x="373" y="255"/>
                </a:cubicBezTo>
                <a:cubicBezTo>
                  <a:pt x="376" y="253"/>
                  <a:pt x="374" y="251"/>
                  <a:pt x="368" y="251"/>
                </a:cubicBezTo>
                <a:cubicBezTo>
                  <a:pt x="362" y="252"/>
                  <a:pt x="359" y="250"/>
                  <a:pt x="356" y="248"/>
                </a:cubicBezTo>
                <a:cubicBezTo>
                  <a:pt x="353" y="245"/>
                  <a:pt x="353" y="243"/>
                  <a:pt x="356" y="244"/>
                </a:cubicBezTo>
                <a:cubicBezTo>
                  <a:pt x="360" y="244"/>
                  <a:pt x="367" y="250"/>
                  <a:pt x="370" y="250"/>
                </a:cubicBezTo>
                <a:cubicBezTo>
                  <a:pt x="373" y="251"/>
                  <a:pt x="378" y="245"/>
                  <a:pt x="381" y="243"/>
                </a:cubicBezTo>
                <a:cubicBezTo>
                  <a:pt x="383" y="241"/>
                  <a:pt x="378" y="240"/>
                  <a:pt x="377" y="239"/>
                </a:cubicBezTo>
                <a:cubicBezTo>
                  <a:pt x="375" y="238"/>
                  <a:pt x="380" y="237"/>
                  <a:pt x="382" y="237"/>
                </a:cubicBezTo>
                <a:cubicBezTo>
                  <a:pt x="384" y="237"/>
                  <a:pt x="385" y="239"/>
                  <a:pt x="386" y="240"/>
                </a:cubicBezTo>
                <a:cubicBezTo>
                  <a:pt x="387" y="241"/>
                  <a:pt x="392" y="239"/>
                  <a:pt x="394" y="239"/>
                </a:cubicBezTo>
                <a:cubicBezTo>
                  <a:pt x="396" y="239"/>
                  <a:pt x="393" y="236"/>
                  <a:pt x="390" y="234"/>
                </a:cubicBezTo>
                <a:cubicBezTo>
                  <a:pt x="386" y="233"/>
                  <a:pt x="390" y="230"/>
                  <a:pt x="391" y="232"/>
                </a:cubicBezTo>
                <a:cubicBezTo>
                  <a:pt x="392" y="235"/>
                  <a:pt x="395" y="234"/>
                  <a:pt x="396" y="237"/>
                </a:cubicBezTo>
                <a:cubicBezTo>
                  <a:pt x="398" y="240"/>
                  <a:pt x="399" y="238"/>
                  <a:pt x="402" y="237"/>
                </a:cubicBezTo>
                <a:cubicBezTo>
                  <a:pt x="405" y="236"/>
                  <a:pt x="406" y="234"/>
                  <a:pt x="408" y="232"/>
                </a:cubicBezTo>
                <a:cubicBezTo>
                  <a:pt x="410" y="230"/>
                  <a:pt x="410" y="232"/>
                  <a:pt x="412" y="229"/>
                </a:cubicBezTo>
                <a:cubicBezTo>
                  <a:pt x="414" y="226"/>
                  <a:pt x="411" y="224"/>
                  <a:pt x="409" y="222"/>
                </a:cubicBezTo>
                <a:cubicBezTo>
                  <a:pt x="406" y="220"/>
                  <a:pt x="409" y="218"/>
                  <a:pt x="406" y="217"/>
                </a:cubicBezTo>
                <a:cubicBezTo>
                  <a:pt x="404" y="216"/>
                  <a:pt x="403" y="213"/>
                  <a:pt x="407" y="214"/>
                </a:cubicBezTo>
                <a:cubicBezTo>
                  <a:pt x="410" y="215"/>
                  <a:pt x="412" y="214"/>
                  <a:pt x="413" y="212"/>
                </a:cubicBezTo>
                <a:cubicBezTo>
                  <a:pt x="415" y="210"/>
                  <a:pt x="409" y="209"/>
                  <a:pt x="412" y="208"/>
                </a:cubicBezTo>
                <a:cubicBezTo>
                  <a:pt x="414" y="206"/>
                  <a:pt x="412" y="204"/>
                  <a:pt x="409" y="204"/>
                </a:cubicBezTo>
                <a:cubicBezTo>
                  <a:pt x="407" y="204"/>
                  <a:pt x="404" y="203"/>
                  <a:pt x="404" y="201"/>
                </a:cubicBezTo>
                <a:cubicBezTo>
                  <a:pt x="404" y="199"/>
                  <a:pt x="399" y="200"/>
                  <a:pt x="396" y="199"/>
                </a:cubicBezTo>
                <a:cubicBezTo>
                  <a:pt x="393" y="197"/>
                  <a:pt x="387" y="198"/>
                  <a:pt x="385" y="198"/>
                </a:cubicBezTo>
                <a:cubicBezTo>
                  <a:pt x="384" y="198"/>
                  <a:pt x="384" y="204"/>
                  <a:pt x="386" y="204"/>
                </a:cubicBezTo>
                <a:cubicBezTo>
                  <a:pt x="388" y="204"/>
                  <a:pt x="390" y="207"/>
                  <a:pt x="388" y="208"/>
                </a:cubicBezTo>
                <a:cubicBezTo>
                  <a:pt x="386" y="208"/>
                  <a:pt x="389" y="211"/>
                  <a:pt x="387" y="211"/>
                </a:cubicBezTo>
                <a:cubicBezTo>
                  <a:pt x="385" y="211"/>
                  <a:pt x="383" y="210"/>
                  <a:pt x="383" y="214"/>
                </a:cubicBezTo>
                <a:cubicBezTo>
                  <a:pt x="382" y="218"/>
                  <a:pt x="382" y="219"/>
                  <a:pt x="379" y="221"/>
                </a:cubicBezTo>
                <a:cubicBezTo>
                  <a:pt x="377" y="222"/>
                  <a:pt x="379" y="216"/>
                  <a:pt x="376" y="216"/>
                </a:cubicBezTo>
                <a:cubicBezTo>
                  <a:pt x="374" y="217"/>
                  <a:pt x="373" y="221"/>
                  <a:pt x="375" y="222"/>
                </a:cubicBezTo>
                <a:cubicBezTo>
                  <a:pt x="377" y="222"/>
                  <a:pt x="377" y="224"/>
                  <a:pt x="378" y="226"/>
                </a:cubicBezTo>
                <a:cubicBezTo>
                  <a:pt x="378" y="228"/>
                  <a:pt x="374" y="227"/>
                  <a:pt x="373" y="229"/>
                </a:cubicBezTo>
                <a:cubicBezTo>
                  <a:pt x="371" y="232"/>
                  <a:pt x="371" y="228"/>
                  <a:pt x="369" y="226"/>
                </a:cubicBezTo>
                <a:cubicBezTo>
                  <a:pt x="367" y="224"/>
                  <a:pt x="364" y="221"/>
                  <a:pt x="365" y="219"/>
                </a:cubicBezTo>
                <a:cubicBezTo>
                  <a:pt x="365" y="217"/>
                  <a:pt x="366" y="216"/>
                  <a:pt x="367" y="216"/>
                </a:cubicBezTo>
                <a:cubicBezTo>
                  <a:pt x="369" y="216"/>
                  <a:pt x="367" y="214"/>
                  <a:pt x="367" y="211"/>
                </a:cubicBezTo>
                <a:cubicBezTo>
                  <a:pt x="367" y="209"/>
                  <a:pt x="365" y="210"/>
                  <a:pt x="363" y="207"/>
                </a:cubicBezTo>
                <a:cubicBezTo>
                  <a:pt x="360" y="204"/>
                  <a:pt x="358" y="204"/>
                  <a:pt x="356" y="205"/>
                </a:cubicBezTo>
                <a:cubicBezTo>
                  <a:pt x="355" y="207"/>
                  <a:pt x="356" y="209"/>
                  <a:pt x="354" y="210"/>
                </a:cubicBezTo>
                <a:cubicBezTo>
                  <a:pt x="352" y="211"/>
                  <a:pt x="352" y="215"/>
                  <a:pt x="351" y="216"/>
                </a:cubicBezTo>
                <a:cubicBezTo>
                  <a:pt x="349" y="216"/>
                  <a:pt x="350" y="208"/>
                  <a:pt x="348" y="207"/>
                </a:cubicBezTo>
                <a:cubicBezTo>
                  <a:pt x="347" y="207"/>
                  <a:pt x="347" y="205"/>
                  <a:pt x="349" y="204"/>
                </a:cubicBezTo>
                <a:cubicBezTo>
                  <a:pt x="352" y="204"/>
                  <a:pt x="353" y="202"/>
                  <a:pt x="351" y="202"/>
                </a:cubicBezTo>
                <a:cubicBezTo>
                  <a:pt x="349" y="202"/>
                  <a:pt x="345" y="200"/>
                  <a:pt x="344" y="199"/>
                </a:cubicBezTo>
                <a:cubicBezTo>
                  <a:pt x="343" y="198"/>
                  <a:pt x="340" y="202"/>
                  <a:pt x="339" y="200"/>
                </a:cubicBezTo>
                <a:cubicBezTo>
                  <a:pt x="337" y="199"/>
                  <a:pt x="339" y="196"/>
                  <a:pt x="339" y="194"/>
                </a:cubicBezTo>
                <a:cubicBezTo>
                  <a:pt x="339" y="193"/>
                  <a:pt x="342" y="195"/>
                  <a:pt x="343" y="193"/>
                </a:cubicBezTo>
                <a:cubicBezTo>
                  <a:pt x="345" y="191"/>
                  <a:pt x="339" y="191"/>
                  <a:pt x="339" y="189"/>
                </a:cubicBezTo>
                <a:cubicBezTo>
                  <a:pt x="339" y="186"/>
                  <a:pt x="334" y="186"/>
                  <a:pt x="333" y="185"/>
                </a:cubicBezTo>
                <a:cubicBezTo>
                  <a:pt x="331" y="184"/>
                  <a:pt x="334" y="180"/>
                  <a:pt x="333" y="179"/>
                </a:cubicBezTo>
                <a:cubicBezTo>
                  <a:pt x="332" y="177"/>
                  <a:pt x="327" y="172"/>
                  <a:pt x="324" y="173"/>
                </a:cubicBezTo>
                <a:cubicBezTo>
                  <a:pt x="322" y="173"/>
                  <a:pt x="321" y="170"/>
                  <a:pt x="323" y="170"/>
                </a:cubicBezTo>
                <a:cubicBezTo>
                  <a:pt x="324" y="170"/>
                  <a:pt x="325" y="169"/>
                  <a:pt x="328" y="166"/>
                </a:cubicBezTo>
                <a:cubicBezTo>
                  <a:pt x="330" y="163"/>
                  <a:pt x="330" y="162"/>
                  <a:pt x="329" y="162"/>
                </a:cubicBezTo>
                <a:cubicBezTo>
                  <a:pt x="327" y="161"/>
                  <a:pt x="326" y="159"/>
                  <a:pt x="329" y="159"/>
                </a:cubicBezTo>
                <a:cubicBezTo>
                  <a:pt x="332" y="159"/>
                  <a:pt x="338" y="162"/>
                  <a:pt x="340" y="160"/>
                </a:cubicBezTo>
                <a:cubicBezTo>
                  <a:pt x="342" y="159"/>
                  <a:pt x="347" y="150"/>
                  <a:pt x="350" y="147"/>
                </a:cubicBezTo>
                <a:cubicBezTo>
                  <a:pt x="352" y="143"/>
                  <a:pt x="348" y="143"/>
                  <a:pt x="343" y="144"/>
                </a:cubicBezTo>
                <a:cubicBezTo>
                  <a:pt x="337" y="144"/>
                  <a:pt x="336" y="141"/>
                  <a:pt x="331" y="141"/>
                </a:cubicBezTo>
                <a:cubicBezTo>
                  <a:pt x="327" y="141"/>
                  <a:pt x="318" y="142"/>
                  <a:pt x="317" y="143"/>
                </a:cubicBezTo>
                <a:cubicBezTo>
                  <a:pt x="316" y="145"/>
                  <a:pt x="319" y="146"/>
                  <a:pt x="319" y="148"/>
                </a:cubicBezTo>
                <a:cubicBezTo>
                  <a:pt x="318" y="149"/>
                  <a:pt x="316" y="146"/>
                  <a:pt x="314" y="147"/>
                </a:cubicBezTo>
                <a:cubicBezTo>
                  <a:pt x="313" y="148"/>
                  <a:pt x="315" y="150"/>
                  <a:pt x="314" y="155"/>
                </a:cubicBezTo>
                <a:cubicBezTo>
                  <a:pt x="314" y="160"/>
                  <a:pt x="315" y="161"/>
                  <a:pt x="317" y="163"/>
                </a:cubicBezTo>
                <a:cubicBezTo>
                  <a:pt x="318" y="165"/>
                  <a:pt x="318" y="167"/>
                  <a:pt x="318" y="171"/>
                </a:cubicBezTo>
                <a:cubicBezTo>
                  <a:pt x="318" y="174"/>
                  <a:pt x="315" y="174"/>
                  <a:pt x="314" y="175"/>
                </a:cubicBezTo>
                <a:cubicBezTo>
                  <a:pt x="313" y="175"/>
                  <a:pt x="317" y="177"/>
                  <a:pt x="316" y="179"/>
                </a:cubicBezTo>
                <a:cubicBezTo>
                  <a:pt x="315" y="181"/>
                  <a:pt x="312" y="177"/>
                  <a:pt x="310" y="178"/>
                </a:cubicBezTo>
                <a:cubicBezTo>
                  <a:pt x="309" y="179"/>
                  <a:pt x="307" y="184"/>
                  <a:pt x="309" y="186"/>
                </a:cubicBezTo>
                <a:cubicBezTo>
                  <a:pt x="311" y="187"/>
                  <a:pt x="312" y="187"/>
                  <a:pt x="310" y="189"/>
                </a:cubicBezTo>
                <a:cubicBezTo>
                  <a:pt x="309" y="191"/>
                  <a:pt x="307" y="194"/>
                  <a:pt x="311" y="197"/>
                </a:cubicBezTo>
                <a:cubicBezTo>
                  <a:pt x="314" y="200"/>
                  <a:pt x="321" y="199"/>
                  <a:pt x="325" y="202"/>
                </a:cubicBezTo>
                <a:cubicBezTo>
                  <a:pt x="328" y="204"/>
                  <a:pt x="323" y="202"/>
                  <a:pt x="324" y="205"/>
                </a:cubicBezTo>
                <a:cubicBezTo>
                  <a:pt x="326" y="208"/>
                  <a:pt x="322" y="209"/>
                  <a:pt x="322" y="211"/>
                </a:cubicBezTo>
                <a:cubicBezTo>
                  <a:pt x="322" y="213"/>
                  <a:pt x="324" y="211"/>
                  <a:pt x="326" y="208"/>
                </a:cubicBezTo>
                <a:cubicBezTo>
                  <a:pt x="327" y="205"/>
                  <a:pt x="329" y="209"/>
                  <a:pt x="329" y="212"/>
                </a:cubicBezTo>
                <a:cubicBezTo>
                  <a:pt x="329" y="215"/>
                  <a:pt x="326" y="213"/>
                  <a:pt x="324" y="216"/>
                </a:cubicBezTo>
                <a:cubicBezTo>
                  <a:pt x="322" y="219"/>
                  <a:pt x="320" y="219"/>
                  <a:pt x="317" y="219"/>
                </a:cubicBezTo>
                <a:cubicBezTo>
                  <a:pt x="314" y="218"/>
                  <a:pt x="316" y="223"/>
                  <a:pt x="317" y="226"/>
                </a:cubicBezTo>
                <a:cubicBezTo>
                  <a:pt x="318" y="228"/>
                  <a:pt x="317" y="229"/>
                  <a:pt x="314" y="228"/>
                </a:cubicBezTo>
                <a:cubicBezTo>
                  <a:pt x="310" y="227"/>
                  <a:pt x="308" y="225"/>
                  <a:pt x="310" y="223"/>
                </a:cubicBezTo>
                <a:cubicBezTo>
                  <a:pt x="312" y="220"/>
                  <a:pt x="313" y="217"/>
                  <a:pt x="311" y="217"/>
                </a:cubicBezTo>
                <a:cubicBezTo>
                  <a:pt x="309" y="217"/>
                  <a:pt x="304" y="217"/>
                  <a:pt x="303" y="215"/>
                </a:cubicBezTo>
                <a:cubicBezTo>
                  <a:pt x="301" y="213"/>
                  <a:pt x="304" y="214"/>
                  <a:pt x="308" y="214"/>
                </a:cubicBezTo>
                <a:cubicBezTo>
                  <a:pt x="312" y="215"/>
                  <a:pt x="309" y="211"/>
                  <a:pt x="312" y="211"/>
                </a:cubicBezTo>
                <a:cubicBezTo>
                  <a:pt x="315" y="211"/>
                  <a:pt x="317" y="213"/>
                  <a:pt x="319" y="211"/>
                </a:cubicBezTo>
                <a:cubicBezTo>
                  <a:pt x="322" y="208"/>
                  <a:pt x="318" y="204"/>
                  <a:pt x="316" y="205"/>
                </a:cubicBezTo>
                <a:cubicBezTo>
                  <a:pt x="314" y="206"/>
                  <a:pt x="310" y="206"/>
                  <a:pt x="310" y="204"/>
                </a:cubicBezTo>
                <a:cubicBezTo>
                  <a:pt x="310" y="202"/>
                  <a:pt x="314" y="204"/>
                  <a:pt x="316" y="203"/>
                </a:cubicBezTo>
                <a:cubicBezTo>
                  <a:pt x="318" y="203"/>
                  <a:pt x="315" y="200"/>
                  <a:pt x="312" y="201"/>
                </a:cubicBezTo>
                <a:cubicBezTo>
                  <a:pt x="309" y="202"/>
                  <a:pt x="307" y="202"/>
                  <a:pt x="304" y="199"/>
                </a:cubicBezTo>
                <a:cubicBezTo>
                  <a:pt x="302" y="197"/>
                  <a:pt x="297" y="195"/>
                  <a:pt x="296" y="201"/>
                </a:cubicBezTo>
                <a:cubicBezTo>
                  <a:pt x="295" y="207"/>
                  <a:pt x="291" y="204"/>
                  <a:pt x="289" y="206"/>
                </a:cubicBezTo>
                <a:cubicBezTo>
                  <a:pt x="287" y="208"/>
                  <a:pt x="291" y="209"/>
                  <a:pt x="295" y="209"/>
                </a:cubicBezTo>
                <a:cubicBezTo>
                  <a:pt x="299" y="209"/>
                  <a:pt x="302" y="213"/>
                  <a:pt x="300" y="213"/>
                </a:cubicBezTo>
                <a:cubicBezTo>
                  <a:pt x="298" y="213"/>
                  <a:pt x="299" y="216"/>
                  <a:pt x="297" y="215"/>
                </a:cubicBezTo>
                <a:cubicBezTo>
                  <a:pt x="295" y="214"/>
                  <a:pt x="293" y="215"/>
                  <a:pt x="294" y="217"/>
                </a:cubicBezTo>
                <a:cubicBezTo>
                  <a:pt x="296" y="219"/>
                  <a:pt x="294" y="219"/>
                  <a:pt x="294" y="221"/>
                </a:cubicBezTo>
                <a:cubicBezTo>
                  <a:pt x="294" y="223"/>
                  <a:pt x="291" y="221"/>
                  <a:pt x="288" y="221"/>
                </a:cubicBezTo>
                <a:cubicBezTo>
                  <a:pt x="284" y="221"/>
                  <a:pt x="278" y="222"/>
                  <a:pt x="274" y="223"/>
                </a:cubicBezTo>
                <a:cubicBezTo>
                  <a:pt x="270" y="224"/>
                  <a:pt x="265" y="222"/>
                  <a:pt x="263" y="220"/>
                </a:cubicBezTo>
                <a:cubicBezTo>
                  <a:pt x="261" y="218"/>
                  <a:pt x="259" y="219"/>
                  <a:pt x="256" y="219"/>
                </a:cubicBezTo>
                <a:cubicBezTo>
                  <a:pt x="253" y="219"/>
                  <a:pt x="254" y="216"/>
                  <a:pt x="250" y="215"/>
                </a:cubicBezTo>
                <a:cubicBezTo>
                  <a:pt x="246" y="215"/>
                  <a:pt x="247" y="212"/>
                  <a:pt x="246" y="210"/>
                </a:cubicBezTo>
                <a:cubicBezTo>
                  <a:pt x="246" y="208"/>
                  <a:pt x="238" y="209"/>
                  <a:pt x="235" y="210"/>
                </a:cubicBezTo>
                <a:cubicBezTo>
                  <a:pt x="232" y="212"/>
                  <a:pt x="227" y="211"/>
                  <a:pt x="225" y="215"/>
                </a:cubicBezTo>
                <a:cubicBezTo>
                  <a:pt x="223" y="218"/>
                  <a:pt x="226" y="218"/>
                  <a:pt x="228" y="218"/>
                </a:cubicBezTo>
                <a:cubicBezTo>
                  <a:pt x="230" y="218"/>
                  <a:pt x="230" y="215"/>
                  <a:pt x="234" y="216"/>
                </a:cubicBezTo>
                <a:cubicBezTo>
                  <a:pt x="239" y="216"/>
                  <a:pt x="242" y="211"/>
                  <a:pt x="244" y="213"/>
                </a:cubicBezTo>
                <a:cubicBezTo>
                  <a:pt x="245" y="215"/>
                  <a:pt x="236" y="218"/>
                  <a:pt x="232" y="219"/>
                </a:cubicBezTo>
                <a:cubicBezTo>
                  <a:pt x="228" y="220"/>
                  <a:pt x="229" y="223"/>
                  <a:pt x="233" y="228"/>
                </a:cubicBezTo>
                <a:cubicBezTo>
                  <a:pt x="237" y="234"/>
                  <a:pt x="231" y="231"/>
                  <a:pt x="231" y="234"/>
                </a:cubicBezTo>
                <a:cubicBezTo>
                  <a:pt x="231" y="236"/>
                  <a:pt x="224" y="233"/>
                  <a:pt x="227" y="232"/>
                </a:cubicBezTo>
                <a:cubicBezTo>
                  <a:pt x="230" y="231"/>
                  <a:pt x="229" y="228"/>
                  <a:pt x="226" y="226"/>
                </a:cubicBezTo>
                <a:cubicBezTo>
                  <a:pt x="224" y="224"/>
                  <a:pt x="223" y="226"/>
                  <a:pt x="223" y="224"/>
                </a:cubicBezTo>
                <a:cubicBezTo>
                  <a:pt x="223" y="222"/>
                  <a:pt x="220" y="224"/>
                  <a:pt x="218" y="223"/>
                </a:cubicBezTo>
                <a:cubicBezTo>
                  <a:pt x="216" y="221"/>
                  <a:pt x="215" y="220"/>
                  <a:pt x="212" y="221"/>
                </a:cubicBezTo>
                <a:cubicBezTo>
                  <a:pt x="209" y="223"/>
                  <a:pt x="206" y="222"/>
                  <a:pt x="199" y="223"/>
                </a:cubicBezTo>
                <a:cubicBezTo>
                  <a:pt x="193" y="224"/>
                  <a:pt x="181" y="224"/>
                  <a:pt x="179" y="222"/>
                </a:cubicBezTo>
                <a:cubicBezTo>
                  <a:pt x="177" y="220"/>
                  <a:pt x="185" y="216"/>
                  <a:pt x="187" y="217"/>
                </a:cubicBezTo>
                <a:cubicBezTo>
                  <a:pt x="189" y="217"/>
                  <a:pt x="188" y="214"/>
                  <a:pt x="184" y="211"/>
                </a:cubicBezTo>
                <a:cubicBezTo>
                  <a:pt x="181" y="209"/>
                  <a:pt x="173" y="207"/>
                  <a:pt x="173" y="209"/>
                </a:cubicBezTo>
                <a:cubicBezTo>
                  <a:pt x="173" y="210"/>
                  <a:pt x="169" y="209"/>
                  <a:pt x="163" y="208"/>
                </a:cubicBezTo>
                <a:cubicBezTo>
                  <a:pt x="158" y="207"/>
                  <a:pt x="157" y="205"/>
                  <a:pt x="153" y="204"/>
                </a:cubicBezTo>
                <a:cubicBezTo>
                  <a:pt x="150" y="204"/>
                  <a:pt x="144" y="203"/>
                  <a:pt x="140" y="200"/>
                </a:cubicBezTo>
                <a:cubicBezTo>
                  <a:pt x="135" y="197"/>
                  <a:pt x="125" y="197"/>
                  <a:pt x="124" y="201"/>
                </a:cubicBezTo>
                <a:cubicBezTo>
                  <a:pt x="123" y="204"/>
                  <a:pt x="119" y="203"/>
                  <a:pt x="116" y="203"/>
                </a:cubicBezTo>
                <a:cubicBezTo>
                  <a:pt x="113" y="203"/>
                  <a:pt x="118" y="200"/>
                  <a:pt x="116" y="199"/>
                </a:cubicBezTo>
                <a:cubicBezTo>
                  <a:pt x="115" y="198"/>
                  <a:pt x="117" y="194"/>
                  <a:pt x="114" y="194"/>
                </a:cubicBezTo>
                <a:cubicBezTo>
                  <a:pt x="112" y="193"/>
                  <a:pt x="109" y="204"/>
                  <a:pt x="105" y="203"/>
                </a:cubicBezTo>
                <a:cubicBezTo>
                  <a:pt x="100" y="203"/>
                  <a:pt x="98" y="192"/>
                  <a:pt x="94" y="190"/>
                </a:cubicBezTo>
                <a:cubicBezTo>
                  <a:pt x="91" y="187"/>
                  <a:pt x="87" y="187"/>
                  <a:pt x="90" y="191"/>
                </a:cubicBezTo>
                <a:cubicBezTo>
                  <a:pt x="94" y="195"/>
                  <a:pt x="88" y="192"/>
                  <a:pt x="88" y="195"/>
                </a:cubicBezTo>
                <a:cubicBezTo>
                  <a:pt x="88" y="198"/>
                  <a:pt x="83" y="201"/>
                  <a:pt x="83" y="199"/>
                </a:cubicBezTo>
                <a:cubicBezTo>
                  <a:pt x="83" y="198"/>
                  <a:pt x="80" y="196"/>
                  <a:pt x="76" y="200"/>
                </a:cubicBezTo>
                <a:cubicBezTo>
                  <a:pt x="72" y="205"/>
                  <a:pt x="70" y="204"/>
                  <a:pt x="70" y="202"/>
                </a:cubicBezTo>
                <a:cubicBezTo>
                  <a:pt x="69" y="201"/>
                  <a:pt x="58" y="206"/>
                  <a:pt x="59" y="208"/>
                </a:cubicBezTo>
                <a:cubicBezTo>
                  <a:pt x="59" y="210"/>
                  <a:pt x="57" y="211"/>
                  <a:pt x="54" y="211"/>
                </a:cubicBezTo>
                <a:cubicBezTo>
                  <a:pt x="51" y="211"/>
                  <a:pt x="54" y="209"/>
                  <a:pt x="56" y="208"/>
                </a:cubicBezTo>
                <a:cubicBezTo>
                  <a:pt x="59" y="206"/>
                  <a:pt x="66" y="201"/>
                  <a:pt x="69" y="200"/>
                </a:cubicBezTo>
                <a:cubicBezTo>
                  <a:pt x="73" y="199"/>
                  <a:pt x="80" y="196"/>
                  <a:pt x="80" y="195"/>
                </a:cubicBezTo>
                <a:cubicBezTo>
                  <a:pt x="80" y="193"/>
                  <a:pt x="77" y="194"/>
                  <a:pt x="74" y="194"/>
                </a:cubicBezTo>
                <a:cubicBezTo>
                  <a:pt x="72" y="193"/>
                  <a:pt x="67" y="196"/>
                  <a:pt x="63" y="198"/>
                </a:cubicBezTo>
                <a:cubicBezTo>
                  <a:pt x="59" y="200"/>
                  <a:pt x="54" y="199"/>
                  <a:pt x="56" y="202"/>
                </a:cubicBezTo>
                <a:cubicBezTo>
                  <a:pt x="57" y="204"/>
                  <a:pt x="52" y="201"/>
                  <a:pt x="51" y="203"/>
                </a:cubicBezTo>
                <a:cubicBezTo>
                  <a:pt x="50" y="205"/>
                  <a:pt x="48" y="203"/>
                  <a:pt x="49" y="202"/>
                </a:cubicBezTo>
                <a:cubicBezTo>
                  <a:pt x="51" y="201"/>
                  <a:pt x="46" y="199"/>
                  <a:pt x="46" y="201"/>
                </a:cubicBezTo>
                <a:cubicBezTo>
                  <a:pt x="46" y="202"/>
                  <a:pt x="45" y="203"/>
                  <a:pt x="41" y="203"/>
                </a:cubicBezTo>
                <a:cubicBezTo>
                  <a:pt x="37" y="203"/>
                  <a:pt x="34" y="206"/>
                  <a:pt x="36" y="207"/>
                </a:cubicBezTo>
                <a:cubicBezTo>
                  <a:pt x="39" y="209"/>
                  <a:pt x="40" y="210"/>
                  <a:pt x="39" y="211"/>
                </a:cubicBezTo>
                <a:cubicBezTo>
                  <a:pt x="38" y="213"/>
                  <a:pt x="34" y="208"/>
                  <a:pt x="28" y="209"/>
                </a:cubicBezTo>
                <a:cubicBezTo>
                  <a:pt x="23" y="209"/>
                  <a:pt x="12" y="203"/>
                  <a:pt x="12" y="201"/>
                </a:cubicBezTo>
                <a:cubicBezTo>
                  <a:pt x="12" y="200"/>
                  <a:pt x="5" y="201"/>
                  <a:pt x="0" y="200"/>
                </a:cubicBezTo>
                <a:cubicBezTo>
                  <a:pt x="0" y="306"/>
                  <a:pt x="0" y="306"/>
                  <a:pt x="0" y="306"/>
                </a:cubicBezTo>
                <a:cubicBezTo>
                  <a:pt x="0" y="306"/>
                  <a:pt x="2" y="308"/>
                  <a:pt x="3" y="306"/>
                </a:cubicBezTo>
                <a:cubicBezTo>
                  <a:pt x="4" y="305"/>
                  <a:pt x="6" y="307"/>
                  <a:pt x="10" y="305"/>
                </a:cubicBezTo>
                <a:cubicBezTo>
                  <a:pt x="13" y="304"/>
                  <a:pt x="14" y="307"/>
                  <a:pt x="14" y="309"/>
                </a:cubicBezTo>
                <a:cubicBezTo>
                  <a:pt x="14" y="310"/>
                  <a:pt x="19" y="313"/>
                  <a:pt x="21" y="316"/>
                </a:cubicBezTo>
                <a:cubicBezTo>
                  <a:pt x="23" y="318"/>
                  <a:pt x="24" y="320"/>
                  <a:pt x="27" y="319"/>
                </a:cubicBezTo>
                <a:cubicBezTo>
                  <a:pt x="29" y="318"/>
                  <a:pt x="33" y="317"/>
                  <a:pt x="33" y="314"/>
                </a:cubicBezTo>
                <a:cubicBezTo>
                  <a:pt x="33" y="311"/>
                  <a:pt x="42" y="311"/>
                  <a:pt x="42" y="315"/>
                </a:cubicBezTo>
                <a:cubicBezTo>
                  <a:pt x="42" y="318"/>
                  <a:pt x="52" y="322"/>
                  <a:pt x="57" y="331"/>
                </a:cubicBezTo>
                <a:cubicBezTo>
                  <a:pt x="62" y="341"/>
                  <a:pt x="62" y="343"/>
                  <a:pt x="69" y="346"/>
                </a:cubicBezTo>
                <a:cubicBezTo>
                  <a:pt x="77" y="349"/>
                  <a:pt x="77" y="351"/>
                  <a:pt x="76" y="353"/>
                </a:cubicBezTo>
                <a:cubicBezTo>
                  <a:pt x="75" y="356"/>
                  <a:pt x="81" y="357"/>
                  <a:pt x="77" y="360"/>
                </a:cubicBezTo>
                <a:cubicBezTo>
                  <a:pt x="76" y="360"/>
                  <a:pt x="74" y="362"/>
                  <a:pt x="73" y="363"/>
                </a:cubicBezTo>
                <a:cubicBezTo>
                  <a:pt x="73" y="364"/>
                  <a:pt x="74" y="365"/>
                  <a:pt x="76" y="366"/>
                </a:cubicBezTo>
                <a:cubicBezTo>
                  <a:pt x="77" y="368"/>
                  <a:pt x="72" y="368"/>
                  <a:pt x="74" y="369"/>
                </a:cubicBezTo>
                <a:cubicBezTo>
                  <a:pt x="75" y="371"/>
                  <a:pt x="73" y="373"/>
                  <a:pt x="75" y="374"/>
                </a:cubicBezTo>
                <a:cubicBezTo>
                  <a:pt x="76" y="376"/>
                  <a:pt x="79" y="375"/>
                  <a:pt x="81" y="374"/>
                </a:cubicBezTo>
                <a:cubicBezTo>
                  <a:pt x="83" y="373"/>
                  <a:pt x="84" y="376"/>
                  <a:pt x="82" y="378"/>
                </a:cubicBezTo>
                <a:cubicBezTo>
                  <a:pt x="81" y="380"/>
                  <a:pt x="84" y="382"/>
                  <a:pt x="85" y="380"/>
                </a:cubicBezTo>
                <a:cubicBezTo>
                  <a:pt x="87" y="379"/>
                  <a:pt x="90" y="383"/>
                  <a:pt x="91" y="384"/>
                </a:cubicBezTo>
                <a:cubicBezTo>
                  <a:pt x="92" y="385"/>
                  <a:pt x="94" y="387"/>
                  <a:pt x="91" y="387"/>
                </a:cubicBezTo>
                <a:cubicBezTo>
                  <a:pt x="89" y="387"/>
                  <a:pt x="89" y="391"/>
                  <a:pt x="91" y="391"/>
                </a:cubicBezTo>
                <a:cubicBezTo>
                  <a:pt x="93" y="391"/>
                  <a:pt x="93" y="393"/>
                  <a:pt x="93" y="395"/>
                </a:cubicBezTo>
                <a:cubicBezTo>
                  <a:pt x="93" y="396"/>
                  <a:pt x="98" y="398"/>
                  <a:pt x="100" y="397"/>
                </a:cubicBezTo>
                <a:cubicBezTo>
                  <a:pt x="102" y="397"/>
                  <a:pt x="104" y="399"/>
                  <a:pt x="105" y="400"/>
                </a:cubicBezTo>
                <a:cubicBezTo>
                  <a:pt x="106" y="402"/>
                  <a:pt x="109" y="403"/>
                  <a:pt x="111" y="402"/>
                </a:cubicBezTo>
                <a:cubicBezTo>
                  <a:pt x="112" y="401"/>
                  <a:pt x="113" y="404"/>
                  <a:pt x="113" y="406"/>
                </a:cubicBezTo>
                <a:cubicBezTo>
                  <a:pt x="114" y="408"/>
                  <a:pt x="117" y="407"/>
                  <a:pt x="118" y="407"/>
                </a:cubicBezTo>
                <a:cubicBezTo>
                  <a:pt x="120" y="407"/>
                  <a:pt x="121" y="410"/>
                  <a:pt x="123" y="409"/>
                </a:cubicBezTo>
                <a:cubicBezTo>
                  <a:pt x="125" y="408"/>
                  <a:pt x="126" y="413"/>
                  <a:pt x="128" y="416"/>
                </a:cubicBezTo>
                <a:cubicBezTo>
                  <a:pt x="318" y="414"/>
                  <a:pt x="318" y="414"/>
                  <a:pt x="318" y="414"/>
                </a:cubicBezTo>
                <a:cubicBezTo>
                  <a:pt x="318" y="414"/>
                  <a:pt x="318" y="410"/>
                  <a:pt x="320" y="411"/>
                </a:cubicBezTo>
                <a:cubicBezTo>
                  <a:pt x="322" y="413"/>
                  <a:pt x="320" y="416"/>
                  <a:pt x="323" y="417"/>
                </a:cubicBezTo>
                <a:cubicBezTo>
                  <a:pt x="325" y="418"/>
                  <a:pt x="327" y="419"/>
                  <a:pt x="329" y="419"/>
                </a:cubicBezTo>
                <a:cubicBezTo>
                  <a:pt x="330" y="418"/>
                  <a:pt x="333" y="416"/>
                  <a:pt x="335" y="419"/>
                </a:cubicBezTo>
                <a:cubicBezTo>
                  <a:pt x="337" y="422"/>
                  <a:pt x="339" y="419"/>
                  <a:pt x="341" y="421"/>
                </a:cubicBezTo>
                <a:cubicBezTo>
                  <a:pt x="342" y="423"/>
                  <a:pt x="345" y="424"/>
                  <a:pt x="347" y="422"/>
                </a:cubicBezTo>
                <a:cubicBezTo>
                  <a:pt x="348" y="420"/>
                  <a:pt x="354" y="423"/>
                  <a:pt x="356" y="424"/>
                </a:cubicBezTo>
                <a:cubicBezTo>
                  <a:pt x="360" y="421"/>
                  <a:pt x="362" y="415"/>
                  <a:pt x="365" y="415"/>
                </a:cubicBezTo>
                <a:cubicBezTo>
                  <a:pt x="369" y="415"/>
                  <a:pt x="380" y="416"/>
                  <a:pt x="380" y="421"/>
                </a:cubicBezTo>
                <a:cubicBezTo>
                  <a:pt x="381" y="426"/>
                  <a:pt x="387" y="422"/>
                  <a:pt x="387" y="426"/>
                </a:cubicBezTo>
                <a:cubicBezTo>
                  <a:pt x="388" y="431"/>
                  <a:pt x="392" y="434"/>
                  <a:pt x="391" y="436"/>
                </a:cubicBezTo>
                <a:cubicBezTo>
                  <a:pt x="392" y="437"/>
                  <a:pt x="394" y="438"/>
                  <a:pt x="395" y="439"/>
                </a:cubicBezTo>
                <a:cubicBezTo>
                  <a:pt x="397" y="438"/>
                  <a:pt x="402" y="439"/>
                  <a:pt x="406" y="440"/>
                </a:cubicBezTo>
                <a:cubicBezTo>
                  <a:pt x="410" y="442"/>
                  <a:pt x="416" y="438"/>
                  <a:pt x="419" y="444"/>
                </a:cubicBezTo>
                <a:cubicBezTo>
                  <a:pt x="421" y="449"/>
                  <a:pt x="426" y="453"/>
                  <a:pt x="421" y="453"/>
                </a:cubicBezTo>
                <a:cubicBezTo>
                  <a:pt x="417" y="453"/>
                  <a:pt x="412" y="448"/>
                  <a:pt x="412" y="451"/>
                </a:cubicBezTo>
                <a:cubicBezTo>
                  <a:pt x="412" y="454"/>
                  <a:pt x="410" y="452"/>
                  <a:pt x="410" y="457"/>
                </a:cubicBezTo>
                <a:cubicBezTo>
                  <a:pt x="410" y="462"/>
                  <a:pt x="407" y="468"/>
                  <a:pt x="405" y="468"/>
                </a:cubicBezTo>
                <a:cubicBezTo>
                  <a:pt x="405" y="468"/>
                  <a:pt x="405" y="468"/>
                  <a:pt x="405" y="468"/>
                </a:cubicBezTo>
                <a:cubicBezTo>
                  <a:pt x="405" y="469"/>
                  <a:pt x="405" y="472"/>
                  <a:pt x="406" y="473"/>
                </a:cubicBezTo>
                <a:cubicBezTo>
                  <a:pt x="408" y="471"/>
                  <a:pt x="412" y="468"/>
                  <a:pt x="415" y="469"/>
                </a:cubicBezTo>
                <a:cubicBezTo>
                  <a:pt x="419" y="469"/>
                  <a:pt x="420" y="472"/>
                  <a:pt x="423" y="470"/>
                </a:cubicBezTo>
                <a:cubicBezTo>
                  <a:pt x="427" y="467"/>
                  <a:pt x="427" y="466"/>
                  <a:pt x="428" y="468"/>
                </a:cubicBezTo>
                <a:cubicBezTo>
                  <a:pt x="428" y="468"/>
                  <a:pt x="428" y="468"/>
                  <a:pt x="428" y="469"/>
                </a:cubicBezTo>
                <a:cubicBezTo>
                  <a:pt x="429" y="468"/>
                  <a:pt x="430" y="467"/>
                  <a:pt x="430" y="467"/>
                </a:cubicBezTo>
                <a:cubicBezTo>
                  <a:pt x="430" y="466"/>
                  <a:pt x="430" y="465"/>
                  <a:pt x="429" y="464"/>
                </a:cubicBezTo>
                <a:cubicBezTo>
                  <a:pt x="426" y="465"/>
                  <a:pt x="425" y="465"/>
                  <a:pt x="424" y="463"/>
                </a:cubicBezTo>
                <a:cubicBezTo>
                  <a:pt x="423" y="460"/>
                  <a:pt x="434" y="457"/>
                  <a:pt x="438" y="457"/>
                </a:cubicBezTo>
                <a:cubicBezTo>
                  <a:pt x="443" y="458"/>
                  <a:pt x="446" y="455"/>
                  <a:pt x="448" y="457"/>
                </a:cubicBezTo>
                <a:cubicBezTo>
                  <a:pt x="451" y="454"/>
                  <a:pt x="456" y="450"/>
                  <a:pt x="457" y="450"/>
                </a:cubicBezTo>
                <a:cubicBezTo>
                  <a:pt x="459" y="450"/>
                  <a:pt x="481" y="449"/>
                  <a:pt x="481" y="449"/>
                </a:cubicBezTo>
                <a:cubicBezTo>
                  <a:pt x="481" y="449"/>
                  <a:pt x="488" y="445"/>
                  <a:pt x="489" y="441"/>
                </a:cubicBezTo>
                <a:cubicBezTo>
                  <a:pt x="490" y="436"/>
                  <a:pt x="495" y="426"/>
                  <a:pt x="498" y="428"/>
                </a:cubicBezTo>
                <a:cubicBezTo>
                  <a:pt x="501" y="431"/>
                  <a:pt x="507" y="429"/>
                  <a:pt x="507" y="431"/>
                </a:cubicBezTo>
                <a:cubicBezTo>
                  <a:pt x="507" y="433"/>
                  <a:pt x="505" y="440"/>
                  <a:pt x="513" y="450"/>
                </a:cubicBezTo>
                <a:cubicBezTo>
                  <a:pt x="516" y="448"/>
                  <a:pt x="519" y="447"/>
                  <a:pt x="520" y="447"/>
                </a:cubicBezTo>
                <a:cubicBezTo>
                  <a:pt x="523" y="447"/>
                  <a:pt x="527" y="444"/>
                  <a:pt x="528" y="441"/>
                </a:cubicBezTo>
                <a:cubicBezTo>
                  <a:pt x="530" y="439"/>
                  <a:pt x="531" y="443"/>
                  <a:pt x="529" y="444"/>
                </a:cubicBezTo>
                <a:cubicBezTo>
                  <a:pt x="526" y="445"/>
                  <a:pt x="531" y="447"/>
                  <a:pt x="535" y="447"/>
                </a:cubicBezTo>
                <a:cubicBezTo>
                  <a:pt x="539" y="446"/>
                  <a:pt x="533" y="448"/>
                  <a:pt x="530" y="448"/>
                </a:cubicBezTo>
                <a:cubicBezTo>
                  <a:pt x="527" y="448"/>
                  <a:pt x="525" y="448"/>
                  <a:pt x="521" y="453"/>
                </a:cubicBezTo>
                <a:cubicBezTo>
                  <a:pt x="517" y="457"/>
                  <a:pt x="518" y="458"/>
                  <a:pt x="520" y="460"/>
                </a:cubicBezTo>
                <a:cubicBezTo>
                  <a:pt x="523" y="462"/>
                  <a:pt x="526" y="461"/>
                  <a:pt x="529" y="459"/>
                </a:cubicBezTo>
                <a:cubicBezTo>
                  <a:pt x="533" y="456"/>
                  <a:pt x="532" y="453"/>
                  <a:pt x="536" y="453"/>
                </a:cubicBezTo>
                <a:cubicBezTo>
                  <a:pt x="539" y="453"/>
                  <a:pt x="548" y="450"/>
                  <a:pt x="552" y="449"/>
                </a:cubicBezTo>
                <a:cubicBezTo>
                  <a:pt x="556" y="447"/>
                  <a:pt x="553" y="447"/>
                  <a:pt x="553" y="445"/>
                </a:cubicBezTo>
                <a:cubicBezTo>
                  <a:pt x="553" y="443"/>
                  <a:pt x="560" y="443"/>
                  <a:pt x="562" y="442"/>
                </a:cubicBezTo>
                <a:cubicBezTo>
                  <a:pt x="565" y="440"/>
                  <a:pt x="562" y="439"/>
                  <a:pt x="560" y="439"/>
                </a:cubicBezTo>
                <a:close/>
                <a:moveTo>
                  <a:pt x="162" y="241"/>
                </a:moveTo>
                <a:cubicBezTo>
                  <a:pt x="158" y="246"/>
                  <a:pt x="157" y="247"/>
                  <a:pt x="153" y="246"/>
                </a:cubicBezTo>
                <a:cubicBezTo>
                  <a:pt x="149" y="245"/>
                  <a:pt x="146" y="247"/>
                  <a:pt x="148" y="249"/>
                </a:cubicBezTo>
                <a:cubicBezTo>
                  <a:pt x="150" y="250"/>
                  <a:pt x="150" y="252"/>
                  <a:pt x="146" y="253"/>
                </a:cubicBezTo>
                <a:cubicBezTo>
                  <a:pt x="142" y="253"/>
                  <a:pt x="139" y="257"/>
                  <a:pt x="137" y="256"/>
                </a:cubicBezTo>
                <a:cubicBezTo>
                  <a:pt x="136" y="256"/>
                  <a:pt x="145" y="250"/>
                  <a:pt x="142" y="248"/>
                </a:cubicBezTo>
                <a:cubicBezTo>
                  <a:pt x="140" y="246"/>
                  <a:pt x="134" y="251"/>
                  <a:pt x="134" y="253"/>
                </a:cubicBezTo>
                <a:cubicBezTo>
                  <a:pt x="134" y="255"/>
                  <a:pt x="130" y="255"/>
                  <a:pt x="128" y="255"/>
                </a:cubicBezTo>
                <a:cubicBezTo>
                  <a:pt x="126" y="255"/>
                  <a:pt x="123" y="253"/>
                  <a:pt x="125" y="252"/>
                </a:cubicBezTo>
                <a:cubicBezTo>
                  <a:pt x="127" y="252"/>
                  <a:pt x="126" y="250"/>
                  <a:pt x="129" y="248"/>
                </a:cubicBezTo>
                <a:cubicBezTo>
                  <a:pt x="132" y="247"/>
                  <a:pt x="128" y="245"/>
                  <a:pt x="129" y="244"/>
                </a:cubicBezTo>
                <a:cubicBezTo>
                  <a:pt x="130" y="243"/>
                  <a:pt x="137" y="245"/>
                  <a:pt x="137" y="243"/>
                </a:cubicBezTo>
                <a:cubicBezTo>
                  <a:pt x="137" y="240"/>
                  <a:pt x="130" y="238"/>
                  <a:pt x="128" y="240"/>
                </a:cubicBezTo>
                <a:cubicBezTo>
                  <a:pt x="126" y="241"/>
                  <a:pt x="121" y="245"/>
                  <a:pt x="115" y="242"/>
                </a:cubicBezTo>
                <a:cubicBezTo>
                  <a:pt x="113" y="241"/>
                  <a:pt x="130" y="239"/>
                  <a:pt x="133" y="237"/>
                </a:cubicBezTo>
                <a:cubicBezTo>
                  <a:pt x="136" y="234"/>
                  <a:pt x="149" y="231"/>
                  <a:pt x="150" y="233"/>
                </a:cubicBezTo>
                <a:cubicBezTo>
                  <a:pt x="151" y="236"/>
                  <a:pt x="143" y="237"/>
                  <a:pt x="147" y="240"/>
                </a:cubicBezTo>
                <a:cubicBezTo>
                  <a:pt x="151" y="242"/>
                  <a:pt x="157" y="240"/>
                  <a:pt x="159" y="238"/>
                </a:cubicBezTo>
                <a:cubicBezTo>
                  <a:pt x="160" y="236"/>
                  <a:pt x="166" y="236"/>
                  <a:pt x="162" y="241"/>
                </a:cubicBezTo>
                <a:close/>
                <a:moveTo>
                  <a:pt x="201" y="290"/>
                </a:moveTo>
                <a:cubicBezTo>
                  <a:pt x="196" y="294"/>
                  <a:pt x="197" y="293"/>
                  <a:pt x="192" y="294"/>
                </a:cubicBezTo>
                <a:cubicBezTo>
                  <a:pt x="188" y="295"/>
                  <a:pt x="192" y="299"/>
                  <a:pt x="187" y="299"/>
                </a:cubicBezTo>
                <a:cubicBezTo>
                  <a:pt x="182" y="299"/>
                  <a:pt x="170" y="300"/>
                  <a:pt x="168" y="297"/>
                </a:cubicBezTo>
                <a:cubicBezTo>
                  <a:pt x="167" y="296"/>
                  <a:pt x="174" y="297"/>
                  <a:pt x="175" y="295"/>
                </a:cubicBezTo>
                <a:cubicBezTo>
                  <a:pt x="175" y="293"/>
                  <a:pt x="177" y="290"/>
                  <a:pt x="180" y="290"/>
                </a:cubicBezTo>
                <a:cubicBezTo>
                  <a:pt x="183" y="290"/>
                  <a:pt x="183" y="286"/>
                  <a:pt x="178" y="283"/>
                </a:cubicBezTo>
                <a:cubicBezTo>
                  <a:pt x="173" y="281"/>
                  <a:pt x="185" y="279"/>
                  <a:pt x="188" y="283"/>
                </a:cubicBezTo>
                <a:cubicBezTo>
                  <a:pt x="191" y="287"/>
                  <a:pt x="196" y="290"/>
                  <a:pt x="199" y="287"/>
                </a:cubicBezTo>
                <a:cubicBezTo>
                  <a:pt x="201" y="284"/>
                  <a:pt x="217" y="276"/>
                  <a:pt x="217" y="280"/>
                </a:cubicBezTo>
                <a:cubicBezTo>
                  <a:pt x="217" y="284"/>
                  <a:pt x="206" y="286"/>
                  <a:pt x="201" y="290"/>
                </a:cubicBezTo>
                <a:close/>
                <a:moveTo>
                  <a:pt x="307" y="401"/>
                </a:moveTo>
                <a:cubicBezTo>
                  <a:pt x="304" y="402"/>
                  <a:pt x="307" y="392"/>
                  <a:pt x="301" y="389"/>
                </a:cubicBezTo>
                <a:cubicBezTo>
                  <a:pt x="294" y="385"/>
                  <a:pt x="291" y="378"/>
                  <a:pt x="291" y="374"/>
                </a:cubicBezTo>
                <a:cubicBezTo>
                  <a:pt x="291" y="370"/>
                  <a:pt x="297" y="368"/>
                  <a:pt x="299" y="371"/>
                </a:cubicBezTo>
                <a:cubicBezTo>
                  <a:pt x="302" y="374"/>
                  <a:pt x="306" y="386"/>
                  <a:pt x="308" y="390"/>
                </a:cubicBezTo>
                <a:cubicBezTo>
                  <a:pt x="310" y="394"/>
                  <a:pt x="310" y="401"/>
                  <a:pt x="307" y="40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0" name="Freeform 132"/>
          <p:cNvSpPr>
            <a:spLocks noEditPoints="1" noChangeArrowheads="1"/>
          </p:cNvSpPr>
          <p:nvPr/>
        </p:nvSpPr>
        <p:spPr bwMode="auto">
          <a:xfrm>
            <a:off x="674909" y="1700440"/>
            <a:ext cx="1495036" cy="1014148"/>
          </a:xfrm>
          <a:custGeom>
            <a:avLst/>
            <a:gdLst>
              <a:gd name="T0" fmla="*/ 214 w 700"/>
              <a:gd name="T1" fmla="*/ 140 h 475"/>
              <a:gd name="T2" fmla="*/ 187 w 700"/>
              <a:gd name="T3" fmla="*/ 21 h 475"/>
              <a:gd name="T4" fmla="*/ 113 w 700"/>
              <a:gd name="T5" fmla="*/ 12 h 475"/>
              <a:gd name="T6" fmla="*/ 82 w 700"/>
              <a:gd name="T7" fmla="*/ 6 h 475"/>
              <a:gd name="T8" fmla="*/ 57 w 700"/>
              <a:gd name="T9" fmla="*/ 13 h 475"/>
              <a:gd name="T10" fmla="*/ 11 w 700"/>
              <a:gd name="T11" fmla="*/ 36 h 475"/>
              <a:gd name="T12" fmla="*/ 43 w 700"/>
              <a:gd name="T13" fmla="*/ 63 h 475"/>
              <a:gd name="T14" fmla="*/ 10 w 700"/>
              <a:gd name="T15" fmla="*/ 64 h 475"/>
              <a:gd name="T16" fmla="*/ 36 w 700"/>
              <a:gd name="T17" fmla="*/ 83 h 475"/>
              <a:gd name="T18" fmla="*/ 26 w 700"/>
              <a:gd name="T19" fmla="*/ 96 h 475"/>
              <a:gd name="T20" fmla="*/ 28 w 700"/>
              <a:gd name="T21" fmla="*/ 133 h 475"/>
              <a:gd name="T22" fmla="*/ 58 w 700"/>
              <a:gd name="T23" fmla="*/ 144 h 475"/>
              <a:gd name="T24" fmla="*/ 62 w 700"/>
              <a:gd name="T25" fmla="*/ 164 h 475"/>
              <a:gd name="T26" fmla="*/ 51 w 700"/>
              <a:gd name="T27" fmla="*/ 175 h 475"/>
              <a:gd name="T28" fmla="*/ 89 w 700"/>
              <a:gd name="T29" fmla="*/ 152 h 475"/>
              <a:gd name="T30" fmla="*/ 105 w 700"/>
              <a:gd name="T31" fmla="*/ 130 h 475"/>
              <a:gd name="T32" fmla="*/ 116 w 700"/>
              <a:gd name="T33" fmla="*/ 122 h 475"/>
              <a:gd name="T34" fmla="*/ 138 w 700"/>
              <a:gd name="T35" fmla="*/ 131 h 475"/>
              <a:gd name="T36" fmla="*/ 152 w 700"/>
              <a:gd name="T37" fmla="*/ 123 h 475"/>
              <a:gd name="T38" fmla="*/ 168 w 700"/>
              <a:gd name="T39" fmla="*/ 130 h 475"/>
              <a:gd name="T40" fmla="*/ 208 w 700"/>
              <a:gd name="T41" fmla="*/ 141 h 475"/>
              <a:gd name="T42" fmla="*/ 229 w 700"/>
              <a:gd name="T43" fmla="*/ 151 h 475"/>
              <a:gd name="T44" fmla="*/ 230 w 700"/>
              <a:gd name="T45" fmla="*/ 159 h 475"/>
              <a:gd name="T46" fmla="*/ 237 w 700"/>
              <a:gd name="T47" fmla="*/ 160 h 475"/>
              <a:gd name="T48" fmla="*/ 245 w 700"/>
              <a:gd name="T49" fmla="*/ 167 h 475"/>
              <a:gd name="T50" fmla="*/ 242 w 700"/>
              <a:gd name="T51" fmla="*/ 183 h 475"/>
              <a:gd name="T52" fmla="*/ 257 w 700"/>
              <a:gd name="T53" fmla="*/ 183 h 475"/>
              <a:gd name="T54" fmla="*/ 9 w 700"/>
              <a:gd name="T55" fmla="*/ 191 h 475"/>
              <a:gd name="T56" fmla="*/ 109 w 700"/>
              <a:gd name="T57" fmla="*/ 146 h 475"/>
              <a:gd name="T58" fmla="*/ 108 w 700"/>
              <a:gd name="T59" fmla="*/ 156 h 475"/>
              <a:gd name="T60" fmla="*/ 15 w 700"/>
              <a:gd name="T61" fmla="*/ 133 h 475"/>
              <a:gd name="T62" fmla="*/ 86 w 700"/>
              <a:gd name="T63" fmla="*/ 465 h 475"/>
              <a:gd name="T64" fmla="*/ 57 w 700"/>
              <a:gd name="T65" fmla="*/ 452 h 475"/>
              <a:gd name="T66" fmla="*/ 676 w 700"/>
              <a:gd name="T67" fmla="*/ 262 h 475"/>
              <a:gd name="T68" fmla="*/ 616 w 700"/>
              <a:gd name="T69" fmla="*/ 285 h 475"/>
              <a:gd name="T70" fmla="*/ 593 w 700"/>
              <a:gd name="T71" fmla="*/ 294 h 475"/>
              <a:gd name="T72" fmla="*/ 567 w 700"/>
              <a:gd name="T73" fmla="*/ 273 h 475"/>
              <a:gd name="T74" fmla="*/ 581 w 700"/>
              <a:gd name="T75" fmla="*/ 261 h 475"/>
              <a:gd name="T76" fmla="*/ 553 w 700"/>
              <a:gd name="T77" fmla="*/ 254 h 475"/>
              <a:gd name="T78" fmla="*/ 534 w 700"/>
              <a:gd name="T79" fmla="*/ 243 h 475"/>
              <a:gd name="T80" fmla="*/ 505 w 700"/>
              <a:gd name="T81" fmla="*/ 235 h 475"/>
              <a:gd name="T82" fmla="*/ 313 w 700"/>
              <a:gd name="T83" fmla="*/ 244 h 475"/>
              <a:gd name="T84" fmla="*/ 307 w 700"/>
              <a:gd name="T85" fmla="*/ 260 h 475"/>
              <a:gd name="T86" fmla="*/ 308 w 700"/>
              <a:gd name="T87" fmla="*/ 323 h 475"/>
              <a:gd name="T88" fmla="*/ 331 w 700"/>
              <a:gd name="T89" fmla="*/ 356 h 475"/>
              <a:gd name="T90" fmla="*/ 377 w 700"/>
              <a:gd name="T91" fmla="*/ 375 h 475"/>
              <a:gd name="T92" fmla="*/ 440 w 700"/>
              <a:gd name="T93" fmla="*/ 391 h 475"/>
              <a:gd name="T94" fmla="*/ 476 w 700"/>
              <a:gd name="T95" fmla="*/ 414 h 475"/>
              <a:gd name="T96" fmla="*/ 495 w 700"/>
              <a:gd name="T97" fmla="*/ 403 h 475"/>
              <a:gd name="T98" fmla="*/ 520 w 700"/>
              <a:gd name="T99" fmla="*/ 393 h 475"/>
              <a:gd name="T100" fmla="*/ 544 w 700"/>
              <a:gd name="T101" fmla="*/ 395 h 475"/>
              <a:gd name="T102" fmla="*/ 572 w 700"/>
              <a:gd name="T103" fmla="*/ 393 h 475"/>
              <a:gd name="T104" fmla="*/ 596 w 700"/>
              <a:gd name="T105" fmla="*/ 421 h 475"/>
              <a:gd name="T106" fmla="*/ 599 w 700"/>
              <a:gd name="T107" fmla="*/ 386 h 475"/>
              <a:gd name="T108" fmla="*/ 631 w 700"/>
              <a:gd name="T109" fmla="*/ 351 h 475"/>
              <a:gd name="T110" fmla="*/ 634 w 700"/>
              <a:gd name="T111" fmla="*/ 335 h 475"/>
              <a:gd name="T112" fmla="*/ 637 w 700"/>
              <a:gd name="T113" fmla="*/ 332 h 475"/>
              <a:gd name="T114" fmla="*/ 654 w 700"/>
              <a:gd name="T115" fmla="*/ 308 h 475"/>
              <a:gd name="T116" fmla="*/ 672 w 700"/>
              <a:gd name="T117" fmla="*/ 293 h 475"/>
              <a:gd name="T118" fmla="*/ 700 w 700"/>
              <a:gd name="T119" fmla="*/ 271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0" h="475">
                <a:moveTo>
                  <a:pt x="263" y="174"/>
                </a:moveTo>
                <a:cubicBezTo>
                  <a:pt x="264" y="172"/>
                  <a:pt x="264" y="170"/>
                  <a:pt x="256" y="167"/>
                </a:cubicBezTo>
                <a:cubicBezTo>
                  <a:pt x="249" y="164"/>
                  <a:pt x="249" y="162"/>
                  <a:pt x="244" y="152"/>
                </a:cubicBezTo>
                <a:cubicBezTo>
                  <a:pt x="239" y="143"/>
                  <a:pt x="229" y="139"/>
                  <a:pt x="229" y="136"/>
                </a:cubicBezTo>
                <a:cubicBezTo>
                  <a:pt x="229" y="132"/>
                  <a:pt x="220" y="132"/>
                  <a:pt x="220" y="135"/>
                </a:cubicBezTo>
                <a:cubicBezTo>
                  <a:pt x="220" y="138"/>
                  <a:pt x="216" y="139"/>
                  <a:pt x="214" y="140"/>
                </a:cubicBezTo>
                <a:cubicBezTo>
                  <a:pt x="211" y="141"/>
                  <a:pt x="210" y="139"/>
                  <a:pt x="208" y="137"/>
                </a:cubicBezTo>
                <a:cubicBezTo>
                  <a:pt x="206" y="134"/>
                  <a:pt x="201" y="131"/>
                  <a:pt x="201" y="130"/>
                </a:cubicBezTo>
                <a:cubicBezTo>
                  <a:pt x="201" y="128"/>
                  <a:pt x="200" y="125"/>
                  <a:pt x="197" y="126"/>
                </a:cubicBezTo>
                <a:cubicBezTo>
                  <a:pt x="193" y="128"/>
                  <a:pt x="191" y="126"/>
                  <a:pt x="190" y="127"/>
                </a:cubicBezTo>
                <a:cubicBezTo>
                  <a:pt x="189" y="129"/>
                  <a:pt x="187" y="127"/>
                  <a:pt x="187" y="127"/>
                </a:cubicBezTo>
                <a:cubicBezTo>
                  <a:pt x="187" y="21"/>
                  <a:pt x="187" y="21"/>
                  <a:pt x="187" y="21"/>
                </a:cubicBezTo>
                <a:cubicBezTo>
                  <a:pt x="186" y="21"/>
                  <a:pt x="184" y="21"/>
                  <a:pt x="184" y="20"/>
                </a:cubicBezTo>
                <a:cubicBezTo>
                  <a:pt x="179" y="19"/>
                  <a:pt x="173" y="16"/>
                  <a:pt x="169" y="16"/>
                </a:cubicBezTo>
                <a:cubicBezTo>
                  <a:pt x="166" y="17"/>
                  <a:pt x="159" y="18"/>
                  <a:pt x="156" y="17"/>
                </a:cubicBezTo>
                <a:cubicBezTo>
                  <a:pt x="154" y="16"/>
                  <a:pt x="150" y="15"/>
                  <a:pt x="145" y="15"/>
                </a:cubicBezTo>
                <a:cubicBezTo>
                  <a:pt x="140" y="16"/>
                  <a:pt x="137" y="13"/>
                  <a:pt x="131" y="11"/>
                </a:cubicBezTo>
                <a:cubicBezTo>
                  <a:pt x="124" y="10"/>
                  <a:pt x="115" y="12"/>
                  <a:pt x="113" y="12"/>
                </a:cubicBezTo>
                <a:cubicBezTo>
                  <a:pt x="111" y="13"/>
                  <a:pt x="111" y="10"/>
                  <a:pt x="109" y="10"/>
                </a:cubicBezTo>
                <a:cubicBezTo>
                  <a:pt x="106" y="11"/>
                  <a:pt x="108" y="9"/>
                  <a:pt x="106" y="7"/>
                </a:cubicBezTo>
                <a:cubicBezTo>
                  <a:pt x="105" y="5"/>
                  <a:pt x="97" y="7"/>
                  <a:pt x="95" y="7"/>
                </a:cubicBezTo>
                <a:cubicBezTo>
                  <a:pt x="92" y="7"/>
                  <a:pt x="91" y="6"/>
                  <a:pt x="91" y="4"/>
                </a:cubicBezTo>
                <a:cubicBezTo>
                  <a:pt x="91" y="3"/>
                  <a:pt x="89" y="3"/>
                  <a:pt x="88" y="5"/>
                </a:cubicBezTo>
                <a:cubicBezTo>
                  <a:pt x="87" y="7"/>
                  <a:pt x="84" y="7"/>
                  <a:pt x="82" y="6"/>
                </a:cubicBezTo>
                <a:cubicBezTo>
                  <a:pt x="81" y="5"/>
                  <a:pt x="85" y="4"/>
                  <a:pt x="85" y="3"/>
                </a:cubicBezTo>
                <a:cubicBezTo>
                  <a:pt x="85" y="2"/>
                  <a:pt x="81" y="1"/>
                  <a:pt x="80" y="0"/>
                </a:cubicBezTo>
                <a:cubicBezTo>
                  <a:pt x="78" y="0"/>
                  <a:pt x="76" y="2"/>
                  <a:pt x="72" y="5"/>
                </a:cubicBezTo>
                <a:cubicBezTo>
                  <a:pt x="69" y="8"/>
                  <a:pt x="64" y="7"/>
                  <a:pt x="62" y="7"/>
                </a:cubicBezTo>
                <a:cubicBezTo>
                  <a:pt x="59" y="7"/>
                  <a:pt x="55" y="7"/>
                  <a:pt x="55" y="9"/>
                </a:cubicBezTo>
                <a:cubicBezTo>
                  <a:pt x="55" y="11"/>
                  <a:pt x="59" y="11"/>
                  <a:pt x="57" y="13"/>
                </a:cubicBezTo>
                <a:cubicBezTo>
                  <a:pt x="55" y="15"/>
                  <a:pt x="54" y="10"/>
                  <a:pt x="52" y="12"/>
                </a:cubicBezTo>
                <a:cubicBezTo>
                  <a:pt x="50" y="14"/>
                  <a:pt x="43" y="14"/>
                  <a:pt x="42" y="14"/>
                </a:cubicBezTo>
                <a:cubicBezTo>
                  <a:pt x="40" y="14"/>
                  <a:pt x="35" y="19"/>
                  <a:pt x="33" y="21"/>
                </a:cubicBezTo>
                <a:cubicBezTo>
                  <a:pt x="32" y="22"/>
                  <a:pt x="35" y="24"/>
                  <a:pt x="31" y="28"/>
                </a:cubicBezTo>
                <a:cubicBezTo>
                  <a:pt x="26" y="32"/>
                  <a:pt x="15" y="32"/>
                  <a:pt x="13" y="32"/>
                </a:cubicBezTo>
                <a:cubicBezTo>
                  <a:pt x="11" y="32"/>
                  <a:pt x="13" y="34"/>
                  <a:pt x="11" y="36"/>
                </a:cubicBezTo>
                <a:cubicBezTo>
                  <a:pt x="10" y="38"/>
                  <a:pt x="13" y="39"/>
                  <a:pt x="19" y="41"/>
                </a:cubicBezTo>
                <a:cubicBezTo>
                  <a:pt x="25" y="42"/>
                  <a:pt x="30" y="51"/>
                  <a:pt x="30" y="53"/>
                </a:cubicBezTo>
                <a:cubicBezTo>
                  <a:pt x="31" y="55"/>
                  <a:pt x="39" y="53"/>
                  <a:pt x="42" y="53"/>
                </a:cubicBezTo>
                <a:cubicBezTo>
                  <a:pt x="45" y="53"/>
                  <a:pt x="42" y="58"/>
                  <a:pt x="44" y="59"/>
                </a:cubicBezTo>
                <a:cubicBezTo>
                  <a:pt x="47" y="60"/>
                  <a:pt x="51" y="58"/>
                  <a:pt x="51" y="60"/>
                </a:cubicBezTo>
                <a:cubicBezTo>
                  <a:pt x="52" y="63"/>
                  <a:pt x="46" y="60"/>
                  <a:pt x="43" y="63"/>
                </a:cubicBezTo>
                <a:cubicBezTo>
                  <a:pt x="40" y="65"/>
                  <a:pt x="39" y="66"/>
                  <a:pt x="37" y="64"/>
                </a:cubicBezTo>
                <a:cubicBezTo>
                  <a:pt x="36" y="63"/>
                  <a:pt x="31" y="64"/>
                  <a:pt x="29" y="64"/>
                </a:cubicBezTo>
                <a:cubicBezTo>
                  <a:pt x="26" y="64"/>
                  <a:pt x="28" y="61"/>
                  <a:pt x="29" y="59"/>
                </a:cubicBezTo>
                <a:cubicBezTo>
                  <a:pt x="29" y="58"/>
                  <a:pt x="25" y="57"/>
                  <a:pt x="20" y="60"/>
                </a:cubicBezTo>
                <a:cubicBezTo>
                  <a:pt x="15" y="63"/>
                  <a:pt x="17" y="62"/>
                  <a:pt x="16" y="64"/>
                </a:cubicBezTo>
                <a:cubicBezTo>
                  <a:pt x="16" y="66"/>
                  <a:pt x="13" y="62"/>
                  <a:pt x="10" y="64"/>
                </a:cubicBezTo>
                <a:cubicBezTo>
                  <a:pt x="7" y="66"/>
                  <a:pt x="2" y="68"/>
                  <a:pt x="1" y="70"/>
                </a:cubicBezTo>
                <a:cubicBezTo>
                  <a:pt x="0" y="72"/>
                  <a:pt x="8" y="73"/>
                  <a:pt x="11" y="74"/>
                </a:cubicBezTo>
                <a:cubicBezTo>
                  <a:pt x="14" y="74"/>
                  <a:pt x="7" y="76"/>
                  <a:pt x="10" y="77"/>
                </a:cubicBezTo>
                <a:cubicBezTo>
                  <a:pt x="12" y="78"/>
                  <a:pt x="11" y="80"/>
                  <a:pt x="15" y="82"/>
                </a:cubicBezTo>
                <a:cubicBezTo>
                  <a:pt x="19" y="84"/>
                  <a:pt x="27" y="82"/>
                  <a:pt x="30" y="82"/>
                </a:cubicBezTo>
                <a:cubicBezTo>
                  <a:pt x="32" y="82"/>
                  <a:pt x="34" y="85"/>
                  <a:pt x="36" y="83"/>
                </a:cubicBezTo>
                <a:cubicBezTo>
                  <a:pt x="38" y="81"/>
                  <a:pt x="44" y="75"/>
                  <a:pt x="48" y="79"/>
                </a:cubicBezTo>
                <a:cubicBezTo>
                  <a:pt x="51" y="82"/>
                  <a:pt x="44" y="81"/>
                  <a:pt x="46" y="83"/>
                </a:cubicBezTo>
                <a:cubicBezTo>
                  <a:pt x="48" y="85"/>
                  <a:pt x="50" y="90"/>
                  <a:pt x="47" y="93"/>
                </a:cubicBezTo>
                <a:cubicBezTo>
                  <a:pt x="43" y="95"/>
                  <a:pt x="40" y="93"/>
                  <a:pt x="38" y="93"/>
                </a:cubicBezTo>
                <a:cubicBezTo>
                  <a:pt x="37" y="93"/>
                  <a:pt x="38" y="96"/>
                  <a:pt x="35" y="99"/>
                </a:cubicBezTo>
                <a:cubicBezTo>
                  <a:pt x="32" y="101"/>
                  <a:pt x="30" y="96"/>
                  <a:pt x="26" y="96"/>
                </a:cubicBezTo>
                <a:cubicBezTo>
                  <a:pt x="22" y="96"/>
                  <a:pt x="23" y="101"/>
                  <a:pt x="23" y="103"/>
                </a:cubicBezTo>
                <a:cubicBezTo>
                  <a:pt x="23" y="106"/>
                  <a:pt x="18" y="103"/>
                  <a:pt x="16" y="108"/>
                </a:cubicBezTo>
                <a:cubicBezTo>
                  <a:pt x="15" y="114"/>
                  <a:pt x="9" y="109"/>
                  <a:pt x="13" y="115"/>
                </a:cubicBezTo>
                <a:cubicBezTo>
                  <a:pt x="17" y="120"/>
                  <a:pt x="16" y="116"/>
                  <a:pt x="19" y="119"/>
                </a:cubicBezTo>
                <a:cubicBezTo>
                  <a:pt x="22" y="121"/>
                  <a:pt x="16" y="125"/>
                  <a:pt x="19" y="125"/>
                </a:cubicBezTo>
                <a:cubicBezTo>
                  <a:pt x="22" y="126"/>
                  <a:pt x="25" y="131"/>
                  <a:pt x="28" y="133"/>
                </a:cubicBezTo>
                <a:cubicBezTo>
                  <a:pt x="30" y="135"/>
                  <a:pt x="32" y="132"/>
                  <a:pt x="36" y="132"/>
                </a:cubicBezTo>
                <a:cubicBezTo>
                  <a:pt x="39" y="132"/>
                  <a:pt x="37" y="127"/>
                  <a:pt x="39" y="129"/>
                </a:cubicBezTo>
                <a:cubicBezTo>
                  <a:pt x="41" y="131"/>
                  <a:pt x="44" y="136"/>
                  <a:pt x="42" y="137"/>
                </a:cubicBezTo>
                <a:cubicBezTo>
                  <a:pt x="40" y="138"/>
                  <a:pt x="42" y="142"/>
                  <a:pt x="41" y="144"/>
                </a:cubicBezTo>
                <a:cubicBezTo>
                  <a:pt x="41" y="146"/>
                  <a:pt x="48" y="145"/>
                  <a:pt x="49" y="143"/>
                </a:cubicBezTo>
                <a:cubicBezTo>
                  <a:pt x="49" y="141"/>
                  <a:pt x="55" y="140"/>
                  <a:pt x="58" y="144"/>
                </a:cubicBezTo>
                <a:cubicBezTo>
                  <a:pt x="61" y="147"/>
                  <a:pt x="62" y="148"/>
                  <a:pt x="62" y="145"/>
                </a:cubicBezTo>
                <a:cubicBezTo>
                  <a:pt x="62" y="142"/>
                  <a:pt x="65" y="139"/>
                  <a:pt x="65" y="142"/>
                </a:cubicBezTo>
                <a:cubicBezTo>
                  <a:pt x="66" y="144"/>
                  <a:pt x="68" y="144"/>
                  <a:pt x="73" y="142"/>
                </a:cubicBezTo>
                <a:cubicBezTo>
                  <a:pt x="78" y="140"/>
                  <a:pt x="75" y="142"/>
                  <a:pt x="73" y="145"/>
                </a:cubicBezTo>
                <a:cubicBezTo>
                  <a:pt x="70" y="150"/>
                  <a:pt x="73" y="156"/>
                  <a:pt x="71" y="156"/>
                </a:cubicBezTo>
                <a:cubicBezTo>
                  <a:pt x="68" y="157"/>
                  <a:pt x="66" y="163"/>
                  <a:pt x="62" y="164"/>
                </a:cubicBezTo>
                <a:cubicBezTo>
                  <a:pt x="58" y="164"/>
                  <a:pt x="51" y="172"/>
                  <a:pt x="51" y="173"/>
                </a:cubicBezTo>
                <a:cubicBezTo>
                  <a:pt x="50" y="174"/>
                  <a:pt x="41" y="171"/>
                  <a:pt x="40" y="174"/>
                </a:cubicBezTo>
                <a:cubicBezTo>
                  <a:pt x="39" y="178"/>
                  <a:pt x="34" y="180"/>
                  <a:pt x="35" y="182"/>
                </a:cubicBezTo>
                <a:cubicBezTo>
                  <a:pt x="36" y="182"/>
                  <a:pt x="43" y="179"/>
                  <a:pt x="43" y="177"/>
                </a:cubicBezTo>
                <a:cubicBezTo>
                  <a:pt x="43" y="175"/>
                  <a:pt x="44" y="176"/>
                  <a:pt x="46" y="177"/>
                </a:cubicBezTo>
                <a:cubicBezTo>
                  <a:pt x="47" y="178"/>
                  <a:pt x="50" y="176"/>
                  <a:pt x="51" y="175"/>
                </a:cubicBezTo>
                <a:cubicBezTo>
                  <a:pt x="53" y="174"/>
                  <a:pt x="55" y="174"/>
                  <a:pt x="56" y="175"/>
                </a:cubicBezTo>
                <a:cubicBezTo>
                  <a:pt x="58" y="175"/>
                  <a:pt x="58" y="173"/>
                  <a:pt x="62" y="172"/>
                </a:cubicBezTo>
                <a:cubicBezTo>
                  <a:pt x="66" y="171"/>
                  <a:pt x="66" y="170"/>
                  <a:pt x="66" y="168"/>
                </a:cubicBezTo>
                <a:cubicBezTo>
                  <a:pt x="67" y="166"/>
                  <a:pt x="77" y="161"/>
                  <a:pt x="79" y="161"/>
                </a:cubicBezTo>
                <a:cubicBezTo>
                  <a:pt x="81" y="160"/>
                  <a:pt x="80" y="157"/>
                  <a:pt x="82" y="157"/>
                </a:cubicBezTo>
                <a:cubicBezTo>
                  <a:pt x="84" y="157"/>
                  <a:pt x="87" y="154"/>
                  <a:pt x="89" y="152"/>
                </a:cubicBezTo>
                <a:cubicBezTo>
                  <a:pt x="92" y="150"/>
                  <a:pt x="93" y="151"/>
                  <a:pt x="95" y="150"/>
                </a:cubicBezTo>
                <a:cubicBezTo>
                  <a:pt x="97" y="150"/>
                  <a:pt x="95" y="146"/>
                  <a:pt x="97" y="145"/>
                </a:cubicBezTo>
                <a:cubicBezTo>
                  <a:pt x="99" y="145"/>
                  <a:pt x="101" y="144"/>
                  <a:pt x="101" y="142"/>
                </a:cubicBezTo>
                <a:cubicBezTo>
                  <a:pt x="101" y="140"/>
                  <a:pt x="95" y="140"/>
                  <a:pt x="95" y="139"/>
                </a:cubicBezTo>
                <a:cubicBezTo>
                  <a:pt x="95" y="138"/>
                  <a:pt x="99" y="134"/>
                  <a:pt x="101" y="134"/>
                </a:cubicBezTo>
                <a:cubicBezTo>
                  <a:pt x="102" y="134"/>
                  <a:pt x="105" y="133"/>
                  <a:pt x="105" y="130"/>
                </a:cubicBezTo>
                <a:cubicBezTo>
                  <a:pt x="105" y="128"/>
                  <a:pt x="108" y="127"/>
                  <a:pt x="110" y="125"/>
                </a:cubicBezTo>
                <a:cubicBezTo>
                  <a:pt x="112" y="123"/>
                  <a:pt x="111" y="121"/>
                  <a:pt x="113" y="121"/>
                </a:cubicBezTo>
                <a:cubicBezTo>
                  <a:pt x="115" y="121"/>
                  <a:pt x="117" y="118"/>
                  <a:pt x="119" y="117"/>
                </a:cubicBezTo>
                <a:cubicBezTo>
                  <a:pt x="121" y="116"/>
                  <a:pt x="119" y="118"/>
                  <a:pt x="123" y="118"/>
                </a:cubicBezTo>
                <a:cubicBezTo>
                  <a:pt x="128" y="119"/>
                  <a:pt x="127" y="122"/>
                  <a:pt x="124" y="121"/>
                </a:cubicBezTo>
                <a:cubicBezTo>
                  <a:pt x="121" y="120"/>
                  <a:pt x="119" y="120"/>
                  <a:pt x="116" y="122"/>
                </a:cubicBezTo>
                <a:cubicBezTo>
                  <a:pt x="114" y="125"/>
                  <a:pt x="116" y="126"/>
                  <a:pt x="114" y="129"/>
                </a:cubicBezTo>
                <a:cubicBezTo>
                  <a:pt x="112" y="132"/>
                  <a:pt x="111" y="133"/>
                  <a:pt x="114" y="134"/>
                </a:cubicBezTo>
                <a:cubicBezTo>
                  <a:pt x="117" y="134"/>
                  <a:pt x="114" y="136"/>
                  <a:pt x="112" y="137"/>
                </a:cubicBezTo>
                <a:cubicBezTo>
                  <a:pt x="109" y="138"/>
                  <a:pt x="111" y="139"/>
                  <a:pt x="114" y="139"/>
                </a:cubicBezTo>
                <a:cubicBezTo>
                  <a:pt x="118" y="139"/>
                  <a:pt x="123" y="134"/>
                  <a:pt x="128" y="132"/>
                </a:cubicBezTo>
                <a:cubicBezTo>
                  <a:pt x="133" y="129"/>
                  <a:pt x="137" y="132"/>
                  <a:pt x="138" y="131"/>
                </a:cubicBezTo>
                <a:cubicBezTo>
                  <a:pt x="139" y="131"/>
                  <a:pt x="136" y="128"/>
                  <a:pt x="138" y="128"/>
                </a:cubicBezTo>
                <a:cubicBezTo>
                  <a:pt x="140" y="127"/>
                  <a:pt x="136" y="126"/>
                  <a:pt x="135" y="124"/>
                </a:cubicBezTo>
                <a:cubicBezTo>
                  <a:pt x="134" y="121"/>
                  <a:pt x="137" y="122"/>
                  <a:pt x="137" y="120"/>
                </a:cubicBezTo>
                <a:cubicBezTo>
                  <a:pt x="138" y="118"/>
                  <a:pt x="140" y="119"/>
                  <a:pt x="141" y="120"/>
                </a:cubicBezTo>
                <a:cubicBezTo>
                  <a:pt x="143" y="121"/>
                  <a:pt x="145" y="119"/>
                  <a:pt x="146" y="122"/>
                </a:cubicBezTo>
                <a:cubicBezTo>
                  <a:pt x="148" y="125"/>
                  <a:pt x="149" y="121"/>
                  <a:pt x="152" y="123"/>
                </a:cubicBezTo>
                <a:cubicBezTo>
                  <a:pt x="154" y="125"/>
                  <a:pt x="151" y="125"/>
                  <a:pt x="148" y="125"/>
                </a:cubicBezTo>
                <a:cubicBezTo>
                  <a:pt x="146" y="126"/>
                  <a:pt x="147" y="129"/>
                  <a:pt x="149" y="128"/>
                </a:cubicBezTo>
                <a:cubicBezTo>
                  <a:pt x="151" y="126"/>
                  <a:pt x="153" y="125"/>
                  <a:pt x="155" y="127"/>
                </a:cubicBezTo>
                <a:cubicBezTo>
                  <a:pt x="157" y="128"/>
                  <a:pt x="157" y="127"/>
                  <a:pt x="159" y="126"/>
                </a:cubicBezTo>
                <a:cubicBezTo>
                  <a:pt x="160" y="124"/>
                  <a:pt x="160" y="126"/>
                  <a:pt x="160" y="127"/>
                </a:cubicBezTo>
                <a:cubicBezTo>
                  <a:pt x="160" y="129"/>
                  <a:pt x="164" y="129"/>
                  <a:pt x="168" y="130"/>
                </a:cubicBezTo>
                <a:cubicBezTo>
                  <a:pt x="173" y="131"/>
                  <a:pt x="181" y="129"/>
                  <a:pt x="183" y="129"/>
                </a:cubicBezTo>
                <a:cubicBezTo>
                  <a:pt x="185" y="129"/>
                  <a:pt x="185" y="133"/>
                  <a:pt x="189" y="133"/>
                </a:cubicBezTo>
                <a:cubicBezTo>
                  <a:pt x="194" y="134"/>
                  <a:pt x="195" y="129"/>
                  <a:pt x="198" y="131"/>
                </a:cubicBezTo>
                <a:cubicBezTo>
                  <a:pt x="200" y="133"/>
                  <a:pt x="198" y="133"/>
                  <a:pt x="196" y="135"/>
                </a:cubicBezTo>
                <a:cubicBezTo>
                  <a:pt x="195" y="136"/>
                  <a:pt x="198" y="137"/>
                  <a:pt x="200" y="137"/>
                </a:cubicBezTo>
                <a:cubicBezTo>
                  <a:pt x="201" y="138"/>
                  <a:pt x="206" y="139"/>
                  <a:pt x="208" y="141"/>
                </a:cubicBezTo>
                <a:cubicBezTo>
                  <a:pt x="210" y="143"/>
                  <a:pt x="211" y="145"/>
                  <a:pt x="216" y="148"/>
                </a:cubicBezTo>
                <a:cubicBezTo>
                  <a:pt x="221" y="150"/>
                  <a:pt x="216" y="142"/>
                  <a:pt x="220" y="145"/>
                </a:cubicBezTo>
                <a:cubicBezTo>
                  <a:pt x="224" y="147"/>
                  <a:pt x="222" y="145"/>
                  <a:pt x="225" y="147"/>
                </a:cubicBezTo>
                <a:cubicBezTo>
                  <a:pt x="228" y="150"/>
                  <a:pt x="227" y="146"/>
                  <a:pt x="226" y="142"/>
                </a:cubicBezTo>
                <a:cubicBezTo>
                  <a:pt x="225" y="137"/>
                  <a:pt x="227" y="140"/>
                  <a:pt x="229" y="142"/>
                </a:cubicBezTo>
                <a:cubicBezTo>
                  <a:pt x="230" y="144"/>
                  <a:pt x="230" y="149"/>
                  <a:pt x="229" y="151"/>
                </a:cubicBezTo>
                <a:cubicBezTo>
                  <a:pt x="228" y="154"/>
                  <a:pt x="224" y="152"/>
                  <a:pt x="224" y="150"/>
                </a:cubicBezTo>
                <a:cubicBezTo>
                  <a:pt x="225" y="149"/>
                  <a:pt x="219" y="149"/>
                  <a:pt x="219" y="151"/>
                </a:cubicBezTo>
                <a:cubicBezTo>
                  <a:pt x="219" y="154"/>
                  <a:pt x="223" y="158"/>
                  <a:pt x="225" y="158"/>
                </a:cubicBezTo>
                <a:cubicBezTo>
                  <a:pt x="227" y="159"/>
                  <a:pt x="226" y="162"/>
                  <a:pt x="227" y="163"/>
                </a:cubicBezTo>
                <a:cubicBezTo>
                  <a:pt x="229" y="164"/>
                  <a:pt x="229" y="167"/>
                  <a:pt x="230" y="167"/>
                </a:cubicBezTo>
                <a:cubicBezTo>
                  <a:pt x="232" y="166"/>
                  <a:pt x="231" y="162"/>
                  <a:pt x="230" y="159"/>
                </a:cubicBezTo>
                <a:cubicBezTo>
                  <a:pt x="228" y="157"/>
                  <a:pt x="229" y="154"/>
                  <a:pt x="231" y="155"/>
                </a:cubicBezTo>
                <a:cubicBezTo>
                  <a:pt x="233" y="155"/>
                  <a:pt x="231" y="159"/>
                  <a:pt x="232" y="160"/>
                </a:cubicBezTo>
                <a:cubicBezTo>
                  <a:pt x="233" y="161"/>
                  <a:pt x="234" y="159"/>
                  <a:pt x="236" y="157"/>
                </a:cubicBezTo>
                <a:cubicBezTo>
                  <a:pt x="238" y="156"/>
                  <a:pt x="235" y="153"/>
                  <a:pt x="236" y="151"/>
                </a:cubicBezTo>
                <a:cubicBezTo>
                  <a:pt x="236" y="149"/>
                  <a:pt x="239" y="152"/>
                  <a:pt x="240" y="156"/>
                </a:cubicBezTo>
                <a:cubicBezTo>
                  <a:pt x="241" y="159"/>
                  <a:pt x="237" y="159"/>
                  <a:pt x="237" y="160"/>
                </a:cubicBezTo>
                <a:cubicBezTo>
                  <a:pt x="237" y="162"/>
                  <a:pt x="235" y="161"/>
                  <a:pt x="234" y="162"/>
                </a:cubicBezTo>
                <a:cubicBezTo>
                  <a:pt x="233" y="163"/>
                  <a:pt x="233" y="169"/>
                  <a:pt x="234" y="169"/>
                </a:cubicBezTo>
                <a:cubicBezTo>
                  <a:pt x="236" y="169"/>
                  <a:pt x="236" y="164"/>
                  <a:pt x="237" y="167"/>
                </a:cubicBezTo>
                <a:cubicBezTo>
                  <a:pt x="238" y="169"/>
                  <a:pt x="241" y="164"/>
                  <a:pt x="242" y="166"/>
                </a:cubicBezTo>
                <a:cubicBezTo>
                  <a:pt x="242" y="168"/>
                  <a:pt x="246" y="171"/>
                  <a:pt x="247" y="171"/>
                </a:cubicBezTo>
                <a:cubicBezTo>
                  <a:pt x="249" y="170"/>
                  <a:pt x="247" y="167"/>
                  <a:pt x="245" y="167"/>
                </a:cubicBezTo>
                <a:cubicBezTo>
                  <a:pt x="243" y="167"/>
                  <a:pt x="243" y="164"/>
                  <a:pt x="245" y="163"/>
                </a:cubicBezTo>
                <a:cubicBezTo>
                  <a:pt x="247" y="163"/>
                  <a:pt x="250" y="168"/>
                  <a:pt x="250" y="170"/>
                </a:cubicBezTo>
                <a:cubicBezTo>
                  <a:pt x="250" y="172"/>
                  <a:pt x="248" y="172"/>
                  <a:pt x="247" y="174"/>
                </a:cubicBezTo>
                <a:cubicBezTo>
                  <a:pt x="245" y="176"/>
                  <a:pt x="243" y="171"/>
                  <a:pt x="241" y="171"/>
                </a:cubicBezTo>
                <a:cubicBezTo>
                  <a:pt x="239" y="171"/>
                  <a:pt x="241" y="174"/>
                  <a:pt x="242" y="176"/>
                </a:cubicBezTo>
                <a:cubicBezTo>
                  <a:pt x="243" y="178"/>
                  <a:pt x="239" y="181"/>
                  <a:pt x="242" y="183"/>
                </a:cubicBezTo>
                <a:cubicBezTo>
                  <a:pt x="244" y="185"/>
                  <a:pt x="244" y="182"/>
                  <a:pt x="244" y="181"/>
                </a:cubicBezTo>
                <a:cubicBezTo>
                  <a:pt x="244" y="179"/>
                  <a:pt x="246" y="181"/>
                  <a:pt x="248" y="182"/>
                </a:cubicBezTo>
                <a:cubicBezTo>
                  <a:pt x="249" y="183"/>
                  <a:pt x="249" y="180"/>
                  <a:pt x="249" y="178"/>
                </a:cubicBezTo>
                <a:cubicBezTo>
                  <a:pt x="249" y="177"/>
                  <a:pt x="252" y="178"/>
                  <a:pt x="253" y="179"/>
                </a:cubicBezTo>
                <a:cubicBezTo>
                  <a:pt x="254" y="181"/>
                  <a:pt x="254" y="177"/>
                  <a:pt x="256" y="178"/>
                </a:cubicBezTo>
                <a:cubicBezTo>
                  <a:pt x="258" y="178"/>
                  <a:pt x="257" y="181"/>
                  <a:pt x="257" y="183"/>
                </a:cubicBezTo>
                <a:cubicBezTo>
                  <a:pt x="257" y="184"/>
                  <a:pt x="260" y="181"/>
                  <a:pt x="260" y="183"/>
                </a:cubicBezTo>
                <a:cubicBezTo>
                  <a:pt x="260" y="183"/>
                  <a:pt x="260" y="184"/>
                  <a:pt x="260" y="184"/>
                </a:cubicBezTo>
                <a:cubicBezTo>
                  <a:pt x="261" y="183"/>
                  <a:pt x="263" y="181"/>
                  <a:pt x="264" y="181"/>
                </a:cubicBezTo>
                <a:cubicBezTo>
                  <a:pt x="268" y="178"/>
                  <a:pt x="262" y="177"/>
                  <a:pt x="263" y="174"/>
                </a:cubicBezTo>
                <a:close/>
                <a:moveTo>
                  <a:pt x="5" y="196"/>
                </a:moveTo>
                <a:cubicBezTo>
                  <a:pt x="9" y="194"/>
                  <a:pt x="10" y="193"/>
                  <a:pt x="9" y="191"/>
                </a:cubicBezTo>
                <a:cubicBezTo>
                  <a:pt x="7" y="189"/>
                  <a:pt x="2" y="197"/>
                  <a:pt x="5" y="196"/>
                </a:cubicBezTo>
                <a:close/>
                <a:moveTo>
                  <a:pt x="31" y="182"/>
                </a:moveTo>
                <a:cubicBezTo>
                  <a:pt x="28" y="181"/>
                  <a:pt x="19" y="186"/>
                  <a:pt x="22" y="187"/>
                </a:cubicBezTo>
                <a:cubicBezTo>
                  <a:pt x="24" y="187"/>
                  <a:pt x="25" y="185"/>
                  <a:pt x="28" y="185"/>
                </a:cubicBezTo>
                <a:cubicBezTo>
                  <a:pt x="30" y="185"/>
                  <a:pt x="35" y="183"/>
                  <a:pt x="31" y="182"/>
                </a:cubicBezTo>
                <a:close/>
                <a:moveTo>
                  <a:pt x="109" y="146"/>
                </a:moveTo>
                <a:cubicBezTo>
                  <a:pt x="109" y="145"/>
                  <a:pt x="106" y="145"/>
                  <a:pt x="103" y="148"/>
                </a:cubicBezTo>
                <a:cubicBezTo>
                  <a:pt x="100" y="152"/>
                  <a:pt x="98" y="154"/>
                  <a:pt x="97" y="155"/>
                </a:cubicBezTo>
                <a:cubicBezTo>
                  <a:pt x="97" y="157"/>
                  <a:pt x="93" y="155"/>
                  <a:pt x="92" y="157"/>
                </a:cubicBezTo>
                <a:cubicBezTo>
                  <a:pt x="91" y="159"/>
                  <a:pt x="93" y="164"/>
                  <a:pt x="95" y="162"/>
                </a:cubicBezTo>
                <a:cubicBezTo>
                  <a:pt x="97" y="161"/>
                  <a:pt x="97" y="162"/>
                  <a:pt x="99" y="162"/>
                </a:cubicBezTo>
                <a:cubicBezTo>
                  <a:pt x="100" y="162"/>
                  <a:pt x="106" y="158"/>
                  <a:pt x="108" y="156"/>
                </a:cubicBezTo>
                <a:cubicBezTo>
                  <a:pt x="109" y="154"/>
                  <a:pt x="105" y="153"/>
                  <a:pt x="105" y="152"/>
                </a:cubicBezTo>
                <a:cubicBezTo>
                  <a:pt x="105" y="151"/>
                  <a:pt x="108" y="151"/>
                  <a:pt x="110" y="150"/>
                </a:cubicBezTo>
                <a:cubicBezTo>
                  <a:pt x="112" y="149"/>
                  <a:pt x="108" y="148"/>
                  <a:pt x="109" y="146"/>
                </a:cubicBezTo>
                <a:close/>
                <a:moveTo>
                  <a:pt x="11" y="128"/>
                </a:moveTo>
                <a:cubicBezTo>
                  <a:pt x="11" y="126"/>
                  <a:pt x="4" y="128"/>
                  <a:pt x="5" y="130"/>
                </a:cubicBezTo>
                <a:cubicBezTo>
                  <a:pt x="6" y="133"/>
                  <a:pt x="12" y="134"/>
                  <a:pt x="15" y="133"/>
                </a:cubicBezTo>
                <a:cubicBezTo>
                  <a:pt x="17" y="133"/>
                  <a:pt x="18" y="130"/>
                  <a:pt x="16" y="129"/>
                </a:cubicBezTo>
                <a:cubicBezTo>
                  <a:pt x="15" y="127"/>
                  <a:pt x="12" y="131"/>
                  <a:pt x="11" y="128"/>
                </a:cubicBezTo>
                <a:close/>
                <a:moveTo>
                  <a:pt x="86" y="465"/>
                </a:moveTo>
                <a:cubicBezTo>
                  <a:pt x="82" y="466"/>
                  <a:pt x="84" y="475"/>
                  <a:pt x="86" y="474"/>
                </a:cubicBezTo>
                <a:cubicBezTo>
                  <a:pt x="88" y="473"/>
                  <a:pt x="90" y="472"/>
                  <a:pt x="91" y="471"/>
                </a:cubicBezTo>
                <a:cubicBezTo>
                  <a:pt x="92" y="469"/>
                  <a:pt x="90" y="465"/>
                  <a:pt x="86" y="465"/>
                </a:cubicBezTo>
                <a:close/>
                <a:moveTo>
                  <a:pt x="81" y="460"/>
                </a:moveTo>
                <a:cubicBezTo>
                  <a:pt x="78" y="460"/>
                  <a:pt x="80" y="464"/>
                  <a:pt x="81" y="463"/>
                </a:cubicBezTo>
                <a:cubicBezTo>
                  <a:pt x="84" y="461"/>
                  <a:pt x="83" y="459"/>
                  <a:pt x="81" y="460"/>
                </a:cubicBezTo>
                <a:close/>
                <a:moveTo>
                  <a:pt x="57" y="452"/>
                </a:moveTo>
                <a:cubicBezTo>
                  <a:pt x="59" y="454"/>
                  <a:pt x="60" y="453"/>
                  <a:pt x="61" y="451"/>
                </a:cubicBezTo>
                <a:cubicBezTo>
                  <a:pt x="61" y="450"/>
                  <a:pt x="55" y="449"/>
                  <a:pt x="57" y="452"/>
                </a:cubicBezTo>
                <a:close/>
                <a:moveTo>
                  <a:pt x="68" y="456"/>
                </a:moveTo>
                <a:cubicBezTo>
                  <a:pt x="69" y="459"/>
                  <a:pt x="71" y="459"/>
                  <a:pt x="72" y="457"/>
                </a:cubicBezTo>
                <a:cubicBezTo>
                  <a:pt x="73" y="455"/>
                  <a:pt x="66" y="454"/>
                  <a:pt x="68" y="456"/>
                </a:cubicBezTo>
                <a:close/>
                <a:moveTo>
                  <a:pt x="694" y="252"/>
                </a:moveTo>
                <a:cubicBezTo>
                  <a:pt x="694" y="250"/>
                  <a:pt x="688" y="252"/>
                  <a:pt x="685" y="249"/>
                </a:cubicBezTo>
                <a:cubicBezTo>
                  <a:pt x="682" y="247"/>
                  <a:pt x="677" y="257"/>
                  <a:pt x="676" y="262"/>
                </a:cubicBezTo>
                <a:cubicBezTo>
                  <a:pt x="675" y="266"/>
                  <a:pt x="668" y="270"/>
                  <a:pt x="668" y="270"/>
                </a:cubicBezTo>
                <a:cubicBezTo>
                  <a:pt x="668" y="270"/>
                  <a:pt x="646" y="271"/>
                  <a:pt x="644" y="271"/>
                </a:cubicBezTo>
                <a:cubicBezTo>
                  <a:pt x="643" y="271"/>
                  <a:pt x="638" y="275"/>
                  <a:pt x="635" y="278"/>
                </a:cubicBezTo>
                <a:cubicBezTo>
                  <a:pt x="635" y="278"/>
                  <a:pt x="635" y="278"/>
                  <a:pt x="635" y="278"/>
                </a:cubicBezTo>
                <a:cubicBezTo>
                  <a:pt x="637" y="282"/>
                  <a:pt x="629" y="284"/>
                  <a:pt x="622" y="285"/>
                </a:cubicBezTo>
                <a:cubicBezTo>
                  <a:pt x="619" y="285"/>
                  <a:pt x="618" y="285"/>
                  <a:pt x="616" y="285"/>
                </a:cubicBezTo>
                <a:cubicBezTo>
                  <a:pt x="617" y="286"/>
                  <a:pt x="617" y="287"/>
                  <a:pt x="617" y="288"/>
                </a:cubicBezTo>
                <a:cubicBezTo>
                  <a:pt x="617" y="288"/>
                  <a:pt x="616" y="289"/>
                  <a:pt x="615" y="290"/>
                </a:cubicBezTo>
                <a:cubicBezTo>
                  <a:pt x="613" y="292"/>
                  <a:pt x="604" y="297"/>
                  <a:pt x="599" y="299"/>
                </a:cubicBezTo>
                <a:cubicBezTo>
                  <a:pt x="593" y="302"/>
                  <a:pt x="585" y="301"/>
                  <a:pt x="585" y="296"/>
                </a:cubicBezTo>
                <a:cubicBezTo>
                  <a:pt x="585" y="292"/>
                  <a:pt x="589" y="293"/>
                  <a:pt x="590" y="295"/>
                </a:cubicBezTo>
                <a:cubicBezTo>
                  <a:pt x="591" y="296"/>
                  <a:pt x="592" y="295"/>
                  <a:pt x="593" y="294"/>
                </a:cubicBezTo>
                <a:cubicBezTo>
                  <a:pt x="592" y="293"/>
                  <a:pt x="592" y="290"/>
                  <a:pt x="592" y="289"/>
                </a:cubicBezTo>
                <a:cubicBezTo>
                  <a:pt x="590" y="288"/>
                  <a:pt x="593" y="281"/>
                  <a:pt x="589" y="280"/>
                </a:cubicBezTo>
                <a:cubicBezTo>
                  <a:pt x="586" y="279"/>
                  <a:pt x="581" y="285"/>
                  <a:pt x="582" y="281"/>
                </a:cubicBezTo>
                <a:cubicBezTo>
                  <a:pt x="583" y="277"/>
                  <a:pt x="588" y="274"/>
                  <a:pt x="585" y="269"/>
                </a:cubicBezTo>
                <a:cubicBezTo>
                  <a:pt x="581" y="263"/>
                  <a:pt x="575" y="263"/>
                  <a:pt x="574" y="267"/>
                </a:cubicBezTo>
                <a:cubicBezTo>
                  <a:pt x="573" y="271"/>
                  <a:pt x="569" y="269"/>
                  <a:pt x="567" y="273"/>
                </a:cubicBezTo>
                <a:cubicBezTo>
                  <a:pt x="566" y="276"/>
                  <a:pt x="564" y="282"/>
                  <a:pt x="565" y="287"/>
                </a:cubicBezTo>
                <a:cubicBezTo>
                  <a:pt x="567" y="292"/>
                  <a:pt x="565" y="295"/>
                  <a:pt x="560" y="297"/>
                </a:cubicBezTo>
                <a:cubicBezTo>
                  <a:pt x="556" y="300"/>
                  <a:pt x="553" y="293"/>
                  <a:pt x="555" y="284"/>
                </a:cubicBezTo>
                <a:cubicBezTo>
                  <a:pt x="556" y="278"/>
                  <a:pt x="560" y="272"/>
                  <a:pt x="557" y="272"/>
                </a:cubicBezTo>
                <a:cubicBezTo>
                  <a:pt x="554" y="272"/>
                  <a:pt x="561" y="265"/>
                  <a:pt x="567" y="263"/>
                </a:cubicBezTo>
                <a:cubicBezTo>
                  <a:pt x="574" y="262"/>
                  <a:pt x="581" y="262"/>
                  <a:pt x="581" y="261"/>
                </a:cubicBezTo>
                <a:cubicBezTo>
                  <a:pt x="581" y="260"/>
                  <a:pt x="582" y="260"/>
                  <a:pt x="582" y="260"/>
                </a:cubicBezTo>
                <a:cubicBezTo>
                  <a:pt x="581" y="259"/>
                  <a:pt x="579" y="258"/>
                  <a:pt x="578" y="257"/>
                </a:cubicBezTo>
                <a:cubicBezTo>
                  <a:pt x="578" y="257"/>
                  <a:pt x="578" y="258"/>
                  <a:pt x="577" y="258"/>
                </a:cubicBezTo>
                <a:cubicBezTo>
                  <a:pt x="575" y="260"/>
                  <a:pt x="576" y="255"/>
                  <a:pt x="571" y="255"/>
                </a:cubicBezTo>
                <a:cubicBezTo>
                  <a:pt x="567" y="255"/>
                  <a:pt x="562" y="260"/>
                  <a:pt x="558" y="258"/>
                </a:cubicBezTo>
                <a:cubicBezTo>
                  <a:pt x="555" y="256"/>
                  <a:pt x="556" y="254"/>
                  <a:pt x="553" y="254"/>
                </a:cubicBezTo>
                <a:cubicBezTo>
                  <a:pt x="550" y="254"/>
                  <a:pt x="556" y="247"/>
                  <a:pt x="551" y="250"/>
                </a:cubicBezTo>
                <a:cubicBezTo>
                  <a:pt x="546" y="253"/>
                  <a:pt x="538" y="259"/>
                  <a:pt x="535" y="256"/>
                </a:cubicBezTo>
                <a:cubicBezTo>
                  <a:pt x="532" y="253"/>
                  <a:pt x="529" y="257"/>
                  <a:pt x="526" y="255"/>
                </a:cubicBezTo>
                <a:cubicBezTo>
                  <a:pt x="524" y="252"/>
                  <a:pt x="535" y="246"/>
                  <a:pt x="540" y="246"/>
                </a:cubicBezTo>
                <a:cubicBezTo>
                  <a:pt x="541" y="246"/>
                  <a:pt x="542" y="245"/>
                  <a:pt x="543" y="245"/>
                </a:cubicBezTo>
                <a:cubicBezTo>
                  <a:pt x="541" y="244"/>
                  <a:pt x="535" y="241"/>
                  <a:pt x="534" y="243"/>
                </a:cubicBezTo>
                <a:cubicBezTo>
                  <a:pt x="532" y="245"/>
                  <a:pt x="529" y="244"/>
                  <a:pt x="528" y="242"/>
                </a:cubicBezTo>
                <a:cubicBezTo>
                  <a:pt x="526" y="240"/>
                  <a:pt x="524" y="243"/>
                  <a:pt x="522" y="240"/>
                </a:cubicBezTo>
                <a:cubicBezTo>
                  <a:pt x="520" y="237"/>
                  <a:pt x="517" y="239"/>
                  <a:pt x="516" y="240"/>
                </a:cubicBezTo>
                <a:cubicBezTo>
                  <a:pt x="514" y="240"/>
                  <a:pt x="512" y="239"/>
                  <a:pt x="510" y="238"/>
                </a:cubicBezTo>
                <a:cubicBezTo>
                  <a:pt x="507" y="237"/>
                  <a:pt x="509" y="234"/>
                  <a:pt x="507" y="232"/>
                </a:cubicBezTo>
                <a:cubicBezTo>
                  <a:pt x="505" y="231"/>
                  <a:pt x="505" y="235"/>
                  <a:pt x="505" y="235"/>
                </a:cubicBezTo>
                <a:cubicBezTo>
                  <a:pt x="315" y="237"/>
                  <a:pt x="315" y="237"/>
                  <a:pt x="315" y="237"/>
                </a:cubicBezTo>
                <a:cubicBezTo>
                  <a:pt x="315" y="237"/>
                  <a:pt x="315" y="237"/>
                  <a:pt x="316" y="237"/>
                </a:cubicBezTo>
                <a:cubicBezTo>
                  <a:pt x="318" y="240"/>
                  <a:pt x="316" y="242"/>
                  <a:pt x="317" y="245"/>
                </a:cubicBezTo>
                <a:cubicBezTo>
                  <a:pt x="317" y="247"/>
                  <a:pt x="317" y="252"/>
                  <a:pt x="315" y="252"/>
                </a:cubicBezTo>
                <a:cubicBezTo>
                  <a:pt x="312" y="252"/>
                  <a:pt x="312" y="249"/>
                  <a:pt x="314" y="248"/>
                </a:cubicBezTo>
                <a:cubicBezTo>
                  <a:pt x="315" y="247"/>
                  <a:pt x="314" y="244"/>
                  <a:pt x="313" y="244"/>
                </a:cubicBezTo>
                <a:cubicBezTo>
                  <a:pt x="312" y="244"/>
                  <a:pt x="311" y="243"/>
                  <a:pt x="311" y="241"/>
                </a:cubicBezTo>
                <a:cubicBezTo>
                  <a:pt x="308" y="242"/>
                  <a:pt x="305" y="242"/>
                  <a:pt x="301" y="241"/>
                </a:cubicBezTo>
                <a:cubicBezTo>
                  <a:pt x="301" y="241"/>
                  <a:pt x="301" y="242"/>
                  <a:pt x="301" y="242"/>
                </a:cubicBezTo>
                <a:cubicBezTo>
                  <a:pt x="301" y="244"/>
                  <a:pt x="302" y="248"/>
                  <a:pt x="304" y="251"/>
                </a:cubicBezTo>
                <a:cubicBezTo>
                  <a:pt x="307" y="254"/>
                  <a:pt x="305" y="256"/>
                  <a:pt x="307" y="257"/>
                </a:cubicBezTo>
                <a:cubicBezTo>
                  <a:pt x="310" y="259"/>
                  <a:pt x="309" y="260"/>
                  <a:pt x="307" y="260"/>
                </a:cubicBezTo>
                <a:cubicBezTo>
                  <a:pt x="305" y="259"/>
                  <a:pt x="307" y="261"/>
                  <a:pt x="306" y="266"/>
                </a:cubicBezTo>
                <a:cubicBezTo>
                  <a:pt x="305" y="271"/>
                  <a:pt x="305" y="280"/>
                  <a:pt x="305" y="283"/>
                </a:cubicBezTo>
                <a:cubicBezTo>
                  <a:pt x="304" y="286"/>
                  <a:pt x="301" y="291"/>
                  <a:pt x="303" y="294"/>
                </a:cubicBezTo>
                <a:cubicBezTo>
                  <a:pt x="305" y="297"/>
                  <a:pt x="306" y="301"/>
                  <a:pt x="305" y="305"/>
                </a:cubicBezTo>
                <a:cubicBezTo>
                  <a:pt x="304" y="309"/>
                  <a:pt x="304" y="311"/>
                  <a:pt x="306" y="314"/>
                </a:cubicBezTo>
                <a:cubicBezTo>
                  <a:pt x="308" y="317"/>
                  <a:pt x="306" y="322"/>
                  <a:pt x="308" y="323"/>
                </a:cubicBezTo>
                <a:cubicBezTo>
                  <a:pt x="310" y="324"/>
                  <a:pt x="312" y="326"/>
                  <a:pt x="313" y="329"/>
                </a:cubicBezTo>
                <a:cubicBezTo>
                  <a:pt x="315" y="331"/>
                  <a:pt x="317" y="330"/>
                  <a:pt x="317" y="333"/>
                </a:cubicBezTo>
                <a:cubicBezTo>
                  <a:pt x="317" y="335"/>
                  <a:pt x="317" y="336"/>
                  <a:pt x="320" y="337"/>
                </a:cubicBezTo>
                <a:cubicBezTo>
                  <a:pt x="322" y="338"/>
                  <a:pt x="321" y="341"/>
                  <a:pt x="321" y="342"/>
                </a:cubicBezTo>
                <a:cubicBezTo>
                  <a:pt x="321" y="344"/>
                  <a:pt x="324" y="346"/>
                  <a:pt x="328" y="350"/>
                </a:cubicBezTo>
                <a:cubicBezTo>
                  <a:pt x="332" y="353"/>
                  <a:pt x="328" y="356"/>
                  <a:pt x="331" y="356"/>
                </a:cubicBezTo>
                <a:cubicBezTo>
                  <a:pt x="334" y="356"/>
                  <a:pt x="337" y="358"/>
                  <a:pt x="340" y="360"/>
                </a:cubicBezTo>
                <a:cubicBezTo>
                  <a:pt x="343" y="362"/>
                  <a:pt x="344" y="361"/>
                  <a:pt x="346" y="361"/>
                </a:cubicBezTo>
                <a:cubicBezTo>
                  <a:pt x="348" y="362"/>
                  <a:pt x="351" y="366"/>
                  <a:pt x="352" y="369"/>
                </a:cubicBezTo>
                <a:cubicBezTo>
                  <a:pt x="352" y="370"/>
                  <a:pt x="353" y="372"/>
                  <a:pt x="354" y="373"/>
                </a:cubicBezTo>
                <a:cubicBezTo>
                  <a:pt x="369" y="371"/>
                  <a:pt x="369" y="371"/>
                  <a:pt x="369" y="371"/>
                </a:cubicBezTo>
                <a:cubicBezTo>
                  <a:pt x="369" y="371"/>
                  <a:pt x="374" y="374"/>
                  <a:pt x="377" y="375"/>
                </a:cubicBezTo>
                <a:cubicBezTo>
                  <a:pt x="380" y="376"/>
                  <a:pt x="395" y="381"/>
                  <a:pt x="395" y="381"/>
                </a:cubicBezTo>
                <a:cubicBezTo>
                  <a:pt x="414" y="381"/>
                  <a:pt x="414" y="381"/>
                  <a:pt x="414" y="381"/>
                </a:cubicBezTo>
                <a:cubicBezTo>
                  <a:pt x="417" y="378"/>
                  <a:pt x="417" y="378"/>
                  <a:pt x="417" y="378"/>
                </a:cubicBezTo>
                <a:cubicBezTo>
                  <a:pt x="427" y="378"/>
                  <a:pt x="427" y="378"/>
                  <a:pt x="427" y="378"/>
                </a:cubicBezTo>
                <a:cubicBezTo>
                  <a:pt x="427" y="378"/>
                  <a:pt x="434" y="385"/>
                  <a:pt x="435" y="385"/>
                </a:cubicBezTo>
                <a:cubicBezTo>
                  <a:pt x="436" y="386"/>
                  <a:pt x="440" y="389"/>
                  <a:pt x="440" y="391"/>
                </a:cubicBezTo>
                <a:cubicBezTo>
                  <a:pt x="440" y="393"/>
                  <a:pt x="440" y="394"/>
                  <a:pt x="442" y="395"/>
                </a:cubicBezTo>
                <a:cubicBezTo>
                  <a:pt x="444" y="396"/>
                  <a:pt x="449" y="399"/>
                  <a:pt x="450" y="399"/>
                </a:cubicBezTo>
                <a:cubicBezTo>
                  <a:pt x="451" y="399"/>
                  <a:pt x="453" y="393"/>
                  <a:pt x="455" y="393"/>
                </a:cubicBezTo>
                <a:cubicBezTo>
                  <a:pt x="458" y="393"/>
                  <a:pt x="466" y="395"/>
                  <a:pt x="468" y="400"/>
                </a:cubicBezTo>
                <a:cubicBezTo>
                  <a:pt x="469" y="404"/>
                  <a:pt x="473" y="408"/>
                  <a:pt x="474" y="409"/>
                </a:cubicBezTo>
                <a:cubicBezTo>
                  <a:pt x="476" y="410"/>
                  <a:pt x="475" y="413"/>
                  <a:pt x="476" y="414"/>
                </a:cubicBezTo>
                <a:cubicBezTo>
                  <a:pt x="477" y="416"/>
                  <a:pt x="477" y="418"/>
                  <a:pt x="478" y="418"/>
                </a:cubicBezTo>
                <a:cubicBezTo>
                  <a:pt x="479" y="418"/>
                  <a:pt x="485" y="422"/>
                  <a:pt x="487" y="422"/>
                </a:cubicBezTo>
                <a:cubicBezTo>
                  <a:pt x="488" y="422"/>
                  <a:pt x="489" y="422"/>
                  <a:pt x="490" y="423"/>
                </a:cubicBezTo>
                <a:cubicBezTo>
                  <a:pt x="491" y="417"/>
                  <a:pt x="485" y="417"/>
                  <a:pt x="488" y="414"/>
                </a:cubicBezTo>
                <a:cubicBezTo>
                  <a:pt x="492" y="411"/>
                  <a:pt x="488" y="409"/>
                  <a:pt x="490" y="408"/>
                </a:cubicBezTo>
                <a:cubicBezTo>
                  <a:pt x="492" y="406"/>
                  <a:pt x="495" y="405"/>
                  <a:pt x="495" y="403"/>
                </a:cubicBezTo>
                <a:cubicBezTo>
                  <a:pt x="495" y="401"/>
                  <a:pt x="497" y="401"/>
                  <a:pt x="499" y="402"/>
                </a:cubicBezTo>
                <a:cubicBezTo>
                  <a:pt x="502" y="402"/>
                  <a:pt x="506" y="398"/>
                  <a:pt x="506" y="396"/>
                </a:cubicBezTo>
                <a:cubicBezTo>
                  <a:pt x="506" y="394"/>
                  <a:pt x="506" y="394"/>
                  <a:pt x="509" y="395"/>
                </a:cubicBezTo>
                <a:cubicBezTo>
                  <a:pt x="512" y="395"/>
                  <a:pt x="512" y="391"/>
                  <a:pt x="514" y="392"/>
                </a:cubicBezTo>
                <a:cubicBezTo>
                  <a:pt x="515" y="393"/>
                  <a:pt x="517" y="394"/>
                  <a:pt x="517" y="392"/>
                </a:cubicBezTo>
                <a:cubicBezTo>
                  <a:pt x="517" y="391"/>
                  <a:pt x="519" y="391"/>
                  <a:pt x="520" y="393"/>
                </a:cubicBezTo>
                <a:cubicBezTo>
                  <a:pt x="522" y="395"/>
                  <a:pt x="526" y="395"/>
                  <a:pt x="526" y="393"/>
                </a:cubicBezTo>
                <a:cubicBezTo>
                  <a:pt x="526" y="391"/>
                  <a:pt x="529" y="393"/>
                  <a:pt x="531" y="395"/>
                </a:cubicBezTo>
                <a:cubicBezTo>
                  <a:pt x="533" y="397"/>
                  <a:pt x="534" y="397"/>
                  <a:pt x="536" y="397"/>
                </a:cubicBezTo>
                <a:cubicBezTo>
                  <a:pt x="539" y="397"/>
                  <a:pt x="539" y="396"/>
                  <a:pt x="539" y="395"/>
                </a:cubicBezTo>
                <a:cubicBezTo>
                  <a:pt x="540" y="393"/>
                  <a:pt x="543" y="398"/>
                  <a:pt x="546" y="399"/>
                </a:cubicBezTo>
                <a:cubicBezTo>
                  <a:pt x="548" y="399"/>
                  <a:pt x="546" y="397"/>
                  <a:pt x="544" y="395"/>
                </a:cubicBezTo>
                <a:cubicBezTo>
                  <a:pt x="542" y="394"/>
                  <a:pt x="545" y="393"/>
                  <a:pt x="543" y="391"/>
                </a:cubicBezTo>
                <a:cubicBezTo>
                  <a:pt x="541" y="390"/>
                  <a:pt x="545" y="388"/>
                  <a:pt x="549" y="388"/>
                </a:cubicBezTo>
                <a:cubicBezTo>
                  <a:pt x="552" y="389"/>
                  <a:pt x="552" y="389"/>
                  <a:pt x="554" y="387"/>
                </a:cubicBezTo>
                <a:cubicBezTo>
                  <a:pt x="555" y="385"/>
                  <a:pt x="556" y="387"/>
                  <a:pt x="556" y="389"/>
                </a:cubicBezTo>
                <a:cubicBezTo>
                  <a:pt x="556" y="391"/>
                  <a:pt x="562" y="388"/>
                  <a:pt x="565" y="388"/>
                </a:cubicBezTo>
                <a:cubicBezTo>
                  <a:pt x="569" y="388"/>
                  <a:pt x="572" y="391"/>
                  <a:pt x="572" y="393"/>
                </a:cubicBezTo>
                <a:cubicBezTo>
                  <a:pt x="572" y="395"/>
                  <a:pt x="574" y="395"/>
                  <a:pt x="577" y="393"/>
                </a:cubicBezTo>
                <a:cubicBezTo>
                  <a:pt x="579" y="391"/>
                  <a:pt x="581" y="389"/>
                  <a:pt x="583" y="391"/>
                </a:cubicBezTo>
                <a:cubicBezTo>
                  <a:pt x="585" y="393"/>
                  <a:pt x="587" y="396"/>
                  <a:pt x="590" y="399"/>
                </a:cubicBezTo>
                <a:cubicBezTo>
                  <a:pt x="592" y="402"/>
                  <a:pt x="589" y="405"/>
                  <a:pt x="590" y="407"/>
                </a:cubicBezTo>
                <a:cubicBezTo>
                  <a:pt x="591" y="409"/>
                  <a:pt x="590" y="411"/>
                  <a:pt x="593" y="414"/>
                </a:cubicBezTo>
                <a:cubicBezTo>
                  <a:pt x="596" y="416"/>
                  <a:pt x="593" y="420"/>
                  <a:pt x="596" y="421"/>
                </a:cubicBezTo>
                <a:cubicBezTo>
                  <a:pt x="598" y="421"/>
                  <a:pt x="600" y="425"/>
                  <a:pt x="600" y="427"/>
                </a:cubicBezTo>
                <a:cubicBezTo>
                  <a:pt x="601" y="428"/>
                  <a:pt x="605" y="430"/>
                  <a:pt x="606" y="428"/>
                </a:cubicBezTo>
                <a:cubicBezTo>
                  <a:pt x="606" y="425"/>
                  <a:pt x="608" y="422"/>
                  <a:pt x="609" y="420"/>
                </a:cubicBezTo>
                <a:cubicBezTo>
                  <a:pt x="609" y="417"/>
                  <a:pt x="607" y="408"/>
                  <a:pt x="605" y="406"/>
                </a:cubicBezTo>
                <a:cubicBezTo>
                  <a:pt x="603" y="403"/>
                  <a:pt x="605" y="402"/>
                  <a:pt x="603" y="399"/>
                </a:cubicBezTo>
                <a:cubicBezTo>
                  <a:pt x="600" y="396"/>
                  <a:pt x="599" y="390"/>
                  <a:pt x="599" y="386"/>
                </a:cubicBezTo>
                <a:cubicBezTo>
                  <a:pt x="599" y="381"/>
                  <a:pt x="605" y="374"/>
                  <a:pt x="607" y="371"/>
                </a:cubicBezTo>
                <a:cubicBezTo>
                  <a:pt x="610" y="369"/>
                  <a:pt x="613" y="370"/>
                  <a:pt x="613" y="368"/>
                </a:cubicBezTo>
                <a:cubicBezTo>
                  <a:pt x="614" y="365"/>
                  <a:pt x="617" y="362"/>
                  <a:pt x="619" y="362"/>
                </a:cubicBezTo>
                <a:cubicBezTo>
                  <a:pt x="621" y="362"/>
                  <a:pt x="623" y="363"/>
                  <a:pt x="623" y="361"/>
                </a:cubicBezTo>
                <a:cubicBezTo>
                  <a:pt x="623" y="359"/>
                  <a:pt x="626" y="356"/>
                  <a:pt x="630" y="356"/>
                </a:cubicBezTo>
                <a:cubicBezTo>
                  <a:pt x="634" y="355"/>
                  <a:pt x="632" y="353"/>
                  <a:pt x="631" y="351"/>
                </a:cubicBezTo>
                <a:cubicBezTo>
                  <a:pt x="630" y="349"/>
                  <a:pt x="632" y="347"/>
                  <a:pt x="633" y="349"/>
                </a:cubicBezTo>
                <a:cubicBezTo>
                  <a:pt x="633" y="350"/>
                  <a:pt x="636" y="350"/>
                  <a:pt x="637" y="349"/>
                </a:cubicBezTo>
                <a:cubicBezTo>
                  <a:pt x="639" y="348"/>
                  <a:pt x="642" y="345"/>
                  <a:pt x="639" y="345"/>
                </a:cubicBezTo>
                <a:cubicBezTo>
                  <a:pt x="636" y="345"/>
                  <a:pt x="635" y="343"/>
                  <a:pt x="637" y="343"/>
                </a:cubicBezTo>
                <a:cubicBezTo>
                  <a:pt x="639" y="342"/>
                  <a:pt x="637" y="338"/>
                  <a:pt x="634" y="338"/>
                </a:cubicBezTo>
                <a:cubicBezTo>
                  <a:pt x="632" y="338"/>
                  <a:pt x="633" y="336"/>
                  <a:pt x="634" y="335"/>
                </a:cubicBezTo>
                <a:cubicBezTo>
                  <a:pt x="636" y="333"/>
                  <a:pt x="632" y="330"/>
                  <a:pt x="630" y="329"/>
                </a:cubicBezTo>
                <a:cubicBezTo>
                  <a:pt x="628" y="327"/>
                  <a:pt x="631" y="327"/>
                  <a:pt x="633" y="326"/>
                </a:cubicBezTo>
                <a:cubicBezTo>
                  <a:pt x="634" y="326"/>
                  <a:pt x="633" y="319"/>
                  <a:pt x="634" y="317"/>
                </a:cubicBezTo>
                <a:cubicBezTo>
                  <a:pt x="634" y="316"/>
                  <a:pt x="637" y="316"/>
                  <a:pt x="636" y="317"/>
                </a:cubicBezTo>
                <a:cubicBezTo>
                  <a:pt x="635" y="319"/>
                  <a:pt x="633" y="322"/>
                  <a:pt x="635" y="324"/>
                </a:cubicBezTo>
                <a:cubicBezTo>
                  <a:pt x="637" y="326"/>
                  <a:pt x="638" y="329"/>
                  <a:pt x="637" y="332"/>
                </a:cubicBezTo>
                <a:cubicBezTo>
                  <a:pt x="636" y="336"/>
                  <a:pt x="638" y="335"/>
                  <a:pt x="640" y="330"/>
                </a:cubicBezTo>
                <a:cubicBezTo>
                  <a:pt x="643" y="326"/>
                  <a:pt x="643" y="322"/>
                  <a:pt x="641" y="321"/>
                </a:cubicBezTo>
                <a:cubicBezTo>
                  <a:pt x="640" y="321"/>
                  <a:pt x="640" y="316"/>
                  <a:pt x="642" y="318"/>
                </a:cubicBezTo>
                <a:cubicBezTo>
                  <a:pt x="643" y="320"/>
                  <a:pt x="644" y="321"/>
                  <a:pt x="647" y="318"/>
                </a:cubicBezTo>
                <a:cubicBezTo>
                  <a:pt x="649" y="315"/>
                  <a:pt x="652" y="311"/>
                  <a:pt x="650" y="309"/>
                </a:cubicBezTo>
                <a:cubicBezTo>
                  <a:pt x="648" y="308"/>
                  <a:pt x="651" y="307"/>
                  <a:pt x="654" y="308"/>
                </a:cubicBezTo>
                <a:cubicBezTo>
                  <a:pt x="657" y="308"/>
                  <a:pt x="664" y="306"/>
                  <a:pt x="664" y="305"/>
                </a:cubicBezTo>
                <a:cubicBezTo>
                  <a:pt x="666" y="302"/>
                  <a:pt x="654" y="306"/>
                  <a:pt x="654" y="304"/>
                </a:cubicBezTo>
                <a:cubicBezTo>
                  <a:pt x="654" y="303"/>
                  <a:pt x="661" y="301"/>
                  <a:pt x="665" y="301"/>
                </a:cubicBezTo>
                <a:cubicBezTo>
                  <a:pt x="668" y="301"/>
                  <a:pt x="667" y="296"/>
                  <a:pt x="668" y="298"/>
                </a:cubicBezTo>
                <a:cubicBezTo>
                  <a:pt x="670" y="300"/>
                  <a:pt x="672" y="300"/>
                  <a:pt x="674" y="298"/>
                </a:cubicBezTo>
                <a:cubicBezTo>
                  <a:pt x="676" y="297"/>
                  <a:pt x="674" y="294"/>
                  <a:pt x="672" y="293"/>
                </a:cubicBezTo>
                <a:cubicBezTo>
                  <a:pt x="670" y="293"/>
                  <a:pt x="674" y="291"/>
                  <a:pt x="673" y="290"/>
                </a:cubicBezTo>
                <a:cubicBezTo>
                  <a:pt x="672" y="288"/>
                  <a:pt x="674" y="283"/>
                  <a:pt x="677" y="282"/>
                </a:cubicBezTo>
                <a:cubicBezTo>
                  <a:pt x="680" y="282"/>
                  <a:pt x="679" y="280"/>
                  <a:pt x="681" y="280"/>
                </a:cubicBezTo>
                <a:cubicBezTo>
                  <a:pt x="684" y="280"/>
                  <a:pt x="684" y="277"/>
                  <a:pt x="686" y="275"/>
                </a:cubicBezTo>
                <a:cubicBezTo>
                  <a:pt x="689" y="273"/>
                  <a:pt x="692" y="278"/>
                  <a:pt x="695" y="275"/>
                </a:cubicBezTo>
                <a:cubicBezTo>
                  <a:pt x="696" y="274"/>
                  <a:pt x="698" y="272"/>
                  <a:pt x="700" y="271"/>
                </a:cubicBezTo>
                <a:cubicBezTo>
                  <a:pt x="692" y="261"/>
                  <a:pt x="694" y="254"/>
                  <a:pt x="694" y="25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1" name="Freeform 133"/>
          <p:cNvSpPr>
            <a:spLocks noEditPoints="1" noChangeArrowheads="1"/>
          </p:cNvSpPr>
          <p:nvPr/>
        </p:nvSpPr>
        <p:spPr bwMode="auto">
          <a:xfrm>
            <a:off x="3024591" y="2300358"/>
            <a:ext cx="190450" cy="134506"/>
          </a:xfrm>
          <a:custGeom>
            <a:avLst/>
            <a:gdLst>
              <a:gd name="T0" fmla="*/ 88 w 89"/>
              <a:gd name="T1" fmla="*/ 11 h 63"/>
              <a:gd name="T2" fmla="*/ 81 w 89"/>
              <a:gd name="T3" fmla="*/ 11 h 63"/>
              <a:gd name="T4" fmla="*/ 73 w 89"/>
              <a:gd name="T5" fmla="*/ 9 h 63"/>
              <a:gd name="T6" fmla="*/ 69 w 89"/>
              <a:gd name="T7" fmla="*/ 8 h 63"/>
              <a:gd name="T8" fmla="*/ 64 w 89"/>
              <a:gd name="T9" fmla="*/ 9 h 63"/>
              <a:gd name="T10" fmla="*/ 57 w 89"/>
              <a:gd name="T11" fmla="*/ 6 h 63"/>
              <a:gd name="T12" fmla="*/ 53 w 89"/>
              <a:gd name="T13" fmla="*/ 4 h 63"/>
              <a:gd name="T14" fmla="*/ 41 w 89"/>
              <a:gd name="T15" fmla="*/ 3 h 63"/>
              <a:gd name="T16" fmla="*/ 19 w 89"/>
              <a:gd name="T17" fmla="*/ 2 h 63"/>
              <a:gd name="T18" fmla="*/ 10 w 89"/>
              <a:gd name="T19" fmla="*/ 0 h 63"/>
              <a:gd name="T20" fmla="*/ 5 w 89"/>
              <a:gd name="T21" fmla="*/ 4 h 63"/>
              <a:gd name="T22" fmla="*/ 3 w 89"/>
              <a:gd name="T23" fmla="*/ 9 h 63"/>
              <a:gd name="T24" fmla="*/ 4 w 89"/>
              <a:gd name="T25" fmla="*/ 15 h 63"/>
              <a:gd name="T26" fmla="*/ 6 w 89"/>
              <a:gd name="T27" fmla="*/ 15 h 63"/>
              <a:gd name="T28" fmla="*/ 9 w 89"/>
              <a:gd name="T29" fmla="*/ 15 h 63"/>
              <a:gd name="T30" fmla="*/ 13 w 89"/>
              <a:gd name="T31" fmla="*/ 16 h 63"/>
              <a:gd name="T32" fmla="*/ 16 w 89"/>
              <a:gd name="T33" fmla="*/ 16 h 63"/>
              <a:gd name="T34" fmla="*/ 20 w 89"/>
              <a:gd name="T35" fmla="*/ 17 h 63"/>
              <a:gd name="T36" fmla="*/ 22 w 89"/>
              <a:gd name="T37" fmla="*/ 19 h 63"/>
              <a:gd name="T38" fmla="*/ 17 w 89"/>
              <a:gd name="T39" fmla="*/ 23 h 63"/>
              <a:gd name="T40" fmla="*/ 18 w 89"/>
              <a:gd name="T41" fmla="*/ 30 h 63"/>
              <a:gd name="T42" fmla="*/ 16 w 89"/>
              <a:gd name="T43" fmla="*/ 35 h 63"/>
              <a:gd name="T44" fmla="*/ 15 w 89"/>
              <a:gd name="T45" fmla="*/ 37 h 63"/>
              <a:gd name="T46" fmla="*/ 17 w 89"/>
              <a:gd name="T47" fmla="*/ 41 h 63"/>
              <a:gd name="T48" fmla="*/ 15 w 89"/>
              <a:gd name="T49" fmla="*/ 45 h 63"/>
              <a:gd name="T50" fmla="*/ 16 w 89"/>
              <a:gd name="T51" fmla="*/ 48 h 63"/>
              <a:gd name="T52" fmla="*/ 14 w 89"/>
              <a:gd name="T53" fmla="*/ 52 h 63"/>
              <a:gd name="T54" fmla="*/ 15 w 89"/>
              <a:gd name="T55" fmla="*/ 55 h 63"/>
              <a:gd name="T56" fmla="*/ 18 w 89"/>
              <a:gd name="T57" fmla="*/ 55 h 63"/>
              <a:gd name="T58" fmla="*/ 27 w 89"/>
              <a:gd name="T59" fmla="*/ 63 h 63"/>
              <a:gd name="T60" fmla="*/ 28 w 89"/>
              <a:gd name="T61" fmla="*/ 61 h 63"/>
              <a:gd name="T62" fmla="*/ 32 w 89"/>
              <a:gd name="T63" fmla="*/ 60 h 63"/>
              <a:gd name="T64" fmla="*/ 39 w 89"/>
              <a:gd name="T65" fmla="*/ 58 h 63"/>
              <a:gd name="T66" fmla="*/ 47 w 89"/>
              <a:gd name="T67" fmla="*/ 58 h 63"/>
              <a:gd name="T68" fmla="*/ 52 w 89"/>
              <a:gd name="T69" fmla="*/ 55 h 63"/>
              <a:gd name="T70" fmla="*/ 58 w 89"/>
              <a:gd name="T71" fmla="*/ 51 h 63"/>
              <a:gd name="T72" fmla="*/ 60 w 89"/>
              <a:gd name="T73" fmla="*/ 47 h 63"/>
              <a:gd name="T74" fmla="*/ 65 w 89"/>
              <a:gd name="T75" fmla="*/ 41 h 63"/>
              <a:gd name="T76" fmla="*/ 65 w 89"/>
              <a:gd name="T77" fmla="*/ 31 h 63"/>
              <a:gd name="T78" fmla="*/ 71 w 89"/>
              <a:gd name="T79" fmla="*/ 25 h 63"/>
              <a:gd name="T80" fmla="*/ 77 w 89"/>
              <a:gd name="T81" fmla="*/ 21 h 63"/>
              <a:gd name="T82" fmla="*/ 85 w 89"/>
              <a:gd name="T83" fmla="*/ 17 h 63"/>
              <a:gd name="T84" fmla="*/ 88 w 89"/>
              <a:gd name="T85" fmla="*/ 11 h 63"/>
              <a:gd name="T86" fmla="*/ 88 w 89"/>
              <a:gd name="T87" fmla="*/ 34 h 63"/>
              <a:gd name="T88" fmla="*/ 82 w 89"/>
              <a:gd name="T89" fmla="*/ 36 h 63"/>
              <a:gd name="T90" fmla="*/ 88 w 89"/>
              <a:gd name="T91" fmla="*/ 3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9" h="63">
                <a:moveTo>
                  <a:pt x="88" y="11"/>
                </a:moveTo>
                <a:cubicBezTo>
                  <a:pt x="85" y="11"/>
                  <a:pt x="83" y="12"/>
                  <a:pt x="81" y="11"/>
                </a:cubicBezTo>
                <a:cubicBezTo>
                  <a:pt x="79" y="11"/>
                  <a:pt x="74" y="10"/>
                  <a:pt x="73" y="9"/>
                </a:cubicBezTo>
                <a:cubicBezTo>
                  <a:pt x="71" y="8"/>
                  <a:pt x="69" y="7"/>
                  <a:pt x="69" y="8"/>
                </a:cubicBezTo>
                <a:cubicBezTo>
                  <a:pt x="69" y="10"/>
                  <a:pt x="66" y="10"/>
                  <a:pt x="64" y="9"/>
                </a:cubicBezTo>
                <a:cubicBezTo>
                  <a:pt x="62" y="8"/>
                  <a:pt x="59" y="7"/>
                  <a:pt x="57" y="6"/>
                </a:cubicBezTo>
                <a:cubicBezTo>
                  <a:pt x="56" y="5"/>
                  <a:pt x="55" y="5"/>
                  <a:pt x="53" y="4"/>
                </a:cubicBezTo>
                <a:cubicBezTo>
                  <a:pt x="51" y="4"/>
                  <a:pt x="45" y="2"/>
                  <a:pt x="41" y="3"/>
                </a:cubicBezTo>
                <a:cubicBezTo>
                  <a:pt x="37" y="3"/>
                  <a:pt x="24" y="2"/>
                  <a:pt x="19" y="2"/>
                </a:cubicBezTo>
                <a:cubicBezTo>
                  <a:pt x="14" y="3"/>
                  <a:pt x="13" y="0"/>
                  <a:pt x="10" y="0"/>
                </a:cubicBezTo>
                <a:cubicBezTo>
                  <a:pt x="8" y="0"/>
                  <a:pt x="9" y="4"/>
                  <a:pt x="5" y="4"/>
                </a:cubicBezTo>
                <a:cubicBezTo>
                  <a:pt x="1" y="4"/>
                  <a:pt x="0" y="6"/>
                  <a:pt x="3" y="9"/>
                </a:cubicBezTo>
                <a:cubicBezTo>
                  <a:pt x="5" y="10"/>
                  <a:pt x="5" y="13"/>
                  <a:pt x="4" y="15"/>
                </a:cubicBezTo>
                <a:cubicBezTo>
                  <a:pt x="5" y="15"/>
                  <a:pt x="6" y="15"/>
                  <a:pt x="6" y="15"/>
                </a:cubicBezTo>
                <a:cubicBezTo>
                  <a:pt x="7" y="13"/>
                  <a:pt x="9" y="13"/>
                  <a:pt x="9" y="15"/>
                </a:cubicBezTo>
                <a:cubicBezTo>
                  <a:pt x="9" y="16"/>
                  <a:pt x="11" y="16"/>
                  <a:pt x="13" y="16"/>
                </a:cubicBezTo>
                <a:cubicBezTo>
                  <a:pt x="14" y="16"/>
                  <a:pt x="14" y="17"/>
                  <a:pt x="16" y="16"/>
                </a:cubicBezTo>
                <a:cubicBezTo>
                  <a:pt x="17" y="15"/>
                  <a:pt x="20" y="15"/>
                  <a:pt x="20" y="17"/>
                </a:cubicBezTo>
                <a:cubicBezTo>
                  <a:pt x="20" y="18"/>
                  <a:pt x="24" y="17"/>
                  <a:pt x="22" y="19"/>
                </a:cubicBezTo>
                <a:cubicBezTo>
                  <a:pt x="20" y="21"/>
                  <a:pt x="17" y="22"/>
                  <a:pt x="17" y="23"/>
                </a:cubicBezTo>
                <a:cubicBezTo>
                  <a:pt x="17" y="25"/>
                  <a:pt x="19" y="28"/>
                  <a:pt x="18" y="30"/>
                </a:cubicBezTo>
                <a:cubicBezTo>
                  <a:pt x="16" y="32"/>
                  <a:pt x="18" y="35"/>
                  <a:pt x="16" y="35"/>
                </a:cubicBezTo>
                <a:cubicBezTo>
                  <a:pt x="15" y="35"/>
                  <a:pt x="13" y="35"/>
                  <a:pt x="15" y="37"/>
                </a:cubicBezTo>
                <a:cubicBezTo>
                  <a:pt x="17" y="39"/>
                  <a:pt x="18" y="41"/>
                  <a:pt x="17" y="41"/>
                </a:cubicBezTo>
                <a:cubicBezTo>
                  <a:pt x="15" y="41"/>
                  <a:pt x="14" y="44"/>
                  <a:pt x="15" y="45"/>
                </a:cubicBezTo>
                <a:cubicBezTo>
                  <a:pt x="16" y="45"/>
                  <a:pt x="19" y="48"/>
                  <a:pt x="16" y="48"/>
                </a:cubicBezTo>
                <a:cubicBezTo>
                  <a:pt x="14" y="49"/>
                  <a:pt x="14" y="51"/>
                  <a:pt x="14" y="52"/>
                </a:cubicBezTo>
                <a:cubicBezTo>
                  <a:pt x="14" y="53"/>
                  <a:pt x="14" y="54"/>
                  <a:pt x="15" y="55"/>
                </a:cubicBezTo>
                <a:cubicBezTo>
                  <a:pt x="16" y="54"/>
                  <a:pt x="17" y="54"/>
                  <a:pt x="18" y="55"/>
                </a:cubicBezTo>
                <a:cubicBezTo>
                  <a:pt x="21" y="56"/>
                  <a:pt x="23" y="63"/>
                  <a:pt x="27" y="63"/>
                </a:cubicBezTo>
                <a:cubicBezTo>
                  <a:pt x="28" y="63"/>
                  <a:pt x="27" y="61"/>
                  <a:pt x="28" y="61"/>
                </a:cubicBezTo>
                <a:cubicBezTo>
                  <a:pt x="29" y="60"/>
                  <a:pt x="31" y="60"/>
                  <a:pt x="32" y="60"/>
                </a:cubicBezTo>
                <a:cubicBezTo>
                  <a:pt x="34" y="60"/>
                  <a:pt x="35" y="58"/>
                  <a:pt x="39" y="58"/>
                </a:cubicBezTo>
                <a:cubicBezTo>
                  <a:pt x="42" y="58"/>
                  <a:pt x="45" y="57"/>
                  <a:pt x="47" y="58"/>
                </a:cubicBezTo>
                <a:cubicBezTo>
                  <a:pt x="50" y="58"/>
                  <a:pt x="52" y="57"/>
                  <a:pt x="52" y="55"/>
                </a:cubicBezTo>
                <a:cubicBezTo>
                  <a:pt x="53" y="53"/>
                  <a:pt x="55" y="52"/>
                  <a:pt x="58" y="51"/>
                </a:cubicBezTo>
                <a:cubicBezTo>
                  <a:pt x="60" y="51"/>
                  <a:pt x="60" y="48"/>
                  <a:pt x="60" y="47"/>
                </a:cubicBezTo>
                <a:cubicBezTo>
                  <a:pt x="60" y="45"/>
                  <a:pt x="65" y="43"/>
                  <a:pt x="65" y="41"/>
                </a:cubicBezTo>
                <a:cubicBezTo>
                  <a:pt x="66" y="40"/>
                  <a:pt x="63" y="35"/>
                  <a:pt x="65" y="31"/>
                </a:cubicBezTo>
                <a:cubicBezTo>
                  <a:pt x="68" y="27"/>
                  <a:pt x="71" y="27"/>
                  <a:pt x="71" y="25"/>
                </a:cubicBezTo>
                <a:cubicBezTo>
                  <a:pt x="71" y="22"/>
                  <a:pt x="74" y="22"/>
                  <a:pt x="77" y="21"/>
                </a:cubicBezTo>
                <a:cubicBezTo>
                  <a:pt x="81" y="21"/>
                  <a:pt x="82" y="18"/>
                  <a:pt x="85" y="17"/>
                </a:cubicBezTo>
                <a:cubicBezTo>
                  <a:pt x="87" y="16"/>
                  <a:pt x="88" y="14"/>
                  <a:pt x="88" y="11"/>
                </a:cubicBezTo>
                <a:close/>
                <a:moveTo>
                  <a:pt x="88" y="34"/>
                </a:moveTo>
                <a:cubicBezTo>
                  <a:pt x="88" y="30"/>
                  <a:pt x="81" y="35"/>
                  <a:pt x="82" y="36"/>
                </a:cubicBezTo>
                <a:cubicBezTo>
                  <a:pt x="85" y="38"/>
                  <a:pt x="89" y="37"/>
                  <a:pt x="88" y="3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2" name="Freeform 134"/>
          <p:cNvSpPr>
            <a:spLocks noEditPoints="1" noChangeArrowheads="1"/>
          </p:cNvSpPr>
          <p:nvPr/>
        </p:nvSpPr>
        <p:spPr bwMode="auto">
          <a:xfrm>
            <a:off x="3455485" y="2337259"/>
            <a:ext cx="92845" cy="115460"/>
          </a:xfrm>
          <a:custGeom>
            <a:avLst/>
            <a:gdLst>
              <a:gd name="T0" fmla="*/ 43 w 43"/>
              <a:gd name="T1" fmla="*/ 0 h 54"/>
              <a:gd name="T2" fmla="*/ 40 w 43"/>
              <a:gd name="T3" fmla="*/ 1 h 54"/>
              <a:gd name="T4" fmla="*/ 37 w 43"/>
              <a:gd name="T5" fmla="*/ 3 h 54"/>
              <a:gd name="T6" fmla="*/ 30 w 43"/>
              <a:gd name="T7" fmla="*/ 2 h 54"/>
              <a:gd name="T8" fmla="*/ 20 w 43"/>
              <a:gd name="T9" fmla="*/ 1 h 54"/>
              <a:gd name="T10" fmla="*/ 20 w 43"/>
              <a:gd name="T11" fmla="*/ 2 h 54"/>
              <a:gd name="T12" fmla="*/ 14 w 43"/>
              <a:gd name="T13" fmla="*/ 5 h 54"/>
              <a:gd name="T14" fmla="*/ 11 w 43"/>
              <a:gd name="T15" fmla="*/ 7 h 54"/>
              <a:gd name="T16" fmla="*/ 6 w 43"/>
              <a:gd name="T17" fmla="*/ 7 h 54"/>
              <a:gd name="T18" fmla="*/ 3 w 43"/>
              <a:gd name="T19" fmla="*/ 11 h 54"/>
              <a:gd name="T20" fmla="*/ 2 w 43"/>
              <a:gd name="T21" fmla="*/ 14 h 54"/>
              <a:gd name="T22" fmla="*/ 0 w 43"/>
              <a:gd name="T23" fmla="*/ 18 h 54"/>
              <a:gd name="T24" fmla="*/ 0 w 43"/>
              <a:gd name="T25" fmla="*/ 18 h 54"/>
              <a:gd name="T26" fmla="*/ 4 w 43"/>
              <a:gd name="T27" fmla="*/ 24 h 54"/>
              <a:gd name="T28" fmla="*/ 9 w 43"/>
              <a:gd name="T29" fmla="*/ 25 h 54"/>
              <a:gd name="T30" fmla="*/ 15 w 43"/>
              <a:gd name="T31" fmla="*/ 28 h 54"/>
              <a:gd name="T32" fmla="*/ 8 w 43"/>
              <a:gd name="T33" fmla="*/ 28 h 54"/>
              <a:gd name="T34" fmla="*/ 9 w 43"/>
              <a:gd name="T35" fmla="*/ 34 h 54"/>
              <a:gd name="T36" fmla="*/ 13 w 43"/>
              <a:gd name="T37" fmla="*/ 39 h 54"/>
              <a:gd name="T38" fmla="*/ 19 w 43"/>
              <a:gd name="T39" fmla="*/ 42 h 54"/>
              <a:gd name="T40" fmla="*/ 18 w 43"/>
              <a:gd name="T41" fmla="*/ 35 h 54"/>
              <a:gd name="T42" fmla="*/ 23 w 43"/>
              <a:gd name="T43" fmla="*/ 35 h 54"/>
              <a:gd name="T44" fmla="*/ 19 w 43"/>
              <a:gd name="T45" fmla="*/ 32 h 54"/>
              <a:gd name="T46" fmla="*/ 22 w 43"/>
              <a:gd name="T47" fmla="*/ 31 h 54"/>
              <a:gd name="T48" fmla="*/ 27 w 43"/>
              <a:gd name="T49" fmla="*/ 30 h 54"/>
              <a:gd name="T50" fmla="*/ 25 w 43"/>
              <a:gd name="T51" fmla="*/ 24 h 54"/>
              <a:gd name="T52" fmla="*/ 19 w 43"/>
              <a:gd name="T53" fmla="*/ 25 h 54"/>
              <a:gd name="T54" fmla="*/ 21 w 43"/>
              <a:gd name="T55" fmla="*/ 21 h 54"/>
              <a:gd name="T56" fmla="*/ 15 w 43"/>
              <a:gd name="T57" fmla="*/ 13 h 54"/>
              <a:gd name="T58" fmla="*/ 19 w 43"/>
              <a:gd name="T59" fmla="*/ 11 h 54"/>
              <a:gd name="T60" fmla="*/ 25 w 43"/>
              <a:gd name="T61" fmla="*/ 12 h 54"/>
              <a:gd name="T62" fmla="*/ 26 w 43"/>
              <a:gd name="T63" fmla="*/ 7 h 54"/>
              <a:gd name="T64" fmla="*/ 30 w 43"/>
              <a:gd name="T65" fmla="*/ 8 h 54"/>
              <a:gd name="T66" fmla="*/ 35 w 43"/>
              <a:gd name="T67" fmla="*/ 6 h 54"/>
              <a:gd name="T68" fmla="*/ 40 w 43"/>
              <a:gd name="T69" fmla="*/ 8 h 54"/>
              <a:gd name="T70" fmla="*/ 42 w 43"/>
              <a:gd name="T71" fmla="*/ 6 h 54"/>
              <a:gd name="T72" fmla="*/ 43 w 43"/>
              <a:gd name="T73" fmla="*/ 2 h 54"/>
              <a:gd name="T74" fmla="*/ 43 w 43"/>
              <a:gd name="T75" fmla="*/ 0 h 54"/>
              <a:gd name="T76" fmla="*/ 37 w 43"/>
              <a:gd name="T77" fmla="*/ 51 h 54"/>
              <a:gd name="T78" fmla="*/ 26 w 43"/>
              <a:gd name="T79" fmla="*/ 50 h 54"/>
              <a:gd name="T80" fmla="*/ 22 w 43"/>
              <a:gd name="T81" fmla="*/ 51 h 54"/>
              <a:gd name="T82" fmla="*/ 32 w 43"/>
              <a:gd name="T83" fmla="*/ 54 h 54"/>
              <a:gd name="T84" fmla="*/ 41 w 43"/>
              <a:gd name="T85" fmla="*/ 51 h 54"/>
              <a:gd name="T86" fmla="*/ 37 w 43"/>
              <a:gd name="T87" fmla="*/ 51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3" h="54">
                <a:moveTo>
                  <a:pt x="43" y="0"/>
                </a:moveTo>
                <a:cubicBezTo>
                  <a:pt x="41" y="0"/>
                  <a:pt x="39" y="0"/>
                  <a:pt x="40" y="1"/>
                </a:cubicBezTo>
                <a:cubicBezTo>
                  <a:pt x="40" y="2"/>
                  <a:pt x="39" y="3"/>
                  <a:pt x="37" y="3"/>
                </a:cubicBezTo>
                <a:cubicBezTo>
                  <a:pt x="37" y="3"/>
                  <a:pt x="31" y="2"/>
                  <a:pt x="30" y="2"/>
                </a:cubicBezTo>
                <a:cubicBezTo>
                  <a:pt x="28" y="1"/>
                  <a:pt x="23" y="1"/>
                  <a:pt x="20" y="1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3"/>
                  <a:pt x="15" y="5"/>
                  <a:pt x="14" y="5"/>
                </a:cubicBezTo>
                <a:cubicBezTo>
                  <a:pt x="13" y="4"/>
                  <a:pt x="13" y="6"/>
                  <a:pt x="11" y="7"/>
                </a:cubicBezTo>
                <a:cubicBezTo>
                  <a:pt x="9" y="7"/>
                  <a:pt x="6" y="7"/>
                  <a:pt x="6" y="7"/>
                </a:cubicBezTo>
                <a:cubicBezTo>
                  <a:pt x="6" y="8"/>
                  <a:pt x="5" y="10"/>
                  <a:pt x="3" y="11"/>
                </a:cubicBezTo>
                <a:cubicBezTo>
                  <a:pt x="2" y="12"/>
                  <a:pt x="3" y="14"/>
                  <a:pt x="2" y="14"/>
                </a:cubicBezTo>
                <a:cubicBezTo>
                  <a:pt x="1" y="14"/>
                  <a:pt x="0" y="16"/>
                  <a:pt x="0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8"/>
                  <a:pt x="4" y="21"/>
                  <a:pt x="4" y="24"/>
                </a:cubicBezTo>
                <a:cubicBezTo>
                  <a:pt x="3" y="26"/>
                  <a:pt x="7" y="27"/>
                  <a:pt x="9" y="25"/>
                </a:cubicBezTo>
                <a:cubicBezTo>
                  <a:pt x="10" y="23"/>
                  <a:pt x="15" y="26"/>
                  <a:pt x="15" y="28"/>
                </a:cubicBezTo>
                <a:cubicBezTo>
                  <a:pt x="15" y="29"/>
                  <a:pt x="10" y="26"/>
                  <a:pt x="8" y="28"/>
                </a:cubicBezTo>
                <a:cubicBezTo>
                  <a:pt x="5" y="30"/>
                  <a:pt x="10" y="32"/>
                  <a:pt x="9" y="34"/>
                </a:cubicBezTo>
                <a:cubicBezTo>
                  <a:pt x="8" y="36"/>
                  <a:pt x="10" y="39"/>
                  <a:pt x="13" y="39"/>
                </a:cubicBezTo>
                <a:cubicBezTo>
                  <a:pt x="15" y="39"/>
                  <a:pt x="18" y="43"/>
                  <a:pt x="19" y="42"/>
                </a:cubicBezTo>
                <a:cubicBezTo>
                  <a:pt x="20" y="41"/>
                  <a:pt x="17" y="36"/>
                  <a:pt x="18" y="35"/>
                </a:cubicBezTo>
                <a:cubicBezTo>
                  <a:pt x="18" y="34"/>
                  <a:pt x="21" y="36"/>
                  <a:pt x="23" y="35"/>
                </a:cubicBezTo>
                <a:cubicBezTo>
                  <a:pt x="24" y="33"/>
                  <a:pt x="22" y="32"/>
                  <a:pt x="19" y="32"/>
                </a:cubicBezTo>
                <a:cubicBezTo>
                  <a:pt x="17" y="32"/>
                  <a:pt x="19" y="29"/>
                  <a:pt x="22" y="31"/>
                </a:cubicBezTo>
                <a:cubicBezTo>
                  <a:pt x="24" y="32"/>
                  <a:pt x="26" y="30"/>
                  <a:pt x="27" y="30"/>
                </a:cubicBezTo>
                <a:cubicBezTo>
                  <a:pt x="28" y="30"/>
                  <a:pt x="28" y="25"/>
                  <a:pt x="25" y="24"/>
                </a:cubicBezTo>
                <a:cubicBezTo>
                  <a:pt x="21" y="23"/>
                  <a:pt x="21" y="27"/>
                  <a:pt x="19" y="25"/>
                </a:cubicBezTo>
                <a:cubicBezTo>
                  <a:pt x="16" y="22"/>
                  <a:pt x="21" y="23"/>
                  <a:pt x="21" y="21"/>
                </a:cubicBezTo>
                <a:cubicBezTo>
                  <a:pt x="21" y="19"/>
                  <a:pt x="17" y="16"/>
                  <a:pt x="15" y="13"/>
                </a:cubicBezTo>
                <a:cubicBezTo>
                  <a:pt x="14" y="11"/>
                  <a:pt x="18" y="9"/>
                  <a:pt x="19" y="11"/>
                </a:cubicBezTo>
                <a:cubicBezTo>
                  <a:pt x="20" y="13"/>
                  <a:pt x="23" y="13"/>
                  <a:pt x="25" y="12"/>
                </a:cubicBezTo>
                <a:cubicBezTo>
                  <a:pt x="26" y="11"/>
                  <a:pt x="23" y="8"/>
                  <a:pt x="26" y="7"/>
                </a:cubicBezTo>
                <a:cubicBezTo>
                  <a:pt x="29" y="6"/>
                  <a:pt x="29" y="8"/>
                  <a:pt x="30" y="8"/>
                </a:cubicBezTo>
                <a:cubicBezTo>
                  <a:pt x="31" y="9"/>
                  <a:pt x="32" y="6"/>
                  <a:pt x="35" y="6"/>
                </a:cubicBezTo>
                <a:cubicBezTo>
                  <a:pt x="37" y="6"/>
                  <a:pt x="38" y="7"/>
                  <a:pt x="40" y="8"/>
                </a:cubicBezTo>
                <a:cubicBezTo>
                  <a:pt x="41" y="7"/>
                  <a:pt x="42" y="6"/>
                  <a:pt x="42" y="6"/>
                </a:cubicBezTo>
                <a:cubicBezTo>
                  <a:pt x="42" y="4"/>
                  <a:pt x="43" y="4"/>
                  <a:pt x="43" y="2"/>
                </a:cubicBezTo>
                <a:cubicBezTo>
                  <a:pt x="43" y="1"/>
                  <a:pt x="43" y="0"/>
                  <a:pt x="43" y="0"/>
                </a:cubicBezTo>
                <a:close/>
                <a:moveTo>
                  <a:pt x="37" y="51"/>
                </a:moveTo>
                <a:cubicBezTo>
                  <a:pt x="36" y="50"/>
                  <a:pt x="28" y="52"/>
                  <a:pt x="26" y="50"/>
                </a:cubicBezTo>
                <a:cubicBezTo>
                  <a:pt x="24" y="48"/>
                  <a:pt x="20" y="51"/>
                  <a:pt x="22" y="51"/>
                </a:cubicBezTo>
                <a:cubicBezTo>
                  <a:pt x="25" y="52"/>
                  <a:pt x="28" y="54"/>
                  <a:pt x="32" y="54"/>
                </a:cubicBezTo>
                <a:cubicBezTo>
                  <a:pt x="36" y="54"/>
                  <a:pt x="42" y="52"/>
                  <a:pt x="41" y="51"/>
                </a:cubicBezTo>
                <a:cubicBezTo>
                  <a:pt x="41" y="50"/>
                  <a:pt x="39" y="52"/>
                  <a:pt x="37" y="5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" name="Freeform 135"/>
          <p:cNvSpPr>
            <a:spLocks noChangeArrowheads="1"/>
          </p:cNvSpPr>
          <p:nvPr/>
        </p:nvSpPr>
        <p:spPr bwMode="auto">
          <a:xfrm>
            <a:off x="3629271" y="2437245"/>
            <a:ext cx="38090" cy="23806"/>
          </a:xfrm>
          <a:custGeom>
            <a:avLst/>
            <a:gdLst>
              <a:gd name="T0" fmla="*/ 12 w 18"/>
              <a:gd name="T1" fmla="*/ 7 h 11"/>
              <a:gd name="T2" fmla="*/ 16 w 18"/>
              <a:gd name="T3" fmla="*/ 2 h 11"/>
              <a:gd name="T4" fmla="*/ 16 w 18"/>
              <a:gd name="T5" fmla="*/ 1 h 11"/>
              <a:gd name="T6" fmla="*/ 6 w 18"/>
              <a:gd name="T7" fmla="*/ 4 h 11"/>
              <a:gd name="T8" fmla="*/ 3 w 18"/>
              <a:gd name="T9" fmla="*/ 9 h 11"/>
              <a:gd name="T10" fmla="*/ 12 w 18"/>
              <a:gd name="T11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" h="11">
                <a:moveTo>
                  <a:pt x="12" y="7"/>
                </a:moveTo>
                <a:cubicBezTo>
                  <a:pt x="12" y="6"/>
                  <a:pt x="13" y="3"/>
                  <a:pt x="16" y="2"/>
                </a:cubicBezTo>
                <a:cubicBezTo>
                  <a:pt x="18" y="2"/>
                  <a:pt x="17" y="0"/>
                  <a:pt x="16" y="1"/>
                </a:cubicBezTo>
                <a:cubicBezTo>
                  <a:pt x="14" y="2"/>
                  <a:pt x="10" y="4"/>
                  <a:pt x="6" y="4"/>
                </a:cubicBezTo>
                <a:cubicBezTo>
                  <a:pt x="1" y="4"/>
                  <a:pt x="0" y="7"/>
                  <a:pt x="3" y="9"/>
                </a:cubicBezTo>
                <a:cubicBezTo>
                  <a:pt x="6" y="11"/>
                  <a:pt x="12" y="8"/>
                  <a:pt x="12" y="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4" name="Freeform 136"/>
          <p:cNvSpPr>
            <a:spLocks noChangeArrowheads="1"/>
          </p:cNvSpPr>
          <p:nvPr/>
        </p:nvSpPr>
        <p:spPr bwMode="auto">
          <a:xfrm>
            <a:off x="2806763" y="1821852"/>
            <a:ext cx="158312" cy="82132"/>
          </a:xfrm>
          <a:custGeom>
            <a:avLst/>
            <a:gdLst>
              <a:gd name="T0" fmla="*/ 62 w 74"/>
              <a:gd name="T1" fmla="*/ 27 h 38"/>
              <a:gd name="T2" fmla="*/ 68 w 74"/>
              <a:gd name="T3" fmla="*/ 22 h 38"/>
              <a:gd name="T4" fmla="*/ 73 w 74"/>
              <a:gd name="T5" fmla="*/ 17 h 38"/>
              <a:gd name="T6" fmla="*/ 69 w 74"/>
              <a:gd name="T7" fmla="*/ 12 h 38"/>
              <a:gd name="T8" fmla="*/ 66 w 74"/>
              <a:gd name="T9" fmla="*/ 8 h 38"/>
              <a:gd name="T10" fmla="*/ 64 w 74"/>
              <a:gd name="T11" fmla="*/ 4 h 38"/>
              <a:gd name="T12" fmla="*/ 60 w 74"/>
              <a:gd name="T13" fmla="*/ 4 h 38"/>
              <a:gd name="T14" fmla="*/ 53 w 74"/>
              <a:gd name="T15" fmla="*/ 1 h 38"/>
              <a:gd name="T16" fmla="*/ 52 w 74"/>
              <a:gd name="T17" fmla="*/ 5 h 38"/>
              <a:gd name="T18" fmla="*/ 48 w 74"/>
              <a:gd name="T19" fmla="*/ 6 h 38"/>
              <a:gd name="T20" fmla="*/ 45 w 74"/>
              <a:gd name="T21" fmla="*/ 6 h 38"/>
              <a:gd name="T22" fmla="*/ 41 w 74"/>
              <a:gd name="T23" fmla="*/ 6 h 38"/>
              <a:gd name="T24" fmla="*/ 38 w 74"/>
              <a:gd name="T25" fmla="*/ 5 h 38"/>
              <a:gd name="T26" fmla="*/ 33 w 74"/>
              <a:gd name="T27" fmla="*/ 8 h 38"/>
              <a:gd name="T28" fmla="*/ 31 w 74"/>
              <a:gd name="T29" fmla="*/ 7 h 38"/>
              <a:gd name="T30" fmla="*/ 27 w 74"/>
              <a:gd name="T31" fmla="*/ 9 h 38"/>
              <a:gd name="T32" fmla="*/ 26 w 74"/>
              <a:gd name="T33" fmla="*/ 12 h 38"/>
              <a:gd name="T34" fmla="*/ 22 w 74"/>
              <a:gd name="T35" fmla="*/ 14 h 38"/>
              <a:gd name="T36" fmla="*/ 20 w 74"/>
              <a:gd name="T37" fmla="*/ 9 h 38"/>
              <a:gd name="T38" fmla="*/ 10 w 74"/>
              <a:gd name="T39" fmla="*/ 2 h 38"/>
              <a:gd name="T40" fmla="*/ 11 w 74"/>
              <a:gd name="T41" fmla="*/ 6 h 38"/>
              <a:gd name="T42" fmla="*/ 8 w 74"/>
              <a:gd name="T43" fmla="*/ 5 h 38"/>
              <a:gd name="T44" fmla="*/ 4 w 74"/>
              <a:gd name="T45" fmla="*/ 7 h 38"/>
              <a:gd name="T46" fmla="*/ 0 w 74"/>
              <a:gd name="T47" fmla="*/ 12 h 38"/>
              <a:gd name="T48" fmla="*/ 7 w 74"/>
              <a:gd name="T49" fmla="*/ 13 h 38"/>
              <a:gd name="T50" fmla="*/ 15 w 74"/>
              <a:gd name="T51" fmla="*/ 13 h 38"/>
              <a:gd name="T52" fmla="*/ 14 w 74"/>
              <a:gd name="T53" fmla="*/ 17 h 38"/>
              <a:gd name="T54" fmla="*/ 10 w 74"/>
              <a:gd name="T55" fmla="*/ 19 h 38"/>
              <a:gd name="T56" fmla="*/ 2 w 74"/>
              <a:gd name="T57" fmla="*/ 21 h 38"/>
              <a:gd name="T58" fmla="*/ 12 w 74"/>
              <a:gd name="T59" fmla="*/ 21 h 38"/>
              <a:gd name="T60" fmla="*/ 15 w 74"/>
              <a:gd name="T61" fmla="*/ 24 h 38"/>
              <a:gd name="T62" fmla="*/ 17 w 74"/>
              <a:gd name="T63" fmla="*/ 26 h 38"/>
              <a:gd name="T64" fmla="*/ 15 w 74"/>
              <a:gd name="T65" fmla="*/ 29 h 38"/>
              <a:gd name="T66" fmla="*/ 11 w 74"/>
              <a:gd name="T67" fmla="*/ 31 h 38"/>
              <a:gd name="T68" fmla="*/ 20 w 74"/>
              <a:gd name="T69" fmla="*/ 31 h 38"/>
              <a:gd name="T70" fmla="*/ 32 w 74"/>
              <a:gd name="T71" fmla="*/ 36 h 38"/>
              <a:gd name="T72" fmla="*/ 44 w 74"/>
              <a:gd name="T73" fmla="*/ 33 h 38"/>
              <a:gd name="T74" fmla="*/ 53 w 74"/>
              <a:gd name="T75" fmla="*/ 30 h 38"/>
              <a:gd name="T76" fmla="*/ 62 w 74"/>
              <a:gd name="T77" fmla="*/ 2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4" h="38">
                <a:moveTo>
                  <a:pt x="62" y="27"/>
                </a:moveTo>
                <a:cubicBezTo>
                  <a:pt x="66" y="27"/>
                  <a:pt x="66" y="22"/>
                  <a:pt x="68" y="22"/>
                </a:cubicBezTo>
                <a:cubicBezTo>
                  <a:pt x="69" y="23"/>
                  <a:pt x="72" y="19"/>
                  <a:pt x="73" y="17"/>
                </a:cubicBezTo>
                <a:cubicBezTo>
                  <a:pt x="74" y="15"/>
                  <a:pt x="72" y="12"/>
                  <a:pt x="69" y="12"/>
                </a:cubicBezTo>
                <a:cubicBezTo>
                  <a:pt x="67" y="12"/>
                  <a:pt x="65" y="10"/>
                  <a:pt x="66" y="8"/>
                </a:cubicBezTo>
                <a:cubicBezTo>
                  <a:pt x="66" y="7"/>
                  <a:pt x="64" y="5"/>
                  <a:pt x="64" y="4"/>
                </a:cubicBezTo>
                <a:cubicBezTo>
                  <a:pt x="64" y="3"/>
                  <a:pt x="61" y="4"/>
                  <a:pt x="60" y="4"/>
                </a:cubicBezTo>
                <a:cubicBezTo>
                  <a:pt x="58" y="5"/>
                  <a:pt x="55" y="0"/>
                  <a:pt x="53" y="1"/>
                </a:cubicBezTo>
                <a:cubicBezTo>
                  <a:pt x="51" y="2"/>
                  <a:pt x="53" y="4"/>
                  <a:pt x="52" y="5"/>
                </a:cubicBezTo>
                <a:cubicBezTo>
                  <a:pt x="52" y="7"/>
                  <a:pt x="48" y="4"/>
                  <a:pt x="48" y="6"/>
                </a:cubicBezTo>
                <a:cubicBezTo>
                  <a:pt x="48" y="7"/>
                  <a:pt x="47" y="7"/>
                  <a:pt x="45" y="6"/>
                </a:cubicBezTo>
                <a:cubicBezTo>
                  <a:pt x="44" y="4"/>
                  <a:pt x="41" y="5"/>
                  <a:pt x="41" y="6"/>
                </a:cubicBezTo>
                <a:cubicBezTo>
                  <a:pt x="42" y="8"/>
                  <a:pt x="40" y="7"/>
                  <a:pt x="38" y="5"/>
                </a:cubicBezTo>
                <a:cubicBezTo>
                  <a:pt x="35" y="4"/>
                  <a:pt x="33" y="7"/>
                  <a:pt x="33" y="8"/>
                </a:cubicBezTo>
                <a:cubicBezTo>
                  <a:pt x="33" y="10"/>
                  <a:pt x="32" y="10"/>
                  <a:pt x="31" y="7"/>
                </a:cubicBezTo>
                <a:cubicBezTo>
                  <a:pt x="29" y="3"/>
                  <a:pt x="26" y="7"/>
                  <a:pt x="27" y="9"/>
                </a:cubicBezTo>
                <a:cubicBezTo>
                  <a:pt x="28" y="11"/>
                  <a:pt x="28" y="13"/>
                  <a:pt x="26" y="12"/>
                </a:cubicBezTo>
                <a:cubicBezTo>
                  <a:pt x="25" y="11"/>
                  <a:pt x="23" y="13"/>
                  <a:pt x="22" y="14"/>
                </a:cubicBezTo>
                <a:cubicBezTo>
                  <a:pt x="21" y="16"/>
                  <a:pt x="18" y="10"/>
                  <a:pt x="20" y="9"/>
                </a:cubicBezTo>
                <a:cubicBezTo>
                  <a:pt x="22" y="7"/>
                  <a:pt x="13" y="2"/>
                  <a:pt x="10" y="2"/>
                </a:cubicBezTo>
                <a:cubicBezTo>
                  <a:pt x="7" y="2"/>
                  <a:pt x="9" y="4"/>
                  <a:pt x="11" y="6"/>
                </a:cubicBezTo>
                <a:cubicBezTo>
                  <a:pt x="13" y="7"/>
                  <a:pt x="9" y="7"/>
                  <a:pt x="8" y="5"/>
                </a:cubicBezTo>
                <a:cubicBezTo>
                  <a:pt x="7" y="4"/>
                  <a:pt x="5" y="5"/>
                  <a:pt x="4" y="7"/>
                </a:cubicBezTo>
                <a:cubicBezTo>
                  <a:pt x="2" y="9"/>
                  <a:pt x="0" y="10"/>
                  <a:pt x="0" y="12"/>
                </a:cubicBezTo>
                <a:cubicBezTo>
                  <a:pt x="0" y="13"/>
                  <a:pt x="4" y="15"/>
                  <a:pt x="7" y="13"/>
                </a:cubicBezTo>
                <a:cubicBezTo>
                  <a:pt x="10" y="12"/>
                  <a:pt x="14" y="12"/>
                  <a:pt x="15" y="13"/>
                </a:cubicBezTo>
                <a:cubicBezTo>
                  <a:pt x="17" y="15"/>
                  <a:pt x="12" y="15"/>
                  <a:pt x="14" y="17"/>
                </a:cubicBezTo>
                <a:cubicBezTo>
                  <a:pt x="15" y="18"/>
                  <a:pt x="14" y="19"/>
                  <a:pt x="10" y="19"/>
                </a:cubicBezTo>
                <a:cubicBezTo>
                  <a:pt x="6" y="18"/>
                  <a:pt x="2" y="19"/>
                  <a:pt x="2" y="21"/>
                </a:cubicBezTo>
                <a:cubicBezTo>
                  <a:pt x="3" y="22"/>
                  <a:pt x="12" y="20"/>
                  <a:pt x="12" y="21"/>
                </a:cubicBezTo>
                <a:cubicBezTo>
                  <a:pt x="13" y="22"/>
                  <a:pt x="12" y="25"/>
                  <a:pt x="15" y="24"/>
                </a:cubicBezTo>
                <a:cubicBezTo>
                  <a:pt x="17" y="23"/>
                  <a:pt x="16" y="25"/>
                  <a:pt x="17" y="26"/>
                </a:cubicBezTo>
                <a:cubicBezTo>
                  <a:pt x="18" y="26"/>
                  <a:pt x="18" y="29"/>
                  <a:pt x="15" y="29"/>
                </a:cubicBezTo>
                <a:cubicBezTo>
                  <a:pt x="11" y="29"/>
                  <a:pt x="10" y="30"/>
                  <a:pt x="11" y="31"/>
                </a:cubicBezTo>
                <a:cubicBezTo>
                  <a:pt x="13" y="33"/>
                  <a:pt x="16" y="32"/>
                  <a:pt x="20" y="31"/>
                </a:cubicBezTo>
                <a:cubicBezTo>
                  <a:pt x="23" y="30"/>
                  <a:pt x="28" y="34"/>
                  <a:pt x="32" y="36"/>
                </a:cubicBezTo>
                <a:cubicBezTo>
                  <a:pt x="36" y="38"/>
                  <a:pt x="43" y="35"/>
                  <a:pt x="44" y="33"/>
                </a:cubicBezTo>
                <a:cubicBezTo>
                  <a:pt x="45" y="31"/>
                  <a:pt x="51" y="32"/>
                  <a:pt x="53" y="30"/>
                </a:cubicBezTo>
                <a:cubicBezTo>
                  <a:pt x="55" y="29"/>
                  <a:pt x="58" y="27"/>
                  <a:pt x="62" y="2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5" name="Freeform 137"/>
          <p:cNvSpPr>
            <a:spLocks noChangeArrowheads="1"/>
          </p:cNvSpPr>
          <p:nvPr/>
        </p:nvSpPr>
        <p:spPr bwMode="auto">
          <a:xfrm>
            <a:off x="3009117" y="2080151"/>
            <a:ext cx="66658" cy="72609"/>
          </a:xfrm>
          <a:custGeom>
            <a:avLst/>
            <a:gdLst>
              <a:gd name="T0" fmla="*/ 28 w 31"/>
              <a:gd name="T1" fmla="*/ 11 h 34"/>
              <a:gd name="T2" fmla="*/ 25 w 31"/>
              <a:gd name="T3" fmla="*/ 9 h 34"/>
              <a:gd name="T4" fmla="*/ 21 w 31"/>
              <a:gd name="T5" fmla="*/ 10 h 34"/>
              <a:gd name="T6" fmla="*/ 17 w 31"/>
              <a:gd name="T7" fmla="*/ 9 h 34"/>
              <a:gd name="T8" fmla="*/ 19 w 31"/>
              <a:gd name="T9" fmla="*/ 5 h 34"/>
              <a:gd name="T10" fmla="*/ 21 w 31"/>
              <a:gd name="T11" fmla="*/ 1 h 34"/>
              <a:gd name="T12" fmla="*/ 20 w 31"/>
              <a:gd name="T13" fmla="*/ 1 h 34"/>
              <a:gd name="T14" fmla="*/ 13 w 31"/>
              <a:gd name="T15" fmla="*/ 2 h 34"/>
              <a:gd name="T16" fmla="*/ 16 w 31"/>
              <a:gd name="T17" fmla="*/ 6 h 34"/>
              <a:gd name="T18" fmla="*/ 10 w 31"/>
              <a:gd name="T19" fmla="*/ 9 h 34"/>
              <a:gd name="T20" fmla="*/ 3 w 31"/>
              <a:gd name="T21" fmla="*/ 9 h 34"/>
              <a:gd name="T22" fmla="*/ 4 w 31"/>
              <a:gd name="T23" fmla="*/ 14 h 34"/>
              <a:gd name="T24" fmla="*/ 7 w 31"/>
              <a:gd name="T25" fmla="*/ 19 h 34"/>
              <a:gd name="T26" fmla="*/ 5 w 31"/>
              <a:gd name="T27" fmla="*/ 24 h 34"/>
              <a:gd name="T28" fmla="*/ 1 w 31"/>
              <a:gd name="T29" fmla="*/ 29 h 34"/>
              <a:gd name="T30" fmla="*/ 7 w 31"/>
              <a:gd name="T31" fmla="*/ 34 h 34"/>
              <a:gd name="T32" fmla="*/ 19 w 31"/>
              <a:gd name="T33" fmla="*/ 30 h 34"/>
              <a:gd name="T34" fmla="*/ 28 w 31"/>
              <a:gd name="T35" fmla="*/ 28 h 34"/>
              <a:gd name="T36" fmla="*/ 28 w 31"/>
              <a:gd name="T37" fmla="*/ 12 h 34"/>
              <a:gd name="T38" fmla="*/ 28 w 31"/>
              <a:gd name="T39" fmla="*/ 1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4">
                <a:moveTo>
                  <a:pt x="28" y="11"/>
                </a:moveTo>
                <a:cubicBezTo>
                  <a:pt x="27" y="10"/>
                  <a:pt x="26" y="9"/>
                  <a:pt x="25" y="9"/>
                </a:cubicBezTo>
                <a:cubicBezTo>
                  <a:pt x="23" y="6"/>
                  <a:pt x="22" y="8"/>
                  <a:pt x="21" y="10"/>
                </a:cubicBezTo>
                <a:cubicBezTo>
                  <a:pt x="21" y="12"/>
                  <a:pt x="19" y="9"/>
                  <a:pt x="17" y="9"/>
                </a:cubicBezTo>
                <a:cubicBezTo>
                  <a:pt x="16" y="9"/>
                  <a:pt x="18" y="6"/>
                  <a:pt x="19" y="5"/>
                </a:cubicBezTo>
                <a:cubicBezTo>
                  <a:pt x="19" y="5"/>
                  <a:pt x="20" y="3"/>
                  <a:pt x="21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17" y="0"/>
                  <a:pt x="13" y="0"/>
                  <a:pt x="13" y="2"/>
                </a:cubicBezTo>
                <a:cubicBezTo>
                  <a:pt x="13" y="5"/>
                  <a:pt x="16" y="4"/>
                  <a:pt x="16" y="6"/>
                </a:cubicBezTo>
                <a:cubicBezTo>
                  <a:pt x="16" y="7"/>
                  <a:pt x="13" y="7"/>
                  <a:pt x="10" y="9"/>
                </a:cubicBezTo>
                <a:cubicBezTo>
                  <a:pt x="8" y="10"/>
                  <a:pt x="6" y="7"/>
                  <a:pt x="3" y="9"/>
                </a:cubicBezTo>
                <a:cubicBezTo>
                  <a:pt x="1" y="10"/>
                  <a:pt x="6" y="11"/>
                  <a:pt x="4" y="14"/>
                </a:cubicBezTo>
                <a:cubicBezTo>
                  <a:pt x="2" y="16"/>
                  <a:pt x="4" y="16"/>
                  <a:pt x="7" y="19"/>
                </a:cubicBezTo>
                <a:cubicBezTo>
                  <a:pt x="10" y="21"/>
                  <a:pt x="5" y="22"/>
                  <a:pt x="5" y="24"/>
                </a:cubicBezTo>
                <a:cubicBezTo>
                  <a:pt x="5" y="27"/>
                  <a:pt x="1" y="27"/>
                  <a:pt x="1" y="29"/>
                </a:cubicBezTo>
                <a:cubicBezTo>
                  <a:pt x="0" y="31"/>
                  <a:pt x="4" y="34"/>
                  <a:pt x="7" y="34"/>
                </a:cubicBezTo>
                <a:cubicBezTo>
                  <a:pt x="10" y="34"/>
                  <a:pt x="16" y="33"/>
                  <a:pt x="19" y="30"/>
                </a:cubicBezTo>
                <a:cubicBezTo>
                  <a:pt x="23" y="26"/>
                  <a:pt x="25" y="29"/>
                  <a:pt x="28" y="28"/>
                </a:cubicBezTo>
                <a:cubicBezTo>
                  <a:pt x="31" y="26"/>
                  <a:pt x="29" y="14"/>
                  <a:pt x="28" y="12"/>
                </a:cubicBezTo>
                <a:cubicBezTo>
                  <a:pt x="28" y="11"/>
                  <a:pt x="28" y="11"/>
                  <a:pt x="28" y="1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6" name="Freeform 138"/>
          <p:cNvSpPr>
            <a:spLocks noEditPoints="1" noChangeArrowheads="1"/>
          </p:cNvSpPr>
          <p:nvPr/>
        </p:nvSpPr>
        <p:spPr bwMode="auto">
          <a:xfrm>
            <a:off x="3043636" y="1958738"/>
            <a:ext cx="147599" cy="226160"/>
          </a:xfrm>
          <a:custGeom>
            <a:avLst/>
            <a:gdLst>
              <a:gd name="T0" fmla="*/ 5 w 69"/>
              <a:gd name="T1" fmla="*/ 58 h 106"/>
              <a:gd name="T2" fmla="*/ 1 w 69"/>
              <a:gd name="T3" fmla="*/ 66 h 106"/>
              <a:gd name="T4" fmla="*/ 9 w 69"/>
              <a:gd name="T5" fmla="*/ 66 h 106"/>
              <a:gd name="T6" fmla="*/ 17 w 69"/>
              <a:gd name="T7" fmla="*/ 64 h 106"/>
              <a:gd name="T8" fmla="*/ 69 w 69"/>
              <a:gd name="T9" fmla="*/ 82 h 106"/>
              <a:gd name="T10" fmla="*/ 58 w 69"/>
              <a:gd name="T11" fmla="*/ 78 h 106"/>
              <a:gd name="T12" fmla="*/ 56 w 69"/>
              <a:gd name="T13" fmla="*/ 71 h 106"/>
              <a:gd name="T14" fmla="*/ 46 w 69"/>
              <a:gd name="T15" fmla="*/ 54 h 106"/>
              <a:gd name="T16" fmla="*/ 35 w 69"/>
              <a:gd name="T17" fmla="*/ 49 h 106"/>
              <a:gd name="T18" fmla="*/ 43 w 69"/>
              <a:gd name="T19" fmla="*/ 33 h 106"/>
              <a:gd name="T20" fmla="*/ 28 w 69"/>
              <a:gd name="T21" fmla="*/ 30 h 106"/>
              <a:gd name="T22" fmla="*/ 34 w 69"/>
              <a:gd name="T23" fmla="*/ 20 h 106"/>
              <a:gd name="T24" fmla="*/ 24 w 69"/>
              <a:gd name="T25" fmla="*/ 23 h 106"/>
              <a:gd name="T26" fmla="*/ 16 w 69"/>
              <a:gd name="T27" fmla="*/ 34 h 106"/>
              <a:gd name="T28" fmla="*/ 11 w 69"/>
              <a:gd name="T29" fmla="*/ 34 h 106"/>
              <a:gd name="T30" fmla="*/ 13 w 69"/>
              <a:gd name="T31" fmla="*/ 43 h 106"/>
              <a:gd name="T32" fmla="*/ 11 w 69"/>
              <a:gd name="T33" fmla="*/ 51 h 106"/>
              <a:gd name="T34" fmla="*/ 19 w 69"/>
              <a:gd name="T35" fmla="*/ 54 h 106"/>
              <a:gd name="T36" fmla="*/ 23 w 69"/>
              <a:gd name="T37" fmla="*/ 53 h 106"/>
              <a:gd name="T38" fmla="*/ 31 w 69"/>
              <a:gd name="T39" fmla="*/ 59 h 106"/>
              <a:gd name="T40" fmla="*/ 34 w 69"/>
              <a:gd name="T41" fmla="*/ 65 h 106"/>
              <a:gd name="T42" fmla="*/ 35 w 69"/>
              <a:gd name="T43" fmla="*/ 74 h 106"/>
              <a:gd name="T44" fmla="*/ 26 w 69"/>
              <a:gd name="T45" fmla="*/ 75 h 106"/>
              <a:gd name="T46" fmla="*/ 28 w 69"/>
              <a:gd name="T47" fmla="*/ 82 h 106"/>
              <a:gd name="T48" fmla="*/ 24 w 69"/>
              <a:gd name="T49" fmla="*/ 90 h 106"/>
              <a:gd name="T50" fmla="*/ 35 w 69"/>
              <a:gd name="T51" fmla="*/ 92 h 106"/>
              <a:gd name="T52" fmla="*/ 28 w 69"/>
              <a:gd name="T53" fmla="*/ 95 h 106"/>
              <a:gd name="T54" fmla="*/ 24 w 69"/>
              <a:gd name="T55" fmla="*/ 102 h 106"/>
              <a:gd name="T56" fmla="*/ 32 w 69"/>
              <a:gd name="T57" fmla="*/ 100 h 106"/>
              <a:gd name="T58" fmla="*/ 43 w 69"/>
              <a:gd name="T59" fmla="*/ 98 h 106"/>
              <a:gd name="T60" fmla="*/ 56 w 69"/>
              <a:gd name="T61" fmla="*/ 98 h 106"/>
              <a:gd name="T62" fmla="*/ 63 w 69"/>
              <a:gd name="T63" fmla="*/ 93 h 106"/>
              <a:gd name="T64" fmla="*/ 69 w 69"/>
              <a:gd name="T65" fmla="*/ 82 h 106"/>
              <a:gd name="T66" fmla="*/ 8 w 69"/>
              <a:gd name="T67" fmla="*/ 31 h 106"/>
              <a:gd name="T68" fmla="*/ 47 w 69"/>
              <a:gd name="T69" fmla="*/ 9 h 106"/>
              <a:gd name="T70" fmla="*/ 47 w 69"/>
              <a:gd name="T71" fmla="*/ 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9" h="106">
                <a:moveTo>
                  <a:pt x="13" y="57"/>
                </a:moveTo>
                <a:cubicBezTo>
                  <a:pt x="11" y="54"/>
                  <a:pt x="7" y="58"/>
                  <a:pt x="5" y="58"/>
                </a:cubicBezTo>
                <a:cubicBezTo>
                  <a:pt x="4" y="60"/>
                  <a:pt x="3" y="62"/>
                  <a:pt x="3" y="62"/>
                </a:cubicBezTo>
                <a:cubicBezTo>
                  <a:pt x="2" y="63"/>
                  <a:pt x="0" y="66"/>
                  <a:pt x="1" y="66"/>
                </a:cubicBezTo>
                <a:cubicBezTo>
                  <a:pt x="3" y="66"/>
                  <a:pt x="5" y="69"/>
                  <a:pt x="5" y="67"/>
                </a:cubicBezTo>
                <a:cubicBezTo>
                  <a:pt x="6" y="65"/>
                  <a:pt x="7" y="63"/>
                  <a:pt x="9" y="66"/>
                </a:cubicBezTo>
                <a:cubicBezTo>
                  <a:pt x="10" y="66"/>
                  <a:pt x="11" y="67"/>
                  <a:pt x="12" y="68"/>
                </a:cubicBezTo>
                <a:cubicBezTo>
                  <a:pt x="12" y="66"/>
                  <a:pt x="15" y="66"/>
                  <a:pt x="17" y="64"/>
                </a:cubicBezTo>
                <a:cubicBezTo>
                  <a:pt x="19" y="62"/>
                  <a:pt x="16" y="60"/>
                  <a:pt x="13" y="57"/>
                </a:cubicBezTo>
                <a:close/>
                <a:moveTo>
                  <a:pt x="69" y="82"/>
                </a:moveTo>
                <a:cubicBezTo>
                  <a:pt x="69" y="79"/>
                  <a:pt x="62" y="77"/>
                  <a:pt x="62" y="78"/>
                </a:cubicBezTo>
                <a:cubicBezTo>
                  <a:pt x="61" y="80"/>
                  <a:pt x="59" y="80"/>
                  <a:pt x="58" y="78"/>
                </a:cubicBezTo>
                <a:cubicBezTo>
                  <a:pt x="57" y="76"/>
                  <a:pt x="59" y="74"/>
                  <a:pt x="58" y="74"/>
                </a:cubicBezTo>
                <a:cubicBezTo>
                  <a:pt x="57" y="74"/>
                  <a:pt x="56" y="72"/>
                  <a:pt x="56" y="71"/>
                </a:cubicBezTo>
                <a:cubicBezTo>
                  <a:pt x="56" y="69"/>
                  <a:pt x="54" y="63"/>
                  <a:pt x="51" y="62"/>
                </a:cubicBezTo>
                <a:cubicBezTo>
                  <a:pt x="47" y="61"/>
                  <a:pt x="47" y="56"/>
                  <a:pt x="46" y="54"/>
                </a:cubicBezTo>
                <a:cubicBezTo>
                  <a:pt x="46" y="51"/>
                  <a:pt x="43" y="53"/>
                  <a:pt x="42" y="50"/>
                </a:cubicBezTo>
                <a:cubicBezTo>
                  <a:pt x="40" y="48"/>
                  <a:pt x="37" y="49"/>
                  <a:pt x="35" y="49"/>
                </a:cubicBezTo>
                <a:cubicBezTo>
                  <a:pt x="34" y="49"/>
                  <a:pt x="35" y="46"/>
                  <a:pt x="38" y="45"/>
                </a:cubicBezTo>
                <a:cubicBezTo>
                  <a:pt x="40" y="43"/>
                  <a:pt x="43" y="35"/>
                  <a:pt x="43" y="33"/>
                </a:cubicBezTo>
                <a:cubicBezTo>
                  <a:pt x="43" y="31"/>
                  <a:pt x="32" y="31"/>
                  <a:pt x="30" y="32"/>
                </a:cubicBezTo>
                <a:cubicBezTo>
                  <a:pt x="28" y="33"/>
                  <a:pt x="26" y="31"/>
                  <a:pt x="28" y="30"/>
                </a:cubicBezTo>
                <a:cubicBezTo>
                  <a:pt x="30" y="29"/>
                  <a:pt x="33" y="26"/>
                  <a:pt x="33" y="24"/>
                </a:cubicBezTo>
                <a:cubicBezTo>
                  <a:pt x="33" y="23"/>
                  <a:pt x="36" y="22"/>
                  <a:pt x="34" y="20"/>
                </a:cubicBezTo>
                <a:cubicBezTo>
                  <a:pt x="33" y="19"/>
                  <a:pt x="33" y="22"/>
                  <a:pt x="31" y="23"/>
                </a:cubicBezTo>
                <a:cubicBezTo>
                  <a:pt x="30" y="24"/>
                  <a:pt x="27" y="24"/>
                  <a:pt x="24" y="23"/>
                </a:cubicBezTo>
                <a:cubicBezTo>
                  <a:pt x="21" y="22"/>
                  <a:pt x="19" y="27"/>
                  <a:pt x="19" y="29"/>
                </a:cubicBezTo>
                <a:cubicBezTo>
                  <a:pt x="20" y="31"/>
                  <a:pt x="16" y="32"/>
                  <a:pt x="16" y="34"/>
                </a:cubicBezTo>
                <a:cubicBezTo>
                  <a:pt x="17" y="35"/>
                  <a:pt x="16" y="36"/>
                  <a:pt x="15" y="35"/>
                </a:cubicBezTo>
                <a:cubicBezTo>
                  <a:pt x="14" y="35"/>
                  <a:pt x="13" y="32"/>
                  <a:pt x="11" y="34"/>
                </a:cubicBezTo>
                <a:cubicBezTo>
                  <a:pt x="8" y="36"/>
                  <a:pt x="13" y="38"/>
                  <a:pt x="16" y="38"/>
                </a:cubicBezTo>
                <a:cubicBezTo>
                  <a:pt x="18" y="38"/>
                  <a:pt x="13" y="40"/>
                  <a:pt x="13" y="43"/>
                </a:cubicBezTo>
                <a:cubicBezTo>
                  <a:pt x="12" y="46"/>
                  <a:pt x="16" y="45"/>
                  <a:pt x="17" y="47"/>
                </a:cubicBezTo>
                <a:cubicBezTo>
                  <a:pt x="17" y="49"/>
                  <a:pt x="11" y="49"/>
                  <a:pt x="11" y="51"/>
                </a:cubicBezTo>
                <a:cubicBezTo>
                  <a:pt x="11" y="53"/>
                  <a:pt x="14" y="50"/>
                  <a:pt x="16" y="49"/>
                </a:cubicBezTo>
                <a:cubicBezTo>
                  <a:pt x="17" y="49"/>
                  <a:pt x="15" y="54"/>
                  <a:pt x="19" y="54"/>
                </a:cubicBezTo>
                <a:cubicBezTo>
                  <a:pt x="22" y="53"/>
                  <a:pt x="21" y="48"/>
                  <a:pt x="23" y="48"/>
                </a:cubicBezTo>
                <a:cubicBezTo>
                  <a:pt x="24" y="48"/>
                  <a:pt x="22" y="51"/>
                  <a:pt x="23" y="53"/>
                </a:cubicBezTo>
                <a:cubicBezTo>
                  <a:pt x="24" y="55"/>
                  <a:pt x="21" y="58"/>
                  <a:pt x="21" y="60"/>
                </a:cubicBezTo>
                <a:cubicBezTo>
                  <a:pt x="21" y="61"/>
                  <a:pt x="28" y="61"/>
                  <a:pt x="31" y="59"/>
                </a:cubicBezTo>
                <a:cubicBezTo>
                  <a:pt x="33" y="56"/>
                  <a:pt x="34" y="59"/>
                  <a:pt x="32" y="61"/>
                </a:cubicBezTo>
                <a:cubicBezTo>
                  <a:pt x="31" y="63"/>
                  <a:pt x="32" y="64"/>
                  <a:pt x="34" y="65"/>
                </a:cubicBezTo>
                <a:cubicBezTo>
                  <a:pt x="36" y="66"/>
                  <a:pt x="36" y="66"/>
                  <a:pt x="35" y="68"/>
                </a:cubicBezTo>
                <a:cubicBezTo>
                  <a:pt x="34" y="69"/>
                  <a:pt x="35" y="72"/>
                  <a:pt x="35" y="74"/>
                </a:cubicBezTo>
                <a:cubicBezTo>
                  <a:pt x="34" y="75"/>
                  <a:pt x="28" y="75"/>
                  <a:pt x="28" y="74"/>
                </a:cubicBezTo>
                <a:cubicBezTo>
                  <a:pt x="28" y="73"/>
                  <a:pt x="25" y="74"/>
                  <a:pt x="26" y="75"/>
                </a:cubicBezTo>
                <a:cubicBezTo>
                  <a:pt x="26" y="77"/>
                  <a:pt x="23" y="78"/>
                  <a:pt x="24" y="80"/>
                </a:cubicBezTo>
                <a:cubicBezTo>
                  <a:pt x="24" y="81"/>
                  <a:pt x="28" y="81"/>
                  <a:pt x="28" y="82"/>
                </a:cubicBezTo>
                <a:cubicBezTo>
                  <a:pt x="28" y="84"/>
                  <a:pt x="25" y="86"/>
                  <a:pt x="21" y="87"/>
                </a:cubicBezTo>
                <a:cubicBezTo>
                  <a:pt x="17" y="88"/>
                  <a:pt x="22" y="91"/>
                  <a:pt x="24" y="90"/>
                </a:cubicBezTo>
                <a:cubicBezTo>
                  <a:pt x="25" y="89"/>
                  <a:pt x="25" y="91"/>
                  <a:pt x="28" y="91"/>
                </a:cubicBezTo>
                <a:cubicBezTo>
                  <a:pt x="30" y="91"/>
                  <a:pt x="32" y="93"/>
                  <a:pt x="35" y="92"/>
                </a:cubicBezTo>
                <a:cubicBezTo>
                  <a:pt x="38" y="91"/>
                  <a:pt x="38" y="92"/>
                  <a:pt x="36" y="93"/>
                </a:cubicBezTo>
                <a:cubicBezTo>
                  <a:pt x="33" y="95"/>
                  <a:pt x="30" y="93"/>
                  <a:pt x="28" y="95"/>
                </a:cubicBezTo>
                <a:cubicBezTo>
                  <a:pt x="26" y="96"/>
                  <a:pt x="18" y="103"/>
                  <a:pt x="19" y="105"/>
                </a:cubicBezTo>
                <a:cubicBezTo>
                  <a:pt x="20" y="106"/>
                  <a:pt x="21" y="104"/>
                  <a:pt x="24" y="102"/>
                </a:cubicBezTo>
                <a:cubicBezTo>
                  <a:pt x="27" y="101"/>
                  <a:pt x="28" y="103"/>
                  <a:pt x="29" y="103"/>
                </a:cubicBezTo>
                <a:cubicBezTo>
                  <a:pt x="31" y="104"/>
                  <a:pt x="31" y="100"/>
                  <a:pt x="32" y="100"/>
                </a:cubicBezTo>
                <a:cubicBezTo>
                  <a:pt x="34" y="101"/>
                  <a:pt x="35" y="99"/>
                  <a:pt x="37" y="100"/>
                </a:cubicBezTo>
                <a:cubicBezTo>
                  <a:pt x="40" y="100"/>
                  <a:pt x="42" y="99"/>
                  <a:pt x="43" y="98"/>
                </a:cubicBezTo>
                <a:cubicBezTo>
                  <a:pt x="44" y="97"/>
                  <a:pt x="47" y="100"/>
                  <a:pt x="48" y="100"/>
                </a:cubicBezTo>
                <a:cubicBezTo>
                  <a:pt x="49" y="99"/>
                  <a:pt x="54" y="98"/>
                  <a:pt x="56" y="98"/>
                </a:cubicBezTo>
                <a:cubicBezTo>
                  <a:pt x="58" y="98"/>
                  <a:pt x="64" y="96"/>
                  <a:pt x="66" y="94"/>
                </a:cubicBezTo>
                <a:cubicBezTo>
                  <a:pt x="67" y="93"/>
                  <a:pt x="65" y="92"/>
                  <a:pt x="63" y="93"/>
                </a:cubicBezTo>
                <a:cubicBezTo>
                  <a:pt x="61" y="93"/>
                  <a:pt x="61" y="91"/>
                  <a:pt x="63" y="89"/>
                </a:cubicBezTo>
                <a:cubicBezTo>
                  <a:pt x="65" y="87"/>
                  <a:pt x="69" y="85"/>
                  <a:pt x="69" y="82"/>
                </a:cubicBezTo>
                <a:close/>
                <a:moveTo>
                  <a:pt x="12" y="25"/>
                </a:moveTo>
                <a:cubicBezTo>
                  <a:pt x="11" y="23"/>
                  <a:pt x="6" y="31"/>
                  <a:pt x="8" y="31"/>
                </a:cubicBezTo>
                <a:cubicBezTo>
                  <a:pt x="10" y="31"/>
                  <a:pt x="14" y="26"/>
                  <a:pt x="12" y="25"/>
                </a:cubicBezTo>
                <a:close/>
                <a:moveTo>
                  <a:pt x="47" y="9"/>
                </a:moveTo>
                <a:cubicBezTo>
                  <a:pt x="49" y="7"/>
                  <a:pt x="51" y="0"/>
                  <a:pt x="48" y="1"/>
                </a:cubicBezTo>
                <a:cubicBezTo>
                  <a:pt x="46" y="2"/>
                  <a:pt x="46" y="10"/>
                  <a:pt x="47" y="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7" name="Freeform 139"/>
          <p:cNvSpPr>
            <a:spLocks noEditPoints="1" noChangeArrowheads="1"/>
          </p:cNvSpPr>
          <p:nvPr/>
        </p:nvSpPr>
        <p:spPr bwMode="auto">
          <a:xfrm>
            <a:off x="3282890" y="2025396"/>
            <a:ext cx="70229" cy="67848"/>
          </a:xfrm>
          <a:custGeom>
            <a:avLst/>
            <a:gdLst>
              <a:gd name="T0" fmla="*/ 16 w 33"/>
              <a:gd name="T1" fmla="*/ 12 h 32"/>
              <a:gd name="T2" fmla="*/ 16 w 33"/>
              <a:gd name="T3" fmla="*/ 7 h 32"/>
              <a:gd name="T4" fmla="*/ 17 w 33"/>
              <a:gd name="T5" fmla="*/ 1 h 32"/>
              <a:gd name="T6" fmla="*/ 12 w 33"/>
              <a:gd name="T7" fmla="*/ 4 h 32"/>
              <a:gd name="T8" fmla="*/ 8 w 33"/>
              <a:gd name="T9" fmla="*/ 6 h 32"/>
              <a:gd name="T10" fmla="*/ 8 w 33"/>
              <a:gd name="T11" fmla="*/ 9 h 32"/>
              <a:gd name="T12" fmla="*/ 4 w 33"/>
              <a:gd name="T13" fmla="*/ 7 h 32"/>
              <a:gd name="T14" fmla="*/ 1 w 33"/>
              <a:gd name="T15" fmla="*/ 12 h 32"/>
              <a:gd name="T16" fmla="*/ 1 w 33"/>
              <a:gd name="T17" fmla="*/ 20 h 32"/>
              <a:gd name="T18" fmla="*/ 3 w 33"/>
              <a:gd name="T19" fmla="*/ 26 h 32"/>
              <a:gd name="T20" fmla="*/ 4 w 33"/>
              <a:gd name="T21" fmla="*/ 29 h 32"/>
              <a:gd name="T22" fmla="*/ 11 w 33"/>
              <a:gd name="T23" fmla="*/ 30 h 32"/>
              <a:gd name="T24" fmla="*/ 13 w 33"/>
              <a:gd name="T25" fmla="*/ 29 h 32"/>
              <a:gd name="T26" fmla="*/ 10 w 33"/>
              <a:gd name="T27" fmla="*/ 26 h 32"/>
              <a:gd name="T28" fmla="*/ 14 w 33"/>
              <a:gd name="T29" fmla="*/ 26 h 32"/>
              <a:gd name="T30" fmla="*/ 19 w 33"/>
              <a:gd name="T31" fmla="*/ 26 h 32"/>
              <a:gd name="T32" fmla="*/ 16 w 33"/>
              <a:gd name="T33" fmla="*/ 22 h 32"/>
              <a:gd name="T34" fmla="*/ 13 w 33"/>
              <a:gd name="T35" fmla="*/ 22 h 32"/>
              <a:gd name="T36" fmla="*/ 15 w 33"/>
              <a:gd name="T37" fmla="*/ 17 h 32"/>
              <a:gd name="T38" fmla="*/ 20 w 33"/>
              <a:gd name="T39" fmla="*/ 15 h 32"/>
              <a:gd name="T40" fmla="*/ 16 w 33"/>
              <a:gd name="T41" fmla="*/ 12 h 32"/>
              <a:gd name="T42" fmla="*/ 32 w 33"/>
              <a:gd name="T43" fmla="*/ 18 h 32"/>
              <a:gd name="T44" fmla="*/ 29 w 33"/>
              <a:gd name="T45" fmla="*/ 20 h 32"/>
              <a:gd name="T46" fmla="*/ 27 w 33"/>
              <a:gd name="T47" fmla="*/ 18 h 32"/>
              <a:gd name="T48" fmla="*/ 23 w 33"/>
              <a:gd name="T49" fmla="*/ 20 h 32"/>
              <a:gd name="T50" fmla="*/ 25 w 33"/>
              <a:gd name="T51" fmla="*/ 26 h 32"/>
              <a:gd name="T52" fmla="*/ 23 w 33"/>
              <a:gd name="T53" fmla="*/ 28 h 32"/>
              <a:gd name="T54" fmla="*/ 25 w 33"/>
              <a:gd name="T55" fmla="*/ 31 h 32"/>
              <a:gd name="T56" fmla="*/ 30 w 33"/>
              <a:gd name="T57" fmla="*/ 25 h 32"/>
              <a:gd name="T58" fmla="*/ 32 w 33"/>
              <a:gd name="T59" fmla="*/ 1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" h="32">
                <a:moveTo>
                  <a:pt x="16" y="12"/>
                </a:moveTo>
                <a:cubicBezTo>
                  <a:pt x="15" y="11"/>
                  <a:pt x="15" y="8"/>
                  <a:pt x="16" y="7"/>
                </a:cubicBezTo>
                <a:cubicBezTo>
                  <a:pt x="17" y="6"/>
                  <a:pt x="18" y="2"/>
                  <a:pt x="17" y="1"/>
                </a:cubicBezTo>
                <a:cubicBezTo>
                  <a:pt x="16" y="0"/>
                  <a:pt x="12" y="1"/>
                  <a:pt x="12" y="4"/>
                </a:cubicBezTo>
                <a:cubicBezTo>
                  <a:pt x="12" y="7"/>
                  <a:pt x="9" y="5"/>
                  <a:pt x="8" y="6"/>
                </a:cubicBezTo>
                <a:cubicBezTo>
                  <a:pt x="7" y="7"/>
                  <a:pt x="9" y="8"/>
                  <a:pt x="8" y="9"/>
                </a:cubicBezTo>
                <a:cubicBezTo>
                  <a:pt x="7" y="10"/>
                  <a:pt x="6" y="7"/>
                  <a:pt x="4" y="7"/>
                </a:cubicBezTo>
                <a:cubicBezTo>
                  <a:pt x="2" y="7"/>
                  <a:pt x="2" y="10"/>
                  <a:pt x="1" y="12"/>
                </a:cubicBezTo>
                <a:cubicBezTo>
                  <a:pt x="0" y="14"/>
                  <a:pt x="0" y="17"/>
                  <a:pt x="1" y="20"/>
                </a:cubicBezTo>
                <a:cubicBezTo>
                  <a:pt x="1" y="22"/>
                  <a:pt x="4" y="24"/>
                  <a:pt x="3" y="26"/>
                </a:cubicBezTo>
                <a:cubicBezTo>
                  <a:pt x="3" y="27"/>
                  <a:pt x="4" y="28"/>
                  <a:pt x="4" y="29"/>
                </a:cubicBezTo>
                <a:cubicBezTo>
                  <a:pt x="7" y="29"/>
                  <a:pt x="10" y="29"/>
                  <a:pt x="11" y="30"/>
                </a:cubicBezTo>
                <a:cubicBezTo>
                  <a:pt x="11" y="30"/>
                  <a:pt x="12" y="30"/>
                  <a:pt x="13" y="29"/>
                </a:cubicBezTo>
                <a:cubicBezTo>
                  <a:pt x="12" y="28"/>
                  <a:pt x="10" y="27"/>
                  <a:pt x="10" y="26"/>
                </a:cubicBezTo>
                <a:cubicBezTo>
                  <a:pt x="11" y="24"/>
                  <a:pt x="13" y="25"/>
                  <a:pt x="14" y="26"/>
                </a:cubicBezTo>
                <a:cubicBezTo>
                  <a:pt x="15" y="28"/>
                  <a:pt x="19" y="28"/>
                  <a:pt x="19" y="26"/>
                </a:cubicBezTo>
                <a:cubicBezTo>
                  <a:pt x="19" y="25"/>
                  <a:pt x="18" y="21"/>
                  <a:pt x="16" y="22"/>
                </a:cubicBezTo>
                <a:cubicBezTo>
                  <a:pt x="15" y="23"/>
                  <a:pt x="14" y="23"/>
                  <a:pt x="13" y="22"/>
                </a:cubicBezTo>
                <a:cubicBezTo>
                  <a:pt x="13" y="21"/>
                  <a:pt x="15" y="19"/>
                  <a:pt x="15" y="17"/>
                </a:cubicBezTo>
                <a:cubicBezTo>
                  <a:pt x="16" y="16"/>
                  <a:pt x="19" y="16"/>
                  <a:pt x="20" y="15"/>
                </a:cubicBezTo>
                <a:cubicBezTo>
                  <a:pt x="20" y="14"/>
                  <a:pt x="17" y="12"/>
                  <a:pt x="16" y="12"/>
                </a:cubicBezTo>
                <a:close/>
                <a:moveTo>
                  <a:pt x="32" y="18"/>
                </a:moveTo>
                <a:cubicBezTo>
                  <a:pt x="31" y="18"/>
                  <a:pt x="30" y="19"/>
                  <a:pt x="29" y="20"/>
                </a:cubicBezTo>
                <a:cubicBezTo>
                  <a:pt x="29" y="20"/>
                  <a:pt x="27" y="16"/>
                  <a:pt x="27" y="18"/>
                </a:cubicBezTo>
                <a:cubicBezTo>
                  <a:pt x="27" y="20"/>
                  <a:pt x="25" y="17"/>
                  <a:pt x="23" y="20"/>
                </a:cubicBezTo>
                <a:cubicBezTo>
                  <a:pt x="21" y="23"/>
                  <a:pt x="24" y="25"/>
                  <a:pt x="25" y="26"/>
                </a:cubicBezTo>
                <a:cubicBezTo>
                  <a:pt x="27" y="27"/>
                  <a:pt x="25" y="29"/>
                  <a:pt x="23" y="28"/>
                </a:cubicBezTo>
                <a:cubicBezTo>
                  <a:pt x="21" y="28"/>
                  <a:pt x="23" y="31"/>
                  <a:pt x="25" y="31"/>
                </a:cubicBezTo>
                <a:cubicBezTo>
                  <a:pt x="28" y="32"/>
                  <a:pt x="30" y="27"/>
                  <a:pt x="30" y="25"/>
                </a:cubicBezTo>
                <a:cubicBezTo>
                  <a:pt x="30" y="24"/>
                  <a:pt x="33" y="19"/>
                  <a:pt x="32" y="1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8" name="Freeform 140"/>
          <p:cNvSpPr>
            <a:spLocks noEditPoints="1" noChangeArrowheads="1"/>
          </p:cNvSpPr>
          <p:nvPr/>
        </p:nvSpPr>
        <p:spPr bwMode="auto">
          <a:xfrm>
            <a:off x="3330502" y="1756385"/>
            <a:ext cx="183309" cy="322575"/>
          </a:xfrm>
          <a:custGeom>
            <a:avLst/>
            <a:gdLst>
              <a:gd name="T0" fmla="*/ 84 w 86"/>
              <a:gd name="T1" fmla="*/ 32 h 151"/>
              <a:gd name="T2" fmla="*/ 82 w 86"/>
              <a:gd name="T3" fmla="*/ 20 h 151"/>
              <a:gd name="T4" fmla="*/ 72 w 86"/>
              <a:gd name="T5" fmla="*/ 8 h 151"/>
              <a:gd name="T6" fmla="*/ 60 w 86"/>
              <a:gd name="T7" fmla="*/ 7 h 151"/>
              <a:gd name="T8" fmla="*/ 48 w 86"/>
              <a:gd name="T9" fmla="*/ 7 h 151"/>
              <a:gd name="T10" fmla="*/ 42 w 86"/>
              <a:gd name="T11" fmla="*/ 14 h 151"/>
              <a:gd name="T12" fmla="*/ 34 w 86"/>
              <a:gd name="T13" fmla="*/ 23 h 151"/>
              <a:gd name="T14" fmla="*/ 29 w 86"/>
              <a:gd name="T15" fmla="*/ 31 h 151"/>
              <a:gd name="T16" fmla="*/ 23 w 86"/>
              <a:gd name="T17" fmla="*/ 37 h 151"/>
              <a:gd name="T18" fmla="*/ 18 w 86"/>
              <a:gd name="T19" fmla="*/ 52 h 151"/>
              <a:gd name="T20" fmla="*/ 19 w 86"/>
              <a:gd name="T21" fmla="*/ 59 h 151"/>
              <a:gd name="T22" fmla="*/ 8 w 86"/>
              <a:gd name="T23" fmla="*/ 64 h 151"/>
              <a:gd name="T24" fmla="*/ 7 w 86"/>
              <a:gd name="T25" fmla="*/ 78 h 151"/>
              <a:gd name="T26" fmla="*/ 12 w 86"/>
              <a:gd name="T27" fmla="*/ 89 h 151"/>
              <a:gd name="T28" fmla="*/ 9 w 86"/>
              <a:gd name="T29" fmla="*/ 96 h 151"/>
              <a:gd name="T30" fmla="*/ 5 w 86"/>
              <a:gd name="T31" fmla="*/ 104 h 151"/>
              <a:gd name="T32" fmla="*/ 2 w 86"/>
              <a:gd name="T33" fmla="*/ 115 h 151"/>
              <a:gd name="T34" fmla="*/ 0 w 86"/>
              <a:gd name="T35" fmla="*/ 115 h 151"/>
              <a:gd name="T36" fmla="*/ 6 w 86"/>
              <a:gd name="T37" fmla="*/ 129 h 151"/>
              <a:gd name="T38" fmla="*/ 11 w 86"/>
              <a:gd name="T39" fmla="*/ 140 h 151"/>
              <a:gd name="T40" fmla="*/ 13 w 86"/>
              <a:gd name="T41" fmla="*/ 149 h 151"/>
              <a:gd name="T42" fmla="*/ 21 w 86"/>
              <a:gd name="T43" fmla="*/ 145 h 151"/>
              <a:gd name="T44" fmla="*/ 28 w 86"/>
              <a:gd name="T45" fmla="*/ 142 h 151"/>
              <a:gd name="T46" fmla="*/ 35 w 86"/>
              <a:gd name="T47" fmla="*/ 140 h 151"/>
              <a:gd name="T48" fmla="*/ 36 w 86"/>
              <a:gd name="T49" fmla="*/ 134 h 151"/>
              <a:gd name="T50" fmla="*/ 37 w 86"/>
              <a:gd name="T51" fmla="*/ 120 h 151"/>
              <a:gd name="T52" fmla="*/ 47 w 86"/>
              <a:gd name="T53" fmla="*/ 110 h 151"/>
              <a:gd name="T54" fmla="*/ 45 w 86"/>
              <a:gd name="T55" fmla="*/ 97 h 151"/>
              <a:gd name="T56" fmla="*/ 39 w 86"/>
              <a:gd name="T57" fmla="*/ 88 h 151"/>
              <a:gd name="T58" fmla="*/ 44 w 86"/>
              <a:gd name="T59" fmla="*/ 76 h 151"/>
              <a:gd name="T60" fmla="*/ 52 w 86"/>
              <a:gd name="T61" fmla="*/ 67 h 151"/>
              <a:gd name="T62" fmla="*/ 69 w 86"/>
              <a:gd name="T63" fmla="*/ 55 h 151"/>
              <a:gd name="T64" fmla="*/ 71 w 86"/>
              <a:gd name="T65" fmla="*/ 43 h 151"/>
              <a:gd name="T66" fmla="*/ 82 w 86"/>
              <a:gd name="T67" fmla="*/ 39 h 151"/>
              <a:gd name="T68" fmla="*/ 85 w 86"/>
              <a:gd name="T69" fmla="*/ 36 h 151"/>
              <a:gd name="T70" fmla="*/ 46 w 86"/>
              <a:gd name="T71" fmla="*/ 13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6" h="151">
                <a:moveTo>
                  <a:pt x="85" y="36"/>
                </a:moveTo>
                <a:cubicBezTo>
                  <a:pt x="84" y="35"/>
                  <a:pt x="82" y="32"/>
                  <a:pt x="84" y="32"/>
                </a:cubicBezTo>
                <a:cubicBezTo>
                  <a:pt x="85" y="32"/>
                  <a:pt x="86" y="27"/>
                  <a:pt x="84" y="26"/>
                </a:cubicBezTo>
                <a:cubicBezTo>
                  <a:pt x="82" y="25"/>
                  <a:pt x="84" y="21"/>
                  <a:pt x="82" y="20"/>
                </a:cubicBezTo>
                <a:cubicBezTo>
                  <a:pt x="81" y="19"/>
                  <a:pt x="82" y="16"/>
                  <a:pt x="82" y="14"/>
                </a:cubicBezTo>
                <a:cubicBezTo>
                  <a:pt x="82" y="11"/>
                  <a:pt x="76" y="9"/>
                  <a:pt x="72" y="8"/>
                </a:cubicBezTo>
                <a:cubicBezTo>
                  <a:pt x="69" y="6"/>
                  <a:pt x="67" y="3"/>
                  <a:pt x="64" y="2"/>
                </a:cubicBezTo>
                <a:cubicBezTo>
                  <a:pt x="61" y="0"/>
                  <a:pt x="60" y="4"/>
                  <a:pt x="60" y="7"/>
                </a:cubicBezTo>
                <a:cubicBezTo>
                  <a:pt x="60" y="10"/>
                  <a:pt x="58" y="10"/>
                  <a:pt x="56" y="8"/>
                </a:cubicBezTo>
                <a:cubicBezTo>
                  <a:pt x="54" y="7"/>
                  <a:pt x="51" y="8"/>
                  <a:pt x="48" y="7"/>
                </a:cubicBezTo>
                <a:cubicBezTo>
                  <a:pt x="46" y="6"/>
                  <a:pt x="47" y="10"/>
                  <a:pt x="47" y="12"/>
                </a:cubicBezTo>
                <a:cubicBezTo>
                  <a:pt x="47" y="14"/>
                  <a:pt x="44" y="14"/>
                  <a:pt x="42" y="14"/>
                </a:cubicBezTo>
                <a:cubicBezTo>
                  <a:pt x="40" y="14"/>
                  <a:pt x="36" y="15"/>
                  <a:pt x="36" y="18"/>
                </a:cubicBezTo>
                <a:cubicBezTo>
                  <a:pt x="36" y="20"/>
                  <a:pt x="33" y="21"/>
                  <a:pt x="34" y="23"/>
                </a:cubicBezTo>
                <a:cubicBezTo>
                  <a:pt x="35" y="24"/>
                  <a:pt x="34" y="25"/>
                  <a:pt x="33" y="26"/>
                </a:cubicBezTo>
                <a:cubicBezTo>
                  <a:pt x="31" y="27"/>
                  <a:pt x="30" y="31"/>
                  <a:pt x="29" y="31"/>
                </a:cubicBezTo>
                <a:cubicBezTo>
                  <a:pt x="28" y="32"/>
                  <a:pt x="30" y="34"/>
                  <a:pt x="28" y="35"/>
                </a:cubicBezTo>
                <a:cubicBezTo>
                  <a:pt x="26" y="37"/>
                  <a:pt x="24" y="36"/>
                  <a:pt x="23" y="37"/>
                </a:cubicBezTo>
                <a:cubicBezTo>
                  <a:pt x="22" y="38"/>
                  <a:pt x="23" y="40"/>
                  <a:pt x="22" y="43"/>
                </a:cubicBezTo>
                <a:cubicBezTo>
                  <a:pt x="22" y="46"/>
                  <a:pt x="20" y="49"/>
                  <a:pt x="18" y="52"/>
                </a:cubicBezTo>
                <a:cubicBezTo>
                  <a:pt x="16" y="54"/>
                  <a:pt x="18" y="55"/>
                  <a:pt x="19" y="55"/>
                </a:cubicBezTo>
                <a:cubicBezTo>
                  <a:pt x="20" y="56"/>
                  <a:pt x="20" y="57"/>
                  <a:pt x="19" y="59"/>
                </a:cubicBezTo>
                <a:cubicBezTo>
                  <a:pt x="18" y="61"/>
                  <a:pt x="16" y="60"/>
                  <a:pt x="15" y="60"/>
                </a:cubicBezTo>
                <a:cubicBezTo>
                  <a:pt x="13" y="59"/>
                  <a:pt x="10" y="61"/>
                  <a:pt x="8" y="64"/>
                </a:cubicBezTo>
                <a:cubicBezTo>
                  <a:pt x="6" y="67"/>
                  <a:pt x="7" y="69"/>
                  <a:pt x="7" y="71"/>
                </a:cubicBezTo>
                <a:cubicBezTo>
                  <a:pt x="8" y="73"/>
                  <a:pt x="6" y="75"/>
                  <a:pt x="7" y="78"/>
                </a:cubicBezTo>
                <a:cubicBezTo>
                  <a:pt x="9" y="81"/>
                  <a:pt x="7" y="82"/>
                  <a:pt x="7" y="84"/>
                </a:cubicBezTo>
                <a:cubicBezTo>
                  <a:pt x="7" y="87"/>
                  <a:pt x="11" y="87"/>
                  <a:pt x="12" y="89"/>
                </a:cubicBezTo>
                <a:cubicBezTo>
                  <a:pt x="12" y="92"/>
                  <a:pt x="10" y="93"/>
                  <a:pt x="9" y="93"/>
                </a:cubicBezTo>
                <a:cubicBezTo>
                  <a:pt x="8" y="93"/>
                  <a:pt x="8" y="96"/>
                  <a:pt x="9" y="96"/>
                </a:cubicBezTo>
                <a:cubicBezTo>
                  <a:pt x="11" y="97"/>
                  <a:pt x="10" y="101"/>
                  <a:pt x="10" y="103"/>
                </a:cubicBezTo>
                <a:cubicBezTo>
                  <a:pt x="9" y="104"/>
                  <a:pt x="5" y="103"/>
                  <a:pt x="5" y="104"/>
                </a:cubicBezTo>
                <a:cubicBezTo>
                  <a:pt x="5" y="106"/>
                  <a:pt x="4" y="109"/>
                  <a:pt x="4" y="110"/>
                </a:cubicBezTo>
                <a:cubicBezTo>
                  <a:pt x="4" y="111"/>
                  <a:pt x="4" y="116"/>
                  <a:pt x="2" y="115"/>
                </a:cubicBezTo>
                <a:cubicBezTo>
                  <a:pt x="2" y="114"/>
                  <a:pt x="1" y="114"/>
                  <a:pt x="0" y="114"/>
                </a:cubicBezTo>
                <a:cubicBezTo>
                  <a:pt x="0" y="114"/>
                  <a:pt x="0" y="115"/>
                  <a:pt x="0" y="115"/>
                </a:cubicBezTo>
                <a:cubicBezTo>
                  <a:pt x="0" y="117"/>
                  <a:pt x="1" y="120"/>
                  <a:pt x="3" y="122"/>
                </a:cubicBezTo>
                <a:cubicBezTo>
                  <a:pt x="5" y="124"/>
                  <a:pt x="4" y="126"/>
                  <a:pt x="6" y="129"/>
                </a:cubicBezTo>
                <a:cubicBezTo>
                  <a:pt x="8" y="132"/>
                  <a:pt x="7" y="133"/>
                  <a:pt x="9" y="135"/>
                </a:cubicBezTo>
                <a:cubicBezTo>
                  <a:pt x="11" y="137"/>
                  <a:pt x="12" y="138"/>
                  <a:pt x="11" y="140"/>
                </a:cubicBezTo>
                <a:cubicBezTo>
                  <a:pt x="10" y="143"/>
                  <a:pt x="12" y="142"/>
                  <a:pt x="13" y="144"/>
                </a:cubicBezTo>
                <a:cubicBezTo>
                  <a:pt x="13" y="145"/>
                  <a:pt x="12" y="148"/>
                  <a:pt x="13" y="149"/>
                </a:cubicBezTo>
                <a:cubicBezTo>
                  <a:pt x="13" y="151"/>
                  <a:pt x="15" y="149"/>
                  <a:pt x="18" y="149"/>
                </a:cubicBezTo>
                <a:cubicBezTo>
                  <a:pt x="21" y="149"/>
                  <a:pt x="20" y="147"/>
                  <a:pt x="21" y="145"/>
                </a:cubicBezTo>
                <a:cubicBezTo>
                  <a:pt x="21" y="143"/>
                  <a:pt x="22" y="144"/>
                  <a:pt x="23" y="143"/>
                </a:cubicBezTo>
                <a:cubicBezTo>
                  <a:pt x="23" y="142"/>
                  <a:pt x="26" y="141"/>
                  <a:pt x="28" y="142"/>
                </a:cubicBezTo>
                <a:cubicBezTo>
                  <a:pt x="31" y="143"/>
                  <a:pt x="32" y="142"/>
                  <a:pt x="32" y="139"/>
                </a:cubicBezTo>
                <a:cubicBezTo>
                  <a:pt x="33" y="137"/>
                  <a:pt x="34" y="140"/>
                  <a:pt x="35" y="140"/>
                </a:cubicBezTo>
                <a:cubicBezTo>
                  <a:pt x="36" y="141"/>
                  <a:pt x="38" y="136"/>
                  <a:pt x="39" y="134"/>
                </a:cubicBezTo>
                <a:cubicBezTo>
                  <a:pt x="40" y="131"/>
                  <a:pt x="39" y="132"/>
                  <a:pt x="36" y="134"/>
                </a:cubicBezTo>
                <a:cubicBezTo>
                  <a:pt x="34" y="137"/>
                  <a:pt x="35" y="132"/>
                  <a:pt x="36" y="129"/>
                </a:cubicBezTo>
                <a:cubicBezTo>
                  <a:pt x="37" y="127"/>
                  <a:pt x="37" y="121"/>
                  <a:pt x="37" y="120"/>
                </a:cubicBezTo>
                <a:cubicBezTo>
                  <a:pt x="38" y="118"/>
                  <a:pt x="38" y="116"/>
                  <a:pt x="41" y="115"/>
                </a:cubicBezTo>
                <a:cubicBezTo>
                  <a:pt x="44" y="115"/>
                  <a:pt x="48" y="111"/>
                  <a:pt x="47" y="110"/>
                </a:cubicBezTo>
                <a:cubicBezTo>
                  <a:pt x="47" y="108"/>
                  <a:pt x="51" y="106"/>
                  <a:pt x="51" y="104"/>
                </a:cubicBezTo>
                <a:cubicBezTo>
                  <a:pt x="51" y="102"/>
                  <a:pt x="47" y="98"/>
                  <a:pt x="45" y="97"/>
                </a:cubicBezTo>
                <a:cubicBezTo>
                  <a:pt x="43" y="96"/>
                  <a:pt x="40" y="97"/>
                  <a:pt x="40" y="95"/>
                </a:cubicBezTo>
                <a:cubicBezTo>
                  <a:pt x="40" y="94"/>
                  <a:pt x="40" y="90"/>
                  <a:pt x="39" y="88"/>
                </a:cubicBezTo>
                <a:cubicBezTo>
                  <a:pt x="39" y="86"/>
                  <a:pt x="42" y="83"/>
                  <a:pt x="42" y="81"/>
                </a:cubicBezTo>
                <a:cubicBezTo>
                  <a:pt x="42" y="79"/>
                  <a:pt x="42" y="76"/>
                  <a:pt x="44" y="76"/>
                </a:cubicBezTo>
                <a:cubicBezTo>
                  <a:pt x="46" y="75"/>
                  <a:pt x="44" y="73"/>
                  <a:pt x="47" y="73"/>
                </a:cubicBezTo>
                <a:cubicBezTo>
                  <a:pt x="49" y="72"/>
                  <a:pt x="49" y="68"/>
                  <a:pt x="52" y="67"/>
                </a:cubicBezTo>
                <a:cubicBezTo>
                  <a:pt x="54" y="66"/>
                  <a:pt x="55" y="65"/>
                  <a:pt x="58" y="63"/>
                </a:cubicBezTo>
                <a:cubicBezTo>
                  <a:pt x="62" y="62"/>
                  <a:pt x="68" y="58"/>
                  <a:pt x="69" y="55"/>
                </a:cubicBezTo>
                <a:cubicBezTo>
                  <a:pt x="70" y="53"/>
                  <a:pt x="65" y="51"/>
                  <a:pt x="68" y="49"/>
                </a:cubicBezTo>
                <a:cubicBezTo>
                  <a:pt x="71" y="47"/>
                  <a:pt x="69" y="44"/>
                  <a:pt x="71" y="43"/>
                </a:cubicBezTo>
                <a:cubicBezTo>
                  <a:pt x="73" y="42"/>
                  <a:pt x="74" y="41"/>
                  <a:pt x="75" y="40"/>
                </a:cubicBezTo>
                <a:cubicBezTo>
                  <a:pt x="77" y="38"/>
                  <a:pt x="79" y="40"/>
                  <a:pt x="82" y="39"/>
                </a:cubicBezTo>
                <a:cubicBezTo>
                  <a:pt x="84" y="39"/>
                  <a:pt x="85" y="39"/>
                  <a:pt x="86" y="39"/>
                </a:cubicBezTo>
                <a:cubicBezTo>
                  <a:pt x="86" y="38"/>
                  <a:pt x="86" y="36"/>
                  <a:pt x="85" y="36"/>
                </a:cubicBezTo>
                <a:close/>
                <a:moveTo>
                  <a:pt x="51" y="125"/>
                </a:moveTo>
                <a:cubicBezTo>
                  <a:pt x="47" y="125"/>
                  <a:pt x="45" y="133"/>
                  <a:pt x="46" y="134"/>
                </a:cubicBezTo>
                <a:cubicBezTo>
                  <a:pt x="47" y="135"/>
                  <a:pt x="55" y="125"/>
                  <a:pt x="51" y="12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9" name="Freeform 141"/>
          <p:cNvSpPr>
            <a:spLocks noEditPoints="1" noChangeArrowheads="1"/>
          </p:cNvSpPr>
          <p:nvPr/>
        </p:nvSpPr>
        <p:spPr bwMode="auto">
          <a:xfrm>
            <a:off x="3481673" y="1982544"/>
            <a:ext cx="91654" cy="46422"/>
          </a:xfrm>
          <a:custGeom>
            <a:avLst/>
            <a:gdLst>
              <a:gd name="T0" fmla="*/ 40 w 43"/>
              <a:gd name="T1" fmla="*/ 6 h 22"/>
              <a:gd name="T2" fmla="*/ 41 w 43"/>
              <a:gd name="T3" fmla="*/ 2 h 22"/>
              <a:gd name="T4" fmla="*/ 40 w 43"/>
              <a:gd name="T5" fmla="*/ 2 h 22"/>
              <a:gd name="T6" fmla="*/ 27 w 43"/>
              <a:gd name="T7" fmla="*/ 1 h 22"/>
              <a:gd name="T8" fmla="*/ 14 w 43"/>
              <a:gd name="T9" fmla="*/ 4 h 22"/>
              <a:gd name="T10" fmla="*/ 10 w 43"/>
              <a:gd name="T11" fmla="*/ 8 h 22"/>
              <a:gd name="T12" fmla="*/ 11 w 43"/>
              <a:gd name="T13" fmla="*/ 12 h 22"/>
              <a:gd name="T14" fmla="*/ 15 w 43"/>
              <a:gd name="T15" fmla="*/ 14 h 22"/>
              <a:gd name="T16" fmla="*/ 17 w 43"/>
              <a:gd name="T17" fmla="*/ 17 h 22"/>
              <a:gd name="T18" fmla="*/ 17 w 43"/>
              <a:gd name="T19" fmla="*/ 17 h 22"/>
              <a:gd name="T20" fmla="*/ 24 w 43"/>
              <a:gd name="T21" fmla="*/ 17 h 22"/>
              <a:gd name="T22" fmla="*/ 31 w 43"/>
              <a:gd name="T23" fmla="*/ 21 h 22"/>
              <a:gd name="T24" fmla="*/ 38 w 43"/>
              <a:gd name="T25" fmla="*/ 22 h 22"/>
              <a:gd name="T26" fmla="*/ 38 w 43"/>
              <a:gd name="T27" fmla="*/ 20 h 22"/>
              <a:gd name="T28" fmla="*/ 40 w 43"/>
              <a:gd name="T29" fmla="*/ 17 h 22"/>
              <a:gd name="T30" fmla="*/ 38 w 43"/>
              <a:gd name="T31" fmla="*/ 14 h 22"/>
              <a:gd name="T32" fmla="*/ 38 w 43"/>
              <a:gd name="T33" fmla="*/ 10 h 22"/>
              <a:gd name="T34" fmla="*/ 40 w 43"/>
              <a:gd name="T35" fmla="*/ 6 h 22"/>
              <a:gd name="T36" fmla="*/ 4 w 43"/>
              <a:gd name="T37" fmla="*/ 11 h 22"/>
              <a:gd name="T38" fmla="*/ 1 w 43"/>
              <a:gd name="T39" fmla="*/ 17 h 22"/>
              <a:gd name="T40" fmla="*/ 8 w 43"/>
              <a:gd name="T41" fmla="*/ 13 h 22"/>
              <a:gd name="T42" fmla="*/ 4 w 43"/>
              <a:gd name="T43" fmla="*/ 11 h 22"/>
              <a:gd name="T44" fmla="*/ 7 w 43"/>
              <a:gd name="T45" fmla="*/ 8 h 22"/>
              <a:gd name="T46" fmla="*/ 3 w 43"/>
              <a:gd name="T47" fmla="*/ 9 h 22"/>
              <a:gd name="T48" fmla="*/ 7 w 43"/>
              <a:gd name="T49" fmla="*/ 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" h="22">
                <a:moveTo>
                  <a:pt x="40" y="6"/>
                </a:moveTo>
                <a:cubicBezTo>
                  <a:pt x="41" y="4"/>
                  <a:pt x="43" y="4"/>
                  <a:pt x="41" y="2"/>
                </a:cubicBezTo>
                <a:cubicBezTo>
                  <a:pt x="41" y="2"/>
                  <a:pt x="41" y="2"/>
                  <a:pt x="40" y="2"/>
                </a:cubicBezTo>
                <a:cubicBezTo>
                  <a:pt x="37" y="3"/>
                  <a:pt x="31" y="0"/>
                  <a:pt x="27" y="1"/>
                </a:cubicBezTo>
                <a:cubicBezTo>
                  <a:pt x="23" y="2"/>
                  <a:pt x="16" y="2"/>
                  <a:pt x="14" y="4"/>
                </a:cubicBezTo>
                <a:cubicBezTo>
                  <a:pt x="12" y="6"/>
                  <a:pt x="8" y="6"/>
                  <a:pt x="10" y="8"/>
                </a:cubicBezTo>
                <a:cubicBezTo>
                  <a:pt x="12" y="9"/>
                  <a:pt x="10" y="10"/>
                  <a:pt x="11" y="12"/>
                </a:cubicBezTo>
                <a:cubicBezTo>
                  <a:pt x="13" y="14"/>
                  <a:pt x="13" y="15"/>
                  <a:pt x="15" y="14"/>
                </a:cubicBezTo>
                <a:cubicBezTo>
                  <a:pt x="17" y="14"/>
                  <a:pt x="19" y="15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20" y="17"/>
                  <a:pt x="24" y="17"/>
                  <a:pt x="24" y="17"/>
                </a:cubicBezTo>
                <a:cubicBezTo>
                  <a:pt x="25" y="18"/>
                  <a:pt x="30" y="22"/>
                  <a:pt x="31" y="21"/>
                </a:cubicBezTo>
                <a:cubicBezTo>
                  <a:pt x="32" y="21"/>
                  <a:pt x="35" y="21"/>
                  <a:pt x="38" y="22"/>
                </a:cubicBezTo>
                <a:cubicBezTo>
                  <a:pt x="37" y="21"/>
                  <a:pt x="37" y="20"/>
                  <a:pt x="38" y="20"/>
                </a:cubicBezTo>
                <a:cubicBezTo>
                  <a:pt x="39" y="19"/>
                  <a:pt x="41" y="19"/>
                  <a:pt x="40" y="17"/>
                </a:cubicBezTo>
                <a:cubicBezTo>
                  <a:pt x="39" y="16"/>
                  <a:pt x="38" y="16"/>
                  <a:pt x="38" y="14"/>
                </a:cubicBezTo>
                <a:cubicBezTo>
                  <a:pt x="38" y="12"/>
                  <a:pt x="38" y="11"/>
                  <a:pt x="38" y="10"/>
                </a:cubicBezTo>
                <a:cubicBezTo>
                  <a:pt x="38" y="9"/>
                  <a:pt x="39" y="8"/>
                  <a:pt x="40" y="6"/>
                </a:cubicBezTo>
                <a:close/>
                <a:moveTo>
                  <a:pt x="4" y="11"/>
                </a:moveTo>
                <a:cubicBezTo>
                  <a:pt x="0" y="12"/>
                  <a:pt x="0" y="17"/>
                  <a:pt x="1" y="17"/>
                </a:cubicBezTo>
                <a:cubicBezTo>
                  <a:pt x="3" y="17"/>
                  <a:pt x="7" y="14"/>
                  <a:pt x="8" y="13"/>
                </a:cubicBezTo>
                <a:cubicBezTo>
                  <a:pt x="10" y="11"/>
                  <a:pt x="8" y="10"/>
                  <a:pt x="4" y="11"/>
                </a:cubicBezTo>
                <a:close/>
                <a:moveTo>
                  <a:pt x="7" y="8"/>
                </a:moveTo>
                <a:cubicBezTo>
                  <a:pt x="8" y="7"/>
                  <a:pt x="1" y="7"/>
                  <a:pt x="3" y="9"/>
                </a:cubicBezTo>
                <a:cubicBezTo>
                  <a:pt x="4" y="10"/>
                  <a:pt x="6" y="10"/>
                  <a:pt x="7" y="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0" name="Freeform 142"/>
          <p:cNvSpPr>
            <a:spLocks noChangeArrowheads="1"/>
          </p:cNvSpPr>
          <p:nvPr/>
        </p:nvSpPr>
        <p:spPr bwMode="auto">
          <a:xfrm>
            <a:off x="3651887" y="2919323"/>
            <a:ext cx="117842" cy="145218"/>
          </a:xfrm>
          <a:custGeom>
            <a:avLst/>
            <a:gdLst>
              <a:gd name="T0" fmla="*/ 48 w 55"/>
              <a:gd name="T1" fmla="*/ 16 h 68"/>
              <a:gd name="T2" fmla="*/ 52 w 55"/>
              <a:gd name="T3" fmla="*/ 11 h 68"/>
              <a:gd name="T4" fmla="*/ 55 w 55"/>
              <a:gd name="T5" fmla="*/ 6 h 68"/>
              <a:gd name="T6" fmla="*/ 52 w 55"/>
              <a:gd name="T7" fmla="*/ 7 h 68"/>
              <a:gd name="T8" fmla="*/ 48 w 55"/>
              <a:gd name="T9" fmla="*/ 6 h 68"/>
              <a:gd name="T10" fmla="*/ 42 w 55"/>
              <a:gd name="T11" fmla="*/ 7 h 68"/>
              <a:gd name="T12" fmla="*/ 38 w 55"/>
              <a:gd name="T13" fmla="*/ 10 h 68"/>
              <a:gd name="T14" fmla="*/ 30 w 55"/>
              <a:gd name="T15" fmla="*/ 9 h 68"/>
              <a:gd name="T16" fmla="*/ 22 w 55"/>
              <a:gd name="T17" fmla="*/ 4 h 68"/>
              <a:gd name="T18" fmla="*/ 15 w 55"/>
              <a:gd name="T19" fmla="*/ 3 h 68"/>
              <a:gd name="T20" fmla="*/ 11 w 55"/>
              <a:gd name="T21" fmla="*/ 1 h 68"/>
              <a:gd name="T22" fmla="*/ 7 w 55"/>
              <a:gd name="T23" fmla="*/ 1 h 68"/>
              <a:gd name="T24" fmla="*/ 1 w 55"/>
              <a:gd name="T25" fmla="*/ 4 h 68"/>
              <a:gd name="T26" fmla="*/ 0 w 55"/>
              <a:gd name="T27" fmla="*/ 5 h 68"/>
              <a:gd name="T28" fmla="*/ 3 w 55"/>
              <a:gd name="T29" fmla="*/ 8 h 68"/>
              <a:gd name="T30" fmla="*/ 4 w 55"/>
              <a:gd name="T31" fmla="*/ 13 h 68"/>
              <a:gd name="T32" fmla="*/ 7 w 55"/>
              <a:gd name="T33" fmla="*/ 16 h 68"/>
              <a:gd name="T34" fmla="*/ 7 w 55"/>
              <a:gd name="T35" fmla="*/ 21 h 68"/>
              <a:gd name="T36" fmla="*/ 2 w 55"/>
              <a:gd name="T37" fmla="*/ 29 h 68"/>
              <a:gd name="T38" fmla="*/ 0 w 55"/>
              <a:gd name="T39" fmla="*/ 34 h 68"/>
              <a:gd name="T40" fmla="*/ 4 w 55"/>
              <a:gd name="T41" fmla="*/ 36 h 68"/>
              <a:gd name="T42" fmla="*/ 0 w 55"/>
              <a:gd name="T43" fmla="*/ 41 h 68"/>
              <a:gd name="T44" fmla="*/ 0 w 55"/>
              <a:gd name="T45" fmla="*/ 41 h 68"/>
              <a:gd name="T46" fmla="*/ 26 w 55"/>
              <a:gd name="T47" fmla="*/ 55 h 68"/>
              <a:gd name="T48" fmla="*/ 25 w 55"/>
              <a:gd name="T49" fmla="*/ 59 h 68"/>
              <a:gd name="T50" fmla="*/ 37 w 55"/>
              <a:gd name="T51" fmla="*/ 68 h 68"/>
              <a:gd name="T52" fmla="*/ 44 w 55"/>
              <a:gd name="T53" fmla="*/ 53 h 68"/>
              <a:gd name="T54" fmla="*/ 48 w 55"/>
              <a:gd name="T55" fmla="*/ 49 h 68"/>
              <a:gd name="T56" fmla="*/ 52 w 55"/>
              <a:gd name="T57" fmla="*/ 47 h 68"/>
              <a:gd name="T58" fmla="*/ 52 w 55"/>
              <a:gd name="T59" fmla="*/ 46 h 68"/>
              <a:gd name="T60" fmla="*/ 49 w 55"/>
              <a:gd name="T61" fmla="*/ 40 h 68"/>
              <a:gd name="T62" fmla="*/ 48 w 55"/>
              <a:gd name="T63" fmla="*/ 1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" h="68">
                <a:moveTo>
                  <a:pt x="48" y="16"/>
                </a:moveTo>
                <a:cubicBezTo>
                  <a:pt x="52" y="11"/>
                  <a:pt x="52" y="11"/>
                  <a:pt x="52" y="11"/>
                </a:cubicBezTo>
                <a:cubicBezTo>
                  <a:pt x="55" y="6"/>
                  <a:pt x="55" y="6"/>
                  <a:pt x="55" y="6"/>
                </a:cubicBezTo>
                <a:cubicBezTo>
                  <a:pt x="53" y="6"/>
                  <a:pt x="52" y="7"/>
                  <a:pt x="52" y="7"/>
                </a:cubicBezTo>
                <a:cubicBezTo>
                  <a:pt x="50" y="7"/>
                  <a:pt x="49" y="7"/>
                  <a:pt x="48" y="6"/>
                </a:cubicBezTo>
                <a:cubicBezTo>
                  <a:pt x="48" y="4"/>
                  <a:pt x="45" y="5"/>
                  <a:pt x="42" y="7"/>
                </a:cubicBezTo>
                <a:cubicBezTo>
                  <a:pt x="40" y="8"/>
                  <a:pt x="39" y="11"/>
                  <a:pt x="38" y="10"/>
                </a:cubicBezTo>
                <a:cubicBezTo>
                  <a:pt x="37" y="10"/>
                  <a:pt x="31" y="9"/>
                  <a:pt x="30" y="9"/>
                </a:cubicBezTo>
                <a:cubicBezTo>
                  <a:pt x="28" y="9"/>
                  <a:pt x="23" y="6"/>
                  <a:pt x="22" y="4"/>
                </a:cubicBezTo>
                <a:cubicBezTo>
                  <a:pt x="20" y="3"/>
                  <a:pt x="16" y="4"/>
                  <a:pt x="15" y="3"/>
                </a:cubicBezTo>
                <a:cubicBezTo>
                  <a:pt x="14" y="2"/>
                  <a:pt x="11" y="2"/>
                  <a:pt x="11" y="1"/>
                </a:cubicBezTo>
                <a:cubicBezTo>
                  <a:pt x="10" y="0"/>
                  <a:pt x="8" y="0"/>
                  <a:pt x="7" y="1"/>
                </a:cubicBezTo>
                <a:cubicBezTo>
                  <a:pt x="5" y="1"/>
                  <a:pt x="1" y="3"/>
                  <a:pt x="1" y="4"/>
                </a:cubicBezTo>
                <a:cubicBezTo>
                  <a:pt x="1" y="5"/>
                  <a:pt x="1" y="5"/>
                  <a:pt x="0" y="5"/>
                </a:cubicBezTo>
                <a:cubicBezTo>
                  <a:pt x="3" y="8"/>
                  <a:pt x="3" y="8"/>
                  <a:pt x="3" y="8"/>
                </a:cubicBezTo>
                <a:cubicBezTo>
                  <a:pt x="4" y="13"/>
                  <a:pt x="4" y="13"/>
                  <a:pt x="4" y="13"/>
                </a:cubicBezTo>
                <a:cubicBezTo>
                  <a:pt x="7" y="16"/>
                  <a:pt x="7" y="16"/>
                  <a:pt x="7" y="16"/>
                </a:cubicBezTo>
                <a:cubicBezTo>
                  <a:pt x="7" y="16"/>
                  <a:pt x="7" y="19"/>
                  <a:pt x="7" y="21"/>
                </a:cubicBezTo>
                <a:cubicBezTo>
                  <a:pt x="6" y="24"/>
                  <a:pt x="4" y="28"/>
                  <a:pt x="2" y="29"/>
                </a:cubicBezTo>
                <a:cubicBezTo>
                  <a:pt x="1" y="30"/>
                  <a:pt x="1" y="32"/>
                  <a:pt x="0" y="34"/>
                </a:cubicBezTo>
                <a:cubicBezTo>
                  <a:pt x="3" y="34"/>
                  <a:pt x="5" y="35"/>
                  <a:pt x="4" y="36"/>
                </a:cubicBezTo>
                <a:cubicBezTo>
                  <a:pt x="4" y="38"/>
                  <a:pt x="0" y="37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9"/>
                  <a:pt x="25" y="59"/>
                  <a:pt x="25" y="59"/>
                </a:cubicBezTo>
                <a:cubicBezTo>
                  <a:pt x="25" y="59"/>
                  <a:pt x="31" y="64"/>
                  <a:pt x="37" y="68"/>
                </a:cubicBezTo>
                <a:cubicBezTo>
                  <a:pt x="39" y="61"/>
                  <a:pt x="43" y="54"/>
                  <a:pt x="44" y="53"/>
                </a:cubicBezTo>
                <a:cubicBezTo>
                  <a:pt x="45" y="50"/>
                  <a:pt x="47" y="51"/>
                  <a:pt x="48" y="49"/>
                </a:cubicBezTo>
                <a:cubicBezTo>
                  <a:pt x="49" y="47"/>
                  <a:pt x="50" y="50"/>
                  <a:pt x="52" y="47"/>
                </a:cubicBezTo>
                <a:cubicBezTo>
                  <a:pt x="52" y="46"/>
                  <a:pt x="52" y="46"/>
                  <a:pt x="52" y="46"/>
                </a:cubicBezTo>
                <a:cubicBezTo>
                  <a:pt x="49" y="40"/>
                  <a:pt x="49" y="40"/>
                  <a:pt x="49" y="40"/>
                </a:cubicBezTo>
                <a:lnTo>
                  <a:pt x="48" y="16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1" name="Freeform 143"/>
          <p:cNvSpPr>
            <a:spLocks noChangeArrowheads="1"/>
          </p:cNvSpPr>
          <p:nvPr/>
        </p:nvSpPr>
        <p:spPr bwMode="auto">
          <a:xfrm>
            <a:off x="3586420" y="2930036"/>
            <a:ext cx="80941" cy="83322"/>
          </a:xfrm>
          <a:custGeom>
            <a:avLst/>
            <a:gdLst>
              <a:gd name="T0" fmla="*/ 35 w 38"/>
              <a:gd name="T1" fmla="*/ 8 h 39"/>
              <a:gd name="T2" fmla="*/ 34 w 38"/>
              <a:gd name="T3" fmla="*/ 3 h 39"/>
              <a:gd name="T4" fmla="*/ 31 w 38"/>
              <a:gd name="T5" fmla="*/ 0 h 39"/>
              <a:gd name="T6" fmla="*/ 29 w 38"/>
              <a:gd name="T7" fmla="*/ 3 h 39"/>
              <a:gd name="T8" fmla="*/ 25 w 38"/>
              <a:gd name="T9" fmla="*/ 3 h 39"/>
              <a:gd name="T10" fmla="*/ 20 w 38"/>
              <a:gd name="T11" fmla="*/ 5 h 39"/>
              <a:gd name="T12" fmla="*/ 15 w 38"/>
              <a:gd name="T13" fmla="*/ 3 h 39"/>
              <a:gd name="T14" fmla="*/ 10 w 38"/>
              <a:gd name="T15" fmla="*/ 5 h 39"/>
              <a:gd name="T16" fmla="*/ 10 w 38"/>
              <a:gd name="T17" fmla="*/ 11 h 39"/>
              <a:gd name="T18" fmla="*/ 12 w 38"/>
              <a:gd name="T19" fmla="*/ 14 h 39"/>
              <a:gd name="T20" fmla="*/ 10 w 38"/>
              <a:gd name="T21" fmla="*/ 17 h 39"/>
              <a:gd name="T22" fmla="*/ 7 w 38"/>
              <a:gd name="T23" fmla="*/ 19 h 39"/>
              <a:gd name="T24" fmla="*/ 4 w 38"/>
              <a:gd name="T25" fmla="*/ 23 h 39"/>
              <a:gd name="T26" fmla="*/ 3 w 38"/>
              <a:gd name="T27" fmla="*/ 28 h 39"/>
              <a:gd name="T28" fmla="*/ 1 w 38"/>
              <a:gd name="T29" fmla="*/ 34 h 39"/>
              <a:gd name="T30" fmla="*/ 0 w 38"/>
              <a:gd name="T31" fmla="*/ 39 h 39"/>
              <a:gd name="T32" fmla="*/ 4 w 38"/>
              <a:gd name="T33" fmla="*/ 39 h 39"/>
              <a:gd name="T34" fmla="*/ 11 w 38"/>
              <a:gd name="T35" fmla="*/ 36 h 39"/>
              <a:gd name="T36" fmla="*/ 17 w 38"/>
              <a:gd name="T37" fmla="*/ 36 h 39"/>
              <a:gd name="T38" fmla="*/ 22 w 38"/>
              <a:gd name="T39" fmla="*/ 28 h 39"/>
              <a:gd name="T40" fmla="*/ 31 w 38"/>
              <a:gd name="T41" fmla="*/ 29 h 39"/>
              <a:gd name="T42" fmla="*/ 33 w 38"/>
              <a:gd name="T43" fmla="*/ 24 h 39"/>
              <a:gd name="T44" fmla="*/ 38 w 38"/>
              <a:gd name="T45" fmla="*/ 16 h 39"/>
              <a:gd name="T46" fmla="*/ 38 w 38"/>
              <a:gd name="T47" fmla="*/ 11 h 39"/>
              <a:gd name="T48" fmla="*/ 35 w 38"/>
              <a:gd name="T49" fmla="*/ 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" h="39">
                <a:moveTo>
                  <a:pt x="35" y="8"/>
                </a:moveTo>
                <a:cubicBezTo>
                  <a:pt x="34" y="3"/>
                  <a:pt x="34" y="3"/>
                  <a:pt x="34" y="3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1"/>
                  <a:pt x="29" y="2"/>
                  <a:pt x="29" y="3"/>
                </a:cubicBezTo>
                <a:cubicBezTo>
                  <a:pt x="29" y="4"/>
                  <a:pt x="26" y="4"/>
                  <a:pt x="25" y="3"/>
                </a:cubicBezTo>
                <a:cubicBezTo>
                  <a:pt x="23" y="2"/>
                  <a:pt x="20" y="4"/>
                  <a:pt x="20" y="5"/>
                </a:cubicBezTo>
                <a:cubicBezTo>
                  <a:pt x="19" y="6"/>
                  <a:pt x="17" y="3"/>
                  <a:pt x="15" y="3"/>
                </a:cubicBezTo>
                <a:cubicBezTo>
                  <a:pt x="14" y="3"/>
                  <a:pt x="10" y="5"/>
                  <a:pt x="10" y="5"/>
                </a:cubicBezTo>
                <a:cubicBezTo>
                  <a:pt x="10" y="5"/>
                  <a:pt x="10" y="9"/>
                  <a:pt x="10" y="11"/>
                </a:cubicBezTo>
                <a:cubicBezTo>
                  <a:pt x="10" y="12"/>
                  <a:pt x="12" y="13"/>
                  <a:pt x="12" y="14"/>
                </a:cubicBezTo>
                <a:cubicBezTo>
                  <a:pt x="12" y="15"/>
                  <a:pt x="10" y="17"/>
                  <a:pt x="10" y="17"/>
                </a:cubicBezTo>
                <a:cubicBezTo>
                  <a:pt x="10" y="18"/>
                  <a:pt x="8" y="19"/>
                  <a:pt x="7" y="19"/>
                </a:cubicBezTo>
                <a:cubicBezTo>
                  <a:pt x="5" y="20"/>
                  <a:pt x="6" y="22"/>
                  <a:pt x="4" y="23"/>
                </a:cubicBezTo>
                <a:cubicBezTo>
                  <a:pt x="3" y="24"/>
                  <a:pt x="3" y="26"/>
                  <a:pt x="3" y="28"/>
                </a:cubicBezTo>
                <a:cubicBezTo>
                  <a:pt x="2" y="30"/>
                  <a:pt x="1" y="32"/>
                  <a:pt x="1" y="34"/>
                </a:cubicBezTo>
                <a:cubicBezTo>
                  <a:pt x="1" y="36"/>
                  <a:pt x="1" y="38"/>
                  <a:pt x="0" y="39"/>
                </a:cubicBezTo>
                <a:cubicBezTo>
                  <a:pt x="2" y="39"/>
                  <a:pt x="3" y="39"/>
                  <a:pt x="4" y="39"/>
                </a:cubicBezTo>
                <a:cubicBezTo>
                  <a:pt x="5" y="38"/>
                  <a:pt x="11" y="36"/>
                  <a:pt x="11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8" y="32"/>
                  <a:pt x="20" y="29"/>
                  <a:pt x="22" y="28"/>
                </a:cubicBezTo>
                <a:cubicBezTo>
                  <a:pt x="24" y="28"/>
                  <a:pt x="28" y="28"/>
                  <a:pt x="31" y="29"/>
                </a:cubicBezTo>
                <a:cubicBezTo>
                  <a:pt x="32" y="27"/>
                  <a:pt x="32" y="25"/>
                  <a:pt x="33" y="24"/>
                </a:cubicBezTo>
                <a:cubicBezTo>
                  <a:pt x="35" y="23"/>
                  <a:pt x="37" y="19"/>
                  <a:pt x="38" y="16"/>
                </a:cubicBezTo>
                <a:cubicBezTo>
                  <a:pt x="38" y="14"/>
                  <a:pt x="38" y="11"/>
                  <a:pt x="38" y="11"/>
                </a:cubicBezTo>
                <a:lnTo>
                  <a:pt x="35" y="8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2" name="Freeform 144"/>
          <p:cNvSpPr>
            <a:spLocks noChangeArrowheads="1"/>
          </p:cNvSpPr>
          <p:nvPr/>
        </p:nvSpPr>
        <p:spPr bwMode="auto">
          <a:xfrm>
            <a:off x="3983985" y="2268220"/>
            <a:ext cx="259489" cy="152360"/>
          </a:xfrm>
          <a:custGeom>
            <a:avLst/>
            <a:gdLst>
              <a:gd name="T0" fmla="*/ 118 w 122"/>
              <a:gd name="T1" fmla="*/ 40 h 71"/>
              <a:gd name="T2" fmla="*/ 109 w 122"/>
              <a:gd name="T3" fmla="*/ 36 h 71"/>
              <a:gd name="T4" fmla="*/ 103 w 122"/>
              <a:gd name="T5" fmla="*/ 36 h 71"/>
              <a:gd name="T6" fmla="*/ 97 w 122"/>
              <a:gd name="T7" fmla="*/ 34 h 71"/>
              <a:gd name="T8" fmla="*/ 90 w 122"/>
              <a:gd name="T9" fmla="*/ 39 h 71"/>
              <a:gd name="T10" fmla="*/ 87 w 122"/>
              <a:gd name="T11" fmla="*/ 40 h 71"/>
              <a:gd name="T12" fmla="*/ 81 w 122"/>
              <a:gd name="T13" fmla="*/ 37 h 71"/>
              <a:gd name="T14" fmla="*/ 75 w 122"/>
              <a:gd name="T15" fmla="*/ 35 h 71"/>
              <a:gd name="T16" fmla="*/ 71 w 122"/>
              <a:gd name="T17" fmla="*/ 28 h 71"/>
              <a:gd name="T18" fmla="*/ 69 w 122"/>
              <a:gd name="T19" fmla="*/ 22 h 71"/>
              <a:gd name="T20" fmla="*/ 64 w 122"/>
              <a:gd name="T21" fmla="*/ 18 h 71"/>
              <a:gd name="T22" fmla="*/ 50 w 122"/>
              <a:gd name="T23" fmla="*/ 17 h 71"/>
              <a:gd name="T24" fmla="*/ 41 w 122"/>
              <a:gd name="T25" fmla="*/ 18 h 71"/>
              <a:gd name="T26" fmla="*/ 33 w 122"/>
              <a:gd name="T27" fmla="*/ 9 h 71"/>
              <a:gd name="T28" fmla="*/ 31 w 122"/>
              <a:gd name="T29" fmla="*/ 12 h 71"/>
              <a:gd name="T30" fmla="*/ 23 w 122"/>
              <a:gd name="T31" fmla="*/ 10 h 71"/>
              <a:gd name="T32" fmla="*/ 22 w 122"/>
              <a:gd name="T33" fmla="*/ 1 h 71"/>
              <a:gd name="T34" fmla="*/ 19 w 122"/>
              <a:gd name="T35" fmla="*/ 11 h 71"/>
              <a:gd name="T36" fmla="*/ 18 w 122"/>
              <a:gd name="T37" fmla="*/ 0 h 71"/>
              <a:gd name="T38" fmla="*/ 1 w 122"/>
              <a:gd name="T39" fmla="*/ 5 h 71"/>
              <a:gd name="T40" fmla="*/ 0 w 122"/>
              <a:gd name="T41" fmla="*/ 35 h 71"/>
              <a:gd name="T42" fmla="*/ 0 w 122"/>
              <a:gd name="T43" fmla="*/ 35 h 71"/>
              <a:gd name="T44" fmla="*/ 5 w 122"/>
              <a:gd name="T45" fmla="*/ 36 h 71"/>
              <a:gd name="T46" fmla="*/ 7 w 122"/>
              <a:gd name="T47" fmla="*/ 33 h 71"/>
              <a:gd name="T48" fmla="*/ 12 w 122"/>
              <a:gd name="T49" fmla="*/ 29 h 71"/>
              <a:gd name="T50" fmla="*/ 14 w 122"/>
              <a:gd name="T51" fmla="*/ 27 h 71"/>
              <a:gd name="T52" fmla="*/ 17 w 122"/>
              <a:gd name="T53" fmla="*/ 25 h 71"/>
              <a:gd name="T54" fmla="*/ 22 w 122"/>
              <a:gd name="T55" fmla="*/ 26 h 71"/>
              <a:gd name="T56" fmla="*/ 27 w 122"/>
              <a:gd name="T57" fmla="*/ 28 h 71"/>
              <a:gd name="T58" fmla="*/ 30 w 122"/>
              <a:gd name="T59" fmla="*/ 36 h 71"/>
              <a:gd name="T60" fmla="*/ 40 w 122"/>
              <a:gd name="T61" fmla="*/ 37 h 71"/>
              <a:gd name="T62" fmla="*/ 43 w 122"/>
              <a:gd name="T63" fmla="*/ 41 h 71"/>
              <a:gd name="T64" fmla="*/ 46 w 122"/>
              <a:gd name="T65" fmla="*/ 47 h 71"/>
              <a:gd name="T66" fmla="*/ 53 w 122"/>
              <a:gd name="T67" fmla="*/ 52 h 71"/>
              <a:gd name="T68" fmla="*/ 61 w 122"/>
              <a:gd name="T69" fmla="*/ 57 h 71"/>
              <a:gd name="T70" fmla="*/ 68 w 122"/>
              <a:gd name="T71" fmla="*/ 61 h 71"/>
              <a:gd name="T72" fmla="*/ 74 w 122"/>
              <a:gd name="T73" fmla="*/ 64 h 71"/>
              <a:gd name="T74" fmla="*/ 74 w 122"/>
              <a:gd name="T75" fmla="*/ 68 h 71"/>
              <a:gd name="T76" fmla="*/ 75 w 122"/>
              <a:gd name="T77" fmla="*/ 68 h 71"/>
              <a:gd name="T78" fmla="*/ 81 w 122"/>
              <a:gd name="T79" fmla="*/ 70 h 71"/>
              <a:gd name="T80" fmla="*/ 84 w 122"/>
              <a:gd name="T81" fmla="*/ 71 h 71"/>
              <a:gd name="T82" fmla="*/ 86 w 122"/>
              <a:gd name="T83" fmla="*/ 64 h 71"/>
              <a:gd name="T84" fmla="*/ 86 w 122"/>
              <a:gd name="T85" fmla="*/ 58 h 71"/>
              <a:gd name="T86" fmla="*/ 81 w 122"/>
              <a:gd name="T87" fmla="*/ 53 h 71"/>
              <a:gd name="T88" fmla="*/ 88 w 122"/>
              <a:gd name="T89" fmla="*/ 50 h 71"/>
              <a:gd name="T90" fmla="*/ 90 w 122"/>
              <a:gd name="T91" fmla="*/ 46 h 71"/>
              <a:gd name="T92" fmla="*/ 93 w 122"/>
              <a:gd name="T93" fmla="*/ 43 h 71"/>
              <a:gd name="T94" fmla="*/ 99 w 122"/>
              <a:gd name="T95" fmla="*/ 41 h 71"/>
              <a:gd name="T96" fmla="*/ 103 w 122"/>
              <a:gd name="T97" fmla="*/ 40 h 71"/>
              <a:gd name="T98" fmla="*/ 101 w 122"/>
              <a:gd name="T99" fmla="*/ 46 h 71"/>
              <a:gd name="T100" fmla="*/ 109 w 122"/>
              <a:gd name="T101" fmla="*/ 45 h 71"/>
              <a:gd name="T102" fmla="*/ 115 w 122"/>
              <a:gd name="T103" fmla="*/ 43 h 71"/>
              <a:gd name="T104" fmla="*/ 118 w 122"/>
              <a:gd name="T105" fmla="*/ 4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2" h="71">
                <a:moveTo>
                  <a:pt x="118" y="40"/>
                </a:moveTo>
                <a:cubicBezTo>
                  <a:pt x="115" y="37"/>
                  <a:pt x="109" y="34"/>
                  <a:pt x="109" y="36"/>
                </a:cubicBezTo>
                <a:cubicBezTo>
                  <a:pt x="108" y="37"/>
                  <a:pt x="105" y="37"/>
                  <a:pt x="103" y="36"/>
                </a:cubicBezTo>
                <a:cubicBezTo>
                  <a:pt x="102" y="34"/>
                  <a:pt x="101" y="32"/>
                  <a:pt x="97" y="34"/>
                </a:cubicBezTo>
                <a:cubicBezTo>
                  <a:pt x="93" y="36"/>
                  <a:pt x="90" y="38"/>
                  <a:pt x="90" y="39"/>
                </a:cubicBezTo>
                <a:cubicBezTo>
                  <a:pt x="90" y="41"/>
                  <a:pt x="87" y="43"/>
                  <a:pt x="87" y="40"/>
                </a:cubicBezTo>
                <a:cubicBezTo>
                  <a:pt x="86" y="38"/>
                  <a:pt x="83" y="37"/>
                  <a:pt x="81" y="37"/>
                </a:cubicBezTo>
                <a:cubicBezTo>
                  <a:pt x="79" y="36"/>
                  <a:pt x="75" y="37"/>
                  <a:pt x="75" y="35"/>
                </a:cubicBezTo>
                <a:cubicBezTo>
                  <a:pt x="75" y="33"/>
                  <a:pt x="71" y="31"/>
                  <a:pt x="71" y="28"/>
                </a:cubicBezTo>
                <a:cubicBezTo>
                  <a:pt x="71" y="26"/>
                  <a:pt x="72" y="22"/>
                  <a:pt x="69" y="22"/>
                </a:cubicBezTo>
                <a:cubicBezTo>
                  <a:pt x="67" y="21"/>
                  <a:pt x="66" y="18"/>
                  <a:pt x="64" y="18"/>
                </a:cubicBezTo>
                <a:cubicBezTo>
                  <a:pt x="62" y="18"/>
                  <a:pt x="51" y="18"/>
                  <a:pt x="50" y="17"/>
                </a:cubicBezTo>
                <a:cubicBezTo>
                  <a:pt x="49" y="17"/>
                  <a:pt x="42" y="19"/>
                  <a:pt x="41" y="18"/>
                </a:cubicBezTo>
                <a:cubicBezTo>
                  <a:pt x="41" y="16"/>
                  <a:pt x="36" y="11"/>
                  <a:pt x="33" y="9"/>
                </a:cubicBezTo>
                <a:cubicBezTo>
                  <a:pt x="33" y="10"/>
                  <a:pt x="32" y="11"/>
                  <a:pt x="31" y="12"/>
                </a:cubicBezTo>
                <a:cubicBezTo>
                  <a:pt x="26" y="15"/>
                  <a:pt x="21" y="15"/>
                  <a:pt x="23" y="10"/>
                </a:cubicBezTo>
                <a:cubicBezTo>
                  <a:pt x="24" y="6"/>
                  <a:pt x="25" y="1"/>
                  <a:pt x="22" y="1"/>
                </a:cubicBezTo>
                <a:cubicBezTo>
                  <a:pt x="19" y="1"/>
                  <a:pt x="21" y="10"/>
                  <a:pt x="19" y="11"/>
                </a:cubicBezTo>
                <a:cubicBezTo>
                  <a:pt x="17" y="11"/>
                  <a:pt x="17" y="4"/>
                  <a:pt x="18" y="0"/>
                </a:cubicBezTo>
                <a:cubicBezTo>
                  <a:pt x="1" y="5"/>
                  <a:pt x="1" y="5"/>
                  <a:pt x="1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" y="36"/>
                  <a:pt x="3" y="36"/>
                  <a:pt x="5" y="36"/>
                </a:cubicBezTo>
                <a:cubicBezTo>
                  <a:pt x="7" y="36"/>
                  <a:pt x="7" y="34"/>
                  <a:pt x="7" y="33"/>
                </a:cubicBezTo>
                <a:cubicBezTo>
                  <a:pt x="7" y="32"/>
                  <a:pt x="10" y="29"/>
                  <a:pt x="12" y="29"/>
                </a:cubicBezTo>
                <a:cubicBezTo>
                  <a:pt x="14" y="30"/>
                  <a:pt x="14" y="27"/>
                  <a:pt x="14" y="27"/>
                </a:cubicBezTo>
                <a:cubicBezTo>
                  <a:pt x="15" y="27"/>
                  <a:pt x="17" y="26"/>
                  <a:pt x="17" y="25"/>
                </a:cubicBezTo>
                <a:cubicBezTo>
                  <a:pt x="18" y="24"/>
                  <a:pt x="21" y="25"/>
                  <a:pt x="22" y="26"/>
                </a:cubicBezTo>
                <a:cubicBezTo>
                  <a:pt x="23" y="27"/>
                  <a:pt x="26" y="28"/>
                  <a:pt x="27" y="28"/>
                </a:cubicBezTo>
                <a:cubicBezTo>
                  <a:pt x="29" y="29"/>
                  <a:pt x="30" y="34"/>
                  <a:pt x="30" y="36"/>
                </a:cubicBezTo>
                <a:cubicBezTo>
                  <a:pt x="30" y="37"/>
                  <a:pt x="39" y="37"/>
                  <a:pt x="40" y="37"/>
                </a:cubicBezTo>
                <a:cubicBezTo>
                  <a:pt x="41" y="37"/>
                  <a:pt x="41" y="40"/>
                  <a:pt x="43" y="41"/>
                </a:cubicBezTo>
                <a:cubicBezTo>
                  <a:pt x="44" y="43"/>
                  <a:pt x="45" y="46"/>
                  <a:pt x="46" y="47"/>
                </a:cubicBezTo>
                <a:cubicBezTo>
                  <a:pt x="46" y="48"/>
                  <a:pt x="52" y="50"/>
                  <a:pt x="53" y="52"/>
                </a:cubicBezTo>
                <a:cubicBezTo>
                  <a:pt x="54" y="54"/>
                  <a:pt x="58" y="56"/>
                  <a:pt x="61" y="57"/>
                </a:cubicBezTo>
                <a:cubicBezTo>
                  <a:pt x="64" y="58"/>
                  <a:pt x="66" y="62"/>
                  <a:pt x="68" y="61"/>
                </a:cubicBezTo>
                <a:cubicBezTo>
                  <a:pt x="69" y="61"/>
                  <a:pt x="74" y="64"/>
                  <a:pt x="74" y="64"/>
                </a:cubicBezTo>
                <a:cubicBezTo>
                  <a:pt x="74" y="68"/>
                  <a:pt x="74" y="68"/>
                  <a:pt x="74" y="68"/>
                </a:cubicBezTo>
                <a:cubicBezTo>
                  <a:pt x="75" y="68"/>
                  <a:pt x="75" y="68"/>
                  <a:pt x="75" y="68"/>
                </a:cubicBezTo>
                <a:cubicBezTo>
                  <a:pt x="78" y="67"/>
                  <a:pt x="79" y="70"/>
                  <a:pt x="81" y="70"/>
                </a:cubicBezTo>
                <a:cubicBezTo>
                  <a:pt x="82" y="70"/>
                  <a:pt x="83" y="71"/>
                  <a:pt x="84" y="71"/>
                </a:cubicBezTo>
                <a:cubicBezTo>
                  <a:pt x="83" y="67"/>
                  <a:pt x="85" y="65"/>
                  <a:pt x="86" y="64"/>
                </a:cubicBezTo>
                <a:cubicBezTo>
                  <a:pt x="88" y="63"/>
                  <a:pt x="85" y="60"/>
                  <a:pt x="86" y="58"/>
                </a:cubicBezTo>
                <a:cubicBezTo>
                  <a:pt x="86" y="56"/>
                  <a:pt x="81" y="54"/>
                  <a:pt x="81" y="53"/>
                </a:cubicBezTo>
                <a:cubicBezTo>
                  <a:pt x="82" y="51"/>
                  <a:pt x="86" y="51"/>
                  <a:pt x="88" y="50"/>
                </a:cubicBezTo>
                <a:cubicBezTo>
                  <a:pt x="90" y="49"/>
                  <a:pt x="88" y="46"/>
                  <a:pt x="90" y="46"/>
                </a:cubicBezTo>
                <a:cubicBezTo>
                  <a:pt x="92" y="46"/>
                  <a:pt x="93" y="44"/>
                  <a:pt x="93" y="43"/>
                </a:cubicBezTo>
                <a:cubicBezTo>
                  <a:pt x="94" y="41"/>
                  <a:pt x="97" y="43"/>
                  <a:pt x="99" y="41"/>
                </a:cubicBezTo>
                <a:cubicBezTo>
                  <a:pt x="100" y="40"/>
                  <a:pt x="103" y="39"/>
                  <a:pt x="103" y="40"/>
                </a:cubicBezTo>
                <a:cubicBezTo>
                  <a:pt x="104" y="41"/>
                  <a:pt x="102" y="45"/>
                  <a:pt x="101" y="46"/>
                </a:cubicBezTo>
                <a:cubicBezTo>
                  <a:pt x="104" y="46"/>
                  <a:pt x="108" y="45"/>
                  <a:pt x="109" y="45"/>
                </a:cubicBezTo>
                <a:cubicBezTo>
                  <a:pt x="110" y="43"/>
                  <a:pt x="114" y="46"/>
                  <a:pt x="115" y="43"/>
                </a:cubicBezTo>
                <a:cubicBezTo>
                  <a:pt x="117" y="41"/>
                  <a:pt x="122" y="43"/>
                  <a:pt x="118" y="4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3" name="Freeform 145"/>
          <p:cNvSpPr>
            <a:spLocks noEditPoints="1" noChangeArrowheads="1"/>
          </p:cNvSpPr>
          <p:nvPr/>
        </p:nvSpPr>
        <p:spPr bwMode="auto">
          <a:xfrm>
            <a:off x="3236467" y="1417145"/>
            <a:ext cx="379710" cy="601109"/>
          </a:xfrm>
          <a:custGeom>
            <a:avLst/>
            <a:gdLst>
              <a:gd name="T0" fmla="*/ 169 w 178"/>
              <a:gd name="T1" fmla="*/ 148 h 282"/>
              <a:gd name="T2" fmla="*/ 169 w 178"/>
              <a:gd name="T3" fmla="*/ 139 h 282"/>
              <a:gd name="T4" fmla="*/ 160 w 178"/>
              <a:gd name="T5" fmla="*/ 138 h 282"/>
              <a:gd name="T6" fmla="*/ 148 w 178"/>
              <a:gd name="T7" fmla="*/ 138 h 282"/>
              <a:gd name="T8" fmla="*/ 143 w 178"/>
              <a:gd name="T9" fmla="*/ 137 h 282"/>
              <a:gd name="T10" fmla="*/ 132 w 178"/>
              <a:gd name="T11" fmla="*/ 139 h 282"/>
              <a:gd name="T12" fmla="*/ 124 w 178"/>
              <a:gd name="T13" fmla="*/ 149 h 282"/>
              <a:gd name="T14" fmla="*/ 124 w 178"/>
              <a:gd name="T15" fmla="*/ 138 h 282"/>
              <a:gd name="T16" fmla="*/ 112 w 178"/>
              <a:gd name="T17" fmla="*/ 146 h 282"/>
              <a:gd name="T18" fmla="*/ 106 w 178"/>
              <a:gd name="T19" fmla="*/ 148 h 282"/>
              <a:gd name="T20" fmla="*/ 101 w 178"/>
              <a:gd name="T21" fmla="*/ 147 h 282"/>
              <a:gd name="T22" fmla="*/ 92 w 178"/>
              <a:gd name="T23" fmla="*/ 154 h 282"/>
              <a:gd name="T24" fmla="*/ 85 w 178"/>
              <a:gd name="T25" fmla="*/ 159 h 282"/>
              <a:gd name="T26" fmla="*/ 79 w 178"/>
              <a:gd name="T27" fmla="*/ 162 h 282"/>
              <a:gd name="T28" fmla="*/ 68 w 178"/>
              <a:gd name="T29" fmla="*/ 165 h 282"/>
              <a:gd name="T30" fmla="*/ 64 w 178"/>
              <a:gd name="T31" fmla="*/ 171 h 282"/>
              <a:gd name="T32" fmla="*/ 79 w 178"/>
              <a:gd name="T33" fmla="*/ 171 h 282"/>
              <a:gd name="T34" fmla="*/ 68 w 178"/>
              <a:gd name="T35" fmla="*/ 179 h 282"/>
              <a:gd name="T36" fmla="*/ 53 w 178"/>
              <a:gd name="T37" fmla="*/ 195 h 282"/>
              <a:gd name="T38" fmla="*/ 43 w 178"/>
              <a:gd name="T39" fmla="*/ 208 h 282"/>
              <a:gd name="T40" fmla="*/ 34 w 178"/>
              <a:gd name="T41" fmla="*/ 220 h 282"/>
              <a:gd name="T42" fmla="*/ 23 w 178"/>
              <a:gd name="T43" fmla="*/ 229 h 282"/>
              <a:gd name="T44" fmla="*/ 10 w 178"/>
              <a:gd name="T45" fmla="*/ 237 h 282"/>
              <a:gd name="T46" fmla="*/ 4 w 178"/>
              <a:gd name="T47" fmla="*/ 247 h 282"/>
              <a:gd name="T48" fmla="*/ 2 w 178"/>
              <a:gd name="T49" fmla="*/ 260 h 282"/>
              <a:gd name="T50" fmla="*/ 8 w 178"/>
              <a:gd name="T51" fmla="*/ 264 h 282"/>
              <a:gd name="T52" fmla="*/ 6 w 178"/>
              <a:gd name="T53" fmla="*/ 269 h 282"/>
              <a:gd name="T54" fmla="*/ 12 w 178"/>
              <a:gd name="T55" fmla="*/ 280 h 282"/>
              <a:gd name="T56" fmla="*/ 40 w 178"/>
              <a:gd name="T57" fmla="*/ 266 h 282"/>
              <a:gd name="T58" fmla="*/ 48 w 178"/>
              <a:gd name="T59" fmla="*/ 269 h 282"/>
              <a:gd name="T60" fmla="*/ 53 w 178"/>
              <a:gd name="T61" fmla="*/ 252 h 282"/>
              <a:gd name="T62" fmla="*/ 51 w 178"/>
              <a:gd name="T63" fmla="*/ 230 h 282"/>
              <a:gd name="T64" fmla="*/ 63 w 178"/>
              <a:gd name="T65" fmla="*/ 214 h 282"/>
              <a:gd name="T66" fmla="*/ 72 w 178"/>
              <a:gd name="T67" fmla="*/ 194 h 282"/>
              <a:gd name="T68" fmla="*/ 80 w 178"/>
              <a:gd name="T69" fmla="*/ 177 h 282"/>
              <a:gd name="T70" fmla="*/ 100 w 178"/>
              <a:gd name="T71" fmla="*/ 167 h 282"/>
              <a:gd name="T72" fmla="*/ 113 w 178"/>
              <a:gd name="T73" fmla="*/ 158 h 282"/>
              <a:gd name="T74" fmla="*/ 138 w 178"/>
              <a:gd name="T75" fmla="*/ 165 h 282"/>
              <a:gd name="T76" fmla="*/ 153 w 178"/>
              <a:gd name="T77" fmla="*/ 149 h 282"/>
              <a:gd name="T78" fmla="*/ 169 w 178"/>
              <a:gd name="T79" fmla="*/ 156 h 282"/>
              <a:gd name="T80" fmla="*/ 50 w 178"/>
              <a:gd name="T81" fmla="*/ 21 h 282"/>
              <a:gd name="T82" fmla="*/ 66 w 178"/>
              <a:gd name="T83" fmla="*/ 30 h 282"/>
              <a:gd name="T84" fmla="*/ 79 w 178"/>
              <a:gd name="T85" fmla="*/ 33 h 282"/>
              <a:gd name="T86" fmla="*/ 80 w 178"/>
              <a:gd name="T87" fmla="*/ 42 h 282"/>
              <a:gd name="T88" fmla="*/ 68 w 178"/>
              <a:gd name="T89" fmla="*/ 53 h 282"/>
              <a:gd name="T90" fmla="*/ 82 w 178"/>
              <a:gd name="T91" fmla="*/ 59 h 282"/>
              <a:gd name="T92" fmla="*/ 98 w 178"/>
              <a:gd name="T93" fmla="*/ 32 h 282"/>
              <a:gd name="T94" fmla="*/ 111 w 178"/>
              <a:gd name="T95" fmla="*/ 39 h 282"/>
              <a:gd name="T96" fmla="*/ 129 w 178"/>
              <a:gd name="T97" fmla="*/ 46 h 282"/>
              <a:gd name="T98" fmla="*/ 123 w 178"/>
              <a:gd name="T99" fmla="*/ 37 h 282"/>
              <a:gd name="T100" fmla="*/ 108 w 178"/>
              <a:gd name="T101" fmla="*/ 24 h 282"/>
              <a:gd name="T102" fmla="*/ 92 w 178"/>
              <a:gd name="T103" fmla="*/ 16 h 282"/>
              <a:gd name="T104" fmla="*/ 77 w 178"/>
              <a:gd name="T105" fmla="*/ 8 h 282"/>
              <a:gd name="T106" fmla="*/ 72 w 178"/>
              <a:gd name="T107" fmla="*/ 16 h 282"/>
              <a:gd name="T108" fmla="*/ 57 w 178"/>
              <a:gd name="T109" fmla="*/ 15 h 282"/>
              <a:gd name="T110" fmla="*/ 48 w 178"/>
              <a:gd name="T111" fmla="*/ 12 h 282"/>
              <a:gd name="T112" fmla="*/ 44 w 178"/>
              <a:gd name="T113" fmla="*/ 33 h 282"/>
              <a:gd name="T114" fmla="*/ 44 w 178"/>
              <a:gd name="T115" fmla="*/ 33 h 282"/>
              <a:gd name="T116" fmla="*/ 102 w 178"/>
              <a:gd name="T117" fmla="*/ 17 h 282"/>
              <a:gd name="T118" fmla="*/ 143 w 178"/>
              <a:gd name="T119" fmla="*/ 16 h 282"/>
              <a:gd name="T120" fmla="*/ 125 w 178"/>
              <a:gd name="T121" fmla="*/ 6 h 282"/>
              <a:gd name="T122" fmla="*/ 109 w 178"/>
              <a:gd name="T123" fmla="*/ 5 h 282"/>
              <a:gd name="T124" fmla="*/ 97 w 178"/>
              <a:gd name="T125" fmla="*/ 6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" h="282">
                <a:moveTo>
                  <a:pt x="173" y="151"/>
                </a:moveTo>
                <a:cubicBezTo>
                  <a:pt x="173" y="153"/>
                  <a:pt x="170" y="152"/>
                  <a:pt x="170" y="151"/>
                </a:cubicBezTo>
                <a:cubicBezTo>
                  <a:pt x="170" y="149"/>
                  <a:pt x="166" y="148"/>
                  <a:pt x="165" y="147"/>
                </a:cubicBezTo>
                <a:cubicBezTo>
                  <a:pt x="165" y="147"/>
                  <a:pt x="167" y="147"/>
                  <a:pt x="169" y="148"/>
                </a:cubicBezTo>
                <a:cubicBezTo>
                  <a:pt x="171" y="149"/>
                  <a:pt x="172" y="148"/>
                  <a:pt x="173" y="146"/>
                </a:cubicBezTo>
                <a:cubicBezTo>
                  <a:pt x="175" y="145"/>
                  <a:pt x="178" y="146"/>
                  <a:pt x="178" y="145"/>
                </a:cubicBezTo>
                <a:cubicBezTo>
                  <a:pt x="178" y="143"/>
                  <a:pt x="175" y="142"/>
                  <a:pt x="175" y="141"/>
                </a:cubicBezTo>
                <a:cubicBezTo>
                  <a:pt x="174" y="140"/>
                  <a:pt x="172" y="139"/>
                  <a:pt x="169" y="139"/>
                </a:cubicBezTo>
                <a:cubicBezTo>
                  <a:pt x="167" y="140"/>
                  <a:pt x="167" y="139"/>
                  <a:pt x="166" y="138"/>
                </a:cubicBezTo>
                <a:cubicBezTo>
                  <a:pt x="164" y="136"/>
                  <a:pt x="160" y="138"/>
                  <a:pt x="160" y="141"/>
                </a:cubicBezTo>
                <a:cubicBezTo>
                  <a:pt x="160" y="144"/>
                  <a:pt x="158" y="143"/>
                  <a:pt x="159" y="142"/>
                </a:cubicBezTo>
                <a:cubicBezTo>
                  <a:pt x="160" y="140"/>
                  <a:pt x="157" y="139"/>
                  <a:pt x="160" y="138"/>
                </a:cubicBezTo>
                <a:cubicBezTo>
                  <a:pt x="162" y="138"/>
                  <a:pt x="160" y="134"/>
                  <a:pt x="157" y="134"/>
                </a:cubicBezTo>
                <a:cubicBezTo>
                  <a:pt x="153" y="134"/>
                  <a:pt x="151" y="137"/>
                  <a:pt x="152" y="138"/>
                </a:cubicBezTo>
                <a:cubicBezTo>
                  <a:pt x="153" y="139"/>
                  <a:pt x="150" y="143"/>
                  <a:pt x="148" y="143"/>
                </a:cubicBezTo>
                <a:cubicBezTo>
                  <a:pt x="147" y="143"/>
                  <a:pt x="149" y="140"/>
                  <a:pt x="148" y="138"/>
                </a:cubicBezTo>
                <a:cubicBezTo>
                  <a:pt x="148" y="136"/>
                  <a:pt x="147" y="137"/>
                  <a:pt x="144" y="140"/>
                </a:cubicBezTo>
                <a:cubicBezTo>
                  <a:pt x="141" y="143"/>
                  <a:pt x="139" y="146"/>
                  <a:pt x="137" y="146"/>
                </a:cubicBezTo>
                <a:cubicBezTo>
                  <a:pt x="136" y="147"/>
                  <a:pt x="136" y="144"/>
                  <a:pt x="139" y="142"/>
                </a:cubicBezTo>
                <a:cubicBezTo>
                  <a:pt x="141" y="141"/>
                  <a:pt x="141" y="137"/>
                  <a:pt x="143" y="137"/>
                </a:cubicBezTo>
                <a:cubicBezTo>
                  <a:pt x="145" y="137"/>
                  <a:pt x="145" y="135"/>
                  <a:pt x="142" y="134"/>
                </a:cubicBezTo>
                <a:cubicBezTo>
                  <a:pt x="140" y="134"/>
                  <a:pt x="139" y="136"/>
                  <a:pt x="139" y="137"/>
                </a:cubicBezTo>
                <a:cubicBezTo>
                  <a:pt x="138" y="138"/>
                  <a:pt x="134" y="136"/>
                  <a:pt x="134" y="137"/>
                </a:cubicBezTo>
                <a:cubicBezTo>
                  <a:pt x="134" y="137"/>
                  <a:pt x="131" y="138"/>
                  <a:pt x="132" y="139"/>
                </a:cubicBezTo>
                <a:cubicBezTo>
                  <a:pt x="133" y="141"/>
                  <a:pt x="132" y="142"/>
                  <a:pt x="131" y="140"/>
                </a:cubicBezTo>
                <a:cubicBezTo>
                  <a:pt x="130" y="138"/>
                  <a:pt x="127" y="140"/>
                  <a:pt x="126" y="142"/>
                </a:cubicBezTo>
                <a:cubicBezTo>
                  <a:pt x="125" y="144"/>
                  <a:pt x="123" y="144"/>
                  <a:pt x="125" y="145"/>
                </a:cubicBezTo>
                <a:cubicBezTo>
                  <a:pt x="126" y="145"/>
                  <a:pt x="126" y="148"/>
                  <a:pt x="124" y="149"/>
                </a:cubicBezTo>
                <a:cubicBezTo>
                  <a:pt x="122" y="149"/>
                  <a:pt x="123" y="144"/>
                  <a:pt x="121" y="144"/>
                </a:cubicBezTo>
                <a:cubicBezTo>
                  <a:pt x="120" y="145"/>
                  <a:pt x="121" y="141"/>
                  <a:pt x="123" y="141"/>
                </a:cubicBezTo>
                <a:cubicBezTo>
                  <a:pt x="125" y="141"/>
                  <a:pt x="127" y="139"/>
                  <a:pt x="126" y="138"/>
                </a:cubicBezTo>
                <a:cubicBezTo>
                  <a:pt x="126" y="137"/>
                  <a:pt x="124" y="137"/>
                  <a:pt x="124" y="138"/>
                </a:cubicBezTo>
                <a:cubicBezTo>
                  <a:pt x="124" y="140"/>
                  <a:pt x="121" y="140"/>
                  <a:pt x="118" y="140"/>
                </a:cubicBezTo>
                <a:cubicBezTo>
                  <a:pt x="116" y="139"/>
                  <a:pt x="116" y="143"/>
                  <a:pt x="119" y="144"/>
                </a:cubicBezTo>
                <a:cubicBezTo>
                  <a:pt x="122" y="146"/>
                  <a:pt x="118" y="147"/>
                  <a:pt x="117" y="146"/>
                </a:cubicBezTo>
                <a:cubicBezTo>
                  <a:pt x="115" y="144"/>
                  <a:pt x="113" y="145"/>
                  <a:pt x="112" y="146"/>
                </a:cubicBezTo>
                <a:cubicBezTo>
                  <a:pt x="110" y="146"/>
                  <a:pt x="115" y="148"/>
                  <a:pt x="115" y="149"/>
                </a:cubicBezTo>
                <a:cubicBezTo>
                  <a:pt x="116" y="150"/>
                  <a:pt x="113" y="148"/>
                  <a:pt x="112" y="149"/>
                </a:cubicBezTo>
                <a:cubicBezTo>
                  <a:pt x="112" y="149"/>
                  <a:pt x="109" y="148"/>
                  <a:pt x="109" y="146"/>
                </a:cubicBezTo>
                <a:cubicBezTo>
                  <a:pt x="108" y="145"/>
                  <a:pt x="104" y="147"/>
                  <a:pt x="106" y="148"/>
                </a:cubicBezTo>
                <a:cubicBezTo>
                  <a:pt x="109" y="148"/>
                  <a:pt x="108" y="150"/>
                  <a:pt x="108" y="152"/>
                </a:cubicBezTo>
                <a:cubicBezTo>
                  <a:pt x="108" y="155"/>
                  <a:pt x="105" y="153"/>
                  <a:pt x="106" y="151"/>
                </a:cubicBezTo>
                <a:cubicBezTo>
                  <a:pt x="106" y="149"/>
                  <a:pt x="104" y="149"/>
                  <a:pt x="102" y="151"/>
                </a:cubicBezTo>
                <a:cubicBezTo>
                  <a:pt x="100" y="152"/>
                  <a:pt x="102" y="148"/>
                  <a:pt x="101" y="147"/>
                </a:cubicBezTo>
                <a:cubicBezTo>
                  <a:pt x="100" y="145"/>
                  <a:pt x="99" y="147"/>
                  <a:pt x="96" y="147"/>
                </a:cubicBezTo>
                <a:cubicBezTo>
                  <a:pt x="94" y="147"/>
                  <a:pt x="93" y="147"/>
                  <a:pt x="94" y="149"/>
                </a:cubicBezTo>
                <a:cubicBezTo>
                  <a:pt x="96" y="150"/>
                  <a:pt x="96" y="152"/>
                  <a:pt x="94" y="152"/>
                </a:cubicBezTo>
                <a:cubicBezTo>
                  <a:pt x="92" y="152"/>
                  <a:pt x="91" y="152"/>
                  <a:pt x="92" y="154"/>
                </a:cubicBezTo>
                <a:cubicBezTo>
                  <a:pt x="92" y="155"/>
                  <a:pt x="89" y="155"/>
                  <a:pt x="89" y="154"/>
                </a:cubicBezTo>
                <a:cubicBezTo>
                  <a:pt x="89" y="153"/>
                  <a:pt x="86" y="153"/>
                  <a:pt x="85" y="155"/>
                </a:cubicBezTo>
                <a:cubicBezTo>
                  <a:pt x="83" y="156"/>
                  <a:pt x="81" y="157"/>
                  <a:pt x="81" y="159"/>
                </a:cubicBezTo>
                <a:cubicBezTo>
                  <a:pt x="81" y="161"/>
                  <a:pt x="83" y="158"/>
                  <a:pt x="85" y="159"/>
                </a:cubicBezTo>
                <a:cubicBezTo>
                  <a:pt x="87" y="160"/>
                  <a:pt x="85" y="161"/>
                  <a:pt x="86" y="161"/>
                </a:cubicBezTo>
                <a:cubicBezTo>
                  <a:pt x="87" y="162"/>
                  <a:pt x="87" y="165"/>
                  <a:pt x="86" y="163"/>
                </a:cubicBezTo>
                <a:cubicBezTo>
                  <a:pt x="84" y="162"/>
                  <a:pt x="82" y="162"/>
                  <a:pt x="82" y="164"/>
                </a:cubicBezTo>
                <a:cubicBezTo>
                  <a:pt x="82" y="166"/>
                  <a:pt x="80" y="163"/>
                  <a:pt x="79" y="162"/>
                </a:cubicBezTo>
                <a:cubicBezTo>
                  <a:pt x="78" y="160"/>
                  <a:pt x="77" y="165"/>
                  <a:pt x="75" y="164"/>
                </a:cubicBezTo>
                <a:cubicBezTo>
                  <a:pt x="74" y="163"/>
                  <a:pt x="78" y="159"/>
                  <a:pt x="77" y="158"/>
                </a:cubicBezTo>
                <a:cubicBezTo>
                  <a:pt x="76" y="156"/>
                  <a:pt x="75" y="159"/>
                  <a:pt x="73" y="161"/>
                </a:cubicBezTo>
                <a:cubicBezTo>
                  <a:pt x="70" y="164"/>
                  <a:pt x="67" y="163"/>
                  <a:pt x="68" y="165"/>
                </a:cubicBezTo>
                <a:cubicBezTo>
                  <a:pt x="70" y="166"/>
                  <a:pt x="66" y="166"/>
                  <a:pt x="65" y="168"/>
                </a:cubicBezTo>
                <a:cubicBezTo>
                  <a:pt x="65" y="170"/>
                  <a:pt x="60" y="171"/>
                  <a:pt x="57" y="173"/>
                </a:cubicBezTo>
                <a:cubicBezTo>
                  <a:pt x="54" y="175"/>
                  <a:pt x="58" y="175"/>
                  <a:pt x="59" y="173"/>
                </a:cubicBezTo>
                <a:cubicBezTo>
                  <a:pt x="61" y="171"/>
                  <a:pt x="62" y="172"/>
                  <a:pt x="64" y="171"/>
                </a:cubicBezTo>
                <a:cubicBezTo>
                  <a:pt x="67" y="169"/>
                  <a:pt x="70" y="167"/>
                  <a:pt x="71" y="168"/>
                </a:cubicBezTo>
                <a:cubicBezTo>
                  <a:pt x="72" y="169"/>
                  <a:pt x="74" y="169"/>
                  <a:pt x="75" y="168"/>
                </a:cubicBezTo>
                <a:cubicBezTo>
                  <a:pt x="77" y="166"/>
                  <a:pt x="78" y="166"/>
                  <a:pt x="80" y="167"/>
                </a:cubicBezTo>
                <a:cubicBezTo>
                  <a:pt x="81" y="168"/>
                  <a:pt x="77" y="169"/>
                  <a:pt x="79" y="171"/>
                </a:cubicBezTo>
                <a:cubicBezTo>
                  <a:pt x="81" y="173"/>
                  <a:pt x="77" y="173"/>
                  <a:pt x="77" y="172"/>
                </a:cubicBezTo>
                <a:cubicBezTo>
                  <a:pt x="77" y="171"/>
                  <a:pt x="75" y="169"/>
                  <a:pt x="74" y="171"/>
                </a:cubicBezTo>
                <a:cubicBezTo>
                  <a:pt x="74" y="172"/>
                  <a:pt x="72" y="173"/>
                  <a:pt x="71" y="174"/>
                </a:cubicBezTo>
                <a:cubicBezTo>
                  <a:pt x="70" y="174"/>
                  <a:pt x="68" y="176"/>
                  <a:pt x="68" y="179"/>
                </a:cubicBezTo>
                <a:cubicBezTo>
                  <a:pt x="68" y="181"/>
                  <a:pt x="66" y="179"/>
                  <a:pt x="66" y="181"/>
                </a:cubicBezTo>
                <a:cubicBezTo>
                  <a:pt x="65" y="183"/>
                  <a:pt x="62" y="187"/>
                  <a:pt x="59" y="189"/>
                </a:cubicBezTo>
                <a:cubicBezTo>
                  <a:pt x="57" y="192"/>
                  <a:pt x="59" y="193"/>
                  <a:pt x="58" y="194"/>
                </a:cubicBezTo>
                <a:cubicBezTo>
                  <a:pt x="57" y="196"/>
                  <a:pt x="54" y="195"/>
                  <a:pt x="53" y="195"/>
                </a:cubicBezTo>
                <a:cubicBezTo>
                  <a:pt x="52" y="196"/>
                  <a:pt x="53" y="200"/>
                  <a:pt x="52" y="202"/>
                </a:cubicBezTo>
                <a:cubicBezTo>
                  <a:pt x="50" y="203"/>
                  <a:pt x="52" y="205"/>
                  <a:pt x="52" y="206"/>
                </a:cubicBezTo>
                <a:cubicBezTo>
                  <a:pt x="52" y="208"/>
                  <a:pt x="48" y="205"/>
                  <a:pt x="48" y="207"/>
                </a:cubicBezTo>
                <a:cubicBezTo>
                  <a:pt x="47" y="208"/>
                  <a:pt x="44" y="208"/>
                  <a:pt x="43" y="208"/>
                </a:cubicBezTo>
                <a:cubicBezTo>
                  <a:pt x="42" y="209"/>
                  <a:pt x="45" y="211"/>
                  <a:pt x="47" y="213"/>
                </a:cubicBezTo>
                <a:cubicBezTo>
                  <a:pt x="49" y="214"/>
                  <a:pt x="45" y="215"/>
                  <a:pt x="45" y="214"/>
                </a:cubicBezTo>
                <a:cubicBezTo>
                  <a:pt x="44" y="212"/>
                  <a:pt x="42" y="215"/>
                  <a:pt x="38" y="216"/>
                </a:cubicBezTo>
                <a:cubicBezTo>
                  <a:pt x="35" y="218"/>
                  <a:pt x="37" y="220"/>
                  <a:pt x="34" y="220"/>
                </a:cubicBezTo>
                <a:cubicBezTo>
                  <a:pt x="32" y="221"/>
                  <a:pt x="32" y="224"/>
                  <a:pt x="31" y="226"/>
                </a:cubicBezTo>
                <a:cubicBezTo>
                  <a:pt x="29" y="227"/>
                  <a:pt x="30" y="223"/>
                  <a:pt x="27" y="223"/>
                </a:cubicBezTo>
                <a:cubicBezTo>
                  <a:pt x="25" y="223"/>
                  <a:pt x="25" y="224"/>
                  <a:pt x="26" y="227"/>
                </a:cubicBezTo>
                <a:cubicBezTo>
                  <a:pt x="28" y="229"/>
                  <a:pt x="24" y="227"/>
                  <a:pt x="23" y="229"/>
                </a:cubicBezTo>
                <a:cubicBezTo>
                  <a:pt x="21" y="231"/>
                  <a:pt x="17" y="230"/>
                  <a:pt x="16" y="231"/>
                </a:cubicBezTo>
                <a:cubicBezTo>
                  <a:pt x="15" y="233"/>
                  <a:pt x="19" y="233"/>
                  <a:pt x="20" y="234"/>
                </a:cubicBezTo>
                <a:cubicBezTo>
                  <a:pt x="20" y="235"/>
                  <a:pt x="16" y="235"/>
                  <a:pt x="14" y="234"/>
                </a:cubicBezTo>
                <a:cubicBezTo>
                  <a:pt x="11" y="234"/>
                  <a:pt x="12" y="237"/>
                  <a:pt x="10" y="237"/>
                </a:cubicBezTo>
                <a:cubicBezTo>
                  <a:pt x="8" y="236"/>
                  <a:pt x="5" y="238"/>
                  <a:pt x="7" y="240"/>
                </a:cubicBezTo>
                <a:cubicBezTo>
                  <a:pt x="8" y="241"/>
                  <a:pt x="6" y="241"/>
                  <a:pt x="4" y="241"/>
                </a:cubicBezTo>
                <a:cubicBezTo>
                  <a:pt x="3" y="240"/>
                  <a:pt x="2" y="242"/>
                  <a:pt x="1" y="244"/>
                </a:cubicBezTo>
                <a:cubicBezTo>
                  <a:pt x="1" y="245"/>
                  <a:pt x="4" y="246"/>
                  <a:pt x="4" y="247"/>
                </a:cubicBezTo>
                <a:cubicBezTo>
                  <a:pt x="4" y="248"/>
                  <a:pt x="1" y="249"/>
                  <a:pt x="3" y="250"/>
                </a:cubicBezTo>
                <a:cubicBezTo>
                  <a:pt x="5" y="250"/>
                  <a:pt x="3" y="252"/>
                  <a:pt x="2" y="252"/>
                </a:cubicBezTo>
                <a:cubicBezTo>
                  <a:pt x="1" y="253"/>
                  <a:pt x="1" y="254"/>
                  <a:pt x="2" y="255"/>
                </a:cubicBezTo>
                <a:cubicBezTo>
                  <a:pt x="3" y="257"/>
                  <a:pt x="0" y="257"/>
                  <a:pt x="2" y="260"/>
                </a:cubicBezTo>
                <a:cubicBezTo>
                  <a:pt x="3" y="262"/>
                  <a:pt x="5" y="259"/>
                  <a:pt x="5" y="261"/>
                </a:cubicBezTo>
                <a:cubicBezTo>
                  <a:pt x="6" y="262"/>
                  <a:pt x="8" y="261"/>
                  <a:pt x="10" y="259"/>
                </a:cubicBezTo>
                <a:cubicBezTo>
                  <a:pt x="12" y="257"/>
                  <a:pt x="13" y="261"/>
                  <a:pt x="11" y="261"/>
                </a:cubicBezTo>
                <a:cubicBezTo>
                  <a:pt x="10" y="261"/>
                  <a:pt x="7" y="262"/>
                  <a:pt x="8" y="264"/>
                </a:cubicBezTo>
                <a:cubicBezTo>
                  <a:pt x="8" y="266"/>
                  <a:pt x="5" y="265"/>
                  <a:pt x="5" y="263"/>
                </a:cubicBezTo>
                <a:cubicBezTo>
                  <a:pt x="5" y="261"/>
                  <a:pt x="1" y="264"/>
                  <a:pt x="3" y="265"/>
                </a:cubicBezTo>
                <a:cubicBezTo>
                  <a:pt x="4" y="267"/>
                  <a:pt x="2" y="268"/>
                  <a:pt x="2" y="269"/>
                </a:cubicBezTo>
                <a:cubicBezTo>
                  <a:pt x="2" y="271"/>
                  <a:pt x="5" y="270"/>
                  <a:pt x="6" y="269"/>
                </a:cubicBezTo>
                <a:cubicBezTo>
                  <a:pt x="7" y="267"/>
                  <a:pt x="9" y="267"/>
                  <a:pt x="10" y="269"/>
                </a:cubicBezTo>
                <a:cubicBezTo>
                  <a:pt x="11" y="271"/>
                  <a:pt x="8" y="270"/>
                  <a:pt x="8" y="272"/>
                </a:cubicBezTo>
                <a:cubicBezTo>
                  <a:pt x="8" y="274"/>
                  <a:pt x="7" y="272"/>
                  <a:pt x="5" y="274"/>
                </a:cubicBezTo>
                <a:cubicBezTo>
                  <a:pt x="4" y="276"/>
                  <a:pt x="10" y="279"/>
                  <a:pt x="12" y="280"/>
                </a:cubicBezTo>
                <a:cubicBezTo>
                  <a:pt x="14" y="280"/>
                  <a:pt x="16" y="282"/>
                  <a:pt x="20" y="282"/>
                </a:cubicBezTo>
                <a:cubicBezTo>
                  <a:pt x="25" y="281"/>
                  <a:pt x="32" y="274"/>
                  <a:pt x="33" y="272"/>
                </a:cubicBezTo>
                <a:cubicBezTo>
                  <a:pt x="34" y="271"/>
                  <a:pt x="37" y="273"/>
                  <a:pt x="38" y="271"/>
                </a:cubicBezTo>
                <a:cubicBezTo>
                  <a:pt x="40" y="270"/>
                  <a:pt x="39" y="267"/>
                  <a:pt x="40" y="266"/>
                </a:cubicBezTo>
                <a:cubicBezTo>
                  <a:pt x="41" y="266"/>
                  <a:pt x="42" y="270"/>
                  <a:pt x="43" y="270"/>
                </a:cubicBezTo>
                <a:cubicBezTo>
                  <a:pt x="43" y="271"/>
                  <a:pt x="44" y="271"/>
                  <a:pt x="44" y="273"/>
                </a:cubicBezTo>
                <a:cubicBezTo>
                  <a:pt x="45" y="273"/>
                  <a:pt x="46" y="273"/>
                  <a:pt x="46" y="274"/>
                </a:cubicBezTo>
                <a:cubicBezTo>
                  <a:pt x="48" y="275"/>
                  <a:pt x="48" y="270"/>
                  <a:pt x="48" y="269"/>
                </a:cubicBezTo>
                <a:cubicBezTo>
                  <a:pt x="48" y="268"/>
                  <a:pt x="49" y="265"/>
                  <a:pt x="49" y="263"/>
                </a:cubicBezTo>
                <a:cubicBezTo>
                  <a:pt x="49" y="262"/>
                  <a:pt x="53" y="263"/>
                  <a:pt x="54" y="262"/>
                </a:cubicBezTo>
                <a:cubicBezTo>
                  <a:pt x="54" y="260"/>
                  <a:pt x="55" y="256"/>
                  <a:pt x="53" y="255"/>
                </a:cubicBezTo>
                <a:cubicBezTo>
                  <a:pt x="52" y="255"/>
                  <a:pt x="52" y="252"/>
                  <a:pt x="53" y="252"/>
                </a:cubicBezTo>
                <a:cubicBezTo>
                  <a:pt x="54" y="252"/>
                  <a:pt x="56" y="251"/>
                  <a:pt x="56" y="248"/>
                </a:cubicBezTo>
                <a:cubicBezTo>
                  <a:pt x="55" y="246"/>
                  <a:pt x="51" y="246"/>
                  <a:pt x="51" y="243"/>
                </a:cubicBezTo>
                <a:cubicBezTo>
                  <a:pt x="51" y="241"/>
                  <a:pt x="53" y="240"/>
                  <a:pt x="51" y="237"/>
                </a:cubicBezTo>
                <a:cubicBezTo>
                  <a:pt x="50" y="234"/>
                  <a:pt x="52" y="232"/>
                  <a:pt x="51" y="230"/>
                </a:cubicBezTo>
                <a:cubicBezTo>
                  <a:pt x="51" y="228"/>
                  <a:pt x="50" y="226"/>
                  <a:pt x="52" y="223"/>
                </a:cubicBezTo>
                <a:cubicBezTo>
                  <a:pt x="54" y="220"/>
                  <a:pt x="57" y="218"/>
                  <a:pt x="59" y="219"/>
                </a:cubicBezTo>
                <a:cubicBezTo>
                  <a:pt x="60" y="219"/>
                  <a:pt x="62" y="220"/>
                  <a:pt x="63" y="218"/>
                </a:cubicBezTo>
                <a:cubicBezTo>
                  <a:pt x="64" y="216"/>
                  <a:pt x="64" y="215"/>
                  <a:pt x="63" y="214"/>
                </a:cubicBezTo>
                <a:cubicBezTo>
                  <a:pt x="62" y="214"/>
                  <a:pt x="60" y="213"/>
                  <a:pt x="62" y="211"/>
                </a:cubicBezTo>
                <a:cubicBezTo>
                  <a:pt x="64" y="208"/>
                  <a:pt x="66" y="205"/>
                  <a:pt x="66" y="202"/>
                </a:cubicBezTo>
                <a:cubicBezTo>
                  <a:pt x="67" y="199"/>
                  <a:pt x="66" y="197"/>
                  <a:pt x="67" y="196"/>
                </a:cubicBezTo>
                <a:cubicBezTo>
                  <a:pt x="68" y="195"/>
                  <a:pt x="70" y="196"/>
                  <a:pt x="72" y="194"/>
                </a:cubicBezTo>
                <a:cubicBezTo>
                  <a:pt x="74" y="193"/>
                  <a:pt x="72" y="191"/>
                  <a:pt x="73" y="190"/>
                </a:cubicBezTo>
                <a:cubicBezTo>
                  <a:pt x="74" y="190"/>
                  <a:pt x="75" y="186"/>
                  <a:pt x="77" y="185"/>
                </a:cubicBezTo>
                <a:cubicBezTo>
                  <a:pt x="78" y="184"/>
                  <a:pt x="79" y="183"/>
                  <a:pt x="78" y="182"/>
                </a:cubicBezTo>
                <a:cubicBezTo>
                  <a:pt x="77" y="180"/>
                  <a:pt x="80" y="179"/>
                  <a:pt x="80" y="177"/>
                </a:cubicBezTo>
                <a:cubicBezTo>
                  <a:pt x="80" y="174"/>
                  <a:pt x="84" y="173"/>
                  <a:pt x="86" y="173"/>
                </a:cubicBezTo>
                <a:cubicBezTo>
                  <a:pt x="88" y="173"/>
                  <a:pt x="91" y="173"/>
                  <a:pt x="91" y="171"/>
                </a:cubicBezTo>
                <a:cubicBezTo>
                  <a:pt x="91" y="169"/>
                  <a:pt x="90" y="165"/>
                  <a:pt x="92" y="166"/>
                </a:cubicBezTo>
                <a:cubicBezTo>
                  <a:pt x="95" y="167"/>
                  <a:pt x="98" y="166"/>
                  <a:pt x="100" y="167"/>
                </a:cubicBezTo>
                <a:cubicBezTo>
                  <a:pt x="102" y="169"/>
                  <a:pt x="104" y="169"/>
                  <a:pt x="104" y="166"/>
                </a:cubicBezTo>
                <a:cubicBezTo>
                  <a:pt x="104" y="163"/>
                  <a:pt x="105" y="159"/>
                  <a:pt x="108" y="161"/>
                </a:cubicBezTo>
                <a:cubicBezTo>
                  <a:pt x="108" y="161"/>
                  <a:pt x="109" y="161"/>
                  <a:pt x="109" y="161"/>
                </a:cubicBezTo>
                <a:cubicBezTo>
                  <a:pt x="110" y="159"/>
                  <a:pt x="112" y="158"/>
                  <a:pt x="113" y="158"/>
                </a:cubicBezTo>
                <a:cubicBezTo>
                  <a:pt x="116" y="158"/>
                  <a:pt x="118" y="163"/>
                  <a:pt x="121" y="163"/>
                </a:cubicBezTo>
                <a:cubicBezTo>
                  <a:pt x="124" y="164"/>
                  <a:pt x="127" y="165"/>
                  <a:pt x="128" y="164"/>
                </a:cubicBezTo>
                <a:cubicBezTo>
                  <a:pt x="129" y="162"/>
                  <a:pt x="132" y="165"/>
                  <a:pt x="134" y="164"/>
                </a:cubicBezTo>
                <a:cubicBezTo>
                  <a:pt x="136" y="163"/>
                  <a:pt x="136" y="168"/>
                  <a:pt x="138" y="165"/>
                </a:cubicBezTo>
                <a:cubicBezTo>
                  <a:pt x="140" y="162"/>
                  <a:pt x="137" y="161"/>
                  <a:pt x="141" y="161"/>
                </a:cubicBezTo>
                <a:cubicBezTo>
                  <a:pt x="144" y="161"/>
                  <a:pt x="142" y="157"/>
                  <a:pt x="142" y="155"/>
                </a:cubicBezTo>
                <a:cubicBezTo>
                  <a:pt x="142" y="153"/>
                  <a:pt x="146" y="153"/>
                  <a:pt x="146" y="151"/>
                </a:cubicBezTo>
                <a:cubicBezTo>
                  <a:pt x="146" y="149"/>
                  <a:pt x="152" y="150"/>
                  <a:pt x="153" y="149"/>
                </a:cubicBezTo>
                <a:cubicBezTo>
                  <a:pt x="154" y="148"/>
                  <a:pt x="157" y="147"/>
                  <a:pt x="159" y="149"/>
                </a:cubicBezTo>
                <a:cubicBezTo>
                  <a:pt x="160" y="151"/>
                  <a:pt x="165" y="152"/>
                  <a:pt x="166" y="154"/>
                </a:cubicBezTo>
                <a:cubicBezTo>
                  <a:pt x="166" y="155"/>
                  <a:pt x="166" y="156"/>
                  <a:pt x="166" y="158"/>
                </a:cubicBezTo>
                <a:cubicBezTo>
                  <a:pt x="167" y="157"/>
                  <a:pt x="168" y="156"/>
                  <a:pt x="169" y="156"/>
                </a:cubicBezTo>
                <a:cubicBezTo>
                  <a:pt x="171" y="156"/>
                  <a:pt x="173" y="153"/>
                  <a:pt x="175" y="153"/>
                </a:cubicBezTo>
                <a:cubicBezTo>
                  <a:pt x="176" y="154"/>
                  <a:pt x="178" y="154"/>
                  <a:pt x="178" y="151"/>
                </a:cubicBezTo>
                <a:cubicBezTo>
                  <a:pt x="176" y="150"/>
                  <a:pt x="173" y="150"/>
                  <a:pt x="173" y="151"/>
                </a:cubicBezTo>
                <a:close/>
                <a:moveTo>
                  <a:pt x="50" y="21"/>
                </a:moveTo>
                <a:cubicBezTo>
                  <a:pt x="53" y="21"/>
                  <a:pt x="47" y="25"/>
                  <a:pt x="46" y="27"/>
                </a:cubicBezTo>
                <a:cubicBezTo>
                  <a:pt x="45" y="30"/>
                  <a:pt x="50" y="33"/>
                  <a:pt x="53" y="35"/>
                </a:cubicBezTo>
                <a:cubicBezTo>
                  <a:pt x="55" y="37"/>
                  <a:pt x="61" y="37"/>
                  <a:pt x="63" y="36"/>
                </a:cubicBezTo>
                <a:cubicBezTo>
                  <a:pt x="65" y="34"/>
                  <a:pt x="64" y="30"/>
                  <a:pt x="66" y="30"/>
                </a:cubicBezTo>
                <a:cubicBezTo>
                  <a:pt x="69" y="31"/>
                  <a:pt x="68" y="28"/>
                  <a:pt x="70" y="27"/>
                </a:cubicBezTo>
                <a:cubicBezTo>
                  <a:pt x="72" y="27"/>
                  <a:pt x="72" y="29"/>
                  <a:pt x="70" y="31"/>
                </a:cubicBezTo>
                <a:cubicBezTo>
                  <a:pt x="69" y="34"/>
                  <a:pt x="74" y="33"/>
                  <a:pt x="76" y="31"/>
                </a:cubicBezTo>
                <a:cubicBezTo>
                  <a:pt x="79" y="28"/>
                  <a:pt x="80" y="31"/>
                  <a:pt x="79" y="33"/>
                </a:cubicBezTo>
                <a:cubicBezTo>
                  <a:pt x="79" y="36"/>
                  <a:pt x="73" y="34"/>
                  <a:pt x="71" y="37"/>
                </a:cubicBezTo>
                <a:cubicBezTo>
                  <a:pt x="69" y="40"/>
                  <a:pt x="63" y="38"/>
                  <a:pt x="60" y="41"/>
                </a:cubicBezTo>
                <a:cubicBezTo>
                  <a:pt x="57" y="44"/>
                  <a:pt x="63" y="44"/>
                  <a:pt x="66" y="43"/>
                </a:cubicBezTo>
                <a:cubicBezTo>
                  <a:pt x="70" y="42"/>
                  <a:pt x="77" y="42"/>
                  <a:pt x="80" y="42"/>
                </a:cubicBezTo>
                <a:cubicBezTo>
                  <a:pt x="83" y="43"/>
                  <a:pt x="78" y="44"/>
                  <a:pt x="74" y="44"/>
                </a:cubicBezTo>
                <a:cubicBezTo>
                  <a:pt x="69" y="44"/>
                  <a:pt x="68" y="45"/>
                  <a:pt x="68" y="47"/>
                </a:cubicBezTo>
                <a:cubicBezTo>
                  <a:pt x="68" y="48"/>
                  <a:pt x="61" y="45"/>
                  <a:pt x="61" y="48"/>
                </a:cubicBezTo>
                <a:cubicBezTo>
                  <a:pt x="61" y="51"/>
                  <a:pt x="67" y="52"/>
                  <a:pt x="68" y="53"/>
                </a:cubicBezTo>
                <a:cubicBezTo>
                  <a:pt x="69" y="55"/>
                  <a:pt x="73" y="54"/>
                  <a:pt x="75" y="54"/>
                </a:cubicBezTo>
                <a:cubicBezTo>
                  <a:pt x="76" y="55"/>
                  <a:pt x="72" y="56"/>
                  <a:pt x="71" y="57"/>
                </a:cubicBezTo>
                <a:cubicBezTo>
                  <a:pt x="71" y="58"/>
                  <a:pt x="76" y="59"/>
                  <a:pt x="77" y="60"/>
                </a:cubicBezTo>
                <a:cubicBezTo>
                  <a:pt x="78" y="62"/>
                  <a:pt x="82" y="61"/>
                  <a:pt x="82" y="59"/>
                </a:cubicBezTo>
                <a:cubicBezTo>
                  <a:pt x="81" y="56"/>
                  <a:pt x="85" y="48"/>
                  <a:pt x="90" y="46"/>
                </a:cubicBezTo>
                <a:cubicBezTo>
                  <a:pt x="94" y="45"/>
                  <a:pt x="92" y="43"/>
                  <a:pt x="92" y="41"/>
                </a:cubicBezTo>
                <a:cubicBezTo>
                  <a:pt x="93" y="38"/>
                  <a:pt x="96" y="40"/>
                  <a:pt x="95" y="38"/>
                </a:cubicBezTo>
                <a:cubicBezTo>
                  <a:pt x="94" y="36"/>
                  <a:pt x="95" y="35"/>
                  <a:pt x="98" y="32"/>
                </a:cubicBezTo>
                <a:cubicBezTo>
                  <a:pt x="101" y="29"/>
                  <a:pt x="103" y="31"/>
                  <a:pt x="106" y="30"/>
                </a:cubicBezTo>
                <a:cubicBezTo>
                  <a:pt x="110" y="28"/>
                  <a:pt x="111" y="31"/>
                  <a:pt x="107" y="31"/>
                </a:cubicBezTo>
                <a:cubicBezTo>
                  <a:pt x="104" y="32"/>
                  <a:pt x="106" y="35"/>
                  <a:pt x="108" y="36"/>
                </a:cubicBezTo>
                <a:cubicBezTo>
                  <a:pt x="111" y="38"/>
                  <a:pt x="109" y="38"/>
                  <a:pt x="111" y="39"/>
                </a:cubicBezTo>
                <a:cubicBezTo>
                  <a:pt x="113" y="39"/>
                  <a:pt x="112" y="43"/>
                  <a:pt x="110" y="46"/>
                </a:cubicBezTo>
                <a:cubicBezTo>
                  <a:pt x="107" y="48"/>
                  <a:pt x="110" y="49"/>
                  <a:pt x="116" y="47"/>
                </a:cubicBezTo>
                <a:cubicBezTo>
                  <a:pt x="122" y="45"/>
                  <a:pt x="118" y="49"/>
                  <a:pt x="120" y="50"/>
                </a:cubicBezTo>
                <a:cubicBezTo>
                  <a:pt x="122" y="52"/>
                  <a:pt x="126" y="49"/>
                  <a:pt x="129" y="46"/>
                </a:cubicBezTo>
                <a:cubicBezTo>
                  <a:pt x="131" y="43"/>
                  <a:pt x="135" y="44"/>
                  <a:pt x="135" y="42"/>
                </a:cubicBezTo>
                <a:cubicBezTo>
                  <a:pt x="135" y="41"/>
                  <a:pt x="132" y="40"/>
                  <a:pt x="130" y="41"/>
                </a:cubicBezTo>
                <a:cubicBezTo>
                  <a:pt x="128" y="42"/>
                  <a:pt x="122" y="41"/>
                  <a:pt x="124" y="40"/>
                </a:cubicBezTo>
                <a:cubicBezTo>
                  <a:pt x="126" y="38"/>
                  <a:pt x="126" y="37"/>
                  <a:pt x="123" y="37"/>
                </a:cubicBezTo>
                <a:cubicBezTo>
                  <a:pt x="120" y="37"/>
                  <a:pt x="115" y="36"/>
                  <a:pt x="118" y="35"/>
                </a:cubicBezTo>
                <a:cubicBezTo>
                  <a:pt x="120" y="34"/>
                  <a:pt x="116" y="31"/>
                  <a:pt x="114" y="31"/>
                </a:cubicBezTo>
                <a:cubicBezTo>
                  <a:pt x="112" y="31"/>
                  <a:pt x="112" y="29"/>
                  <a:pt x="112" y="27"/>
                </a:cubicBezTo>
                <a:cubicBezTo>
                  <a:pt x="113" y="25"/>
                  <a:pt x="106" y="25"/>
                  <a:pt x="108" y="24"/>
                </a:cubicBezTo>
                <a:cubicBezTo>
                  <a:pt x="109" y="24"/>
                  <a:pt x="105" y="22"/>
                  <a:pt x="104" y="23"/>
                </a:cubicBezTo>
                <a:cubicBezTo>
                  <a:pt x="103" y="25"/>
                  <a:pt x="101" y="24"/>
                  <a:pt x="101" y="22"/>
                </a:cubicBezTo>
                <a:cubicBezTo>
                  <a:pt x="101" y="21"/>
                  <a:pt x="97" y="21"/>
                  <a:pt x="95" y="21"/>
                </a:cubicBezTo>
                <a:cubicBezTo>
                  <a:pt x="93" y="21"/>
                  <a:pt x="94" y="17"/>
                  <a:pt x="92" y="16"/>
                </a:cubicBezTo>
                <a:cubicBezTo>
                  <a:pt x="90" y="14"/>
                  <a:pt x="88" y="19"/>
                  <a:pt x="86" y="18"/>
                </a:cubicBezTo>
                <a:cubicBezTo>
                  <a:pt x="85" y="18"/>
                  <a:pt x="88" y="15"/>
                  <a:pt x="88" y="13"/>
                </a:cubicBezTo>
                <a:cubicBezTo>
                  <a:pt x="89" y="12"/>
                  <a:pt x="82" y="9"/>
                  <a:pt x="81" y="11"/>
                </a:cubicBezTo>
                <a:cubicBezTo>
                  <a:pt x="80" y="13"/>
                  <a:pt x="79" y="8"/>
                  <a:pt x="77" y="8"/>
                </a:cubicBezTo>
                <a:cubicBezTo>
                  <a:pt x="76" y="7"/>
                  <a:pt x="77" y="11"/>
                  <a:pt x="76" y="11"/>
                </a:cubicBezTo>
                <a:cubicBezTo>
                  <a:pt x="74" y="11"/>
                  <a:pt x="73" y="13"/>
                  <a:pt x="75" y="14"/>
                </a:cubicBezTo>
                <a:cubicBezTo>
                  <a:pt x="77" y="16"/>
                  <a:pt x="79" y="24"/>
                  <a:pt x="79" y="25"/>
                </a:cubicBezTo>
                <a:cubicBezTo>
                  <a:pt x="79" y="26"/>
                  <a:pt x="72" y="19"/>
                  <a:pt x="72" y="16"/>
                </a:cubicBezTo>
                <a:cubicBezTo>
                  <a:pt x="71" y="13"/>
                  <a:pt x="68" y="10"/>
                  <a:pt x="67" y="13"/>
                </a:cubicBezTo>
                <a:cubicBezTo>
                  <a:pt x="66" y="15"/>
                  <a:pt x="63" y="16"/>
                  <a:pt x="64" y="18"/>
                </a:cubicBezTo>
                <a:cubicBezTo>
                  <a:pt x="65" y="20"/>
                  <a:pt x="62" y="21"/>
                  <a:pt x="62" y="19"/>
                </a:cubicBezTo>
                <a:cubicBezTo>
                  <a:pt x="62" y="17"/>
                  <a:pt x="58" y="15"/>
                  <a:pt x="57" y="15"/>
                </a:cubicBezTo>
                <a:cubicBezTo>
                  <a:pt x="56" y="15"/>
                  <a:pt x="61" y="14"/>
                  <a:pt x="63" y="13"/>
                </a:cubicBezTo>
                <a:cubicBezTo>
                  <a:pt x="65" y="12"/>
                  <a:pt x="61" y="10"/>
                  <a:pt x="59" y="12"/>
                </a:cubicBezTo>
                <a:cubicBezTo>
                  <a:pt x="57" y="13"/>
                  <a:pt x="54" y="11"/>
                  <a:pt x="53" y="13"/>
                </a:cubicBezTo>
                <a:cubicBezTo>
                  <a:pt x="52" y="14"/>
                  <a:pt x="50" y="13"/>
                  <a:pt x="48" y="12"/>
                </a:cubicBezTo>
                <a:cubicBezTo>
                  <a:pt x="46" y="12"/>
                  <a:pt x="44" y="15"/>
                  <a:pt x="43" y="14"/>
                </a:cubicBezTo>
                <a:cubicBezTo>
                  <a:pt x="41" y="14"/>
                  <a:pt x="40" y="18"/>
                  <a:pt x="43" y="21"/>
                </a:cubicBezTo>
                <a:cubicBezTo>
                  <a:pt x="45" y="25"/>
                  <a:pt x="47" y="20"/>
                  <a:pt x="50" y="21"/>
                </a:cubicBezTo>
                <a:close/>
                <a:moveTo>
                  <a:pt x="44" y="33"/>
                </a:moveTo>
                <a:cubicBezTo>
                  <a:pt x="45" y="34"/>
                  <a:pt x="47" y="37"/>
                  <a:pt x="48" y="36"/>
                </a:cubicBezTo>
                <a:cubicBezTo>
                  <a:pt x="49" y="36"/>
                  <a:pt x="46" y="33"/>
                  <a:pt x="44" y="31"/>
                </a:cubicBezTo>
                <a:cubicBezTo>
                  <a:pt x="42" y="28"/>
                  <a:pt x="42" y="26"/>
                  <a:pt x="39" y="27"/>
                </a:cubicBezTo>
                <a:cubicBezTo>
                  <a:pt x="37" y="28"/>
                  <a:pt x="42" y="33"/>
                  <a:pt x="44" y="33"/>
                </a:cubicBezTo>
                <a:close/>
                <a:moveTo>
                  <a:pt x="92" y="8"/>
                </a:moveTo>
                <a:cubicBezTo>
                  <a:pt x="94" y="9"/>
                  <a:pt x="90" y="9"/>
                  <a:pt x="91" y="11"/>
                </a:cubicBezTo>
                <a:cubicBezTo>
                  <a:pt x="96" y="16"/>
                  <a:pt x="114" y="10"/>
                  <a:pt x="116" y="12"/>
                </a:cubicBezTo>
                <a:cubicBezTo>
                  <a:pt x="119" y="13"/>
                  <a:pt x="101" y="15"/>
                  <a:pt x="102" y="17"/>
                </a:cubicBezTo>
                <a:cubicBezTo>
                  <a:pt x="103" y="18"/>
                  <a:pt x="117" y="20"/>
                  <a:pt x="118" y="19"/>
                </a:cubicBezTo>
                <a:cubicBezTo>
                  <a:pt x="119" y="18"/>
                  <a:pt x="122" y="21"/>
                  <a:pt x="126" y="22"/>
                </a:cubicBezTo>
                <a:cubicBezTo>
                  <a:pt x="131" y="22"/>
                  <a:pt x="131" y="20"/>
                  <a:pt x="134" y="20"/>
                </a:cubicBezTo>
                <a:cubicBezTo>
                  <a:pt x="138" y="19"/>
                  <a:pt x="143" y="18"/>
                  <a:pt x="143" y="16"/>
                </a:cubicBezTo>
                <a:cubicBezTo>
                  <a:pt x="143" y="14"/>
                  <a:pt x="154" y="11"/>
                  <a:pt x="153" y="8"/>
                </a:cubicBezTo>
                <a:cubicBezTo>
                  <a:pt x="152" y="5"/>
                  <a:pt x="142" y="7"/>
                  <a:pt x="139" y="5"/>
                </a:cubicBezTo>
                <a:cubicBezTo>
                  <a:pt x="136" y="4"/>
                  <a:pt x="130" y="2"/>
                  <a:pt x="129" y="4"/>
                </a:cubicBezTo>
                <a:cubicBezTo>
                  <a:pt x="128" y="7"/>
                  <a:pt x="126" y="7"/>
                  <a:pt x="125" y="6"/>
                </a:cubicBezTo>
                <a:cubicBezTo>
                  <a:pt x="124" y="5"/>
                  <a:pt x="125" y="0"/>
                  <a:pt x="121" y="2"/>
                </a:cubicBezTo>
                <a:cubicBezTo>
                  <a:pt x="117" y="3"/>
                  <a:pt x="121" y="8"/>
                  <a:pt x="120" y="9"/>
                </a:cubicBezTo>
                <a:cubicBezTo>
                  <a:pt x="119" y="9"/>
                  <a:pt x="115" y="8"/>
                  <a:pt x="114" y="5"/>
                </a:cubicBezTo>
                <a:cubicBezTo>
                  <a:pt x="114" y="3"/>
                  <a:pt x="109" y="8"/>
                  <a:pt x="109" y="5"/>
                </a:cubicBezTo>
                <a:cubicBezTo>
                  <a:pt x="108" y="3"/>
                  <a:pt x="102" y="1"/>
                  <a:pt x="101" y="1"/>
                </a:cubicBezTo>
                <a:cubicBezTo>
                  <a:pt x="100" y="1"/>
                  <a:pt x="102" y="3"/>
                  <a:pt x="102" y="4"/>
                </a:cubicBezTo>
                <a:cubicBezTo>
                  <a:pt x="101" y="5"/>
                  <a:pt x="98" y="3"/>
                  <a:pt x="97" y="3"/>
                </a:cubicBezTo>
                <a:cubicBezTo>
                  <a:pt x="95" y="2"/>
                  <a:pt x="97" y="5"/>
                  <a:pt x="97" y="6"/>
                </a:cubicBezTo>
                <a:cubicBezTo>
                  <a:pt x="96" y="8"/>
                  <a:pt x="94" y="3"/>
                  <a:pt x="92" y="3"/>
                </a:cubicBezTo>
                <a:cubicBezTo>
                  <a:pt x="89" y="3"/>
                  <a:pt x="90" y="5"/>
                  <a:pt x="89" y="5"/>
                </a:cubicBezTo>
                <a:cubicBezTo>
                  <a:pt x="87" y="5"/>
                  <a:pt x="91" y="7"/>
                  <a:pt x="92" y="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4" name="Freeform 146"/>
          <p:cNvSpPr>
            <a:spLocks noChangeArrowheads="1"/>
          </p:cNvSpPr>
          <p:nvPr/>
        </p:nvSpPr>
        <p:spPr bwMode="auto">
          <a:xfrm>
            <a:off x="5924199" y="1899223"/>
            <a:ext cx="49993" cy="16664"/>
          </a:xfrm>
          <a:custGeom>
            <a:avLst/>
            <a:gdLst>
              <a:gd name="T0" fmla="*/ 10 w 23"/>
              <a:gd name="T1" fmla="*/ 1 h 8"/>
              <a:gd name="T2" fmla="*/ 2 w 23"/>
              <a:gd name="T3" fmla="*/ 3 h 8"/>
              <a:gd name="T4" fmla="*/ 15 w 23"/>
              <a:gd name="T5" fmla="*/ 6 h 8"/>
              <a:gd name="T6" fmla="*/ 23 w 23"/>
              <a:gd name="T7" fmla="*/ 5 h 8"/>
              <a:gd name="T8" fmla="*/ 10 w 23"/>
              <a:gd name="T9" fmla="*/ 1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8">
                <a:moveTo>
                  <a:pt x="10" y="1"/>
                </a:moveTo>
                <a:cubicBezTo>
                  <a:pt x="9" y="2"/>
                  <a:pt x="0" y="1"/>
                  <a:pt x="2" y="3"/>
                </a:cubicBezTo>
                <a:cubicBezTo>
                  <a:pt x="4" y="5"/>
                  <a:pt x="11" y="4"/>
                  <a:pt x="15" y="6"/>
                </a:cubicBezTo>
                <a:cubicBezTo>
                  <a:pt x="18" y="8"/>
                  <a:pt x="23" y="6"/>
                  <a:pt x="23" y="5"/>
                </a:cubicBezTo>
                <a:cubicBezTo>
                  <a:pt x="23" y="3"/>
                  <a:pt x="12" y="0"/>
                  <a:pt x="10" y="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5" name="Freeform 147"/>
          <p:cNvSpPr>
            <a:spLocks noEditPoints="1" noChangeArrowheads="1"/>
          </p:cNvSpPr>
          <p:nvPr/>
        </p:nvSpPr>
        <p:spPr bwMode="auto">
          <a:xfrm>
            <a:off x="5052888" y="2268221"/>
            <a:ext cx="252347" cy="254727"/>
          </a:xfrm>
          <a:custGeom>
            <a:avLst/>
            <a:gdLst>
              <a:gd name="T0" fmla="*/ 105 w 118"/>
              <a:gd name="T1" fmla="*/ 15 h 119"/>
              <a:gd name="T2" fmla="*/ 85 w 118"/>
              <a:gd name="T3" fmla="*/ 6 h 119"/>
              <a:gd name="T4" fmla="*/ 83 w 118"/>
              <a:gd name="T5" fmla="*/ 19 h 119"/>
              <a:gd name="T6" fmla="*/ 74 w 118"/>
              <a:gd name="T7" fmla="*/ 26 h 119"/>
              <a:gd name="T8" fmla="*/ 73 w 118"/>
              <a:gd name="T9" fmla="*/ 35 h 119"/>
              <a:gd name="T10" fmla="*/ 80 w 118"/>
              <a:gd name="T11" fmla="*/ 33 h 119"/>
              <a:gd name="T12" fmla="*/ 82 w 118"/>
              <a:gd name="T13" fmla="*/ 27 h 119"/>
              <a:gd name="T14" fmla="*/ 97 w 118"/>
              <a:gd name="T15" fmla="*/ 28 h 119"/>
              <a:gd name="T16" fmla="*/ 110 w 118"/>
              <a:gd name="T17" fmla="*/ 20 h 119"/>
              <a:gd name="T18" fmla="*/ 111 w 118"/>
              <a:gd name="T19" fmla="*/ 13 h 119"/>
              <a:gd name="T20" fmla="*/ 73 w 118"/>
              <a:gd name="T21" fmla="*/ 50 h 119"/>
              <a:gd name="T22" fmla="*/ 65 w 118"/>
              <a:gd name="T23" fmla="*/ 66 h 119"/>
              <a:gd name="T24" fmla="*/ 54 w 118"/>
              <a:gd name="T25" fmla="*/ 69 h 119"/>
              <a:gd name="T26" fmla="*/ 45 w 118"/>
              <a:gd name="T27" fmla="*/ 81 h 119"/>
              <a:gd name="T28" fmla="*/ 32 w 118"/>
              <a:gd name="T29" fmla="*/ 84 h 119"/>
              <a:gd name="T30" fmla="*/ 11 w 118"/>
              <a:gd name="T31" fmla="*/ 92 h 119"/>
              <a:gd name="T32" fmla="*/ 19 w 118"/>
              <a:gd name="T33" fmla="*/ 95 h 119"/>
              <a:gd name="T34" fmla="*/ 39 w 118"/>
              <a:gd name="T35" fmla="*/ 97 h 119"/>
              <a:gd name="T36" fmla="*/ 50 w 118"/>
              <a:gd name="T37" fmla="*/ 91 h 119"/>
              <a:gd name="T38" fmla="*/ 61 w 118"/>
              <a:gd name="T39" fmla="*/ 90 h 119"/>
              <a:gd name="T40" fmla="*/ 70 w 118"/>
              <a:gd name="T41" fmla="*/ 86 h 119"/>
              <a:gd name="T42" fmla="*/ 78 w 118"/>
              <a:gd name="T43" fmla="*/ 75 h 119"/>
              <a:gd name="T44" fmla="*/ 86 w 118"/>
              <a:gd name="T45" fmla="*/ 57 h 119"/>
              <a:gd name="T46" fmla="*/ 74 w 118"/>
              <a:gd name="T47" fmla="*/ 41 h 119"/>
              <a:gd name="T48" fmla="*/ 23 w 118"/>
              <a:gd name="T49" fmla="*/ 96 h 119"/>
              <a:gd name="T50" fmla="*/ 26 w 118"/>
              <a:gd name="T51" fmla="*/ 103 h 119"/>
              <a:gd name="T52" fmla="*/ 36 w 118"/>
              <a:gd name="T53" fmla="*/ 95 h 119"/>
              <a:gd name="T54" fmla="*/ 15 w 118"/>
              <a:gd name="T55" fmla="*/ 102 h 119"/>
              <a:gd name="T56" fmla="*/ 4 w 118"/>
              <a:gd name="T57" fmla="*/ 100 h 119"/>
              <a:gd name="T58" fmla="*/ 5 w 118"/>
              <a:gd name="T59" fmla="*/ 103 h 119"/>
              <a:gd name="T60" fmla="*/ 9 w 118"/>
              <a:gd name="T61" fmla="*/ 118 h 119"/>
              <a:gd name="T62" fmla="*/ 15 w 118"/>
              <a:gd name="T63" fmla="*/ 10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8" h="119">
                <a:moveTo>
                  <a:pt x="111" y="13"/>
                </a:moveTo>
                <a:cubicBezTo>
                  <a:pt x="110" y="12"/>
                  <a:pt x="108" y="14"/>
                  <a:pt x="105" y="15"/>
                </a:cubicBezTo>
                <a:cubicBezTo>
                  <a:pt x="101" y="16"/>
                  <a:pt x="92" y="8"/>
                  <a:pt x="89" y="4"/>
                </a:cubicBezTo>
                <a:cubicBezTo>
                  <a:pt x="87" y="0"/>
                  <a:pt x="83" y="3"/>
                  <a:pt x="85" y="6"/>
                </a:cubicBezTo>
                <a:cubicBezTo>
                  <a:pt x="87" y="9"/>
                  <a:pt x="85" y="10"/>
                  <a:pt x="85" y="13"/>
                </a:cubicBezTo>
                <a:cubicBezTo>
                  <a:pt x="85" y="17"/>
                  <a:pt x="82" y="17"/>
                  <a:pt x="83" y="19"/>
                </a:cubicBezTo>
                <a:cubicBezTo>
                  <a:pt x="83" y="22"/>
                  <a:pt x="79" y="21"/>
                  <a:pt x="77" y="22"/>
                </a:cubicBezTo>
                <a:cubicBezTo>
                  <a:pt x="74" y="22"/>
                  <a:pt x="77" y="25"/>
                  <a:pt x="74" y="26"/>
                </a:cubicBezTo>
                <a:cubicBezTo>
                  <a:pt x="71" y="27"/>
                  <a:pt x="72" y="29"/>
                  <a:pt x="73" y="30"/>
                </a:cubicBezTo>
                <a:cubicBezTo>
                  <a:pt x="74" y="31"/>
                  <a:pt x="73" y="33"/>
                  <a:pt x="73" y="35"/>
                </a:cubicBezTo>
                <a:cubicBezTo>
                  <a:pt x="73" y="37"/>
                  <a:pt x="75" y="36"/>
                  <a:pt x="76" y="34"/>
                </a:cubicBezTo>
                <a:cubicBezTo>
                  <a:pt x="78" y="32"/>
                  <a:pt x="80" y="35"/>
                  <a:pt x="80" y="33"/>
                </a:cubicBezTo>
                <a:cubicBezTo>
                  <a:pt x="81" y="31"/>
                  <a:pt x="76" y="30"/>
                  <a:pt x="76" y="28"/>
                </a:cubicBezTo>
                <a:cubicBezTo>
                  <a:pt x="76" y="26"/>
                  <a:pt x="79" y="29"/>
                  <a:pt x="82" y="27"/>
                </a:cubicBezTo>
                <a:cubicBezTo>
                  <a:pt x="84" y="26"/>
                  <a:pt x="89" y="27"/>
                  <a:pt x="92" y="30"/>
                </a:cubicBezTo>
                <a:cubicBezTo>
                  <a:pt x="95" y="32"/>
                  <a:pt x="96" y="31"/>
                  <a:pt x="97" y="28"/>
                </a:cubicBezTo>
                <a:cubicBezTo>
                  <a:pt x="97" y="25"/>
                  <a:pt x="102" y="23"/>
                  <a:pt x="107" y="23"/>
                </a:cubicBezTo>
                <a:cubicBezTo>
                  <a:pt x="111" y="23"/>
                  <a:pt x="112" y="21"/>
                  <a:pt x="110" y="20"/>
                </a:cubicBezTo>
                <a:cubicBezTo>
                  <a:pt x="109" y="19"/>
                  <a:pt x="118" y="13"/>
                  <a:pt x="118" y="12"/>
                </a:cubicBezTo>
                <a:cubicBezTo>
                  <a:pt x="118" y="10"/>
                  <a:pt x="113" y="15"/>
                  <a:pt x="111" y="13"/>
                </a:cubicBezTo>
                <a:close/>
                <a:moveTo>
                  <a:pt x="74" y="41"/>
                </a:moveTo>
                <a:cubicBezTo>
                  <a:pt x="72" y="42"/>
                  <a:pt x="71" y="49"/>
                  <a:pt x="73" y="50"/>
                </a:cubicBezTo>
                <a:cubicBezTo>
                  <a:pt x="75" y="52"/>
                  <a:pt x="69" y="56"/>
                  <a:pt x="69" y="60"/>
                </a:cubicBezTo>
                <a:cubicBezTo>
                  <a:pt x="69" y="64"/>
                  <a:pt x="66" y="64"/>
                  <a:pt x="65" y="66"/>
                </a:cubicBezTo>
                <a:cubicBezTo>
                  <a:pt x="64" y="69"/>
                  <a:pt x="62" y="69"/>
                  <a:pt x="59" y="71"/>
                </a:cubicBezTo>
                <a:cubicBezTo>
                  <a:pt x="55" y="74"/>
                  <a:pt x="53" y="71"/>
                  <a:pt x="54" y="69"/>
                </a:cubicBezTo>
                <a:cubicBezTo>
                  <a:pt x="55" y="67"/>
                  <a:pt x="49" y="70"/>
                  <a:pt x="49" y="75"/>
                </a:cubicBezTo>
                <a:cubicBezTo>
                  <a:pt x="49" y="79"/>
                  <a:pt x="43" y="79"/>
                  <a:pt x="45" y="81"/>
                </a:cubicBezTo>
                <a:cubicBezTo>
                  <a:pt x="46" y="83"/>
                  <a:pt x="40" y="85"/>
                  <a:pt x="41" y="83"/>
                </a:cubicBezTo>
                <a:cubicBezTo>
                  <a:pt x="41" y="81"/>
                  <a:pt x="37" y="82"/>
                  <a:pt x="32" y="84"/>
                </a:cubicBezTo>
                <a:cubicBezTo>
                  <a:pt x="28" y="86"/>
                  <a:pt x="25" y="82"/>
                  <a:pt x="22" y="85"/>
                </a:cubicBezTo>
                <a:cubicBezTo>
                  <a:pt x="19" y="87"/>
                  <a:pt x="15" y="92"/>
                  <a:pt x="11" y="92"/>
                </a:cubicBezTo>
                <a:cubicBezTo>
                  <a:pt x="8" y="93"/>
                  <a:pt x="10" y="97"/>
                  <a:pt x="11" y="97"/>
                </a:cubicBezTo>
                <a:cubicBezTo>
                  <a:pt x="14" y="95"/>
                  <a:pt x="18" y="97"/>
                  <a:pt x="19" y="95"/>
                </a:cubicBezTo>
                <a:cubicBezTo>
                  <a:pt x="20" y="93"/>
                  <a:pt x="30" y="91"/>
                  <a:pt x="36" y="90"/>
                </a:cubicBezTo>
                <a:cubicBezTo>
                  <a:pt x="42" y="90"/>
                  <a:pt x="39" y="93"/>
                  <a:pt x="39" y="97"/>
                </a:cubicBezTo>
                <a:cubicBezTo>
                  <a:pt x="40" y="100"/>
                  <a:pt x="45" y="99"/>
                  <a:pt x="47" y="96"/>
                </a:cubicBezTo>
                <a:cubicBezTo>
                  <a:pt x="50" y="93"/>
                  <a:pt x="52" y="93"/>
                  <a:pt x="50" y="91"/>
                </a:cubicBezTo>
                <a:cubicBezTo>
                  <a:pt x="48" y="90"/>
                  <a:pt x="50" y="88"/>
                  <a:pt x="52" y="90"/>
                </a:cubicBezTo>
                <a:cubicBezTo>
                  <a:pt x="53" y="93"/>
                  <a:pt x="59" y="93"/>
                  <a:pt x="61" y="90"/>
                </a:cubicBezTo>
                <a:cubicBezTo>
                  <a:pt x="63" y="87"/>
                  <a:pt x="63" y="90"/>
                  <a:pt x="66" y="90"/>
                </a:cubicBezTo>
                <a:cubicBezTo>
                  <a:pt x="68" y="90"/>
                  <a:pt x="69" y="84"/>
                  <a:pt x="70" y="86"/>
                </a:cubicBezTo>
                <a:cubicBezTo>
                  <a:pt x="70" y="88"/>
                  <a:pt x="74" y="88"/>
                  <a:pt x="76" y="85"/>
                </a:cubicBezTo>
                <a:cubicBezTo>
                  <a:pt x="79" y="82"/>
                  <a:pt x="76" y="78"/>
                  <a:pt x="78" y="75"/>
                </a:cubicBezTo>
                <a:cubicBezTo>
                  <a:pt x="80" y="73"/>
                  <a:pt x="81" y="68"/>
                  <a:pt x="80" y="65"/>
                </a:cubicBezTo>
                <a:cubicBezTo>
                  <a:pt x="78" y="62"/>
                  <a:pt x="83" y="60"/>
                  <a:pt x="86" y="57"/>
                </a:cubicBezTo>
                <a:cubicBezTo>
                  <a:pt x="89" y="55"/>
                  <a:pt x="83" y="43"/>
                  <a:pt x="83" y="39"/>
                </a:cubicBezTo>
                <a:cubicBezTo>
                  <a:pt x="83" y="35"/>
                  <a:pt x="76" y="40"/>
                  <a:pt x="74" y="41"/>
                </a:cubicBezTo>
                <a:close/>
                <a:moveTo>
                  <a:pt x="29" y="94"/>
                </a:moveTo>
                <a:cubicBezTo>
                  <a:pt x="28" y="97"/>
                  <a:pt x="26" y="95"/>
                  <a:pt x="23" y="96"/>
                </a:cubicBezTo>
                <a:cubicBezTo>
                  <a:pt x="19" y="97"/>
                  <a:pt x="19" y="104"/>
                  <a:pt x="22" y="105"/>
                </a:cubicBezTo>
                <a:cubicBezTo>
                  <a:pt x="23" y="106"/>
                  <a:pt x="25" y="106"/>
                  <a:pt x="26" y="103"/>
                </a:cubicBezTo>
                <a:cubicBezTo>
                  <a:pt x="26" y="101"/>
                  <a:pt x="29" y="100"/>
                  <a:pt x="31" y="101"/>
                </a:cubicBezTo>
                <a:cubicBezTo>
                  <a:pt x="33" y="102"/>
                  <a:pt x="36" y="98"/>
                  <a:pt x="36" y="95"/>
                </a:cubicBezTo>
                <a:cubicBezTo>
                  <a:pt x="36" y="92"/>
                  <a:pt x="30" y="92"/>
                  <a:pt x="29" y="94"/>
                </a:cubicBezTo>
                <a:close/>
                <a:moveTo>
                  <a:pt x="15" y="102"/>
                </a:moveTo>
                <a:cubicBezTo>
                  <a:pt x="15" y="100"/>
                  <a:pt x="11" y="101"/>
                  <a:pt x="10" y="99"/>
                </a:cubicBezTo>
                <a:cubicBezTo>
                  <a:pt x="10" y="97"/>
                  <a:pt x="7" y="98"/>
                  <a:pt x="4" y="100"/>
                </a:cubicBezTo>
                <a:cubicBezTo>
                  <a:pt x="1" y="102"/>
                  <a:pt x="0" y="103"/>
                  <a:pt x="1" y="105"/>
                </a:cubicBezTo>
                <a:cubicBezTo>
                  <a:pt x="3" y="107"/>
                  <a:pt x="4" y="105"/>
                  <a:pt x="5" y="103"/>
                </a:cubicBezTo>
                <a:cubicBezTo>
                  <a:pt x="6" y="101"/>
                  <a:pt x="8" y="106"/>
                  <a:pt x="6" y="110"/>
                </a:cubicBezTo>
                <a:cubicBezTo>
                  <a:pt x="4" y="114"/>
                  <a:pt x="6" y="119"/>
                  <a:pt x="9" y="118"/>
                </a:cubicBezTo>
                <a:cubicBezTo>
                  <a:pt x="11" y="118"/>
                  <a:pt x="14" y="111"/>
                  <a:pt x="17" y="107"/>
                </a:cubicBezTo>
                <a:cubicBezTo>
                  <a:pt x="20" y="103"/>
                  <a:pt x="15" y="104"/>
                  <a:pt x="15" y="10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6" name="Freeform 148"/>
          <p:cNvSpPr>
            <a:spLocks noEditPoints="1" noChangeArrowheads="1"/>
          </p:cNvSpPr>
          <p:nvPr/>
        </p:nvSpPr>
        <p:spPr bwMode="auto">
          <a:xfrm>
            <a:off x="4250616" y="2117050"/>
            <a:ext cx="882023" cy="610632"/>
          </a:xfrm>
          <a:custGeom>
            <a:avLst/>
            <a:gdLst>
              <a:gd name="T0" fmla="*/ 393 w 413"/>
              <a:gd name="T1" fmla="*/ 54 h 286"/>
              <a:gd name="T2" fmla="*/ 373 w 413"/>
              <a:gd name="T3" fmla="*/ 39 h 286"/>
              <a:gd name="T4" fmla="*/ 356 w 413"/>
              <a:gd name="T5" fmla="*/ 16 h 286"/>
              <a:gd name="T6" fmla="*/ 332 w 413"/>
              <a:gd name="T7" fmla="*/ 1 h 286"/>
              <a:gd name="T8" fmla="*/ 316 w 413"/>
              <a:gd name="T9" fmla="*/ 13 h 286"/>
              <a:gd name="T10" fmla="*/ 302 w 413"/>
              <a:gd name="T11" fmla="*/ 33 h 286"/>
              <a:gd name="T12" fmla="*/ 282 w 413"/>
              <a:gd name="T13" fmla="*/ 45 h 286"/>
              <a:gd name="T14" fmla="*/ 294 w 413"/>
              <a:gd name="T15" fmla="*/ 53 h 286"/>
              <a:gd name="T16" fmla="*/ 294 w 413"/>
              <a:gd name="T17" fmla="*/ 64 h 286"/>
              <a:gd name="T18" fmla="*/ 258 w 413"/>
              <a:gd name="T19" fmla="*/ 77 h 286"/>
              <a:gd name="T20" fmla="*/ 232 w 413"/>
              <a:gd name="T21" fmla="*/ 99 h 286"/>
              <a:gd name="T22" fmla="*/ 192 w 413"/>
              <a:gd name="T23" fmla="*/ 101 h 286"/>
              <a:gd name="T24" fmla="*/ 147 w 413"/>
              <a:gd name="T25" fmla="*/ 96 h 286"/>
              <a:gd name="T26" fmla="*/ 128 w 413"/>
              <a:gd name="T27" fmla="*/ 77 h 286"/>
              <a:gd name="T28" fmla="*/ 111 w 413"/>
              <a:gd name="T29" fmla="*/ 55 h 286"/>
              <a:gd name="T30" fmla="*/ 93 w 413"/>
              <a:gd name="T31" fmla="*/ 40 h 286"/>
              <a:gd name="T32" fmla="*/ 84 w 413"/>
              <a:gd name="T33" fmla="*/ 46 h 286"/>
              <a:gd name="T34" fmla="*/ 67 w 413"/>
              <a:gd name="T35" fmla="*/ 59 h 286"/>
              <a:gd name="T36" fmla="*/ 54 w 413"/>
              <a:gd name="T37" fmla="*/ 74 h 286"/>
              <a:gd name="T38" fmla="*/ 47 w 413"/>
              <a:gd name="T39" fmla="*/ 92 h 286"/>
              <a:gd name="T40" fmla="*/ 32 w 413"/>
              <a:gd name="T41" fmla="*/ 107 h 286"/>
              <a:gd name="T42" fmla="*/ 12 w 413"/>
              <a:gd name="T43" fmla="*/ 114 h 286"/>
              <a:gd name="T44" fmla="*/ 0 w 413"/>
              <a:gd name="T45" fmla="*/ 123 h 286"/>
              <a:gd name="T46" fmla="*/ 9 w 413"/>
              <a:gd name="T47" fmla="*/ 142 h 286"/>
              <a:gd name="T48" fmla="*/ 24 w 413"/>
              <a:gd name="T49" fmla="*/ 155 h 286"/>
              <a:gd name="T50" fmla="*/ 36 w 413"/>
              <a:gd name="T51" fmla="*/ 151 h 286"/>
              <a:gd name="T52" fmla="*/ 34 w 413"/>
              <a:gd name="T53" fmla="*/ 169 h 286"/>
              <a:gd name="T54" fmla="*/ 34 w 413"/>
              <a:gd name="T55" fmla="*/ 186 h 286"/>
              <a:gd name="T56" fmla="*/ 47 w 413"/>
              <a:gd name="T57" fmla="*/ 197 h 286"/>
              <a:gd name="T58" fmla="*/ 84 w 413"/>
              <a:gd name="T59" fmla="*/ 212 h 286"/>
              <a:gd name="T60" fmla="*/ 99 w 413"/>
              <a:gd name="T61" fmla="*/ 216 h 286"/>
              <a:gd name="T62" fmla="*/ 112 w 413"/>
              <a:gd name="T63" fmla="*/ 212 h 286"/>
              <a:gd name="T64" fmla="*/ 128 w 413"/>
              <a:gd name="T65" fmla="*/ 208 h 286"/>
              <a:gd name="T66" fmla="*/ 148 w 413"/>
              <a:gd name="T67" fmla="*/ 208 h 286"/>
              <a:gd name="T68" fmla="*/ 159 w 413"/>
              <a:gd name="T69" fmla="*/ 215 h 286"/>
              <a:gd name="T70" fmla="*/ 156 w 413"/>
              <a:gd name="T71" fmla="*/ 242 h 286"/>
              <a:gd name="T72" fmla="*/ 167 w 413"/>
              <a:gd name="T73" fmla="*/ 256 h 286"/>
              <a:gd name="T74" fmla="*/ 182 w 413"/>
              <a:gd name="T75" fmla="*/ 263 h 286"/>
              <a:gd name="T76" fmla="*/ 193 w 413"/>
              <a:gd name="T77" fmla="*/ 252 h 286"/>
              <a:gd name="T78" fmla="*/ 215 w 413"/>
              <a:gd name="T79" fmla="*/ 250 h 286"/>
              <a:gd name="T80" fmla="*/ 229 w 413"/>
              <a:gd name="T81" fmla="*/ 260 h 286"/>
              <a:gd name="T82" fmla="*/ 240 w 413"/>
              <a:gd name="T83" fmla="*/ 269 h 286"/>
              <a:gd name="T84" fmla="*/ 272 w 413"/>
              <a:gd name="T85" fmla="*/ 252 h 286"/>
              <a:gd name="T86" fmla="*/ 296 w 413"/>
              <a:gd name="T87" fmla="*/ 239 h 286"/>
              <a:gd name="T88" fmla="*/ 308 w 413"/>
              <a:gd name="T89" fmla="*/ 225 h 286"/>
              <a:gd name="T90" fmla="*/ 319 w 413"/>
              <a:gd name="T91" fmla="*/ 211 h 286"/>
              <a:gd name="T92" fmla="*/ 322 w 413"/>
              <a:gd name="T93" fmla="*/ 197 h 286"/>
              <a:gd name="T94" fmla="*/ 318 w 413"/>
              <a:gd name="T95" fmla="*/ 187 h 286"/>
              <a:gd name="T96" fmla="*/ 317 w 413"/>
              <a:gd name="T97" fmla="*/ 177 h 286"/>
              <a:gd name="T98" fmla="*/ 308 w 413"/>
              <a:gd name="T99" fmla="*/ 154 h 286"/>
              <a:gd name="T100" fmla="*/ 327 w 413"/>
              <a:gd name="T101" fmla="*/ 143 h 286"/>
              <a:gd name="T102" fmla="*/ 303 w 413"/>
              <a:gd name="T103" fmla="*/ 137 h 286"/>
              <a:gd name="T104" fmla="*/ 312 w 413"/>
              <a:gd name="T105" fmla="*/ 118 h 286"/>
              <a:gd name="T106" fmla="*/ 323 w 413"/>
              <a:gd name="T107" fmla="*/ 127 h 286"/>
              <a:gd name="T108" fmla="*/ 354 w 413"/>
              <a:gd name="T109" fmla="*/ 110 h 286"/>
              <a:gd name="T110" fmla="*/ 370 w 413"/>
              <a:gd name="T111" fmla="*/ 103 h 286"/>
              <a:gd name="T112" fmla="*/ 386 w 413"/>
              <a:gd name="T113" fmla="*/ 96 h 286"/>
              <a:gd name="T114" fmla="*/ 388 w 413"/>
              <a:gd name="T115" fmla="*/ 78 h 286"/>
              <a:gd name="T116" fmla="*/ 407 w 413"/>
              <a:gd name="T117" fmla="*/ 66 h 286"/>
              <a:gd name="T118" fmla="*/ 315 w 413"/>
              <a:gd name="T119" fmla="*/ 256 h 286"/>
              <a:gd name="T120" fmla="*/ 232 w 413"/>
              <a:gd name="T121" fmla="*/ 281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13" h="286">
                <a:moveTo>
                  <a:pt x="411" y="51"/>
                </a:moveTo>
                <a:cubicBezTo>
                  <a:pt x="411" y="47"/>
                  <a:pt x="407" y="49"/>
                  <a:pt x="405" y="50"/>
                </a:cubicBezTo>
                <a:cubicBezTo>
                  <a:pt x="404" y="51"/>
                  <a:pt x="400" y="50"/>
                  <a:pt x="399" y="52"/>
                </a:cubicBezTo>
                <a:cubicBezTo>
                  <a:pt x="397" y="55"/>
                  <a:pt x="395" y="53"/>
                  <a:pt x="393" y="54"/>
                </a:cubicBezTo>
                <a:cubicBezTo>
                  <a:pt x="390" y="54"/>
                  <a:pt x="386" y="53"/>
                  <a:pt x="386" y="51"/>
                </a:cubicBezTo>
                <a:cubicBezTo>
                  <a:pt x="386" y="49"/>
                  <a:pt x="384" y="47"/>
                  <a:pt x="384" y="45"/>
                </a:cubicBezTo>
                <a:cubicBezTo>
                  <a:pt x="385" y="43"/>
                  <a:pt x="382" y="44"/>
                  <a:pt x="380" y="42"/>
                </a:cubicBezTo>
                <a:cubicBezTo>
                  <a:pt x="377" y="40"/>
                  <a:pt x="373" y="38"/>
                  <a:pt x="373" y="39"/>
                </a:cubicBezTo>
                <a:cubicBezTo>
                  <a:pt x="372" y="39"/>
                  <a:pt x="369" y="36"/>
                  <a:pt x="366" y="36"/>
                </a:cubicBezTo>
                <a:cubicBezTo>
                  <a:pt x="362" y="36"/>
                  <a:pt x="363" y="34"/>
                  <a:pt x="363" y="32"/>
                </a:cubicBezTo>
                <a:cubicBezTo>
                  <a:pt x="364" y="31"/>
                  <a:pt x="360" y="26"/>
                  <a:pt x="360" y="24"/>
                </a:cubicBezTo>
                <a:cubicBezTo>
                  <a:pt x="359" y="22"/>
                  <a:pt x="357" y="21"/>
                  <a:pt x="356" y="16"/>
                </a:cubicBezTo>
                <a:cubicBezTo>
                  <a:pt x="355" y="11"/>
                  <a:pt x="352" y="12"/>
                  <a:pt x="352" y="10"/>
                </a:cubicBezTo>
                <a:cubicBezTo>
                  <a:pt x="353" y="7"/>
                  <a:pt x="349" y="6"/>
                  <a:pt x="348" y="4"/>
                </a:cubicBezTo>
                <a:cubicBezTo>
                  <a:pt x="347" y="3"/>
                  <a:pt x="343" y="4"/>
                  <a:pt x="340" y="2"/>
                </a:cubicBezTo>
                <a:cubicBezTo>
                  <a:pt x="337" y="0"/>
                  <a:pt x="335" y="2"/>
                  <a:pt x="332" y="1"/>
                </a:cubicBezTo>
                <a:cubicBezTo>
                  <a:pt x="329" y="0"/>
                  <a:pt x="323" y="2"/>
                  <a:pt x="322" y="2"/>
                </a:cubicBezTo>
                <a:cubicBezTo>
                  <a:pt x="321" y="2"/>
                  <a:pt x="316" y="1"/>
                  <a:pt x="313" y="4"/>
                </a:cubicBezTo>
                <a:cubicBezTo>
                  <a:pt x="310" y="8"/>
                  <a:pt x="312" y="8"/>
                  <a:pt x="314" y="8"/>
                </a:cubicBezTo>
                <a:cubicBezTo>
                  <a:pt x="315" y="8"/>
                  <a:pt x="315" y="12"/>
                  <a:pt x="316" y="13"/>
                </a:cubicBezTo>
                <a:cubicBezTo>
                  <a:pt x="316" y="14"/>
                  <a:pt x="314" y="16"/>
                  <a:pt x="313" y="16"/>
                </a:cubicBezTo>
                <a:cubicBezTo>
                  <a:pt x="312" y="17"/>
                  <a:pt x="309" y="21"/>
                  <a:pt x="308" y="23"/>
                </a:cubicBezTo>
                <a:cubicBezTo>
                  <a:pt x="308" y="25"/>
                  <a:pt x="305" y="29"/>
                  <a:pt x="305" y="30"/>
                </a:cubicBezTo>
                <a:cubicBezTo>
                  <a:pt x="305" y="32"/>
                  <a:pt x="303" y="33"/>
                  <a:pt x="302" y="33"/>
                </a:cubicBezTo>
                <a:cubicBezTo>
                  <a:pt x="301" y="33"/>
                  <a:pt x="297" y="36"/>
                  <a:pt x="295" y="37"/>
                </a:cubicBezTo>
                <a:cubicBezTo>
                  <a:pt x="294" y="37"/>
                  <a:pt x="289" y="36"/>
                  <a:pt x="289" y="35"/>
                </a:cubicBezTo>
                <a:cubicBezTo>
                  <a:pt x="289" y="34"/>
                  <a:pt x="288" y="34"/>
                  <a:pt x="287" y="34"/>
                </a:cubicBezTo>
                <a:cubicBezTo>
                  <a:pt x="282" y="45"/>
                  <a:pt x="282" y="45"/>
                  <a:pt x="282" y="45"/>
                </a:cubicBezTo>
                <a:cubicBezTo>
                  <a:pt x="281" y="48"/>
                  <a:pt x="281" y="48"/>
                  <a:pt x="281" y="48"/>
                </a:cubicBezTo>
                <a:cubicBezTo>
                  <a:pt x="281" y="48"/>
                  <a:pt x="278" y="49"/>
                  <a:pt x="280" y="52"/>
                </a:cubicBezTo>
                <a:cubicBezTo>
                  <a:pt x="283" y="54"/>
                  <a:pt x="283" y="52"/>
                  <a:pt x="287" y="52"/>
                </a:cubicBezTo>
                <a:cubicBezTo>
                  <a:pt x="291" y="52"/>
                  <a:pt x="293" y="55"/>
                  <a:pt x="294" y="53"/>
                </a:cubicBezTo>
                <a:cubicBezTo>
                  <a:pt x="295" y="51"/>
                  <a:pt x="299" y="50"/>
                  <a:pt x="301" y="52"/>
                </a:cubicBezTo>
                <a:cubicBezTo>
                  <a:pt x="303" y="55"/>
                  <a:pt x="310" y="59"/>
                  <a:pt x="310" y="61"/>
                </a:cubicBezTo>
                <a:cubicBezTo>
                  <a:pt x="309" y="64"/>
                  <a:pt x="305" y="63"/>
                  <a:pt x="303" y="62"/>
                </a:cubicBezTo>
                <a:cubicBezTo>
                  <a:pt x="300" y="61"/>
                  <a:pt x="296" y="64"/>
                  <a:pt x="294" y="64"/>
                </a:cubicBezTo>
                <a:cubicBezTo>
                  <a:pt x="291" y="64"/>
                  <a:pt x="288" y="65"/>
                  <a:pt x="285" y="68"/>
                </a:cubicBezTo>
                <a:cubicBezTo>
                  <a:pt x="283" y="70"/>
                  <a:pt x="283" y="73"/>
                  <a:pt x="279" y="73"/>
                </a:cubicBezTo>
                <a:cubicBezTo>
                  <a:pt x="275" y="74"/>
                  <a:pt x="273" y="73"/>
                  <a:pt x="269" y="77"/>
                </a:cubicBezTo>
                <a:cubicBezTo>
                  <a:pt x="264" y="80"/>
                  <a:pt x="260" y="78"/>
                  <a:pt x="258" y="77"/>
                </a:cubicBezTo>
                <a:cubicBezTo>
                  <a:pt x="256" y="77"/>
                  <a:pt x="253" y="76"/>
                  <a:pt x="251" y="79"/>
                </a:cubicBezTo>
                <a:cubicBezTo>
                  <a:pt x="249" y="82"/>
                  <a:pt x="253" y="84"/>
                  <a:pt x="253" y="87"/>
                </a:cubicBezTo>
                <a:cubicBezTo>
                  <a:pt x="252" y="91"/>
                  <a:pt x="248" y="90"/>
                  <a:pt x="244" y="94"/>
                </a:cubicBezTo>
                <a:cubicBezTo>
                  <a:pt x="241" y="98"/>
                  <a:pt x="235" y="100"/>
                  <a:pt x="232" y="99"/>
                </a:cubicBezTo>
                <a:cubicBezTo>
                  <a:pt x="229" y="99"/>
                  <a:pt x="222" y="97"/>
                  <a:pt x="217" y="100"/>
                </a:cubicBezTo>
                <a:cubicBezTo>
                  <a:pt x="211" y="102"/>
                  <a:pt x="207" y="106"/>
                  <a:pt x="205" y="106"/>
                </a:cubicBezTo>
                <a:cubicBezTo>
                  <a:pt x="202" y="105"/>
                  <a:pt x="202" y="103"/>
                  <a:pt x="199" y="103"/>
                </a:cubicBezTo>
                <a:cubicBezTo>
                  <a:pt x="196" y="104"/>
                  <a:pt x="194" y="103"/>
                  <a:pt x="192" y="101"/>
                </a:cubicBezTo>
                <a:cubicBezTo>
                  <a:pt x="190" y="100"/>
                  <a:pt x="188" y="102"/>
                  <a:pt x="185" y="100"/>
                </a:cubicBezTo>
                <a:cubicBezTo>
                  <a:pt x="181" y="97"/>
                  <a:pt x="175" y="97"/>
                  <a:pt x="172" y="97"/>
                </a:cubicBezTo>
                <a:cubicBezTo>
                  <a:pt x="169" y="97"/>
                  <a:pt x="159" y="97"/>
                  <a:pt x="156" y="97"/>
                </a:cubicBezTo>
                <a:cubicBezTo>
                  <a:pt x="152" y="96"/>
                  <a:pt x="147" y="97"/>
                  <a:pt x="147" y="96"/>
                </a:cubicBezTo>
                <a:cubicBezTo>
                  <a:pt x="146" y="94"/>
                  <a:pt x="144" y="93"/>
                  <a:pt x="143" y="89"/>
                </a:cubicBezTo>
                <a:cubicBezTo>
                  <a:pt x="142" y="85"/>
                  <a:pt x="140" y="83"/>
                  <a:pt x="138" y="83"/>
                </a:cubicBezTo>
                <a:cubicBezTo>
                  <a:pt x="135" y="82"/>
                  <a:pt x="135" y="80"/>
                  <a:pt x="133" y="80"/>
                </a:cubicBezTo>
                <a:cubicBezTo>
                  <a:pt x="132" y="80"/>
                  <a:pt x="131" y="77"/>
                  <a:pt x="128" y="77"/>
                </a:cubicBezTo>
                <a:cubicBezTo>
                  <a:pt x="125" y="77"/>
                  <a:pt x="114" y="75"/>
                  <a:pt x="112" y="73"/>
                </a:cubicBezTo>
                <a:cubicBezTo>
                  <a:pt x="111" y="70"/>
                  <a:pt x="114" y="70"/>
                  <a:pt x="114" y="67"/>
                </a:cubicBezTo>
                <a:cubicBezTo>
                  <a:pt x="114" y="65"/>
                  <a:pt x="116" y="61"/>
                  <a:pt x="114" y="60"/>
                </a:cubicBezTo>
                <a:cubicBezTo>
                  <a:pt x="113" y="59"/>
                  <a:pt x="111" y="57"/>
                  <a:pt x="111" y="55"/>
                </a:cubicBezTo>
                <a:cubicBezTo>
                  <a:pt x="110" y="53"/>
                  <a:pt x="107" y="50"/>
                  <a:pt x="105" y="50"/>
                </a:cubicBezTo>
                <a:cubicBezTo>
                  <a:pt x="103" y="50"/>
                  <a:pt x="101" y="49"/>
                  <a:pt x="99" y="47"/>
                </a:cubicBezTo>
                <a:cubicBezTo>
                  <a:pt x="97" y="45"/>
                  <a:pt x="95" y="45"/>
                  <a:pt x="94" y="40"/>
                </a:cubicBezTo>
                <a:cubicBezTo>
                  <a:pt x="94" y="40"/>
                  <a:pt x="94" y="40"/>
                  <a:pt x="93" y="40"/>
                </a:cubicBezTo>
                <a:cubicBezTo>
                  <a:pt x="93" y="40"/>
                  <a:pt x="92" y="39"/>
                  <a:pt x="91" y="39"/>
                </a:cubicBezTo>
                <a:cubicBezTo>
                  <a:pt x="90" y="39"/>
                  <a:pt x="90" y="39"/>
                  <a:pt x="89" y="38"/>
                </a:cubicBezTo>
                <a:cubicBezTo>
                  <a:pt x="89" y="40"/>
                  <a:pt x="87" y="41"/>
                  <a:pt x="87" y="43"/>
                </a:cubicBezTo>
                <a:cubicBezTo>
                  <a:pt x="87" y="44"/>
                  <a:pt x="86" y="46"/>
                  <a:pt x="84" y="46"/>
                </a:cubicBezTo>
                <a:cubicBezTo>
                  <a:pt x="81" y="46"/>
                  <a:pt x="79" y="48"/>
                  <a:pt x="79" y="52"/>
                </a:cubicBezTo>
                <a:cubicBezTo>
                  <a:pt x="79" y="55"/>
                  <a:pt x="81" y="56"/>
                  <a:pt x="80" y="57"/>
                </a:cubicBezTo>
                <a:cubicBezTo>
                  <a:pt x="79" y="59"/>
                  <a:pt x="75" y="60"/>
                  <a:pt x="74" y="60"/>
                </a:cubicBezTo>
                <a:cubicBezTo>
                  <a:pt x="72" y="59"/>
                  <a:pt x="70" y="59"/>
                  <a:pt x="67" y="59"/>
                </a:cubicBezTo>
                <a:cubicBezTo>
                  <a:pt x="65" y="59"/>
                  <a:pt x="63" y="56"/>
                  <a:pt x="63" y="59"/>
                </a:cubicBezTo>
                <a:cubicBezTo>
                  <a:pt x="62" y="62"/>
                  <a:pt x="57" y="71"/>
                  <a:pt x="58" y="72"/>
                </a:cubicBezTo>
                <a:cubicBezTo>
                  <a:pt x="60" y="73"/>
                  <a:pt x="60" y="75"/>
                  <a:pt x="58" y="75"/>
                </a:cubicBezTo>
                <a:cubicBezTo>
                  <a:pt x="57" y="75"/>
                  <a:pt x="55" y="75"/>
                  <a:pt x="54" y="74"/>
                </a:cubicBezTo>
                <a:cubicBezTo>
                  <a:pt x="53" y="73"/>
                  <a:pt x="49" y="76"/>
                  <a:pt x="47" y="75"/>
                </a:cubicBezTo>
                <a:cubicBezTo>
                  <a:pt x="46" y="75"/>
                  <a:pt x="42" y="77"/>
                  <a:pt x="43" y="78"/>
                </a:cubicBezTo>
                <a:cubicBezTo>
                  <a:pt x="45" y="79"/>
                  <a:pt x="45" y="83"/>
                  <a:pt x="45" y="84"/>
                </a:cubicBezTo>
                <a:cubicBezTo>
                  <a:pt x="45" y="86"/>
                  <a:pt x="48" y="90"/>
                  <a:pt x="47" y="92"/>
                </a:cubicBezTo>
                <a:cubicBezTo>
                  <a:pt x="47" y="93"/>
                  <a:pt x="44" y="95"/>
                  <a:pt x="44" y="97"/>
                </a:cubicBezTo>
                <a:cubicBezTo>
                  <a:pt x="44" y="99"/>
                  <a:pt x="44" y="101"/>
                  <a:pt x="43" y="101"/>
                </a:cubicBezTo>
                <a:cubicBezTo>
                  <a:pt x="42" y="102"/>
                  <a:pt x="39" y="103"/>
                  <a:pt x="37" y="104"/>
                </a:cubicBezTo>
                <a:cubicBezTo>
                  <a:pt x="35" y="105"/>
                  <a:pt x="33" y="105"/>
                  <a:pt x="32" y="107"/>
                </a:cubicBezTo>
                <a:cubicBezTo>
                  <a:pt x="31" y="109"/>
                  <a:pt x="30" y="111"/>
                  <a:pt x="26" y="110"/>
                </a:cubicBezTo>
                <a:cubicBezTo>
                  <a:pt x="24" y="110"/>
                  <a:pt x="22" y="110"/>
                  <a:pt x="20" y="112"/>
                </a:cubicBezTo>
                <a:cubicBezTo>
                  <a:pt x="18" y="115"/>
                  <a:pt x="17" y="114"/>
                  <a:pt x="16" y="115"/>
                </a:cubicBezTo>
                <a:cubicBezTo>
                  <a:pt x="14" y="116"/>
                  <a:pt x="13" y="114"/>
                  <a:pt x="12" y="114"/>
                </a:cubicBezTo>
                <a:cubicBezTo>
                  <a:pt x="10" y="113"/>
                  <a:pt x="9" y="115"/>
                  <a:pt x="8" y="115"/>
                </a:cubicBezTo>
                <a:cubicBezTo>
                  <a:pt x="6" y="115"/>
                  <a:pt x="5" y="117"/>
                  <a:pt x="4" y="117"/>
                </a:cubicBezTo>
                <a:cubicBezTo>
                  <a:pt x="2" y="118"/>
                  <a:pt x="1" y="117"/>
                  <a:pt x="1" y="119"/>
                </a:cubicBezTo>
                <a:cubicBezTo>
                  <a:pt x="1" y="120"/>
                  <a:pt x="0" y="122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" y="129"/>
                  <a:pt x="1" y="129"/>
                  <a:pt x="1" y="129"/>
                </a:cubicBezTo>
                <a:cubicBezTo>
                  <a:pt x="1" y="129"/>
                  <a:pt x="7" y="131"/>
                  <a:pt x="7" y="133"/>
                </a:cubicBezTo>
                <a:cubicBezTo>
                  <a:pt x="8" y="135"/>
                  <a:pt x="9" y="142"/>
                  <a:pt x="9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11" y="144"/>
                  <a:pt x="15" y="146"/>
                  <a:pt x="15" y="147"/>
                </a:cubicBezTo>
                <a:cubicBezTo>
                  <a:pt x="15" y="148"/>
                  <a:pt x="15" y="151"/>
                  <a:pt x="18" y="152"/>
                </a:cubicBezTo>
                <a:cubicBezTo>
                  <a:pt x="20" y="153"/>
                  <a:pt x="23" y="154"/>
                  <a:pt x="24" y="155"/>
                </a:cubicBezTo>
                <a:cubicBezTo>
                  <a:pt x="24" y="155"/>
                  <a:pt x="24" y="155"/>
                  <a:pt x="24" y="155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27" y="154"/>
                  <a:pt x="28" y="155"/>
                  <a:pt x="28" y="156"/>
                </a:cubicBezTo>
                <a:cubicBezTo>
                  <a:pt x="29" y="154"/>
                  <a:pt x="34" y="151"/>
                  <a:pt x="36" y="151"/>
                </a:cubicBezTo>
                <a:cubicBezTo>
                  <a:pt x="39" y="151"/>
                  <a:pt x="45" y="156"/>
                  <a:pt x="44" y="158"/>
                </a:cubicBezTo>
                <a:cubicBezTo>
                  <a:pt x="43" y="160"/>
                  <a:pt x="39" y="166"/>
                  <a:pt x="37" y="166"/>
                </a:cubicBezTo>
                <a:cubicBezTo>
                  <a:pt x="36" y="166"/>
                  <a:pt x="35" y="166"/>
                  <a:pt x="34" y="166"/>
                </a:cubicBezTo>
                <a:cubicBezTo>
                  <a:pt x="34" y="167"/>
                  <a:pt x="34" y="168"/>
                  <a:pt x="34" y="169"/>
                </a:cubicBezTo>
                <a:cubicBezTo>
                  <a:pt x="34" y="170"/>
                  <a:pt x="36" y="172"/>
                  <a:pt x="38" y="175"/>
                </a:cubicBezTo>
                <a:cubicBezTo>
                  <a:pt x="39" y="177"/>
                  <a:pt x="35" y="179"/>
                  <a:pt x="34" y="177"/>
                </a:cubicBezTo>
                <a:cubicBezTo>
                  <a:pt x="32" y="176"/>
                  <a:pt x="31" y="179"/>
                  <a:pt x="32" y="180"/>
                </a:cubicBezTo>
                <a:cubicBezTo>
                  <a:pt x="33" y="182"/>
                  <a:pt x="32" y="185"/>
                  <a:pt x="34" y="186"/>
                </a:cubicBezTo>
                <a:cubicBezTo>
                  <a:pt x="36" y="186"/>
                  <a:pt x="38" y="190"/>
                  <a:pt x="40" y="190"/>
                </a:cubicBezTo>
                <a:cubicBezTo>
                  <a:pt x="42" y="190"/>
                  <a:pt x="44" y="193"/>
                  <a:pt x="44" y="193"/>
                </a:cubicBezTo>
                <a:cubicBezTo>
                  <a:pt x="44" y="193"/>
                  <a:pt x="47" y="195"/>
                  <a:pt x="47" y="196"/>
                </a:cubicBezTo>
                <a:cubicBezTo>
                  <a:pt x="47" y="196"/>
                  <a:pt x="47" y="197"/>
                  <a:pt x="47" y="197"/>
                </a:cubicBezTo>
                <a:cubicBezTo>
                  <a:pt x="49" y="196"/>
                  <a:pt x="51" y="196"/>
                  <a:pt x="51" y="195"/>
                </a:cubicBezTo>
                <a:cubicBezTo>
                  <a:pt x="52" y="194"/>
                  <a:pt x="55" y="194"/>
                  <a:pt x="57" y="196"/>
                </a:cubicBezTo>
                <a:cubicBezTo>
                  <a:pt x="59" y="199"/>
                  <a:pt x="68" y="204"/>
                  <a:pt x="71" y="207"/>
                </a:cubicBezTo>
                <a:cubicBezTo>
                  <a:pt x="74" y="209"/>
                  <a:pt x="81" y="212"/>
                  <a:pt x="84" y="212"/>
                </a:cubicBezTo>
                <a:cubicBezTo>
                  <a:pt x="87" y="212"/>
                  <a:pt x="89" y="214"/>
                  <a:pt x="93" y="214"/>
                </a:cubicBezTo>
                <a:cubicBezTo>
                  <a:pt x="94" y="214"/>
                  <a:pt x="94" y="214"/>
                  <a:pt x="95" y="214"/>
                </a:cubicBezTo>
                <a:cubicBezTo>
                  <a:pt x="95" y="213"/>
                  <a:pt x="96" y="213"/>
                  <a:pt x="97" y="212"/>
                </a:cubicBezTo>
                <a:cubicBezTo>
                  <a:pt x="98" y="210"/>
                  <a:pt x="100" y="213"/>
                  <a:pt x="99" y="216"/>
                </a:cubicBezTo>
                <a:cubicBezTo>
                  <a:pt x="99" y="217"/>
                  <a:pt x="99" y="218"/>
                  <a:pt x="99" y="219"/>
                </a:cubicBezTo>
                <a:cubicBezTo>
                  <a:pt x="100" y="218"/>
                  <a:pt x="101" y="217"/>
                  <a:pt x="101" y="216"/>
                </a:cubicBezTo>
                <a:cubicBezTo>
                  <a:pt x="102" y="212"/>
                  <a:pt x="105" y="213"/>
                  <a:pt x="106" y="211"/>
                </a:cubicBezTo>
                <a:cubicBezTo>
                  <a:pt x="107" y="210"/>
                  <a:pt x="109" y="211"/>
                  <a:pt x="112" y="212"/>
                </a:cubicBezTo>
                <a:cubicBezTo>
                  <a:pt x="114" y="214"/>
                  <a:pt x="115" y="211"/>
                  <a:pt x="119" y="215"/>
                </a:cubicBezTo>
                <a:cubicBezTo>
                  <a:pt x="120" y="214"/>
                  <a:pt x="121" y="214"/>
                  <a:pt x="122" y="214"/>
                </a:cubicBezTo>
                <a:cubicBezTo>
                  <a:pt x="123" y="214"/>
                  <a:pt x="124" y="212"/>
                  <a:pt x="125" y="211"/>
                </a:cubicBezTo>
                <a:cubicBezTo>
                  <a:pt x="127" y="209"/>
                  <a:pt x="126" y="208"/>
                  <a:pt x="128" y="208"/>
                </a:cubicBezTo>
                <a:cubicBezTo>
                  <a:pt x="129" y="208"/>
                  <a:pt x="130" y="206"/>
                  <a:pt x="134" y="204"/>
                </a:cubicBezTo>
                <a:cubicBezTo>
                  <a:pt x="137" y="202"/>
                  <a:pt x="140" y="205"/>
                  <a:pt x="142" y="204"/>
                </a:cubicBezTo>
                <a:cubicBezTo>
                  <a:pt x="144" y="203"/>
                  <a:pt x="146" y="202"/>
                  <a:pt x="146" y="203"/>
                </a:cubicBezTo>
                <a:cubicBezTo>
                  <a:pt x="146" y="205"/>
                  <a:pt x="148" y="206"/>
                  <a:pt x="148" y="208"/>
                </a:cubicBezTo>
                <a:cubicBezTo>
                  <a:pt x="149" y="209"/>
                  <a:pt x="152" y="210"/>
                  <a:pt x="152" y="210"/>
                </a:cubicBezTo>
                <a:cubicBezTo>
                  <a:pt x="153" y="210"/>
                  <a:pt x="153" y="210"/>
                  <a:pt x="153" y="209"/>
                </a:cubicBezTo>
                <a:cubicBezTo>
                  <a:pt x="155" y="208"/>
                  <a:pt x="158" y="210"/>
                  <a:pt x="158" y="211"/>
                </a:cubicBezTo>
                <a:cubicBezTo>
                  <a:pt x="158" y="213"/>
                  <a:pt x="158" y="215"/>
                  <a:pt x="159" y="215"/>
                </a:cubicBezTo>
                <a:cubicBezTo>
                  <a:pt x="161" y="215"/>
                  <a:pt x="162" y="215"/>
                  <a:pt x="162" y="219"/>
                </a:cubicBezTo>
                <a:cubicBezTo>
                  <a:pt x="162" y="222"/>
                  <a:pt x="163" y="226"/>
                  <a:pt x="161" y="229"/>
                </a:cubicBezTo>
                <a:cubicBezTo>
                  <a:pt x="158" y="232"/>
                  <a:pt x="154" y="237"/>
                  <a:pt x="155" y="238"/>
                </a:cubicBezTo>
                <a:cubicBezTo>
                  <a:pt x="156" y="240"/>
                  <a:pt x="154" y="243"/>
                  <a:pt x="156" y="242"/>
                </a:cubicBezTo>
                <a:cubicBezTo>
                  <a:pt x="158" y="241"/>
                  <a:pt x="163" y="242"/>
                  <a:pt x="162" y="243"/>
                </a:cubicBezTo>
                <a:cubicBezTo>
                  <a:pt x="162" y="244"/>
                  <a:pt x="163" y="248"/>
                  <a:pt x="165" y="249"/>
                </a:cubicBezTo>
                <a:cubicBezTo>
                  <a:pt x="166" y="249"/>
                  <a:pt x="168" y="250"/>
                  <a:pt x="167" y="252"/>
                </a:cubicBezTo>
                <a:cubicBezTo>
                  <a:pt x="166" y="253"/>
                  <a:pt x="165" y="256"/>
                  <a:pt x="167" y="256"/>
                </a:cubicBezTo>
                <a:cubicBezTo>
                  <a:pt x="169" y="256"/>
                  <a:pt x="171" y="256"/>
                  <a:pt x="171" y="258"/>
                </a:cubicBezTo>
                <a:cubicBezTo>
                  <a:pt x="171" y="260"/>
                  <a:pt x="172" y="262"/>
                  <a:pt x="175" y="260"/>
                </a:cubicBezTo>
                <a:cubicBezTo>
                  <a:pt x="177" y="260"/>
                  <a:pt x="178" y="259"/>
                  <a:pt x="178" y="260"/>
                </a:cubicBezTo>
                <a:cubicBezTo>
                  <a:pt x="180" y="260"/>
                  <a:pt x="180" y="262"/>
                  <a:pt x="182" y="263"/>
                </a:cubicBezTo>
                <a:cubicBezTo>
                  <a:pt x="184" y="263"/>
                  <a:pt x="183" y="258"/>
                  <a:pt x="182" y="257"/>
                </a:cubicBezTo>
                <a:cubicBezTo>
                  <a:pt x="181" y="257"/>
                  <a:pt x="182" y="253"/>
                  <a:pt x="183" y="254"/>
                </a:cubicBezTo>
                <a:cubicBezTo>
                  <a:pt x="184" y="255"/>
                  <a:pt x="186" y="254"/>
                  <a:pt x="188" y="252"/>
                </a:cubicBezTo>
                <a:cubicBezTo>
                  <a:pt x="189" y="251"/>
                  <a:pt x="192" y="254"/>
                  <a:pt x="193" y="252"/>
                </a:cubicBezTo>
                <a:cubicBezTo>
                  <a:pt x="194" y="250"/>
                  <a:pt x="196" y="253"/>
                  <a:pt x="199" y="252"/>
                </a:cubicBezTo>
                <a:cubicBezTo>
                  <a:pt x="201" y="250"/>
                  <a:pt x="202" y="253"/>
                  <a:pt x="203" y="251"/>
                </a:cubicBezTo>
                <a:cubicBezTo>
                  <a:pt x="205" y="249"/>
                  <a:pt x="208" y="247"/>
                  <a:pt x="209" y="247"/>
                </a:cubicBezTo>
                <a:cubicBezTo>
                  <a:pt x="210" y="248"/>
                  <a:pt x="210" y="250"/>
                  <a:pt x="215" y="250"/>
                </a:cubicBezTo>
                <a:cubicBezTo>
                  <a:pt x="219" y="251"/>
                  <a:pt x="216" y="253"/>
                  <a:pt x="216" y="254"/>
                </a:cubicBezTo>
                <a:cubicBezTo>
                  <a:pt x="216" y="256"/>
                  <a:pt x="221" y="259"/>
                  <a:pt x="223" y="260"/>
                </a:cubicBezTo>
                <a:cubicBezTo>
                  <a:pt x="224" y="260"/>
                  <a:pt x="224" y="260"/>
                  <a:pt x="225" y="261"/>
                </a:cubicBezTo>
                <a:cubicBezTo>
                  <a:pt x="226" y="260"/>
                  <a:pt x="228" y="261"/>
                  <a:pt x="229" y="260"/>
                </a:cubicBezTo>
                <a:cubicBezTo>
                  <a:pt x="230" y="258"/>
                  <a:pt x="232" y="258"/>
                  <a:pt x="233" y="260"/>
                </a:cubicBezTo>
                <a:cubicBezTo>
                  <a:pt x="234" y="261"/>
                  <a:pt x="235" y="262"/>
                  <a:pt x="237" y="260"/>
                </a:cubicBezTo>
                <a:cubicBezTo>
                  <a:pt x="239" y="258"/>
                  <a:pt x="240" y="262"/>
                  <a:pt x="238" y="263"/>
                </a:cubicBezTo>
                <a:cubicBezTo>
                  <a:pt x="237" y="264"/>
                  <a:pt x="238" y="267"/>
                  <a:pt x="240" y="269"/>
                </a:cubicBezTo>
                <a:cubicBezTo>
                  <a:pt x="242" y="271"/>
                  <a:pt x="242" y="268"/>
                  <a:pt x="242" y="266"/>
                </a:cubicBezTo>
                <a:cubicBezTo>
                  <a:pt x="241" y="264"/>
                  <a:pt x="245" y="262"/>
                  <a:pt x="251" y="260"/>
                </a:cubicBezTo>
                <a:cubicBezTo>
                  <a:pt x="258" y="258"/>
                  <a:pt x="265" y="253"/>
                  <a:pt x="265" y="252"/>
                </a:cubicBezTo>
                <a:cubicBezTo>
                  <a:pt x="265" y="251"/>
                  <a:pt x="270" y="254"/>
                  <a:pt x="272" y="252"/>
                </a:cubicBezTo>
                <a:cubicBezTo>
                  <a:pt x="274" y="251"/>
                  <a:pt x="282" y="250"/>
                  <a:pt x="284" y="250"/>
                </a:cubicBezTo>
                <a:cubicBezTo>
                  <a:pt x="286" y="250"/>
                  <a:pt x="285" y="249"/>
                  <a:pt x="288" y="247"/>
                </a:cubicBezTo>
                <a:cubicBezTo>
                  <a:pt x="290" y="245"/>
                  <a:pt x="289" y="244"/>
                  <a:pt x="292" y="244"/>
                </a:cubicBezTo>
                <a:cubicBezTo>
                  <a:pt x="294" y="243"/>
                  <a:pt x="296" y="241"/>
                  <a:pt x="296" y="239"/>
                </a:cubicBezTo>
                <a:cubicBezTo>
                  <a:pt x="296" y="238"/>
                  <a:pt x="300" y="238"/>
                  <a:pt x="300" y="236"/>
                </a:cubicBezTo>
                <a:cubicBezTo>
                  <a:pt x="300" y="235"/>
                  <a:pt x="304" y="235"/>
                  <a:pt x="304" y="233"/>
                </a:cubicBezTo>
                <a:cubicBezTo>
                  <a:pt x="304" y="231"/>
                  <a:pt x="306" y="232"/>
                  <a:pt x="307" y="231"/>
                </a:cubicBezTo>
                <a:cubicBezTo>
                  <a:pt x="308" y="229"/>
                  <a:pt x="306" y="226"/>
                  <a:pt x="308" y="225"/>
                </a:cubicBezTo>
                <a:cubicBezTo>
                  <a:pt x="309" y="225"/>
                  <a:pt x="307" y="223"/>
                  <a:pt x="307" y="222"/>
                </a:cubicBezTo>
                <a:cubicBezTo>
                  <a:pt x="306" y="221"/>
                  <a:pt x="310" y="221"/>
                  <a:pt x="312" y="220"/>
                </a:cubicBezTo>
                <a:cubicBezTo>
                  <a:pt x="313" y="218"/>
                  <a:pt x="314" y="217"/>
                  <a:pt x="315" y="215"/>
                </a:cubicBezTo>
                <a:cubicBezTo>
                  <a:pt x="315" y="213"/>
                  <a:pt x="318" y="211"/>
                  <a:pt x="319" y="211"/>
                </a:cubicBezTo>
                <a:cubicBezTo>
                  <a:pt x="321" y="210"/>
                  <a:pt x="321" y="207"/>
                  <a:pt x="321" y="205"/>
                </a:cubicBezTo>
                <a:cubicBezTo>
                  <a:pt x="320" y="203"/>
                  <a:pt x="323" y="203"/>
                  <a:pt x="322" y="202"/>
                </a:cubicBezTo>
                <a:cubicBezTo>
                  <a:pt x="321" y="202"/>
                  <a:pt x="322" y="199"/>
                  <a:pt x="325" y="198"/>
                </a:cubicBezTo>
                <a:cubicBezTo>
                  <a:pt x="327" y="198"/>
                  <a:pt x="323" y="196"/>
                  <a:pt x="322" y="197"/>
                </a:cubicBezTo>
                <a:cubicBezTo>
                  <a:pt x="321" y="198"/>
                  <a:pt x="319" y="194"/>
                  <a:pt x="318" y="196"/>
                </a:cubicBezTo>
                <a:cubicBezTo>
                  <a:pt x="317" y="198"/>
                  <a:pt x="313" y="195"/>
                  <a:pt x="315" y="195"/>
                </a:cubicBezTo>
                <a:cubicBezTo>
                  <a:pt x="318" y="194"/>
                  <a:pt x="321" y="192"/>
                  <a:pt x="323" y="191"/>
                </a:cubicBezTo>
                <a:cubicBezTo>
                  <a:pt x="324" y="191"/>
                  <a:pt x="320" y="187"/>
                  <a:pt x="318" y="187"/>
                </a:cubicBezTo>
                <a:cubicBezTo>
                  <a:pt x="317" y="187"/>
                  <a:pt x="314" y="183"/>
                  <a:pt x="312" y="183"/>
                </a:cubicBezTo>
                <a:cubicBezTo>
                  <a:pt x="310" y="183"/>
                  <a:pt x="314" y="181"/>
                  <a:pt x="316" y="183"/>
                </a:cubicBezTo>
                <a:cubicBezTo>
                  <a:pt x="319" y="184"/>
                  <a:pt x="321" y="185"/>
                  <a:pt x="322" y="184"/>
                </a:cubicBezTo>
                <a:cubicBezTo>
                  <a:pt x="323" y="183"/>
                  <a:pt x="318" y="179"/>
                  <a:pt x="317" y="177"/>
                </a:cubicBezTo>
                <a:cubicBezTo>
                  <a:pt x="315" y="176"/>
                  <a:pt x="316" y="174"/>
                  <a:pt x="315" y="173"/>
                </a:cubicBezTo>
                <a:cubicBezTo>
                  <a:pt x="314" y="172"/>
                  <a:pt x="312" y="167"/>
                  <a:pt x="311" y="165"/>
                </a:cubicBezTo>
                <a:cubicBezTo>
                  <a:pt x="310" y="162"/>
                  <a:pt x="306" y="162"/>
                  <a:pt x="305" y="160"/>
                </a:cubicBezTo>
                <a:cubicBezTo>
                  <a:pt x="304" y="159"/>
                  <a:pt x="305" y="155"/>
                  <a:pt x="308" y="154"/>
                </a:cubicBezTo>
                <a:cubicBezTo>
                  <a:pt x="311" y="153"/>
                  <a:pt x="310" y="150"/>
                  <a:pt x="311" y="150"/>
                </a:cubicBezTo>
                <a:cubicBezTo>
                  <a:pt x="313" y="151"/>
                  <a:pt x="314" y="150"/>
                  <a:pt x="315" y="148"/>
                </a:cubicBezTo>
                <a:cubicBezTo>
                  <a:pt x="316" y="145"/>
                  <a:pt x="318" y="147"/>
                  <a:pt x="319" y="146"/>
                </a:cubicBezTo>
                <a:cubicBezTo>
                  <a:pt x="320" y="144"/>
                  <a:pt x="325" y="145"/>
                  <a:pt x="327" y="143"/>
                </a:cubicBezTo>
                <a:cubicBezTo>
                  <a:pt x="329" y="142"/>
                  <a:pt x="325" y="138"/>
                  <a:pt x="323" y="139"/>
                </a:cubicBezTo>
                <a:cubicBezTo>
                  <a:pt x="321" y="140"/>
                  <a:pt x="318" y="139"/>
                  <a:pt x="316" y="136"/>
                </a:cubicBezTo>
                <a:cubicBezTo>
                  <a:pt x="315" y="134"/>
                  <a:pt x="311" y="141"/>
                  <a:pt x="307" y="142"/>
                </a:cubicBezTo>
                <a:cubicBezTo>
                  <a:pt x="304" y="144"/>
                  <a:pt x="302" y="139"/>
                  <a:pt x="303" y="137"/>
                </a:cubicBezTo>
                <a:cubicBezTo>
                  <a:pt x="304" y="134"/>
                  <a:pt x="300" y="134"/>
                  <a:pt x="296" y="134"/>
                </a:cubicBezTo>
                <a:cubicBezTo>
                  <a:pt x="291" y="134"/>
                  <a:pt x="293" y="126"/>
                  <a:pt x="296" y="126"/>
                </a:cubicBezTo>
                <a:cubicBezTo>
                  <a:pt x="299" y="125"/>
                  <a:pt x="303" y="128"/>
                  <a:pt x="304" y="123"/>
                </a:cubicBezTo>
                <a:cubicBezTo>
                  <a:pt x="306" y="118"/>
                  <a:pt x="308" y="122"/>
                  <a:pt x="312" y="118"/>
                </a:cubicBezTo>
                <a:cubicBezTo>
                  <a:pt x="316" y="113"/>
                  <a:pt x="321" y="110"/>
                  <a:pt x="324" y="113"/>
                </a:cubicBezTo>
                <a:cubicBezTo>
                  <a:pt x="327" y="116"/>
                  <a:pt x="321" y="120"/>
                  <a:pt x="319" y="122"/>
                </a:cubicBezTo>
                <a:cubicBezTo>
                  <a:pt x="318" y="125"/>
                  <a:pt x="320" y="126"/>
                  <a:pt x="318" y="128"/>
                </a:cubicBezTo>
                <a:cubicBezTo>
                  <a:pt x="316" y="130"/>
                  <a:pt x="319" y="130"/>
                  <a:pt x="323" y="127"/>
                </a:cubicBezTo>
                <a:cubicBezTo>
                  <a:pt x="327" y="125"/>
                  <a:pt x="332" y="122"/>
                  <a:pt x="336" y="120"/>
                </a:cubicBezTo>
                <a:cubicBezTo>
                  <a:pt x="337" y="120"/>
                  <a:pt x="338" y="120"/>
                  <a:pt x="339" y="120"/>
                </a:cubicBezTo>
                <a:cubicBezTo>
                  <a:pt x="340" y="118"/>
                  <a:pt x="340" y="117"/>
                  <a:pt x="341" y="117"/>
                </a:cubicBezTo>
                <a:cubicBezTo>
                  <a:pt x="344" y="116"/>
                  <a:pt x="353" y="112"/>
                  <a:pt x="354" y="110"/>
                </a:cubicBezTo>
                <a:cubicBezTo>
                  <a:pt x="355" y="108"/>
                  <a:pt x="357" y="105"/>
                  <a:pt x="358" y="105"/>
                </a:cubicBezTo>
                <a:cubicBezTo>
                  <a:pt x="360" y="105"/>
                  <a:pt x="360" y="107"/>
                  <a:pt x="363" y="107"/>
                </a:cubicBezTo>
                <a:cubicBezTo>
                  <a:pt x="366" y="107"/>
                  <a:pt x="369" y="108"/>
                  <a:pt x="367" y="105"/>
                </a:cubicBezTo>
                <a:cubicBezTo>
                  <a:pt x="366" y="103"/>
                  <a:pt x="367" y="103"/>
                  <a:pt x="370" y="103"/>
                </a:cubicBezTo>
                <a:cubicBezTo>
                  <a:pt x="373" y="102"/>
                  <a:pt x="373" y="99"/>
                  <a:pt x="375" y="99"/>
                </a:cubicBezTo>
                <a:cubicBezTo>
                  <a:pt x="377" y="99"/>
                  <a:pt x="377" y="94"/>
                  <a:pt x="379" y="94"/>
                </a:cubicBezTo>
                <a:cubicBezTo>
                  <a:pt x="381" y="94"/>
                  <a:pt x="382" y="97"/>
                  <a:pt x="385" y="96"/>
                </a:cubicBezTo>
                <a:cubicBezTo>
                  <a:pt x="385" y="96"/>
                  <a:pt x="386" y="96"/>
                  <a:pt x="386" y="96"/>
                </a:cubicBezTo>
                <a:cubicBezTo>
                  <a:pt x="387" y="96"/>
                  <a:pt x="388" y="95"/>
                  <a:pt x="388" y="95"/>
                </a:cubicBezTo>
                <a:cubicBezTo>
                  <a:pt x="388" y="92"/>
                  <a:pt x="388" y="90"/>
                  <a:pt x="388" y="89"/>
                </a:cubicBezTo>
                <a:cubicBezTo>
                  <a:pt x="387" y="86"/>
                  <a:pt x="388" y="84"/>
                  <a:pt x="387" y="83"/>
                </a:cubicBezTo>
                <a:cubicBezTo>
                  <a:pt x="387" y="81"/>
                  <a:pt x="387" y="78"/>
                  <a:pt x="388" y="78"/>
                </a:cubicBezTo>
                <a:cubicBezTo>
                  <a:pt x="390" y="78"/>
                  <a:pt x="392" y="74"/>
                  <a:pt x="394" y="75"/>
                </a:cubicBezTo>
                <a:cubicBezTo>
                  <a:pt x="396" y="77"/>
                  <a:pt x="400" y="77"/>
                  <a:pt x="400" y="75"/>
                </a:cubicBezTo>
                <a:cubicBezTo>
                  <a:pt x="400" y="73"/>
                  <a:pt x="403" y="73"/>
                  <a:pt x="403" y="71"/>
                </a:cubicBezTo>
                <a:cubicBezTo>
                  <a:pt x="404" y="68"/>
                  <a:pt x="407" y="68"/>
                  <a:pt x="407" y="66"/>
                </a:cubicBezTo>
                <a:cubicBezTo>
                  <a:pt x="408" y="63"/>
                  <a:pt x="409" y="58"/>
                  <a:pt x="411" y="57"/>
                </a:cubicBezTo>
                <a:cubicBezTo>
                  <a:pt x="413" y="56"/>
                  <a:pt x="411" y="55"/>
                  <a:pt x="411" y="51"/>
                </a:cubicBezTo>
                <a:close/>
                <a:moveTo>
                  <a:pt x="311" y="244"/>
                </a:moveTo>
                <a:cubicBezTo>
                  <a:pt x="309" y="252"/>
                  <a:pt x="314" y="256"/>
                  <a:pt x="315" y="256"/>
                </a:cubicBezTo>
                <a:cubicBezTo>
                  <a:pt x="317" y="254"/>
                  <a:pt x="325" y="237"/>
                  <a:pt x="323" y="234"/>
                </a:cubicBezTo>
                <a:cubicBezTo>
                  <a:pt x="322" y="232"/>
                  <a:pt x="313" y="236"/>
                  <a:pt x="311" y="244"/>
                </a:cubicBezTo>
                <a:close/>
                <a:moveTo>
                  <a:pt x="238" y="272"/>
                </a:moveTo>
                <a:cubicBezTo>
                  <a:pt x="236" y="272"/>
                  <a:pt x="229" y="275"/>
                  <a:pt x="232" y="281"/>
                </a:cubicBezTo>
                <a:cubicBezTo>
                  <a:pt x="234" y="286"/>
                  <a:pt x="243" y="283"/>
                  <a:pt x="243" y="280"/>
                </a:cubicBezTo>
                <a:cubicBezTo>
                  <a:pt x="244" y="278"/>
                  <a:pt x="248" y="274"/>
                  <a:pt x="247" y="272"/>
                </a:cubicBezTo>
                <a:cubicBezTo>
                  <a:pt x="247" y="271"/>
                  <a:pt x="241" y="272"/>
                  <a:pt x="238" y="27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7" name="Freeform 149"/>
          <p:cNvSpPr>
            <a:spLocks noEditPoints="1" noChangeArrowheads="1"/>
          </p:cNvSpPr>
          <p:nvPr/>
        </p:nvSpPr>
        <p:spPr bwMode="auto">
          <a:xfrm>
            <a:off x="4869579" y="2716969"/>
            <a:ext cx="142838" cy="198783"/>
          </a:xfrm>
          <a:custGeom>
            <a:avLst/>
            <a:gdLst>
              <a:gd name="T0" fmla="*/ 35 w 67"/>
              <a:gd name="T1" fmla="*/ 36 h 93"/>
              <a:gd name="T2" fmla="*/ 44 w 67"/>
              <a:gd name="T3" fmla="*/ 42 h 93"/>
              <a:gd name="T4" fmla="*/ 46 w 67"/>
              <a:gd name="T5" fmla="*/ 48 h 93"/>
              <a:gd name="T6" fmla="*/ 49 w 67"/>
              <a:gd name="T7" fmla="*/ 51 h 93"/>
              <a:gd name="T8" fmla="*/ 52 w 67"/>
              <a:gd name="T9" fmla="*/ 60 h 93"/>
              <a:gd name="T10" fmla="*/ 54 w 67"/>
              <a:gd name="T11" fmla="*/ 58 h 93"/>
              <a:gd name="T12" fmla="*/ 57 w 67"/>
              <a:gd name="T13" fmla="*/ 54 h 93"/>
              <a:gd name="T14" fmla="*/ 56 w 67"/>
              <a:gd name="T15" fmla="*/ 46 h 93"/>
              <a:gd name="T16" fmla="*/ 48 w 67"/>
              <a:gd name="T17" fmla="*/ 40 h 93"/>
              <a:gd name="T18" fmla="*/ 43 w 67"/>
              <a:gd name="T19" fmla="*/ 34 h 93"/>
              <a:gd name="T20" fmla="*/ 34 w 67"/>
              <a:gd name="T21" fmla="*/ 32 h 93"/>
              <a:gd name="T22" fmla="*/ 30 w 67"/>
              <a:gd name="T23" fmla="*/ 26 h 93"/>
              <a:gd name="T24" fmla="*/ 35 w 67"/>
              <a:gd name="T25" fmla="*/ 16 h 93"/>
              <a:gd name="T26" fmla="*/ 34 w 67"/>
              <a:gd name="T27" fmla="*/ 5 h 93"/>
              <a:gd name="T28" fmla="*/ 33 w 67"/>
              <a:gd name="T29" fmla="*/ 3 h 93"/>
              <a:gd name="T30" fmla="*/ 23 w 67"/>
              <a:gd name="T31" fmla="*/ 2 h 93"/>
              <a:gd name="T32" fmla="*/ 22 w 67"/>
              <a:gd name="T33" fmla="*/ 18 h 93"/>
              <a:gd name="T34" fmla="*/ 18 w 67"/>
              <a:gd name="T35" fmla="*/ 17 h 93"/>
              <a:gd name="T36" fmla="*/ 20 w 67"/>
              <a:gd name="T37" fmla="*/ 27 h 93"/>
              <a:gd name="T38" fmla="*/ 22 w 67"/>
              <a:gd name="T39" fmla="*/ 32 h 93"/>
              <a:gd name="T40" fmla="*/ 29 w 67"/>
              <a:gd name="T41" fmla="*/ 34 h 93"/>
              <a:gd name="T42" fmla="*/ 35 w 67"/>
              <a:gd name="T43" fmla="*/ 36 h 93"/>
              <a:gd name="T44" fmla="*/ 22 w 67"/>
              <a:gd name="T45" fmla="*/ 38 h 93"/>
              <a:gd name="T46" fmla="*/ 29 w 67"/>
              <a:gd name="T47" fmla="*/ 45 h 93"/>
              <a:gd name="T48" fmla="*/ 22 w 67"/>
              <a:gd name="T49" fmla="*/ 38 h 93"/>
              <a:gd name="T50" fmla="*/ 34 w 67"/>
              <a:gd name="T51" fmla="*/ 58 h 93"/>
              <a:gd name="T52" fmla="*/ 37 w 67"/>
              <a:gd name="T53" fmla="*/ 56 h 93"/>
              <a:gd name="T54" fmla="*/ 38 w 67"/>
              <a:gd name="T55" fmla="*/ 61 h 93"/>
              <a:gd name="T56" fmla="*/ 39 w 67"/>
              <a:gd name="T57" fmla="*/ 69 h 93"/>
              <a:gd name="T58" fmla="*/ 46 w 67"/>
              <a:gd name="T59" fmla="*/ 58 h 93"/>
              <a:gd name="T60" fmla="*/ 44 w 67"/>
              <a:gd name="T61" fmla="*/ 56 h 93"/>
              <a:gd name="T62" fmla="*/ 33 w 67"/>
              <a:gd name="T63" fmla="*/ 48 h 93"/>
              <a:gd name="T64" fmla="*/ 34 w 67"/>
              <a:gd name="T65" fmla="*/ 58 h 93"/>
              <a:gd name="T66" fmla="*/ 10 w 67"/>
              <a:gd name="T67" fmla="*/ 62 h 93"/>
              <a:gd name="T68" fmla="*/ 1 w 67"/>
              <a:gd name="T69" fmla="*/ 73 h 93"/>
              <a:gd name="T70" fmla="*/ 13 w 67"/>
              <a:gd name="T71" fmla="*/ 61 h 93"/>
              <a:gd name="T72" fmla="*/ 15 w 67"/>
              <a:gd name="T73" fmla="*/ 54 h 93"/>
              <a:gd name="T74" fmla="*/ 10 w 67"/>
              <a:gd name="T75" fmla="*/ 62 h 93"/>
              <a:gd name="T76" fmla="*/ 46 w 67"/>
              <a:gd name="T77" fmla="*/ 66 h 93"/>
              <a:gd name="T78" fmla="*/ 51 w 67"/>
              <a:gd name="T79" fmla="*/ 62 h 93"/>
              <a:gd name="T80" fmla="*/ 46 w 67"/>
              <a:gd name="T81" fmla="*/ 66 h 93"/>
              <a:gd name="T82" fmla="*/ 64 w 67"/>
              <a:gd name="T83" fmla="*/ 82 h 93"/>
              <a:gd name="T84" fmla="*/ 63 w 67"/>
              <a:gd name="T85" fmla="*/ 66 h 93"/>
              <a:gd name="T86" fmla="*/ 58 w 67"/>
              <a:gd name="T87" fmla="*/ 66 h 93"/>
              <a:gd name="T88" fmla="*/ 54 w 67"/>
              <a:gd name="T89" fmla="*/ 70 h 93"/>
              <a:gd name="T90" fmla="*/ 50 w 67"/>
              <a:gd name="T91" fmla="*/ 73 h 93"/>
              <a:gd name="T92" fmla="*/ 44 w 67"/>
              <a:gd name="T93" fmla="*/ 71 h 93"/>
              <a:gd name="T94" fmla="*/ 36 w 67"/>
              <a:gd name="T95" fmla="*/ 76 h 93"/>
              <a:gd name="T96" fmla="*/ 33 w 67"/>
              <a:gd name="T97" fmla="*/ 83 h 93"/>
              <a:gd name="T98" fmla="*/ 39 w 67"/>
              <a:gd name="T99" fmla="*/ 80 h 93"/>
              <a:gd name="T100" fmla="*/ 44 w 67"/>
              <a:gd name="T101" fmla="*/ 78 h 93"/>
              <a:gd name="T102" fmla="*/ 50 w 67"/>
              <a:gd name="T103" fmla="*/ 90 h 93"/>
              <a:gd name="T104" fmla="*/ 57 w 67"/>
              <a:gd name="T105" fmla="*/ 93 h 93"/>
              <a:gd name="T106" fmla="*/ 57 w 67"/>
              <a:gd name="T107" fmla="*/ 85 h 93"/>
              <a:gd name="T108" fmla="*/ 64 w 67"/>
              <a:gd name="T109" fmla="*/ 8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93">
                <a:moveTo>
                  <a:pt x="35" y="36"/>
                </a:moveTo>
                <a:cubicBezTo>
                  <a:pt x="39" y="36"/>
                  <a:pt x="45" y="40"/>
                  <a:pt x="44" y="42"/>
                </a:cubicBezTo>
                <a:cubicBezTo>
                  <a:pt x="43" y="44"/>
                  <a:pt x="44" y="50"/>
                  <a:pt x="46" y="48"/>
                </a:cubicBezTo>
                <a:cubicBezTo>
                  <a:pt x="48" y="47"/>
                  <a:pt x="50" y="49"/>
                  <a:pt x="49" y="51"/>
                </a:cubicBezTo>
                <a:cubicBezTo>
                  <a:pt x="47" y="54"/>
                  <a:pt x="51" y="57"/>
                  <a:pt x="52" y="60"/>
                </a:cubicBezTo>
                <a:cubicBezTo>
                  <a:pt x="53" y="63"/>
                  <a:pt x="55" y="61"/>
                  <a:pt x="54" y="58"/>
                </a:cubicBezTo>
                <a:cubicBezTo>
                  <a:pt x="54" y="56"/>
                  <a:pt x="55" y="56"/>
                  <a:pt x="57" y="54"/>
                </a:cubicBezTo>
                <a:cubicBezTo>
                  <a:pt x="60" y="52"/>
                  <a:pt x="57" y="49"/>
                  <a:pt x="56" y="46"/>
                </a:cubicBezTo>
                <a:cubicBezTo>
                  <a:pt x="54" y="42"/>
                  <a:pt x="48" y="43"/>
                  <a:pt x="48" y="40"/>
                </a:cubicBezTo>
                <a:cubicBezTo>
                  <a:pt x="48" y="37"/>
                  <a:pt x="43" y="36"/>
                  <a:pt x="43" y="34"/>
                </a:cubicBezTo>
                <a:cubicBezTo>
                  <a:pt x="43" y="32"/>
                  <a:pt x="37" y="30"/>
                  <a:pt x="34" y="32"/>
                </a:cubicBezTo>
                <a:cubicBezTo>
                  <a:pt x="30" y="35"/>
                  <a:pt x="33" y="29"/>
                  <a:pt x="30" y="26"/>
                </a:cubicBezTo>
                <a:cubicBezTo>
                  <a:pt x="28" y="24"/>
                  <a:pt x="32" y="20"/>
                  <a:pt x="35" y="16"/>
                </a:cubicBezTo>
                <a:cubicBezTo>
                  <a:pt x="38" y="13"/>
                  <a:pt x="34" y="8"/>
                  <a:pt x="34" y="5"/>
                </a:cubicBezTo>
                <a:cubicBezTo>
                  <a:pt x="35" y="3"/>
                  <a:pt x="35" y="2"/>
                  <a:pt x="33" y="3"/>
                </a:cubicBezTo>
                <a:cubicBezTo>
                  <a:pt x="32" y="4"/>
                  <a:pt x="26" y="0"/>
                  <a:pt x="23" y="2"/>
                </a:cubicBezTo>
                <a:cubicBezTo>
                  <a:pt x="21" y="4"/>
                  <a:pt x="23" y="17"/>
                  <a:pt x="22" y="18"/>
                </a:cubicBezTo>
                <a:cubicBezTo>
                  <a:pt x="21" y="19"/>
                  <a:pt x="19" y="16"/>
                  <a:pt x="18" y="17"/>
                </a:cubicBezTo>
                <a:cubicBezTo>
                  <a:pt x="18" y="19"/>
                  <a:pt x="19" y="27"/>
                  <a:pt x="20" y="27"/>
                </a:cubicBezTo>
                <a:cubicBezTo>
                  <a:pt x="22" y="27"/>
                  <a:pt x="23" y="29"/>
                  <a:pt x="22" y="32"/>
                </a:cubicBezTo>
                <a:cubicBezTo>
                  <a:pt x="21" y="35"/>
                  <a:pt x="25" y="36"/>
                  <a:pt x="29" y="34"/>
                </a:cubicBezTo>
                <a:cubicBezTo>
                  <a:pt x="33" y="33"/>
                  <a:pt x="32" y="37"/>
                  <a:pt x="35" y="36"/>
                </a:cubicBezTo>
                <a:close/>
                <a:moveTo>
                  <a:pt x="22" y="38"/>
                </a:moveTo>
                <a:cubicBezTo>
                  <a:pt x="23" y="41"/>
                  <a:pt x="24" y="47"/>
                  <a:pt x="29" y="45"/>
                </a:cubicBezTo>
                <a:cubicBezTo>
                  <a:pt x="33" y="44"/>
                  <a:pt x="22" y="36"/>
                  <a:pt x="22" y="38"/>
                </a:cubicBezTo>
                <a:close/>
                <a:moveTo>
                  <a:pt x="34" y="58"/>
                </a:moveTo>
                <a:cubicBezTo>
                  <a:pt x="35" y="58"/>
                  <a:pt x="37" y="58"/>
                  <a:pt x="37" y="56"/>
                </a:cubicBezTo>
                <a:cubicBezTo>
                  <a:pt x="38" y="54"/>
                  <a:pt x="40" y="59"/>
                  <a:pt x="38" y="61"/>
                </a:cubicBezTo>
                <a:cubicBezTo>
                  <a:pt x="36" y="63"/>
                  <a:pt x="36" y="68"/>
                  <a:pt x="39" y="69"/>
                </a:cubicBezTo>
                <a:cubicBezTo>
                  <a:pt x="42" y="69"/>
                  <a:pt x="47" y="60"/>
                  <a:pt x="46" y="58"/>
                </a:cubicBezTo>
                <a:cubicBezTo>
                  <a:pt x="46" y="56"/>
                  <a:pt x="43" y="59"/>
                  <a:pt x="44" y="56"/>
                </a:cubicBezTo>
                <a:cubicBezTo>
                  <a:pt x="44" y="54"/>
                  <a:pt x="36" y="48"/>
                  <a:pt x="33" y="48"/>
                </a:cubicBezTo>
                <a:cubicBezTo>
                  <a:pt x="30" y="49"/>
                  <a:pt x="31" y="58"/>
                  <a:pt x="34" y="58"/>
                </a:cubicBezTo>
                <a:close/>
                <a:moveTo>
                  <a:pt x="10" y="62"/>
                </a:moveTo>
                <a:cubicBezTo>
                  <a:pt x="7" y="65"/>
                  <a:pt x="0" y="71"/>
                  <a:pt x="1" y="73"/>
                </a:cubicBezTo>
                <a:cubicBezTo>
                  <a:pt x="2" y="75"/>
                  <a:pt x="10" y="64"/>
                  <a:pt x="13" y="61"/>
                </a:cubicBezTo>
                <a:cubicBezTo>
                  <a:pt x="17" y="59"/>
                  <a:pt x="16" y="56"/>
                  <a:pt x="15" y="54"/>
                </a:cubicBezTo>
                <a:cubicBezTo>
                  <a:pt x="14" y="52"/>
                  <a:pt x="13" y="58"/>
                  <a:pt x="10" y="62"/>
                </a:cubicBezTo>
                <a:close/>
                <a:moveTo>
                  <a:pt x="46" y="66"/>
                </a:moveTo>
                <a:cubicBezTo>
                  <a:pt x="47" y="68"/>
                  <a:pt x="53" y="64"/>
                  <a:pt x="51" y="62"/>
                </a:cubicBezTo>
                <a:cubicBezTo>
                  <a:pt x="49" y="60"/>
                  <a:pt x="45" y="64"/>
                  <a:pt x="46" y="66"/>
                </a:cubicBezTo>
                <a:close/>
                <a:moveTo>
                  <a:pt x="64" y="82"/>
                </a:moveTo>
                <a:cubicBezTo>
                  <a:pt x="67" y="79"/>
                  <a:pt x="63" y="71"/>
                  <a:pt x="63" y="66"/>
                </a:cubicBezTo>
                <a:cubicBezTo>
                  <a:pt x="63" y="61"/>
                  <a:pt x="56" y="63"/>
                  <a:pt x="58" y="66"/>
                </a:cubicBezTo>
                <a:cubicBezTo>
                  <a:pt x="60" y="69"/>
                  <a:pt x="54" y="66"/>
                  <a:pt x="54" y="70"/>
                </a:cubicBezTo>
                <a:cubicBezTo>
                  <a:pt x="54" y="73"/>
                  <a:pt x="50" y="70"/>
                  <a:pt x="50" y="73"/>
                </a:cubicBezTo>
                <a:cubicBezTo>
                  <a:pt x="50" y="75"/>
                  <a:pt x="46" y="73"/>
                  <a:pt x="44" y="71"/>
                </a:cubicBezTo>
                <a:cubicBezTo>
                  <a:pt x="42" y="70"/>
                  <a:pt x="39" y="75"/>
                  <a:pt x="36" y="76"/>
                </a:cubicBezTo>
                <a:cubicBezTo>
                  <a:pt x="33" y="77"/>
                  <a:pt x="31" y="83"/>
                  <a:pt x="33" y="83"/>
                </a:cubicBezTo>
                <a:cubicBezTo>
                  <a:pt x="36" y="83"/>
                  <a:pt x="37" y="79"/>
                  <a:pt x="39" y="80"/>
                </a:cubicBezTo>
                <a:cubicBezTo>
                  <a:pt x="42" y="80"/>
                  <a:pt x="41" y="77"/>
                  <a:pt x="44" y="78"/>
                </a:cubicBezTo>
                <a:cubicBezTo>
                  <a:pt x="48" y="78"/>
                  <a:pt x="45" y="89"/>
                  <a:pt x="50" y="90"/>
                </a:cubicBezTo>
                <a:cubicBezTo>
                  <a:pt x="55" y="91"/>
                  <a:pt x="55" y="93"/>
                  <a:pt x="57" y="93"/>
                </a:cubicBezTo>
                <a:cubicBezTo>
                  <a:pt x="59" y="93"/>
                  <a:pt x="57" y="87"/>
                  <a:pt x="57" y="85"/>
                </a:cubicBezTo>
                <a:cubicBezTo>
                  <a:pt x="57" y="82"/>
                  <a:pt x="62" y="84"/>
                  <a:pt x="64" y="8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8" name="Freeform 150"/>
          <p:cNvSpPr>
            <a:spLocks noEditPoints="1" noChangeArrowheads="1"/>
          </p:cNvSpPr>
          <p:nvPr/>
        </p:nvSpPr>
        <p:spPr bwMode="auto">
          <a:xfrm>
            <a:off x="5221913" y="3037164"/>
            <a:ext cx="185689" cy="120221"/>
          </a:xfrm>
          <a:custGeom>
            <a:avLst/>
            <a:gdLst>
              <a:gd name="T0" fmla="*/ 62 w 87"/>
              <a:gd name="T1" fmla="*/ 52 h 56"/>
              <a:gd name="T2" fmla="*/ 57 w 87"/>
              <a:gd name="T3" fmla="*/ 47 h 56"/>
              <a:gd name="T4" fmla="*/ 51 w 87"/>
              <a:gd name="T5" fmla="*/ 44 h 56"/>
              <a:gd name="T6" fmla="*/ 46 w 87"/>
              <a:gd name="T7" fmla="*/ 35 h 56"/>
              <a:gd name="T8" fmla="*/ 44 w 87"/>
              <a:gd name="T9" fmla="*/ 29 h 56"/>
              <a:gd name="T10" fmla="*/ 45 w 87"/>
              <a:gd name="T11" fmla="*/ 24 h 56"/>
              <a:gd name="T12" fmla="*/ 32 w 87"/>
              <a:gd name="T13" fmla="*/ 17 h 56"/>
              <a:gd name="T14" fmla="*/ 5 w 87"/>
              <a:gd name="T15" fmla="*/ 2 h 56"/>
              <a:gd name="T16" fmla="*/ 0 w 87"/>
              <a:gd name="T17" fmla="*/ 0 h 56"/>
              <a:gd name="T18" fmla="*/ 0 w 87"/>
              <a:gd name="T19" fmla="*/ 44 h 56"/>
              <a:gd name="T20" fmla="*/ 7 w 87"/>
              <a:gd name="T21" fmla="*/ 46 h 56"/>
              <a:gd name="T22" fmla="*/ 15 w 87"/>
              <a:gd name="T23" fmla="*/ 42 h 56"/>
              <a:gd name="T24" fmla="*/ 19 w 87"/>
              <a:gd name="T25" fmla="*/ 37 h 56"/>
              <a:gd name="T26" fmla="*/ 34 w 87"/>
              <a:gd name="T27" fmla="*/ 40 h 56"/>
              <a:gd name="T28" fmla="*/ 49 w 87"/>
              <a:gd name="T29" fmla="*/ 53 h 56"/>
              <a:gd name="T30" fmla="*/ 63 w 87"/>
              <a:gd name="T31" fmla="*/ 56 h 56"/>
              <a:gd name="T32" fmla="*/ 62 w 87"/>
              <a:gd name="T33" fmla="*/ 52 h 56"/>
              <a:gd name="T34" fmla="*/ 74 w 87"/>
              <a:gd name="T35" fmla="*/ 15 h 56"/>
              <a:gd name="T36" fmla="*/ 66 w 87"/>
              <a:gd name="T37" fmla="*/ 20 h 56"/>
              <a:gd name="T38" fmla="*/ 51 w 87"/>
              <a:gd name="T39" fmla="*/ 21 h 56"/>
              <a:gd name="T40" fmla="*/ 62 w 87"/>
              <a:gd name="T41" fmla="*/ 26 h 56"/>
              <a:gd name="T42" fmla="*/ 76 w 87"/>
              <a:gd name="T43" fmla="*/ 19 h 56"/>
              <a:gd name="T44" fmla="*/ 78 w 87"/>
              <a:gd name="T45" fmla="*/ 13 h 56"/>
              <a:gd name="T46" fmla="*/ 74 w 87"/>
              <a:gd name="T47" fmla="*/ 15 h 56"/>
              <a:gd name="T48" fmla="*/ 81 w 87"/>
              <a:gd name="T49" fmla="*/ 8 h 56"/>
              <a:gd name="T50" fmla="*/ 79 w 87"/>
              <a:gd name="T51" fmla="*/ 8 h 56"/>
              <a:gd name="T52" fmla="*/ 83 w 87"/>
              <a:gd name="T53" fmla="*/ 15 h 56"/>
              <a:gd name="T54" fmla="*/ 81 w 87"/>
              <a:gd name="T55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7" h="56">
                <a:moveTo>
                  <a:pt x="62" y="52"/>
                </a:moveTo>
                <a:cubicBezTo>
                  <a:pt x="61" y="51"/>
                  <a:pt x="57" y="49"/>
                  <a:pt x="57" y="47"/>
                </a:cubicBezTo>
                <a:cubicBezTo>
                  <a:pt x="58" y="45"/>
                  <a:pt x="53" y="46"/>
                  <a:pt x="51" y="44"/>
                </a:cubicBezTo>
                <a:cubicBezTo>
                  <a:pt x="48" y="42"/>
                  <a:pt x="49" y="36"/>
                  <a:pt x="46" y="35"/>
                </a:cubicBezTo>
                <a:cubicBezTo>
                  <a:pt x="43" y="33"/>
                  <a:pt x="40" y="29"/>
                  <a:pt x="44" y="29"/>
                </a:cubicBezTo>
                <a:cubicBezTo>
                  <a:pt x="48" y="29"/>
                  <a:pt x="48" y="27"/>
                  <a:pt x="45" y="24"/>
                </a:cubicBezTo>
                <a:cubicBezTo>
                  <a:pt x="43" y="22"/>
                  <a:pt x="32" y="21"/>
                  <a:pt x="32" y="17"/>
                </a:cubicBezTo>
                <a:cubicBezTo>
                  <a:pt x="31" y="13"/>
                  <a:pt x="13" y="4"/>
                  <a:pt x="5" y="2"/>
                </a:cubicBezTo>
                <a:cubicBezTo>
                  <a:pt x="3" y="2"/>
                  <a:pt x="2" y="1"/>
                  <a:pt x="0" y="0"/>
                </a:cubicBezTo>
                <a:cubicBezTo>
                  <a:pt x="0" y="44"/>
                  <a:pt x="0" y="44"/>
                  <a:pt x="0" y="44"/>
                </a:cubicBezTo>
                <a:cubicBezTo>
                  <a:pt x="2" y="45"/>
                  <a:pt x="4" y="46"/>
                  <a:pt x="7" y="46"/>
                </a:cubicBezTo>
                <a:cubicBezTo>
                  <a:pt x="16" y="47"/>
                  <a:pt x="14" y="42"/>
                  <a:pt x="15" y="42"/>
                </a:cubicBezTo>
                <a:cubicBezTo>
                  <a:pt x="17" y="42"/>
                  <a:pt x="18" y="39"/>
                  <a:pt x="19" y="37"/>
                </a:cubicBezTo>
                <a:cubicBezTo>
                  <a:pt x="21" y="34"/>
                  <a:pt x="29" y="36"/>
                  <a:pt x="34" y="40"/>
                </a:cubicBezTo>
                <a:cubicBezTo>
                  <a:pt x="39" y="43"/>
                  <a:pt x="44" y="54"/>
                  <a:pt x="49" y="53"/>
                </a:cubicBezTo>
                <a:cubicBezTo>
                  <a:pt x="54" y="52"/>
                  <a:pt x="59" y="56"/>
                  <a:pt x="63" y="56"/>
                </a:cubicBezTo>
                <a:cubicBezTo>
                  <a:pt x="68" y="56"/>
                  <a:pt x="64" y="52"/>
                  <a:pt x="62" y="52"/>
                </a:cubicBezTo>
                <a:close/>
                <a:moveTo>
                  <a:pt x="74" y="15"/>
                </a:moveTo>
                <a:cubicBezTo>
                  <a:pt x="74" y="17"/>
                  <a:pt x="71" y="18"/>
                  <a:pt x="66" y="20"/>
                </a:cubicBezTo>
                <a:cubicBezTo>
                  <a:pt x="61" y="22"/>
                  <a:pt x="51" y="18"/>
                  <a:pt x="51" y="21"/>
                </a:cubicBezTo>
                <a:cubicBezTo>
                  <a:pt x="51" y="23"/>
                  <a:pt x="57" y="26"/>
                  <a:pt x="62" y="26"/>
                </a:cubicBezTo>
                <a:cubicBezTo>
                  <a:pt x="68" y="26"/>
                  <a:pt x="76" y="20"/>
                  <a:pt x="76" y="19"/>
                </a:cubicBezTo>
                <a:cubicBezTo>
                  <a:pt x="76" y="17"/>
                  <a:pt x="80" y="14"/>
                  <a:pt x="78" y="13"/>
                </a:cubicBezTo>
                <a:cubicBezTo>
                  <a:pt x="77" y="11"/>
                  <a:pt x="74" y="14"/>
                  <a:pt x="74" y="15"/>
                </a:cubicBezTo>
                <a:close/>
                <a:moveTo>
                  <a:pt x="81" y="8"/>
                </a:moveTo>
                <a:cubicBezTo>
                  <a:pt x="78" y="6"/>
                  <a:pt x="75" y="4"/>
                  <a:pt x="79" y="8"/>
                </a:cubicBezTo>
                <a:cubicBezTo>
                  <a:pt x="83" y="12"/>
                  <a:pt x="81" y="15"/>
                  <a:pt x="83" y="15"/>
                </a:cubicBezTo>
                <a:cubicBezTo>
                  <a:pt x="87" y="14"/>
                  <a:pt x="84" y="10"/>
                  <a:pt x="81" y="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9" name="Freeform 151"/>
          <p:cNvSpPr>
            <a:spLocks noChangeArrowheads="1"/>
          </p:cNvSpPr>
          <p:nvPr/>
        </p:nvSpPr>
        <p:spPr bwMode="auto">
          <a:xfrm>
            <a:off x="4333938" y="2853855"/>
            <a:ext cx="32138" cy="59516"/>
          </a:xfrm>
          <a:custGeom>
            <a:avLst/>
            <a:gdLst>
              <a:gd name="T0" fmla="*/ 3 w 15"/>
              <a:gd name="T1" fmla="*/ 0 h 28"/>
              <a:gd name="T2" fmla="*/ 1 w 15"/>
              <a:gd name="T3" fmla="*/ 6 h 28"/>
              <a:gd name="T4" fmla="*/ 0 w 15"/>
              <a:gd name="T5" fmla="*/ 15 h 28"/>
              <a:gd name="T6" fmla="*/ 4 w 15"/>
              <a:gd name="T7" fmla="*/ 26 h 28"/>
              <a:gd name="T8" fmla="*/ 14 w 15"/>
              <a:gd name="T9" fmla="*/ 16 h 28"/>
              <a:gd name="T10" fmla="*/ 3 w 15"/>
              <a:gd name="T1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28">
                <a:moveTo>
                  <a:pt x="3" y="0"/>
                </a:moveTo>
                <a:cubicBezTo>
                  <a:pt x="1" y="0"/>
                  <a:pt x="2" y="4"/>
                  <a:pt x="1" y="6"/>
                </a:cubicBezTo>
                <a:cubicBezTo>
                  <a:pt x="0" y="9"/>
                  <a:pt x="0" y="12"/>
                  <a:pt x="0" y="15"/>
                </a:cubicBezTo>
                <a:cubicBezTo>
                  <a:pt x="1" y="19"/>
                  <a:pt x="0" y="23"/>
                  <a:pt x="4" y="26"/>
                </a:cubicBezTo>
                <a:cubicBezTo>
                  <a:pt x="8" y="28"/>
                  <a:pt x="14" y="22"/>
                  <a:pt x="14" y="16"/>
                </a:cubicBezTo>
                <a:cubicBezTo>
                  <a:pt x="15" y="10"/>
                  <a:pt x="5" y="0"/>
                  <a:pt x="3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0" name="Freeform 152"/>
          <p:cNvSpPr>
            <a:spLocks noChangeArrowheads="1"/>
          </p:cNvSpPr>
          <p:nvPr/>
        </p:nvSpPr>
        <p:spPr bwMode="auto">
          <a:xfrm>
            <a:off x="3787583" y="3166908"/>
            <a:ext cx="108319" cy="216637"/>
          </a:xfrm>
          <a:custGeom>
            <a:avLst/>
            <a:gdLst>
              <a:gd name="T0" fmla="*/ 43 w 51"/>
              <a:gd name="T1" fmla="*/ 3 h 101"/>
              <a:gd name="T2" fmla="*/ 40 w 51"/>
              <a:gd name="T3" fmla="*/ 5 h 101"/>
              <a:gd name="T4" fmla="*/ 39 w 51"/>
              <a:gd name="T5" fmla="*/ 10 h 101"/>
              <a:gd name="T6" fmla="*/ 35 w 51"/>
              <a:gd name="T7" fmla="*/ 13 h 101"/>
              <a:gd name="T8" fmla="*/ 32 w 51"/>
              <a:gd name="T9" fmla="*/ 16 h 101"/>
              <a:gd name="T10" fmla="*/ 32 w 51"/>
              <a:gd name="T11" fmla="*/ 20 h 101"/>
              <a:gd name="T12" fmla="*/ 27 w 51"/>
              <a:gd name="T13" fmla="*/ 24 h 101"/>
              <a:gd name="T14" fmla="*/ 17 w 51"/>
              <a:gd name="T15" fmla="*/ 29 h 101"/>
              <a:gd name="T16" fmla="*/ 8 w 51"/>
              <a:gd name="T17" fmla="*/ 31 h 101"/>
              <a:gd name="T18" fmla="*/ 5 w 51"/>
              <a:gd name="T19" fmla="*/ 40 h 101"/>
              <a:gd name="T20" fmla="*/ 6 w 51"/>
              <a:gd name="T21" fmla="*/ 52 h 101"/>
              <a:gd name="T22" fmla="*/ 5 w 51"/>
              <a:gd name="T23" fmla="*/ 66 h 101"/>
              <a:gd name="T24" fmla="*/ 2 w 51"/>
              <a:gd name="T25" fmla="*/ 83 h 101"/>
              <a:gd name="T26" fmla="*/ 6 w 51"/>
              <a:gd name="T27" fmla="*/ 96 h 101"/>
              <a:gd name="T28" fmla="*/ 19 w 51"/>
              <a:gd name="T29" fmla="*/ 99 h 101"/>
              <a:gd name="T30" fmla="*/ 26 w 51"/>
              <a:gd name="T31" fmla="*/ 96 h 101"/>
              <a:gd name="T32" fmla="*/ 36 w 51"/>
              <a:gd name="T33" fmla="*/ 67 h 101"/>
              <a:gd name="T34" fmla="*/ 43 w 51"/>
              <a:gd name="T35" fmla="*/ 40 h 101"/>
              <a:gd name="T36" fmla="*/ 44 w 51"/>
              <a:gd name="T37" fmla="*/ 33 h 101"/>
              <a:gd name="T38" fmla="*/ 46 w 51"/>
              <a:gd name="T39" fmla="*/ 28 h 101"/>
              <a:gd name="T40" fmla="*/ 50 w 51"/>
              <a:gd name="T41" fmla="*/ 27 h 101"/>
              <a:gd name="T42" fmla="*/ 48 w 51"/>
              <a:gd name="T43" fmla="*/ 14 h 101"/>
              <a:gd name="T44" fmla="*/ 43 w 51"/>
              <a:gd name="T45" fmla="*/ 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1" h="101">
                <a:moveTo>
                  <a:pt x="43" y="3"/>
                </a:moveTo>
                <a:cubicBezTo>
                  <a:pt x="42" y="0"/>
                  <a:pt x="41" y="4"/>
                  <a:pt x="40" y="5"/>
                </a:cubicBezTo>
                <a:cubicBezTo>
                  <a:pt x="40" y="6"/>
                  <a:pt x="39" y="8"/>
                  <a:pt x="39" y="10"/>
                </a:cubicBezTo>
                <a:cubicBezTo>
                  <a:pt x="40" y="12"/>
                  <a:pt x="37" y="13"/>
                  <a:pt x="35" y="13"/>
                </a:cubicBezTo>
                <a:cubicBezTo>
                  <a:pt x="34" y="13"/>
                  <a:pt x="31" y="14"/>
                  <a:pt x="32" y="16"/>
                </a:cubicBezTo>
                <a:cubicBezTo>
                  <a:pt x="33" y="18"/>
                  <a:pt x="31" y="18"/>
                  <a:pt x="32" y="20"/>
                </a:cubicBezTo>
                <a:cubicBezTo>
                  <a:pt x="33" y="22"/>
                  <a:pt x="29" y="24"/>
                  <a:pt x="27" y="24"/>
                </a:cubicBezTo>
                <a:cubicBezTo>
                  <a:pt x="24" y="24"/>
                  <a:pt x="20" y="29"/>
                  <a:pt x="17" y="29"/>
                </a:cubicBezTo>
                <a:cubicBezTo>
                  <a:pt x="14" y="29"/>
                  <a:pt x="11" y="31"/>
                  <a:pt x="8" y="31"/>
                </a:cubicBezTo>
                <a:cubicBezTo>
                  <a:pt x="6" y="30"/>
                  <a:pt x="7" y="36"/>
                  <a:pt x="5" y="40"/>
                </a:cubicBezTo>
                <a:cubicBezTo>
                  <a:pt x="3" y="43"/>
                  <a:pt x="4" y="48"/>
                  <a:pt x="6" y="52"/>
                </a:cubicBezTo>
                <a:cubicBezTo>
                  <a:pt x="8" y="57"/>
                  <a:pt x="9" y="60"/>
                  <a:pt x="5" y="66"/>
                </a:cubicBezTo>
                <a:cubicBezTo>
                  <a:pt x="0" y="72"/>
                  <a:pt x="0" y="79"/>
                  <a:pt x="2" y="83"/>
                </a:cubicBezTo>
                <a:cubicBezTo>
                  <a:pt x="4" y="87"/>
                  <a:pt x="4" y="93"/>
                  <a:pt x="6" y="96"/>
                </a:cubicBezTo>
                <a:cubicBezTo>
                  <a:pt x="9" y="99"/>
                  <a:pt x="16" y="101"/>
                  <a:pt x="19" y="99"/>
                </a:cubicBezTo>
                <a:cubicBezTo>
                  <a:pt x="21" y="97"/>
                  <a:pt x="23" y="99"/>
                  <a:pt x="26" y="96"/>
                </a:cubicBezTo>
                <a:cubicBezTo>
                  <a:pt x="28" y="93"/>
                  <a:pt x="32" y="78"/>
                  <a:pt x="36" y="67"/>
                </a:cubicBezTo>
                <a:cubicBezTo>
                  <a:pt x="39" y="57"/>
                  <a:pt x="44" y="43"/>
                  <a:pt x="43" y="40"/>
                </a:cubicBezTo>
                <a:cubicBezTo>
                  <a:pt x="43" y="37"/>
                  <a:pt x="46" y="36"/>
                  <a:pt x="44" y="33"/>
                </a:cubicBezTo>
                <a:cubicBezTo>
                  <a:pt x="43" y="30"/>
                  <a:pt x="45" y="26"/>
                  <a:pt x="46" y="28"/>
                </a:cubicBezTo>
                <a:cubicBezTo>
                  <a:pt x="48" y="31"/>
                  <a:pt x="50" y="31"/>
                  <a:pt x="50" y="27"/>
                </a:cubicBezTo>
                <a:cubicBezTo>
                  <a:pt x="51" y="24"/>
                  <a:pt x="48" y="19"/>
                  <a:pt x="48" y="14"/>
                </a:cubicBezTo>
                <a:cubicBezTo>
                  <a:pt x="47" y="10"/>
                  <a:pt x="43" y="5"/>
                  <a:pt x="43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1" name="Freeform 153"/>
          <p:cNvSpPr>
            <a:spLocks noEditPoints="1" noChangeArrowheads="1"/>
          </p:cNvSpPr>
          <p:nvPr/>
        </p:nvSpPr>
        <p:spPr bwMode="auto">
          <a:xfrm>
            <a:off x="3782822" y="2708637"/>
            <a:ext cx="174977" cy="107128"/>
          </a:xfrm>
          <a:custGeom>
            <a:avLst/>
            <a:gdLst>
              <a:gd name="T0" fmla="*/ 58 w 82"/>
              <a:gd name="T1" fmla="*/ 2 h 50"/>
              <a:gd name="T2" fmla="*/ 44 w 82"/>
              <a:gd name="T3" fmla="*/ 3 h 50"/>
              <a:gd name="T4" fmla="*/ 34 w 82"/>
              <a:gd name="T5" fmla="*/ 12 h 50"/>
              <a:gd name="T6" fmla="*/ 29 w 82"/>
              <a:gd name="T7" fmla="*/ 14 h 50"/>
              <a:gd name="T8" fmla="*/ 19 w 82"/>
              <a:gd name="T9" fmla="*/ 13 h 50"/>
              <a:gd name="T10" fmla="*/ 11 w 82"/>
              <a:gd name="T11" fmla="*/ 12 h 50"/>
              <a:gd name="T12" fmla="*/ 6 w 82"/>
              <a:gd name="T13" fmla="*/ 11 h 50"/>
              <a:gd name="T14" fmla="*/ 3 w 82"/>
              <a:gd name="T15" fmla="*/ 14 h 50"/>
              <a:gd name="T16" fmla="*/ 3 w 82"/>
              <a:gd name="T17" fmla="*/ 17 h 50"/>
              <a:gd name="T18" fmla="*/ 0 w 82"/>
              <a:gd name="T19" fmla="*/ 19 h 50"/>
              <a:gd name="T20" fmla="*/ 0 w 82"/>
              <a:gd name="T21" fmla="*/ 23 h 50"/>
              <a:gd name="T22" fmla="*/ 2 w 82"/>
              <a:gd name="T23" fmla="*/ 34 h 50"/>
              <a:gd name="T24" fmla="*/ 5 w 82"/>
              <a:gd name="T25" fmla="*/ 44 h 50"/>
              <a:gd name="T26" fmla="*/ 17 w 82"/>
              <a:gd name="T27" fmla="*/ 43 h 50"/>
              <a:gd name="T28" fmla="*/ 26 w 82"/>
              <a:gd name="T29" fmla="*/ 40 h 50"/>
              <a:gd name="T30" fmla="*/ 34 w 82"/>
              <a:gd name="T31" fmla="*/ 37 h 50"/>
              <a:gd name="T32" fmla="*/ 41 w 82"/>
              <a:gd name="T33" fmla="*/ 35 h 50"/>
              <a:gd name="T34" fmla="*/ 46 w 82"/>
              <a:gd name="T35" fmla="*/ 32 h 50"/>
              <a:gd name="T36" fmla="*/ 60 w 82"/>
              <a:gd name="T37" fmla="*/ 27 h 50"/>
              <a:gd name="T38" fmla="*/ 67 w 82"/>
              <a:gd name="T39" fmla="*/ 20 h 50"/>
              <a:gd name="T40" fmla="*/ 73 w 82"/>
              <a:gd name="T41" fmla="*/ 18 h 50"/>
              <a:gd name="T42" fmla="*/ 65 w 82"/>
              <a:gd name="T43" fmla="*/ 0 h 50"/>
              <a:gd name="T44" fmla="*/ 58 w 82"/>
              <a:gd name="T45" fmla="*/ 2 h 50"/>
              <a:gd name="T46" fmla="*/ 75 w 82"/>
              <a:gd name="T47" fmla="*/ 48 h 50"/>
              <a:gd name="T48" fmla="*/ 82 w 82"/>
              <a:gd name="T49" fmla="*/ 47 h 50"/>
              <a:gd name="T50" fmla="*/ 75 w 82"/>
              <a:gd name="T51" fmla="*/ 48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2" h="50">
                <a:moveTo>
                  <a:pt x="58" y="2"/>
                </a:moveTo>
                <a:cubicBezTo>
                  <a:pt x="54" y="3"/>
                  <a:pt x="46" y="3"/>
                  <a:pt x="44" y="3"/>
                </a:cubicBezTo>
                <a:cubicBezTo>
                  <a:pt x="43" y="4"/>
                  <a:pt x="35" y="10"/>
                  <a:pt x="34" y="12"/>
                </a:cubicBezTo>
                <a:cubicBezTo>
                  <a:pt x="33" y="15"/>
                  <a:pt x="31" y="16"/>
                  <a:pt x="29" y="14"/>
                </a:cubicBezTo>
                <a:cubicBezTo>
                  <a:pt x="27" y="13"/>
                  <a:pt x="20" y="13"/>
                  <a:pt x="19" y="13"/>
                </a:cubicBezTo>
                <a:cubicBezTo>
                  <a:pt x="19" y="12"/>
                  <a:pt x="13" y="11"/>
                  <a:pt x="11" y="12"/>
                </a:cubicBezTo>
                <a:cubicBezTo>
                  <a:pt x="8" y="12"/>
                  <a:pt x="7" y="11"/>
                  <a:pt x="6" y="11"/>
                </a:cubicBezTo>
                <a:cubicBezTo>
                  <a:pt x="5" y="11"/>
                  <a:pt x="3" y="13"/>
                  <a:pt x="3" y="14"/>
                </a:cubicBezTo>
                <a:cubicBezTo>
                  <a:pt x="2" y="14"/>
                  <a:pt x="3" y="17"/>
                  <a:pt x="3" y="17"/>
                </a:cubicBezTo>
                <a:cubicBezTo>
                  <a:pt x="3" y="18"/>
                  <a:pt x="2" y="18"/>
                  <a:pt x="0" y="19"/>
                </a:cubicBezTo>
                <a:cubicBezTo>
                  <a:pt x="0" y="21"/>
                  <a:pt x="1" y="22"/>
                  <a:pt x="0" y="23"/>
                </a:cubicBezTo>
                <a:cubicBezTo>
                  <a:pt x="0" y="26"/>
                  <a:pt x="0" y="31"/>
                  <a:pt x="2" y="34"/>
                </a:cubicBezTo>
                <a:cubicBezTo>
                  <a:pt x="5" y="37"/>
                  <a:pt x="4" y="43"/>
                  <a:pt x="5" y="44"/>
                </a:cubicBezTo>
                <a:cubicBezTo>
                  <a:pt x="6" y="46"/>
                  <a:pt x="14" y="45"/>
                  <a:pt x="17" y="43"/>
                </a:cubicBezTo>
                <a:cubicBezTo>
                  <a:pt x="21" y="41"/>
                  <a:pt x="23" y="40"/>
                  <a:pt x="26" y="40"/>
                </a:cubicBezTo>
                <a:cubicBezTo>
                  <a:pt x="29" y="40"/>
                  <a:pt x="33" y="38"/>
                  <a:pt x="34" y="37"/>
                </a:cubicBezTo>
                <a:cubicBezTo>
                  <a:pt x="35" y="35"/>
                  <a:pt x="39" y="35"/>
                  <a:pt x="41" y="35"/>
                </a:cubicBezTo>
                <a:cubicBezTo>
                  <a:pt x="42" y="36"/>
                  <a:pt x="44" y="34"/>
                  <a:pt x="46" y="32"/>
                </a:cubicBezTo>
                <a:cubicBezTo>
                  <a:pt x="48" y="30"/>
                  <a:pt x="54" y="29"/>
                  <a:pt x="60" y="27"/>
                </a:cubicBezTo>
                <a:cubicBezTo>
                  <a:pt x="67" y="25"/>
                  <a:pt x="66" y="22"/>
                  <a:pt x="67" y="20"/>
                </a:cubicBezTo>
                <a:cubicBezTo>
                  <a:pt x="68" y="19"/>
                  <a:pt x="70" y="19"/>
                  <a:pt x="73" y="18"/>
                </a:cubicBezTo>
                <a:cubicBezTo>
                  <a:pt x="70" y="11"/>
                  <a:pt x="66" y="4"/>
                  <a:pt x="65" y="0"/>
                </a:cubicBezTo>
                <a:cubicBezTo>
                  <a:pt x="61" y="1"/>
                  <a:pt x="59" y="2"/>
                  <a:pt x="58" y="2"/>
                </a:cubicBezTo>
                <a:close/>
                <a:moveTo>
                  <a:pt x="75" y="48"/>
                </a:moveTo>
                <a:cubicBezTo>
                  <a:pt x="77" y="50"/>
                  <a:pt x="81" y="48"/>
                  <a:pt x="82" y="47"/>
                </a:cubicBezTo>
                <a:cubicBezTo>
                  <a:pt x="82" y="46"/>
                  <a:pt x="72" y="45"/>
                  <a:pt x="75" y="4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2" name="Freeform 154"/>
          <p:cNvSpPr>
            <a:spLocks noChangeArrowheads="1"/>
          </p:cNvSpPr>
          <p:nvPr/>
        </p:nvSpPr>
        <p:spPr bwMode="auto">
          <a:xfrm>
            <a:off x="4154200" y="3779920"/>
            <a:ext cx="38090" cy="23806"/>
          </a:xfrm>
          <a:custGeom>
            <a:avLst/>
            <a:gdLst>
              <a:gd name="T0" fmla="*/ 9 w 18"/>
              <a:gd name="T1" fmla="*/ 2 h 11"/>
              <a:gd name="T2" fmla="*/ 6 w 18"/>
              <a:gd name="T3" fmla="*/ 10 h 11"/>
              <a:gd name="T4" fmla="*/ 12 w 18"/>
              <a:gd name="T5" fmla="*/ 10 h 11"/>
              <a:gd name="T6" fmla="*/ 18 w 18"/>
              <a:gd name="T7" fmla="*/ 7 h 11"/>
              <a:gd name="T8" fmla="*/ 9 w 18"/>
              <a:gd name="T9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1">
                <a:moveTo>
                  <a:pt x="9" y="2"/>
                </a:moveTo>
                <a:cubicBezTo>
                  <a:pt x="8" y="0"/>
                  <a:pt x="0" y="7"/>
                  <a:pt x="6" y="10"/>
                </a:cubicBezTo>
                <a:cubicBezTo>
                  <a:pt x="9" y="11"/>
                  <a:pt x="10" y="9"/>
                  <a:pt x="12" y="10"/>
                </a:cubicBezTo>
                <a:cubicBezTo>
                  <a:pt x="14" y="11"/>
                  <a:pt x="17" y="11"/>
                  <a:pt x="18" y="7"/>
                </a:cubicBezTo>
                <a:cubicBezTo>
                  <a:pt x="18" y="4"/>
                  <a:pt x="9" y="4"/>
                  <a:pt x="9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3" name="Freeform 155"/>
          <p:cNvSpPr>
            <a:spLocks noEditPoints="1" noChangeArrowheads="1"/>
          </p:cNvSpPr>
          <p:nvPr/>
        </p:nvSpPr>
        <p:spPr bwMode="auto">
          <a:xfrm>
            <a:off x="5425456" y="3075254"/>
            <a:ext cx="119032" cy="88083"/>
          </a:xfrm>
          <a:custGeom>
            <a:avLst/>
            <a:gdLst>
              <a:gd name="T0" fmla="*/ 0 w 56"/>
              <a:gd name="T1" fmla="*/ 2 h 41"/>
              <a:gd name="T2" fmla="*/ 9 w 56"/>
              <a:gd name="T3" fmla="*/ 12 h 41"/>
              <a:gd name="T4" fmla="*/ 0 w 56"/>
              <a:gd name="T5" fmla="*/ 2 h 41"/>
              <a:gd name="T6" fmla="*/ 13 w 56"/>
              <a:gd name="T7" fmla="*/ 11 h 41"/>
              <a:gd name="T8" fmla="*/ 19 w 56"/>
              <a:gd name="T9" fmla="*/ 16 h 41"/>
              <a:gd name="T10" fmla="*/ 13 w 56"/>
              <a:gd name="T11" fmla="*/ 11 h 41"/>
              <a:gd name="T12" fmla="*/ 36 w 56"/>
              <a:gd name="T13" fmla="*/ 23 h 41"/>
              <a:gd name="T14" fmla="*/ 26 w 56"/>
              <a:gd name="T15" fmla="*/ 18 h 41"/>
              <a:gd name="T16" fmla="*/ 36 w 56"/>
              <a:gd name="T17" fmla="*/ 23 h 41"/>
              <a:gd name="T18" fmla="*/ 35 w 56"/>
              <a:gd name="T19" fmla="*/ 30 h 41"/>
              <a:gd name="T20" fmla="*/ 42 w 56"/>
              <a:gd name="T21" fmla="*/ 33 h 41"/>
              <a:gd name="T22" fmla="*/ 35 w 56"/>
              <a:gd name="T23" fmla="*/ 30 h 41"/>
              <a:gd name="T24" fmla="*/ 47 w 56"/>
              <a:gd name="T25" fmla="*/ 36 h 41"/>
              <a:gd name="T26" fmla="*/ 54 w 56"/>
              <a:gd name="T27" fmla="*/ 39 h 41"/>
              <a:gd name="T28" fmla="*/ 47 w 56"/>
              <a:gd name="T29" fmla="*/ 36 h 41"/>
              <a:gd name="T30" fmla="*/ 42 w 56"/>
              <a:gd name="T31" fmla="*/ 23 h 41"/>
              <a:gd name="T32" fmla="*/ 48 w 56"/>
              <a:gd name="T33" fmla="*/ 32 h 41"/>
              <a:gd name="T34" fmla="*/ 42 w 56"/>
              <a:gd name="T35" fmla="*/ 2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6" h="41">
                <a:moveTo>
                  <a:pt x="0" y="2"/>
                </a:moveTo>
                <a:cubicBezTo>
                  <a:pt x="0" y="4"/>
                  <a:pt x="6" y="14"/>
                  <a:pt x="9" y="12"/>
                </a:cubicBezTo>
                <a:cubicBezTo>
                  <a:pt x="13" y="9"/>
                  <a:pt x="1" y="0"/>
                  <a:pt x="0" y="2"/>
                </a:cubicBezTo>
                <a:close/>
                <a:moveTo>
                  <a:pt x="13" y="11"/>
                </a:moveTo>
                <a:cubicBezTo>
                  <a:pt x="13" y="12"/>
                  <a:pt x="18" y="16"/>
                  <a:pt x="19" y="16"/>
                </a:cubicBezTo>
                <a:cubicBezTo>
                  <a:pt x="20" y="15"/>
                  <a:pt x="13" y="9"/>
                  <a:pt x="13" y="11"/>
                </a:cubicBezTo>
                <a:close/>
                <a:moveTo>
                  <a:pt x="36" y="23"/>
                </a:moveTo>
                <a:cubicBezTo>
                  <a:pt x="38" y="22"/>
                  <a:pt x="27" y="16"/>
                  <a:pt x="26" y="18"/>
                </a:cubicBezTo>
                <a:cubicBezTo>
                  <a:pt x="26" y="20"/>
                  <a:pt x="34" y="24"/>
                  <a:pt x="36" y="23"/>
                </a:cubicBezTo>
                <a:close/>
                <a:moveTo>
                  <a:pt x="35" y="30"/>
                </a:moveTo>
                <a:cubicBezTo>
                  <a:pt x="35" y="33"/>
                  <a:pt x="40" y="35"/>
                  <a:pt x="42" y="33"/>
                </a:cubicBezTo>
                <a:cubicBezTo>
                  <a:pt x="44" y="32"/>
                  <a:pt x="34" y="26"/>
                  <a:pt x="35" y="30"/>
                </a:cubicBezTo>
                <a:close/>
                <a:moveTo>
                  <a:pt x="47" y="36"/>
                </a:moveTo>
                <a:cubicBezTo>
                  <a:pt x="48" y="37"/>
                  <a:pt x="52" y="41"/>
                  <a:pt x="54" y="39"/>
                </a:cubicBezTo>
                <a:cubicBezTo>
                  <a:pt x="56" y="38"/>
                  <a:pt x="47" y="35"/>
                  <a:pt x="47" y="36"/>
                </a:cubicBezTo>
                <a:close/>
                <a:moveTo>
                  <a:pt x="42" y="23"/>
                </a:moveTo>
                <a:cubicBezTo>
                  <a:pt x="40" y="26"/>
                  <a:pt x="47" y="32"/>
                  <a:pt x="48" y="32"/>
                </a:cubicBezTo>
                <a:cubicBezTo>
                  <a:pt x="48" y="32"/>
                  <a:pt x="43" y="20"/>
                  <a:pt x="42" y="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" name="Freeform 156"/>
          <p:cNvSpPr>
            <a:spLocks noEditPoints="1" noChangeArrowheads="1"/>
          </p:cNvSpPr>
          <p:nvPr/>
        </p:nvSpPr>
        <p:spPr bwMode="auto">
          <a:xfrm>
            <a:off x="4805303" y="3155005"/>
            <a:ext cx="604680" cy="538022"/>
          </a:xfrm>
          <a:custGeom>
            <a:avLst/>
            <a:gdLst>
              <a:gd name="T0" fmla="*/ 279 w 283"/>
              <a:gd name="T1" fmla="*/ 110 h 252"/>
              <a:gd name="T2" fmla="*/ 267 w 283"/>
              <a:gd name="T3" fmla="*/ 98 h 252"/>
              <a:gd name="T4" fmla="*/ 259 w 283"/>
              <a:gd name="T5" fmla="*/ 85 h 252"/>
              <a:gd name="T6" fmla="*/ 251 w 283"/>
              <a:gd name="T7" fmla="*/ 76 h 252"/>
              <a:gd name="T8" fmla="*/ 231 w 283"/>
              <a:gd name="T9" fmla="*/ 57 h 252"/>
              <a:gd name="T10" fmla="*/ 224 w 283"/>
              <a:gd name="T11" fmla="*/ 33 h 252"/>
              <a:gd name="T12" fmla="*/ 212 w 283"/>
              <a:gd name="T13" fmla="*/ 21 h 252"/>
              <a:gd name="T14" fmla="*/ 201 w 283"/>
              <a:gd name="T15" fmla="*/ 6 h 252"/>
              <a:gd name="T16" fmla="*/ 198 w 283"/>
              <a:gd name="T17" fmla="*/ 32 h 252"/>
              <a:gd name="T18" fmla="*/ 181 w 283"/>
              <a:gd name="T19" fmla="*/ 47 h 252"/>
              <a:gd name="T20" fmla="*/ 162 w 283"/>
              <a:gd name="T21" fmla="*/ 36 h 252"/>
              <a:gd name="T22" fmla="*/ 158 w 283"/>
              <a:gd name="T23" fmla="*/ 22 h 252"/>
              <a:gd name="T24" fmla="*/ 163 w 283"/>
              <a:gd name="T25" fmla="*/ 11 h 252"/>
              <a:gd name="T26" fmla="*/ 153 w 283"/>
              <a:gd name="T27" fmla="*/ 12 h 252"/>
              <a:gd name="T28" fmla="*/ 136 w 283"/>
              <a:gd name="T29" fmla="*/ 8 h 252"/>
              <a:gd name="T30" fmla="*/ 118 w 283"/>
              <a:gd name="T31" fmla="*/ 20 h 252"/>
              <a:gd name="T32" fmla="*/ 112 w 283"/>
              <a:gd name="T33" fmla="*/ 31 h 252"/>
              <a:gd name="T34" fmla="*/ 102 w 283"/>
              <a:gd name="T35" fmla="*/ 27 h 252"/>
              <a:gd name="T36" fmla="*/ 90 w 283"/>
              <a:gd name="T37" fmla="*/ 28 h 252"/>
              <a:gd name="T38" fmla="*/ 80 w 283"/>
              <a:gd name="T39" fmla="*/ 34 h 252"/>
              <a:gd name="T40" fmla="*/ 75 w 283"/>
              <a:gd name="T41" fmla="*/ 45 h 252"/>
              <a:gd name="T42" fmla="*/ 65 w 283"/>
              <a:gd name="T43" fmla="*/ 46 h 252"/>
              <a:gd name="T44" fmla="*/ 42 w 283"/>
              <a:gd name="T45" fmla="*/ 67 h 252"/>
              <a:gd name="T46" fmla="*/ 21 w 283"/>
              <a:gd name="T47" fmla="*/ 74 h 252"/>
              <a:gd name="T48" fmla="*/ 8 w 283"/>
              <a:gd name="T49" fmla="*/ 80 h 252"/>
              <a:gd name="T50" fmla="*/ 3 w 283"/>
              <a:gd name="T51" fmla="*/ 104 h 252"/>
              <a:gd name="T52" fmla="*/ 5 w 283"/>
              <a:gd name="T53" fmla="*/ 114 h 252"/>
              <a:gd name="T54" fmla="*/ 13 w 283"/>
              <a:gd name="T55" fmla="*/ 139 h 252"/>
              <a:gd name="T56" fmla="*/ 14 w 283"/>
              <a:gd name="T57" fmla="*/ 170 h 252"/>
              <a:gd name="T58" fmla="*/ 34 w 283"/>
              <a:gd name="T59" fmla="*/ 180 h 252"/>
              <a:gd name="T60" fmla="*/ 64 w 283"/>
              <a:gd name="T61" fmla="*/ 172 h 252"/>
              <a:gd name="T62" fmla="*/ 96 w 283"/>
              <a:gd name="T63" fmla="*/ 159 h 252"/>
              <a:gd name="T64" fmla="*/ 134 w 283"/>
              <a:gd name="T65" fmla="*/ 157 h 252"/>
              <a:gd name="T66" fmla="*/ 147 w 283"/>
              <a:gd name="T67" fmla="*/ 164 h 252"/>
              <a:gd name="T68" fmla="*/ 160 w 283"/>
              <a:gd name="T69" fmla="*/ 176 h 252"/>
              <a:gd name="T70" fmla="*/ 170 w 283"/>
              <a:gd name="T71" fmla="*/ 174 h 252"/>
              <a:gd name="T72" fmla="*/ 176 w 283"/>
              <a:gd name="T73" fmla="*/ 177 h 252"/>
              <a:gd name="T74" fmla="*/ 186 w 283"/>
              <a:gd name="T75" fmla="*/ 194 h 252"/>
              <a:gd name="T76" fmla="*/ 210 w 283"/>
              <a:gd name="T77" fmla="*/ 210 h 252"/>
              <a:gd name="T78" fmla="*/ 223 w 283"/>
              <a:gd name="T79" fmla="*/ 209 h 252"/>
              <a:gd name="T80" fmla="*/ 232 w 283"/>
              <a:gd name="T81" fmla="*/ 213 h 252"/>
              <a:gd name="T82" fmla="*/ 256 w 283"/>
              <a:gd name="T83" fmla="*/ 202 h 252"/>
              <a:gd name="T84" fmla="*/ 271 w 283"/>
              <a:gd name="T85" fmla="*/ 163 h 252"/>
              <a:gd name="T86" fmla="*/ 280 w 283"/>
              <a:gd name="T87" fmla="*/ 140 h 252"/>
              <a:gd name="T88" fmla="*/ 128 w 283"/>
              <a:gd name="T89" fmla="*/ 7 h 252"/>
              <a:gd name="T90" fmla="*/ 162 w 283"/>
              <a:gd name="T91" fmla="*/ 188 h 252"/>
              <a:gd name="T92" fmla="*/ 231 w 283"/>
              <a:gd name="T93" fmla="*/ 230 h 252"/>
              <a:gd name="T94" fmla="*/ 232 w 283"/>
              <a:gd name="T95" fmla="*/ 251 h 252"/>
              <a:gd name="T96" fmla="*/ 241 w 283"/>
              <a:gd name="T97" fmla="*/ 246 h 252"/>
              <a:gd name="T98" fmla="*/ 231 w 283"/>
              <a:gd name="T99" fmla="*/ 23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3" h="252">
                <a:moveTo>
                  <a:pt x="281" y="127"/>
                </a:moveTo>
                <a:cubicBezTo>
                  <a:pt x="282" y="126"/>
                  <a:pt x="280" y="121"/>
                  <a:pt x="279" y="121"/>
                </a:cubicBezTo>
                <a:cubicBezTo>
                  <a:pt x="278" y="122"/>
                  <a:pt x="278" y="114"/>
                  <a:pt x="279" y="110"/>
                </a:cubicBezTo>
                <a:cubicBezTo>
                  <a:pt x="280" y="106"/>
                  <a:pt x="279" y="107"/>
                  <a:pt x="277" y="109"/>
                </a:cubicBezTo>
                <a:cubicBezTo>
                  <a:pt x="275" y="111"/>
                  <a:pt x="273" y="105"/>
                  <a:pt x="273" y="103"/>
                </a:cubicBezTo>
                <a:cubicBezTo>
                  <a:pt x="272" y="102"/>
                  <a:pt x="270" y="98"/>
                  <a:pt x="267" y="98"/>
                </a:cubicBezTo>
                <a:cubicBezTo>
                  <a:pt x="265" y="99"/>
                  <a:pt x="267" y="94"/>
                  <a:pt x="264" y="95"/>
                </a:cubicBezTo>
                <a:cubicBezTo>
                  <a:pt x="262" y="95"/>
                  <a:pt x="261" y="91"/>
                  <a:pt x="262" y="88"/>
                </a:cubicBezTo>
                <a:cubicBezTo>
                  <a:pt x="262" y="84"/>
                  <a:pt x="260" y="87"/>
                  <a:pt x="259" y="85"/>
                </a:cubicBezTo>
                <a:cubicBezTo>
                  <a:pt x="258" y="84"/>
                  <a:pt x="257" y="85"/>
                  <a:pt x="255" y="86"/>
                </a:cubicBezTo>
                <a:cubicBezTo>
                  <a:pt x="253" y="86"/>
                  <a:pt x="253" y="83"/>
                  <a:pt x="253" y="81"/>
                </a:cubicBezTo>
                <a:cubicBezTo>
                  <a:pt x="254" y="80"/>
                  <a:pt x="253" y="78"/>
                  <a:pt x="251" y="76"/>
                </a:cubicBezTo>
                <a:cubicBezTo>
                  <a:pt x="248" y="74"/>
                  <a:pt x="248" y="73"/>
                  <a:pt x="248" y="71"/>
                </a:cubicBezTo>
                <a:cubicBezTo>
                  <a:pt x="248" y="69"/>
                  <a:pt x="235" y="62"/>
                  <a:pt x="232" y="62"/>
                </a:cubicBezTo>
                <a:cubicBezTo>
                  <a:pt x="230" y="61"/>
                  <a:pt x="232" y="58"/>
                  <a:pt x="231" y="57"/>
                </a:cubicBezTo>
                <a:cubicBezTo>
                  <a:pt x="230" y="56"/>
                  <a:pt x="229" y="52"/>
                  <a:pt x="229" y="49"/>
                </a:cubicBezTo>
                <a:cubicBezTo>
                  <a:pt x="229" y="45"/>
                  <a:pt x="225" y="44"/>
                  <a:pt x="225" y="41"/>
                </a:cubicBezTo>
                <a:cubicBezTo>
                  <a:pt x="225" y="39"/>
                  <a:pt x="224" y="36"/>
                  <a:pt x="224" y="33"/>
                </a:cubicBezTo>
                <a:cubicBezTo>
                  <a:pt x="224" y="30"/>
                  <a:pt x="220" y="29"/>
                  <a:pt x="219" y="27"/>
                </a:cubicBezTo>
                <a:cubicBezTo>
                  <a:pt x="219" y="26"/>
                  <a:pt x="217" y="27"/>
                  <a:pt x="214" y="28"/>
                </a:cubicBezTo>
                <a:cubicBezTo>
                  <a:pt x="212" y="28"/>
                  <a:pt x="212" y="24"/>
                  <a:pt x="212" y="21"/>
                </a:cubicBezTo>
                <a:cubicBezTo>
                  <a:pt x="212" y="17"/>
                  <a:pt x="211" y="11"/>
                  <a:pt x="209" y="10"/>
                </a:cubicBezTo>
                <a:cubicBezTo>
                  <a:pt x="207" y="8"/>
                  <a:pt x="207" y="2"/>
                  <a:pt x="205" y="1"/>
                </a:cubicBezTo>
                <a:cubicBezTo>
                  <a:pt x="204" y="0"/>
                  <a:pt x="201" y="4"/>
                  <a:pt x="201" y="6"/>
                </a:cubicBezTo>
                <a:cubicBezTo>
                  <a:pt x="201" y="8"/>
                  <a:pt x="201" y="11"/>
                  <a:pt x="199" y="12"/>
                </a:cubicBezTo>
                <a:cubicBezTo>
                  <a:pt x="198" y="13"/>
                  <a:pt x="200" y="18"/>
                  <a:pt x="198" y="19"/>
                </a:cubicBezTo>
                <a:cubicBezTo>
                  <a:pt x="197" y="21"/>
                  <a:pt x="198" y="28"/>
                  <a:pt x="198" y="32"/>
                </a:cubicBezTo>
                <a:cubicBezTo>
                  <a:pt x="197" y="36"/>
                  <a:pt x="198" y="40"/>
                  <a:pt x="196" y="42"/>
                </a:cubicBezTo>
                <a:cubicBezTo>
                  <a:pt x="194" y="45"/>
                  <a:pt x="194" y="49"/>
                  <a:pt x="190" y="50"/>
                </a:cubicBezTo>
                <a:cubicBezTo>
                  <a:pt x="186" y="52"/>
                  <a:pt x="181" y="49"/>
                  <a:pt x="181" y="47"/>
                </a:cubicBezTo>
                <a:cubicBezTo>
                  <a:pt x="182" y="45"/>
                  <a:pt x="178" y="44"/>
                  <a:pt x="175" y="44"/>
                </a:cubicBezTo>
                <a:cubicBezTo>
                  <a:pt x="173" y="44"/>
                  <a:pt x="172" y="41"/>
                  <a:pt x="169" y="39"/>
                </a:cubicBezTo>
                <a:cubicBezTo>
                  <a:pt x="165" y="36"/>
                  <a:pt x="163" y="39"/>
                  <a:pt x="162" y="36"/>
                </a:cubicBezTo>
                <a:cubicBezTo>
                  <a:pt x="161" y="33"/>
                  <a:pt x="159" y="33"/>
                  <a:pt x="157" y="31"/>
                </a:cubicBezTo>
                <a:cubicBezTo>
                  <a:pt x="155" y="29"/>
                  <a:pt x="155" y="29"/>
                  <a:pt x="158" y="28"/>
                </a:cubicBezTo>
                <a:cubicBezTo>
                  <a:pt x="160" y="26"/>
                  <a:pt x="159" y="24"/>
                  <a:pt x="158" y="22"/>
                </a:cubicBezTo>
                <a:cubicBezTo>
                  <a:pt x="157" y="20"/>
                  <a:pt x="160" y="20"/>
                  <a:pt x="163" y="19"/>
                </a:cubicBezTo>
                <a:cubicBezTo>
                  <a:pt x="166" y="17"/>
                  <a:pt x="163" y="15"/>
                  <a:pt x="165" y="14"/>
                </a:cubicBezTo>
                <a:cubicBezTo>
                  <a:pt x="167" y="13"/>
                  <a:pt x="166" y="11"/>
                  <a:pt x="163" y="11"/>
                </a:cubicBezTo>
                <a:cubicBezTo>
                  <a:pt x="161" y="10"/>
                  <a:pt x="162" y="13"/>
                  <a:pt x="161" y="13"/>
                </a:cubicBezTo>
                <a:cubicBezTo>
                  <a:pt x="160" y="14"/>
                  <a:pt x="159" y="10"/>
                  <a:pt x="158" y="10"/>
                </a:cubicBezTo>
                <a:cubicBezTo>
                  <a:pt x="158" y="10"/>
                  <a:pt x="155" y="14"/>
                  <a:pt x="153" y="12"/>
                </a:cubicBezTo>
                <a:cubicBezTo>
                  <a:pt x="152" y="10"/>
                  <a:pt x="143" y="8"/>
                  <a:pt x="140" y="8"/>
                </a:cubicBezTo>
                <a:cubicBezTo>
                  <a:pt x="136" y="7"/>
                  <a:pt x="135" y="3"/>
                  <a:pt x="133" y="4"/>
                </a:cubicBezTo>
                <a:cubicBezTo>
                  <a:pt x="131" y="5"/>
                  <a:pt x="134" y="6"/>
                  <a:pt x="136" y="8"/>
                </a:cubicBezTo>
                <a:cubicBezTo>
                  <a:pt x="138" y="11"/>
                  <a:pt x="128" y="12"/>
                  <a:pt x="125" y="12"/>
                </a:cubicBezTo>
                <a:cubicBezTo>
                  <a:pt x="122" y="11"/>
                  <a:pt x="126" y="14"/>
                  <a:pt x="123" y="14"/>
                </a:cubicBezTo>
                <a:cubicBezTo>
                  <a:pt x="121" y="13"/>
                  <a:pt x="120" y="18"/>
                  <a:pt x="118" y="20"/>
                </a:cubicBezTo>
                <a:cubicBezTo>
                  <a:pt x="116" y="22"/>
                  <a:pt x="118" y="23"/>
                  <a:pt x="116" y="25"/>
                </a:cubicBezTo>
                <a:cubicBezTo>
                  <a:pt x="114" y="26"/>
                  <a:pt x="113" y="28"/>
                  <a:pt x="116" y="31"/>
                </a:cubicBezTo>
                <a:cubicBezTo>
                  <a:pt x="119" y="34"/>
                  <a:pt x="115" y="34"/>
                  <a:pt x="112" y="31"/>
                </a:cubicBezTo>
                <a:cubicBezTo>
                  <a:pt x="110" y="29"/>
                  <a:pt x="108" y="29"/>
                  <a:pt x="108" y="32"/>
                </a:cubicBezTo>
                <a:cubicBezTo>
                  <a:pt x="108" y="34"/>
                  <a:pt x="105" y="33"/>
                  <a:pt x="106" y="30"/>
                </a:cubicBezTo>
                <a:cubicBezTo>
                  <a:pt x="106" y="27"/>
                  <a:pt x="103" y="29"/>
                  <a:pt x="102" y="27"/>
                </a:cubicBezTo>
                <a:cubicBezTo>
                  <a:pt x="101" y="25"/>
                  <a:pt x="98" y="23"/>
                  <a:pt x="96" y="23"/>
                </a:cubicBezTo>
                <a:cubicBezTo>
                  <a:pt x="94" y="23"/>
                  <a:pt x="94" y="25"/>
                  <a:pt x="92" y="25"/>
                </a:cubicBezTo>
                <a:cubicBezTo>
                  <a:pt x="90" y="25"/>
                  <a:pt x="90" y="26"/>
                  <a:pt x="90" y="28"/>
                </a:cubicBezTo>
                <a:cubicBezTo>
                  <a:pt x="90" y="30"/>
                  <a:pt x="87" y="28"/>
                  <a:pt x="85" y="28"/>
                </a:cubicBezTo>
                <a:cubicBezTo>
                  <a:pt x="82" y="29"/>
                  <a:pt x="85" y="31"/>
                  <a:pt x="83" y="31"/>
                </a:cubicBezTo>
                <a:cubicBezTo>
                  <a:pt x="82" y="32"/>
                  <a:pt x="82" y="34"/>
                  <a:pt x="80" y="34"/>
                </a:cubicBezTo>
                <a:cubicBezTo>
                  <a:pt x="78" y="34"/>
                  <a:pt x="79" y="38"/>
                  <a:pt x="79" y="40"/>
                </a:cubicBezTo>
                <a:cubicBezTo>
                  <a:pt x="79" y="43"/>
                  <a:pt x="76" y="39"/>
                  <a:pt x="74" y="40"/>
                </a:cubicBezTo>
                <a:cubicBezTo>
                  <a:pt x="72" y="41"/>
                  <a:pt x="74" y="43"/>
                  <a:pt x="75" y="45"/>
                </a:cubicBezTo>
                <a:cubicBezTo>
                  <a:pt x="76" y="48"/>
                  <a:pt x="74" y="48"/>
                  <a:pt x="73" y="49"/>
                </a:cubicBezTo>
                <a:cubicBezTo>
                  <a:pt x="72" y="50"/>
                  <a:pt x="70" y="46"/>
                  <a:pt x="70" y="43"/>
                </a:cubicBezTo>
                <a:cubicBezTo>
                  <a:pt x="70" y="41"/>
                  <a:pt x="67" y="43"/>
                  <a:pt x="65" y="46"/>
                </a:cubicBezTo>
                <a:cubicBezTo>
                  <a:pt x="62" y="49"/>
                  <a:pt x="66" y="54"/>
                  <a:pt x="64" y="54"/>
                </a:cubicBezTo>
                <a:cubicBezTo>
                  <a:pt x="63" y="55"/>
                  <a:pt x="58" y="60"/>
                  <a:pt x="54" y="64"/>
                </a:cubicBezTo>
                <a:cubicBezTo>
                  <a:pt x="51" y="68"/>
                  <a:pt x="44" y="66"/>
                  <a:pt x="42" y="67"/>
                </a:cubicBezTo>
                <a:cubicBezTo>
                  <a:pt x="40" y="69"/>
                  <a:pt x="38" y="68"/>
                  <a:pt x="36" y="70"/>
                </a:cubicBezTo>
                <a:cubicBezTo>
                  <a:pt x="34" y="71"/>
                  <a:pt x="30" y="74"/>
                  <a:pt x="29" y="72"/>
                </a:cubicBezTo>
                <a:cubicBezTo>
                  <a:pt x="29" y="70"/>
                  <a:pt x="23" y="72"/>
                  <a:pt x="21" y="74"/>
                </a:cubicBezTo>
                <a:cubicBezTo>
                  <a:pt x="19" y="77"/>
                  <a:pt x="15" y="79"/>
                  <a:pt x="12" y="79"/>
                </a:cubicBezTo>
                <a:cubicBezTo>
                  <a:pt x="10" y="79"/>
                  <a:pt x="10" y="83"/>
                  <a:pt x="9" y="84"/>
                </a:cubicBezTo>
                <a:cubicBezTo>
                  <a:pt x="8" y="85"/>
                  <a:pt x="8" y="81"/>
                  <a:pt x="8" y="80"/>
                </a:cubicBezTo>
                <a:cubicBezTo>
                  <a:pt x="8" y="79"/>
                  <a:pt x="5" y="82"/>
                  <a:pt x="4" y="85"/>
                </a:cubicBezTo>
                <a:cubicBezTo>
                  <a:pt x="3" y="88"/>
                  <a:pt x="7" y="89"/>
                  <a:pt x="5" y="93"/>
                </a:cubicBezTo>
                <a:cubicBezTo>
                  <a:pt x="2" y="96"/>
                  <a:pt x="0" y="99"/>
                  <a:pt x="3" y="104"/>
                </a:cubicBezTo>
                <a:cubicBezTo>
                  <a:pt x="7" y="108"/>
                  <a:pt x="8" y="111"/>
                  <a:pt x="7" y="113"/>
                </a:cubicBezTo>
                <a:cubicBezTo>
                  <a:pt x="6" y="115"/>
                  <a:pt x="4" y="109"/>
                  <a:pt x="3" y="109"/>
                </a:cubicBezTo>
                <a:cubicBezTo>
                  <a:pt x="3" y="110"/>
                  <a:pt x="6" y="113"/>
                  <a:pt x="5" y="114"/>
                </a:cubicBezTo>
                <a:cubicBezTo>
                  <a:pt x="4" y="116"/>
                  <a:pt x="1" y="109"/>
                  <a:pt x="0" y="111"/>
                </a:cubicBezTo>
                <a:cubicBezTo>
                  <a:pt x="0" y="112"/>
                  <a:pt x="7" y="122"/>
                  <a:pt x="7" y="126"/>
                </a:cubicBezTo>
                <a:cubicBezTo>
                  <a:pt x="8" y="130"/>
                  <a:pt x="14" y="134"/>
                  <a:pt x="13" y="139"/>
                </a:cubicBezTo>
                <a:cubicBezTo>
                  <a:pt x="13" y="145"/>
                  <a:pt x="18" y="154"/>
                  <a:pt x="19" y="155"/>
                </a:cubicBezTo>
                <a:cubicBezTo>
                  <a:pt x="20" y="156"/>
                  <a:pt x="17" y="160"/>
                  <a:pt x="18" y="164"/>
                </a:cubicBezTo>
                <a:cubicBezTo>
                  <a:pt x="18" y="168"/>
                  <a:pt x="16" y="170"/>
                  <a:pt x="14" y="170"/>
                </a:cubicBezTo>
                <a:cubicBezTo>
                  <a:pt x="11" y="170"/>
                  <a:pt x="13" y="174"/>
                  <a:pt x="16" y="174"/>
                </a:cubicBezTo>
                <a:cubicBezTo>
                  <a:pt x="19" y="175"/>
                  <a:pt x="17" y="177"/>
                  <a:pt x="21" y="179"/>
                </a:cubicBezTo>
                <a:cubicBezTo>
                  <a:pt x="24" y="181"/>
                  <a:pt x="32" y="180"/>
                  <a:pt x="34" y="180"/>
                </a:cubicBezTo>
                <a:cubicBezTo>
                  <a:pt x="37" y="180"/>
                  <a:pt x="38" y="176"/>
                  <a:pt x="41" y="176"/>
                </a:cubicBezTo>
                <a:cubicBezTo>
                  <a:pt x="45" y="176"/>
                  <a:pt x="44" y="175"/>
                  <a:pt x="46" y="173"/>
                </a:cubicBezTo>
                <a:cubicBezTo>
                  <a:pt x="48" y="170"/>
                  <a:pt x="56" y="171"/>
                  <a:pt x="64" y="172"/>
                </a:cubicBezTo>
                <a:cubicBezTo>
                  <a:pt x="72" y="172"/>
                  <a:pt x="75" y="170"/>
                  <a:pt x="76" y="166"/>
                </a:cubicBezTo>
                <a:cubicBezTo>
                  <a:pt x="77" y="163"/>
                  <a:pt x="83" y="163"/>
                  <a:pt x="86" y="161"/>
                </a:cubicBezTo>
                <a:cubicBezTo>
                  <a:pt x="88" y="159"/>
                  <a:pt x="90" y="159"/>
                  <a:pt x="96" y="159"/>
                </a:cubicBezTo>
                <a:cubicBezTo>
                  <a:pt x="102" y="159"/>
                  <a:pt x="107" y="156"/>
                  <a:pt x="111" y="155"/>
                </a:cubicBezTo>
                <a:cubicBezTo>
                  <a:pt x="115" y="153"/>
                  <a:pt x="122" y="154"/>
                  <a:pt x="126" y="153"/>
                </a:cubicBezTo>
                <a:cubicBezTo>
                  <a:pt x="129" y="152"/>
                  <a:pt x="130" y="157"/>
                  <a:pt x="134" y="157"/>
                </a:cubicBezTo>
                <a:cubicBezTo>
                  <a:pt x="138" y="156"/>
                  <a:pt x="140" y="158"/>
                  <a:pt x="142" y="158"/>
                </a:cubicBezTo>
                <a:cubicBezTo>
                  <a:pt x="144" y="158"/>
                  <a:pt x="144" y="160"/>
                  <a:pt x="146" y="160"/>
                </a:cubicBezTo>
                <a:cubicBezTo>
                  <a:pt x="148" y="160"/>
                  <a:pt x="148" y="162"/>
                  <a:pt x="147" y="164"/>
                </a:cubicBezTo>
                <a:cubicBezTo>
                  <a:pt x="145" y="166"/>
                  <a:pt x="150" y="166"/>
                  <a:pt x="153" y="170"/>
                </a:cubicBezTo>
                <a:cubicBezTo>
                  <a:pt x="156" y="174"/>
                  <a:pt x="153" y="175"/>
                  <a:pt x="154" y="178"/>
                </a:cubicBezTo>
                <a:cubicBezTo>
                  <a:pt x="156" y="181"/>
                  <a:pt x="157" y="180"/>
                  <a:pt x="160" y="176"/>
                </a:cubicBezTo>
                <a:cubicBezTo>
                  <a:pt x="163" y="171"/>
                  <a:pt x="166" y="174"/>
                  <a:pt x="167" y="170"/>
                </a:cubicBezTo>
                <a:cubicBezTo>
                  <a:pt x="167" y="167"/>
                  <a:pt x="170" y="163"/>
                  <a:pt x="173" y="164"/>
                </a:cubicBezTo>
                <a:cubicBezTo>
                  <a:pt x="175" y="166"/>
                  <a:pt x="171" y="167"/>
                  <a:pt x="170" y="174"/>
                </a:cubicBezTo>
                <a:cubicBezTo>
                  <a:pt x="168" y="181"/>
                  <a:pt x="166" y="178"/>
                  <a:pt x="165" y="180"/>
                </a:cubicBezTo>
                <a:cubicBezTo>
                  <a:pt x="165" y="181"/>
                  <a:pt x="172" y="183"/>
                  <a:pt x="172" y="179"/>
                </a:cubicBezTo>
                <a:cubicBezTo>
                  <a:pt x="172" y="175"/>
                  <a:pt x="173" y="174"/>
                  <a:pt x="176" y="177"/>
                </a:cubicBezTo>
                <a:cubicBezTo>
                  <a:pt x="178" y="180"/>
                  <a:pt x="174" y="183"/>
                  <a:pt x="175" y="185"/>
                </a:cubicBezTo>
                <a:cubicBezTo>
                  <a:pt x="175" y="186"/>
                  <a:pt x="178" y="184"/>
                  <a:pt x="180" y="184"/>
                </a:cubicBezTo>
                <a:cubicBezTo>
                  <a:pt x="183" y="185"/>
                  <a:pt x="186" y="191"/>
                  <a:pt x="186" y="194"/>
                </a:cubicBezTo>
                <a:cubicBezTo>
                  <a:pt x="185" y="197"/>
                  <a:pt x="184" y="200"/>
                  <a:pt x="189" y="203"/>
                </a:cubicBezTo>
                <a:cubicBezTo>
                  <a:pt x="194" y="205"/>
                  <a:pt x="192" y="206"/>
                  <a:pt x="196" y="206"/>
                </a:cubicBezTo>
                <a:cubicBezTo>
                  <a:pt x="200" y="206"/>
                  <a:pt x="208" y="209"/>
                  <a:pt x="210" y="210"/>
                </a:cubicBezTo>
                <a:cubicBezTo>
                  <a:pt x="212" y="212"/>
                  <a:pt x="218" y="209"/>
                  <a:pt x="219" y="205"/>
                </a:cubicBezTo>
                <a:cubicBezTo>
                  <a:pt x="220" y="202"/>
                  <a:pt x="224" y="205"/>
                  <a:pt x="222" y="207"/>
                </a:cubicBezTo>
                <a:cubicBezTo>
                  <a:pt x="220" y="208"/>
                  <a:pt x="223" y="211"/>
                  <a:pt x="223" y="209"/>
                </a:cubicBezTo>
                <a:cubicBezTo>
                  <a:pt x="223" y="207"/>
                  <a:pt x="224" y="205"/>
                  <a:pt x="225" y="207"/>
                </a:cubicBezTo>
                <a:cubicBezTo>
                  <a:pt x="226" y="210"/>
                  <a:pt x="228" y="210"/>
                  <a:pt x="229" y="211"/>
                </a:cubicBezTo>
                <a:cubicBezTo>
                  <a:pt x="230" y="213"/>
                  <a:pt x="232" y="215"/>
                  <a:pt x="232" y="213"/>
                </a:cubicBezTo>
                <a:cubicBezTo>
                  <a:pt x="232" y="212"/>
                  <a:pt x="232" y="210"/>
                  <a:pt x="235" y="209"/>
                </a:cubicBezTo>
                <a:cubicBezTo>
                  <a:pt x="237" y="208"/>
                  <a:pt x="239" y="207"/>
                  <a:pt x="241" y="205"/>
                </a:cubicBezTo>
                <a:cubicBezTo>
                  <a:pt x="244" y="202"/>
                  <a:pt x="255" y="202"/>
                  <a:pt x="256" y="202"/>
                </a:cubicBezTo>
                <a:cubicBezTo>
                  <a:pt x="257" y="202"/>
                  <a:pt x="257" y="193"/>
                  <a:pt x="258" y="188"/>
                </a:cubicBezTo>
                <a:cubicBezTo>
                  <a:pt x="259" y="183"/>
                  <a:pt x="263" y="183"/>
                  <a:pt x="263" y="178"/>
                </a:cubicBezTo>
                <a:cubicBezTo>
                  <a:pt x="264" y="172"/>
                  <a:pt x="269" y="163"/>
                  <a:pt x="271" y="163"/>
                </a:cubicBezTo>
                <a:cubicBezTo>
                  <a:pt x="272" y="162"/>
                  <a:pt x="274" y="161"/>
                  <a:pt x="275" y="158"/>
                </a:cubicBezTo>
                <a:cubicBezTo>
                  <a:pt x="275" y="155"/>
                  <a:pt x="278" y="152"/>
                  <a:pt x="278" y="148"/>
                </a:cubicBezTo>
                <a:cubicBezTo>
                  <a:pt x="278" y="145"/>
                  <a:pt x="280" y="141"/>
                  <a:pt x="280" y="140"/>
                </a:cubicBezTo>
                <a:cubicBezTo>
                  <a:pt x="280" y="139"/>
                  <a:pt x="278" y="135"/>
                  <a:pt x="281" y="133"/>
                </a:cubicBezTo>
                <a:cubicBezTo>
                  <a:pt x="283" y="130"/>
                  <a:pt x="280" y="127"/>
                  <a:pt x="281" y="127"/>
                </a:cubicBezTo>
                <a:close/>
                <a:moveTo>
                  <a:pt x="128" y="7"/>
                </a:moveTo>
                <a:cubicBezTo>
                  <a:pt x="128" y="5"/>
                  <a:pt x="117" y="7"/>
                  <a:pt x="119" y="9"/>
                </a:cubicBezTo>
                <a:cubicBezTo>
                  <a:pt x="121" y="10"/>
                  <a:pt x="128" y="9"/>
                  <a:pt x="128" y="7"/>
                </a:cubicBezTo>
                <a:close/>
                <a:moveTo>
                  <a:pt x="162" y="188"/>
                </a:moveTo>
                <a:cubicBezTo>
                  <a:pt x="164" y="189"/>
                  <a:pt x="170" y="189"/>
                  <a:pt x="171" y="187"/>
                </a:cubicBezTo>
                <a:cubicBezTo>
                  <a:pt x="172" y="185"/>
                  <a:pt x="161" y="186"/>
                  <a:pt x="162" y="188"/>
                </a:cubicBezTo>
                <a:close/>
                <a:moveTo>
                  <a:pt x="231" y="230"/>
                </a:moveTo>
                <a:cubicBezTo>
                  <a:pt x="227" y="231"/>
                  <a:pt x="221" y="226"/>
                  <a:pt x="220" y="227"/>
                </a:cubicBezTo>
                <a:cubicBezTo>
                  <a:pt x="218" y="227"/>
                  <a:pt x="225" y="238"/>
                  <a:pt x="223" y="241"/>
                </a:cubicBezTo>
                <a:cubicBezTo>
                  <a:pt x="221" y="243"/>
                  <a:pt x="229" y="251"/>
                  <a:pt x="232" y="251"/>
                </a:cubicBezTo>
                <a:cubicBezTo>
                  <a:pt x="235" y="252"/>
                  <a:pt x="234" y="248"/>
                  <a:pt x="236" y="249"/>
                </a:cubicBezTo>
                <a:cubicBezTo>
                  <a:pt x="238" y="249"/>
                  <a:pt x="237" y="247"/>
                  <a:pt x="237" y="245"/>
                </a:cubicBezTo>
                <a:cubicBezTo>
                  <a:pt x="238" y="243"/>
                  <a:pt x="240" y="247"/>
                  <a:pt x="241" y="246"/>
                </a:cubicBezTo>
                <a:cubicBezTo>
                  <a:pt x="243" y="245"/>
                  <a:pt x="241" y="238"/>
                  <a:pt x="243" y="238"/>
                </a:cubicBezTo>
                <a:cubicBezTo>
                  <a:pt x="246" y="238"/>
                  <a:pt x="244" y="230"/>
                  <a:pt x="243" y="228"/>
                </a:cubicBezTo>
                <a:cubicBezTo>
                  <a:pt x="242" y="225"/>
                  <a:pt x="236" y="230"/>
                  <a:pt x="231" y="23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5" name="Freeform 157"/>
          <p:cNvSpPr>
            <a:spLocks noEditPoints="1" noChangeArrowheads="1"/>
          </p:cNvSpPr>
          <p:nvPr/>
        </p:nvSpPr>
        <p:spPr bwMode="auto">
          <a:xfrm>
            <a:off x="5595672" y="3537096"/>
            <a:ext cx="183309" cy="220208"/>
          </a:xfrm>
          <a:custGeom>
            <a:avLst/>
            <a:gdLst>
              <a:gd name="T0" fmla="*/ 53 w 86"/>
              <a:gd name="T1" fmla="*/ 50 h 103"/>
              <a:gd name="T2" fmla="*/ 48 w 86"/>
              <a:gd name="T3" fmla="*/ 52 h 103"/>
              <a:gd name="T4" fmla="*/ 41 w 86"/>
              <a:gd name="T5" fmla="*/ 49 h 103"/>
              <a:gd name="T6" fmla="*/ 38 w 86"/>
              <a:gd name="T7" fmla="*/ 55 h 103"/>
              <a:gd name="T8" fmla="*/ 32 w 86"/>
              <a:gd name="T9" fmla="*/ 64 h 103"/>
              <a:gd name="T10" fmla="*/ 13 w 86"/>
              <a:gd name="T11" fmla="*/ 77 h 103"/>
              <a:gd name="T12" fmla="*/ 4 w 86"/>
              <a:gd name="T13" fmla="*/ 85 h 103"/>
              <a:gd name="T14" fmla="*/ 2 w 86"/>
              <a:gd name="T15" fmla="*/ 93 h 103"/>
              <a:gd name="T16" fmla="*/ 9 w 86"/>
              <a:gd name="T17" fmla="*/ 95 h 103"/>
              <a:gd name="T18" fmla="*/ 14 w 86"/>
              <a:gd name="T19" fmla="*/ 97 h 103"/>
              <a:gd name="T20" fmla="*/ 26 w 86"/>
              <a:gd name="T21" fmla="*/ 94 h 103"/>
              <a:gd name="T22" fmla="*/ 31 w 86"/>
              <a:gd name="T23" fmla="*/ 86 h 103"/>
              <a:gd name="T24" fmla="*/ 34 w 86"/>
              <a:gd name="T25" fmla="*/ 79 h 103"/>
              <a:gd name="T26" fmla="*/ 42 w 86"/>
              <a:gd name="T27" fmla="*/ 75 h 103"/>
              <a:gd name="T28" fmla="*/ 44 w 86"/>
              <a:gd name="T29" fmla="*/ 71 h 103"/>
              <a:gd name="T30" fmla="*/ 49 w 86"/>
              <a:gd name="T31" fmla="*/ 64 h 103"/>
              <a:gd name="T32" fmla="*/ 54 w 86"/>
              <a:gd name="T33" fmla="*/ 55 h 103"/>
              <a:gd name="T34" fmla="*/ 53 w 86"/>
              <a:gd name="T35" fmla="*/ 50 h 103"/>
              <a:gd name="T36" fmla="*/ 9 w 86"/>
              <a:gd name="T37" fmla="*/ 102 h 103"/>
              <a:gd name="T38" fmla="*/ 12 w 86"/>
              <a:gd name="T39" fmla="*/ 99 h 103"/>
              <a:gd name="T40" fmla="*/ 9 w 86"/>
              <a:gd name="T41" fmla="*/ 102 h 103"/>
              <a:gd name="T42" fmla="*/ 78 w 86"/>
              <a:gd name="T43" fmla="*/ 25 h 103"/>
              <a:gd name="T44" fmla="*/ 71 w 86"/>
              <a:gd name="T45" fmla="*/ 25 h 103"/>
              <a:gd name="T46" fmla="*/ 67 w 86"/>
              <a:gd name="T47" fmla="*/ 21 h 103"/>
              <a:gd name="T48" fmla="*/ 64 w 86"/>
              <a:gd name="T49" fmla="*/ 15 h 103"/>
              <a:gd name="T50" fmla="*/ 64 w 86"/>
              <a:gd name="T51" fmla="*/ 19 h 103"/>
              <a:gd name="T52" fmla="*/ 61 w 86"/>
              <a:gd name="T53" fmla="*/ 17 h 103"/>
              <a:gd name="T54" fmla="*/ 59 w 86"/>
              <a:gd name="T55" fmla="*/ 13 h 103"/>
              <a:gd name="T56" fmla="*/ 56 w 86"/>
              <a:gd name="T57" fmla="*/ 6 h 103"/>
              <a:gd name="T58" fmla="*/ 48 w 86"/>
              <a:gd name="T59" fmla="*/ 0 h 103"/>
              <a:gd name="T60" fmla="*/ 50 w 86"/>
              <a:gd name="T61" fmla="*/ 8 h 103"/>
              <a:gd name="T62" fmla="*/ 55 w 86"/>
              <a:gd name="T63" fmla="*/ 12 h 103"/>
              <a:gd name="T64" fmla="*/ 59 w 86"/>
              <a:gd name="T65" fmla="*/ 18 h 103"/>
              <a:gd name="T66" fmla="*/ 58 w 86"/>
              <a:gd name="T67" fmla="*/ 28 h 103"/>
              <a:gd name="T68" fmla="*/ 52 w 86"/>
              <a:gd name="T69" fmla="*/ 34 h 103"/>
              <a:gd name="T70" fmla="*/ 61 w 86"/>
              <a:gd name="T71" fmla="*/ 43 h 103"/>
              <a:gd name="T72" fmla="*/ 59 w 86"/>
              <a:gd name="T73" fmla="*/ 54 h 103"/>
              <a:gd name="T74" fmla="*/ 65 w 86"/>
              <a:gd name="T75" fmla="*/ 55 h 103"/>
              <a:gd name="T76" fmla="*/ 73 w 86"/>
              <a:gd name="T77" fmla="*/ 44 h 103"/>
              <a:gd name="T78" fmla="*/ 75 w 86"/>
              <a:gd name="T79" fmla="*/ 37 h 103"/>
              <a:gd name="T80" fmla="*/ 80 w 86"/>
              <a:gd name="T81" fmla="*/ 35 h 103"/>
              <a:gd name="T82" fmla="*/ 83 w 86"/>
              <a:gd name="T83" fmla="*/ 31 h 103"/>
              <a:gd name="T84" fmla="*/ 85 w 86"/>
              <a:gd name="T85" fmla="*/ 25 h 103"/>
              <a:gd name="T86" fmla="*/ 78 w 86"/>
              <a:gd name="T87" fmla="*/ 2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6" h="103">
                <a:moveTo>
                  <a:pt x="53" y="50"/>
                </a:moveTo>
                <a:cubicBezTo>
                  <a:pt x="51" y="48"/>
                  <a:pt x="50" y="50"/>
                  <a:pt x="48" y="52"/>
                </a:cubicBezTo>
                <a:cubicBezTo>
                  <a:pt x="46" y="53"/>
                  <a:pt x="44" y="46"/>
                  <a:pt x="41" y="49"/>
                </a:cubicBezTo>
                <a:cubicBezTo>
                  <a:pt x="38" y="51"/>
                  <a:pt x="41" y="52"/>
                  <a:pt x="38" y="55"/>
                </a:cubicBezTo>
                <a:cubicBezTo>
                  <a:pt x="34" y="57"/>
                  <a:pt x="36" y="58"/>
                  <a:pt x="32" y="64"/>
                </a:cubicBezTo>
                <a:cubicBezTo>
                  <a:pt x="28" y="70"/>
                  <a:pt x="15" y="74"/>
                  <a:pt x="13" y="77"/>
                </a:cubicBezTo>
                <a:cubicBezTo>
                  <a:pt x="11" y="80"/>
                  <a:pt x="4" y="83"/>
                  <a:pt x="4" y="85"/>
                </a:cubicBezTo>
                <a:cubicBezTo>
                  <a:pt x="4" y="88"/>
                  <a:pt x="0" y="89"/>
                  <a:pt x="2" y="93"/>
                </a:cubicBezTo>
                <a:cubicBezTo>
                  <a:pt x="4" y="95"/>
                  <a:pt x="7" y="93"/>
                  <a:pt x="9" y="95"/>
                </a:cubicBezTo>
                <a:cubicBezTo>
                  <a:pt x="11" y="97"/>
                  <a:pt x="13" y="96"/>
                  <a:pt x="14" y="97"/>
                </a:cubicBezTo>
                <a:cubicBezTo>
                  <a:pt x="15" y="99"/>
                  <a:pt x="21" y="99"/>
                  <a:pt x="26" y="94"/>
                </a:cubicBezTo>
                <a:cubicBezTo>
                  <a:pt x="31" y="90"/>
                  <a:pt x="29" y="88"/>
                  <a:pt x="31" y="86"/>
                </a:cubicBezTo>
                <a:cubicBezTo>
                  <a:pt x="33" y="85"/>
                  <a:pt x="33" y="82"/>
                  <a:pt x="34" y="79"/>
                </a:cubicBezTo>
                <a:cubicBezTo>
                  <a:pt x="36" y="77"/>
                  <a:pt x="37" y="75"/>
                  <a:pt x="42" y="75"/>
                </a:cubicBezTo>
                <a:cubicBezTo>
                  <a:pt x="48" y="75"/>
                  <a:pt x="45" y="73"/>
                  <a:pt x="44" y="71"/>
                </a:cubicBezTo>
                <a:cubicBezTo>
                  <a:pt x="44" y="68"/>
                  <a:pt x="49" y="68"/>
                  <a:pt x="49" y="64"/>
                </a:cubicBezTo>
                <a:cubicBezTo>
                  <a:pt x="49" y="61"/>
                  <a:pt x="56" y="58"/>
                  <a:pt x="54" y="55"/>
                </a:cubicBezTo>
                <a:cubicBezTo>
                  <a:pt x="53" y="53"/>
                  <a:pt x="55" y="51"/>
                  <a:pt x="53" y="50"/>
                </a:cubicBezTo>
                <a:close/>
                <a:moveTo>
                  <a:pt x="9" y="102"/>
                </a:moveTo>
                <a:cubicBezTo>
                  <a:pt x="10" y="103"/>
                  <a:pt x="14" y="102"/>
                  <a:pt x="12" y="99"/>
                </a:cubicBezTo>
                <a:cubicBezTo>
                  <a:pt x="10" y="97"/>
                  <a:pt x="7" y="102"/>
                  <a:pt x="9" y="102"/>
                </a:cubicBezTo>
                <a:close/>
                <a:moveTo>
                  <a:pt x="78" y="25"/>
                </a:moveTo>
                <a:cubicBezTo>
                  <a:pt x="77" y="28"/>
                  <a:pt x="74" y="25"/>
                  <a:pt x="71" y="25"/>
                </a:cubicBezTo>
                <a:cubicBezTo>
                  <a:pt x="69" y="25"/>
                  <a:pt x="67" y="23"/>
                  <a:pt x="67" y="21"/>
                </a:cubicBezTo>
                <a:cubicBezTo>
                  <a:pt x="67" y="18"/>
                  <a:pt x="67" y="15"/>
                  <a:pt x="64" y="15"/>
                </a:cubicBezTo>
                <a:cubicBezTo>
                  <a:pt x="62" y="15"/>
                  <a:pt x="65" y="18"/>
                  <a:pt x="64" y="19"/>
                </a:cubicBezTo>
                <a:cubicBezTo>
                  <a:pt x="63" y="20"/>
                  <a:pt x="63" y="17"/>
                  <a:pt x="61" y="17"/>
                </a:cubicBezTo>
                <a:cubicBezTo>
                  <a:pt x="60" y="17"/>
                  <a:pt x="59" y="16"/>
                  <a:pt x="59" y="13"/>
                </a:cubicBezTo>
                <a:cubicBezTo>
                  <a:pt x="59" y="10"/>
                  <a:pt x="56" y="10"/>
                  <a:pt x="56" y="6"/>
                </a:cubicBezTo>
                <a:cubicBezTo>
                  <a:pt x="56" y="3"/>
                  <a:pt x="51" y="0"/>
                  <a:pt x="48" y="0"/>
                </a:cubicBezTo>
                <a:cubicBezTo>
                  <a:pt x="45" y="0"/>
                  <a:pt x="48" y="6"/>
                  <a:pt x="50" y="8"/>
                </a:cubicBezTo>
                <a:cubicBezTo>
                  <a:pt x="51" y="9"/>
                  <a:pt x="55" y="11"/>
                  <a:pt x="55" y="12"/>
                </a:cubicBezTo>
                <a:cubicBezTo>
                  <a:pt x="54" y="14"/>
                  <a:pt x="57" y="17"/>
                  <a:pt x="59" y="18"/>
                </a:cubicBezTo>
                <a:cubicBezTo>
                  <a:pt x="61" y="19"/>
                  <a:pt x="58" y="24"/>
                  <a:pt x="58" y="28"/>
                </a:cubicBezTo>
                <a:cubicBezTo>
                  <a:pt x="58" y="32"/>
                  <a:pt x="54" y="32"/>
                  <a:pt x="52" y="34"/>
                </a:cubicBezTo>
                <a:cubicBezTo>
                  <a:pt x="50" y="37"/>
                  <a:pt x="58" y="40"/>
                  <a:pt x="61" y="43"/>
                </a:cubicBezTo>
                <a:cubicBezTo>
                  <a:pt x="64" y="45"/>
                  <a:pt x="58" y="52"/>
                  <a:pt x="59" y="54"/>
                </a:cubicBezTo>
                <a:cubicBezTo>
                  <a:pt x="60" y="54"/>
                  <a:pt x="62" y="55"/>
                  <a:pt x="65" y="55"/>
                </a:cubicBezTo>
                <a:cubicBezTo>
                  <a:pt x="69" y="54"/>
                  <a:pt x="71" y="46"/>
                  <a:pt x="73" y="44"/>
                </a:cubicBezTo>
                <a:cubicBezTo>
                  <a:pt x="75" y="42"/>
                  <a:pt x="74" y="38"/>
                  <a:pt x="75" y="37"/>
                </a:cubicBezTo>
                <a:cubicBezTo>
                  <a:pt x="76" y="35"/>
                  <a:pt x="78" y="35"/>
                  <a:pt x="80" y="35"/>
                </a:cubicBezTo>
                <a:cubicBezTo>
                  <a:pt x="81" y="35"/>
                  <a:pt x="81" y="31"/>
                  <a:pt x="83" y="31"/>
                </a:cubicBezTo>
                <a:cubicBezTo>
                  <a:pt x="85" y="31"/>
                  <a:pt x="84" y="28"/>
                  <a:pt x="85" y="25"/>
                </a:cubicBezTo>
                <a:cubicBezTo>
                  <a:pt x="86" y="22"/>
                  <a:pt x="80" y="23"/>
                  <a:pt x="78" y="2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6" name="Freeform 158"/>
          <p:cNvSpPr>
            <a:spLocks noEditPoints="1" noChangeArrowheads="1"/>
          </p:cNvSpPr>
          <p:nvPr/>
        </p:nvSpPr>
        <p:spPr bwMode="auto">
          <a:xfrm>
            <a:off x="5756364" y="3239517"/>
            <a:ext cx="40471" cy="36899"/>
          </a:xfrm>
          <a:custGeom>
            <a:avLst/>
            <a:gdLst>
              <a:gd name="T0" fmla="*/ 3 w 19"/>
              <a:gd name="T1" fmla="*/ 14 h 17"/>
              <a:gd name="T2" fmla="*/ 11 w 19"/>
              <a:gd name="T3" fmla="*/ 12 h 17"/>
              <a:gd name="T4" fmla="*/ 3 w 19"/>
              <a:gd name="T5" fmla="*/ 14 h 17"/>
              <a:gd name="T6" fmla="*/ 12 w 19"/>
              <a:gd name="T7" fmla="*/ 6 h 17"/>
              <a:gd name="T8" fmla="*/ 19 w 19"/>
              <a:gd name="T9" fmla="*/ 3 h 17"/>
              <a:gd name="T10" fmla="*/ 12 w 19"/>
              <a:gd name="T11" fmla="*/ 6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7">
                <a:moveTo>
                  <a:pt x="3" y="14"/>
                </a:moveTo>
                <a:cubicBezTo>
                  <a:pt x="5" y="17"/>
                  <a:pt x="11" y="17"/>
                  <a:pt x="11" y="12"/>
                </a:cubicBezTo>
                <a:cubicBezTo>
                  <a:pt x="11" y="8"/>
                  <a:pt x="0" y="12"/>
                  <a:pt x="3" y="14"/>
                </a:cubicBezTo>
                <a:close/>
                <a:moveTo>
                  <a:pt x="12" y="6"/>
                </a:moveTo>
                <a:cubicBezTo>
                  <a:pt x="14" y="7"/>
                  <a:pt x="19" y="5"/>
                  <a:pt x="19" y="3"/>
                </a:cubicBezTo>
                <a:cubicBezTo>
                  <a:pt x="19" y="0"/>
                  <a:pt x="10" y="5"/>
                  <a:pt x="12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7" name="Freeform 159"/>
          <p:cNvSpPr>
            <a:spLocks noChangeArrowheads="1"/>
          </p:cNvSpPr>
          <p:nvPr/>
        </p:nvSpPr>
        <p:spPr bwMode="auto">
          <a:xfrm>
            <a:off x="3932801" y="2319403"/>
            <a:ext cx="208306" cy="134506"/>
          </a:xfrm>
          <a:custGeom>
            <a:avLst/>
            <a:gdLst>
              <a:gd name="T0" fmla="*/ 98 w 98"/>
              <a:gd name="T1" fmla="*/ 40 h 63"/>
              <a:gd name="T2" fmla="*/ 92 w 98"/>
              <a:gd name="T3" fmla="*/ 37 h 63"/>
              <a:gd name="T4" fmla="*/ 85 w 98"/>
              <a:gd name="T5" fmla="*/ 33 h 63"/>
              <a:gd name="T6" fmla="*/ 77 w 98"/>
              <a:gd name="T7" fmla="*/ 28 h 63"/>
              <a:gd name="T8" fmla="*/ 70 w 98"/>
              <a:gd name="T9" fmla="*/ 23 h 63"/>
              <a:gd name="T10" fmla="*/ 67 w 98"/>
              <a:gd name="T11" fmla="*/ 17 h 63"/>
              <a:gd name="T12" fmla="*/ 64 w 98"/>
              <a:gd name="T13" fmla="*/ 13 h 63"/>
              <a:gd name="T14" fmla="*/ 54 w 98"/>
              <a:gd name="T15" fmla="*/ 12 h 63"/>
              <a:gd name="T16" fmla="*/ 51 w 98"/>
              <a:gd name="T17" fmla="*/ 4 h 63"/>
              <a:gd name="T18" fmla="*/ 46 w 98"/>
              <a:gd name="T19" fmla="*/ 2 h 63"/>
              <a:gd name="T20" fmla="*/ 41 w 98"/>
              <a:gd name="T21" fmla="*/ 1 h 63"/>
              <a:gd name="T22" fmla="*/ 38 w 98"/>
              <a:gd name="T23" fmla="*/ 3 h 63"/>
              <a:gd name="T24" fmla="*/ 36 w 98"/>
              <a:gd name="T25" fmla="*/ 5 h 63"/>
              <a:gd name="T26" fmla="*/ 31 w 98"/>
              <a:gd name="T27" fmla="*/ 9 h 63"/>
              <a:gd name="T28" fmla="*/ 29 w 98"/>
              <a:gd name="T29" fmla="*/ 12 h 63"/>
              <a:gd name="T30" fmla="*/ 24 w 98"/>
              <a:gd name="T31" fmla="*/ 11 h 63"/>
              <a:gd name="T32" fmla="*/ 19 w 98"/>
              <a:gd name="T33" fmla="*/ 10 h 63"/>
              <a:gd name="T34" fmla="*/ 10 w 98"/>
              <a:gd name="T35" fmla="*/ 3 h 63"/>
              <a:gd name="T36" fmla="*/ 3 w 98"/>
              <a:gd name="T37" fmla="*/ 7 h 63"/>
              <a:gd name="T38" fmla="*/ 7 w 98"/>
              <a:gd name="T39" fmla="*/ 6 h 63"/>
              <a:gd name="T40" fmla="*/ 12 w 98"/>
              <a:gd name="T41" fmla="*/ 12 h 63"/>
              <a:gd name="T42" fmla="*/ 15 w 98"/>
              <a:gd name="T43" fmla="*/ 16 h 63"/>
              <a:gd name="T44" fmla="*/ 8 w 98"/>
              <a:gd name="T45" fmla="*/ 18 h 63"/>
              <a:gd name="T46" fmla="*/ 2 w 98"/>
              <a:gd name="T47" fmla="*/ 18 h 63"/>
              <a:gd name="T48" fmla="*/ 3 w 98"/>
              <a:gd name="T49" fmla="*/ 23 h 63"/>
              <a:gd name="T50" fmla="*/ 4 w 98"/>
              <a:gd name="T51" fmla="*/ 28 h 63"/>
              <a:gd name="T52" fmla="*/ 8 w 98"/>
              <a:gd name="T53" fmla="*/ 29 h 63"/>
              <a:gd name="T54" fmla="*/ 9 w 98"/>
              <a:gd name="T55" fmla="*/ 35 h 63"/>
              <a:gd name="T56" fmla="*/ 9 w 98"/>
              <a:gd name="T57" fmla="*/ 44 h 63"/>
              <a:gd name="T58" fmla="*/ 15 w 98"/>
              <a:gd name="T59" fmla="*/ 43 h 63"/>
              <a:gd name="T60" fmla="*/ 21 w 98"/>
              <a:gd name="T61" fmla="*/ 39 h 63"/>
              <a:gd name="T62" fmla="*/ 26 w 98"/>
              <a:gd name="T63" fmla="*/ 38 h 63"/>
              <a:gd name="T64" fmla="*/ 34 w 98"/>
              <a:gd name="T65" fmla="*/ 38 h 63"/>
              <a:gd name="T66" fmla="*/ 39 w 98"/>
              <a:gd name="T67" fmla="*/ 41 h 63"/>
              <a:gd name="T68" fmla="*/ 42 w 98"/>
              <a:gd name="T69" fmla="*/ 42 h 63"/>
              <a:gd name="T70" fmla="*/ 48 w 98"/>
              <a:gd name="T71" fmla="*/ 44 h 63"/>
              <a:gd name="T72" fmla="*/ 51 w 98"/>
              <a:gd name="T73" fmla="*/ 46 h 63"/>
              <a:gd name="T74" fmla="*/ 56 w 98"/>
              <a:gd name="T75" fmla="*/ 50 h 63"/>
              <a:gd name="T76" fmla="*/ 61 w 98"/>
              <a:gd name="T77" fmla="*/ 51 h 63"/>
              <a:gd name="T78" fmla="*/ 62 w 98"/>
              <a:gd name="T79" fmla="*/ 60 h 63"/>
              <a:gd name="T80" fmla="*/ 63 w 98"/>
              <a:gd name="T81" fmla="*/ 59 h 63"/>
              <a:gd name="T82" fmla="*/ 68 w 98"/>
              <a:gd name="T83" fmla="*/ 61 h 63"/>
              <a:gd name="T84" fmla="*/ 74 w 98"/>
              <a:gd name="T85" fmla="*/ 59 h 63"/>
              <a:gd name="T86" fmla="*/ 84 w 98"/>
              <a:gd name="T87" fmla="*/ 53 h 63"/>
              <a:gd name="T88" fmla="*/ 88 w 98"/>
              <a:gd name="T89" fmla="*/ 46 h 63"/>
              <a:gd name="T90" fmla="*/ 93 w 98"/>
              <a:gd name="T91" fmla="*/ 43 h 63"/>
              <a:gd name="T92" fmla="*/ 98 w 98"/>
              <a:gd name="T93" fmla="*/ 44 h 63"/>
              <a:gd name="T94" fmla="*/ 98 w 98"/>
              <a:gd name="T95" fmla="*/ 4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8" h="63">
                <a:moveTo>
                  <a:pt x="98" y="40"/>
                </a:moveTo>
                <a:cubicBezTo>
                  <a:pt x="98" y="40"/>
                  <a:pt x="93" y="37"/>
                  <a:pt x="92" y="37"/>
                </a:cubicBezTo>
                <a:cubicBezTo>
                  <a:pt x="90" y="38"/>
                  <a:pt x="88" y="34"/>
                  <a:pt x="85" y="33"/>
                </a:cubicBezTo>
                <a:cubicBezTo>
                  <a:pt x="82" y="32"/>
                  <a:pt x="78" y="30"/>
                  <a:pt x="77" y="28"/>
                </a:cubicBezTo>
                <a:cubicBezTo>
                  <a:pt x="76" y="26"/>
                  <a:pt x="70" y="24"/>
                  <a:pt x="70" y="23"/>
                </a:cubicBezTo>
                <a:cubicBezTo>
                  <a:pt x="69" y="22"/>
                  <a:pt x="68" y="19"/>
                  <a:pt x="67" y="17"/>
                </a:cubicBezTo>
                <a:cubicBezTo>
                  <a:pt x="65" y="16"/>
                  <a:pt x="65" y="13"/>
                  <a:pt x="64" y="13"/>
                </a:cubicBezTo>
                <a:cubicBezTo>
                  <a:pt x="63" y="13"/>
                  <a:pt x="54" y="13"/>
                  <a:pt x="54" y="12"/>
                </a:cubicBezTo>
                <a:cubicBezTo>
                  <a:pt x="54" y="10"/>
                  <a:pt x="53" y="5"/>
                  <a:pt x="51" y="4"/>
                </a:cubicBezTo>
                <a:cubicBezTo>
                  <a:pt x="50" y="4"/>
                  <a:pt x="47" y="3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41" y="2"/>
                  <a:pt x="39" y="3"/>
                  <a:pt x="38" y="3"/>
                </a:cubicBezTo>
                <a:cubicBezTo>
                  <a:pt x="38" y="3"/>
                  <a:pt x="38" y="6"/>
                  <a:pt x="36" y="5"/>
                </a:cubicBezTo>
                <a:cubicBezTo>
                  <a:pt x="34" y="5"/>
                  <a:pt x="31" y="8"/>
                  <a:pt x="31" y="9"/>
                </a:cubicBezTo>
                <a:cubicBezTo>
                  <a:pt x="31" y="10"/>
                  <a:pt x="31" y="12"/>
                  <a:pt x="29" y="12"/>
                </a:cubicBezTo>
                <a:cubicBezTo>
                  <a:pt x="27" y="12"/>
                  <a:pt x="25" y="12"/>
                  <a:pt x="24" y="11"/>
                </a:cubicBezTo>
                <a:cubicBezTo>
                  <a:pt x="23" y="11"/>
                  <a:pt x="21" y="13"/>
                  <a:pt x="19" y="10"/>
                </a:cubicBezTo>
                <a:cubicBezTo>
                  <a:pt x="16" y="7"/>
                  <a:pt x="13" y="3"/>
                  <a:pt x="10" y="3"/>
                </a:cubicBezTo>
                <a:cubicBezTo>
                  <a:pt x="9" y="3"/>
                  <a:pt x="2" y="3"/>
                  <a:pt x="3" y="7"/>
                </a:cubicBezTo>
                <a:cubicBezTo>
                  <a:pt x="4" y="6"/>
                  <a:pt x="5" y="6"/>
                  <a:pt x="7" y="6"/>
                </a:cubicBezTo>
                <a:cubicBezTo>
                  <a:pt x="11" y="6"/>
                  <a:pt x="9" y="12"/>
                  <a:pt x="12" y="12"/>
                </a:cubicBezTo>
                <a:cubicBezTo>
                  <a:pt x="15" y="12"/>
                  <a:pt x="18" y="17"/>
                  <a:pt x="15" y="16"/>
                </a:cubicBezTo>
                <a:cubicBezTo>
                  <a:pt x="13" y="16"/>
                  <a:pt x="11" y="19"/>
                  <a:pt x="8" y="18"/>
                </a:cubicBezTo>
                <a:cubicBezTo>
                  <a:pt x="6" y="17"/>
                  <a:pt x="3" y="15"/>
                  <a:pt x="2" y="18"/>
                </a:cubicBezTo>
                <a:cubicBezTo>
                  <a:pt x="1" y="21"/>
                  <a:pt x="0" y="24"/>
                  <a:pt x="3" y="23"/>
                </a:cubicBezTo>
                <a:cubicBezTo>
                  <a:pt x="7" y="23"/>
                  <a:pt x="6" y="25"/>
                  <a:pt x="4" y="28"/>
                </a:cubicBezTo>
                <a:cubicBezTo>
                  <a:pt x="1" y="30"/>
                  <a:pt x="7" y="27"/>
                  <a:pt x="8" y="29"/>
                </a:cubicBezTo>
                <a:cubicBezTo>
                  <a:pt x="8" y="31"/>
                  <a:pt x="10" y="32"/>
                  <a:pt x="9" y="35"/>
                </a:cubicBezTo>
                <a:cubicBezTo>
                  <a:pt x="8" y="37"/>
                  <a:pt x="9" y="41"/>
                  <a:pt x="9" y="44"/>
                </a:cubicBezTo>
                <a:cubicBezTo>
                  <a:pt x="11" y="44"/>
                  <a:pt x="14" y="44"/>
                  <a:pt x="15" y="43"/>
                </a:cubicBezTo>
                <a:cubicBezTo>
                  <a:pt x="16" y="42"/>
                  <a:pt x="19" y="39"/>
                  <a:pt x="21" y="39"/>
                </a:cubicBezTo>
                <a:cubicBezTo>
                  <a:pt x="23" y="39"/>
                  <a:pt x="25" y="40"/>
                  <a:pt x="26" y="38"/>
                </a:cubicBezTo>
                <a:cubicBezTo>
                  <a:pt x="27" y="37"/>
                  <a:pt x="33" y="37"/>
                  <a:pt x="34" y="38"/>
                </a:cubicBezTo>
                <a:cubicBezTo>
                  <a:pt x="35" y="40"/>
                  <a:pt x="38" y="41"/>
                  <a:pt x="39" y="41"/>
                </a:cubicBezTo>
                <a:cubicBezTo>
                  <a:pt x="40" y="41"/>
                  <a:pt x="40" y="42"/>
                  <a:pt x="42" y="42"/>
                </a:cubicBezTo>
                <a:cubicBezTo>
                  <a:pt x="44" y="42"/>
                  <a:pt x="48" y="43"/>
                  <a:pt x="48" y="44"/>
                </a:cubicBezTo>
                <a:cubicBezTo>
                  <a:pt x="48" y="45"/>
                  <a:pt x="49" y="46"/>
                  <a:pt x="51" y="46"/>
                </a:cubicBezTo>
                <a:cubicBezTo>
                  <a:pt x="53" y="46"/>
                  <a:pt x="54" y="51"/>
                  <a:pt x="56" y="50"/>
                </a:cubicBezTo>
                <a:cubicBezTo>
                  <a:pt x="57" y="50"/>
                  <a:pt x="61" y="50"/>
                  <a:pt x="61" y="51"/>
                </a:cubicBezTo>
                <a:cubicBezTo>
                  <a:pt x="61" y="52"/>
                  <a:pt x="61" y="57"/>
                  <a:pt x="62" y="60"/>
                </a:cubicBezTo>
                <a:cubicBezTo>
                  <a:pt x="62" y="59"/>
                  <a:pt x="63" y="59"/>
                  <a:pt x="63" y="59"/>
                </a:cubicBezTo>
                <a:cubicBezTo>
                  <a:pt x="64" y="60"/>
                  <a:pt x="68" y="59"/>
                  <a:pt x="68" y="61"/>
                </a:cubicBezTo>
                <a:cubicBezTo>
                  <a:pt x="69" y="63"/>
                  <a:pt x="74" y="62"/>
                  <a:pt x="74" y="59"/>
                </a:cubicBezTo>
                <a:cubicBezTo>
                  <a:pt x="74" y="56"/>
                  <a:pt x="83" y="56"/>
                  <a:pt x="84" y="53"/>
                </a:cubicBezTo>
                <a:cubicBezTo>
                  <a:pt x="85" y="50"/>
                  <a:pt x="86" y="45"/>
                  <a:pt x="88" y="46"/>
                </a:cubicBezTo>
                <a:cubicBezTo>
                  <a:pt x="90" y="47"/>
                  <a:pt x="91" y="43"/>
                  <a:pt x="93" y="43"/>
                </a:cubicBezTo>
                <a:cubicBezTo>
                  <a:pt x="95" y="43"/>
                  <a:pt x="96" y="44"/>
                  <a:pt x="98" y="44"/>
                </a:cubicBezTo>
                <a:lnTo>
                  <a:pt x="98" y="40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8" name="Freeform 160"/>
          <p:cNvSpPr>
            <a:spLocks noChangeArrowheads="1"/>
          </p:cNvSpPr>
          <p:nvPr/>
        </p:nvSpPr>
        <p:spPr bwMode="auto">
          <a:xfrm>
            <a:off x="3804247" y="2369397"/>
            <a:ext cx="290437" cy="245205"/>
          </a:xfrm>
          <a:custGeom>
            <a:avLst/>
            <a:gdLst>
              <a:gd name="T0" fmla="*/ 132 w 136"/>
              <a:gd name="T1" fmla="*/ 99 h 115"/>
              <a:gd name="T2" fmla="*/ 129 w 136"/>
              <a:gd name="T3" fmla="*/ 92 h 115"/>
              <a:gd name="T4" fmla="*/ 122 w 136"/>
              <a:gd name="T5" fmla="*/ 86 h 115"/>
              <a:gd name="T6" fmla="*/ 117 w 136"/>
              <a:gd name="T7" fmla="*/ 80 h 115"/>
              <a:gd name="T8" fmla="*/ 125 w 136"/>
              <a:gd name="T9" fmla="*/ 70 h 115"/>
              <a:gd name="T10" fmla="*/ 118 w 136"/>
              <a:gd name="T11" fmla="*/ 66 h 115"/>
              <a:gd name="T12" fmla="*/ 117 w 136"/>
              <a:gd name="T13" fmla="*/ 58 h 115"/>
              <a:gd name="T14" fmla="*/ 117 w 136"/>
              <a:gd name="T15" fmla="*/ 51 h 115"/>
              <a:gd name="T16" fmla="*/ 117 w 136"/>
              <a:gd name="T17" fmla="*/ 45 h 115"/>
              <a:gd name="T18" fmla="*/ 120 w 136"/>
              <a:gd name="T19" fmla="*/ 40 h 115"/>
              <a:gd name="T20" fmla="*/ 122 w 136"/>
              <a:gd name="T21" fmla="*/ 37 h 115"/>
              <a:gd name="T22" fmla="*/ 121 w 136"/>
              <a:gd name="T23" fmla="*/ 28 h 115"/>
              <a:gd name="T24" fmla="*/ 116 w 136"/>
              <a:gd name="T25" fmla="*/ 27 h 115"/>
              <a:gd name="T26" fmla="*/ 111 w 136"/>
              <a:gd name="T27" fmla="*/ 23 h 115"/>
              <a:gd name="T28" fmla="*/ 108 w 136"/>
              <a:gd name="T29" fmla="*/ 21 h 115"/>
              <a:gd name="T30" fmla="*/ 102 w 136"/>
              <a:gd name="T31" fmla="*/ 19 h 115"/>
              <a:gd name="T32" fmla="*/ 99 w 136"/>
              <a:gd name="T33" fmla="*/ 18 h 115"/>
              <a:gd name="T34" fmla="*/ 94 w 136"/>
              <a:gd name="T35" fmla="*/ 15 h 115"/>
              <a:gd name="T36" fmla="*/ 86 w 136"/>
              <a:gd name="T37" fmla="*/ 15 h 115"/>
              <a:gd name="T38" fmla="*/ 81 w 136"/>
              <a:gd name="T39" fmla="*/ 16 h 115"/>
              <a:gd name="T40" fmla="*/ 75 w 136"/>
              <a:gd name="T41" fmla="*/ 20 h 115"/>
              <a:gd name="T42" fmla="*/ 69 w 136"/>
              <a:gd name="T43" fmla="*/ 21 h 115"/>
              <a:gd name="T44" fmla="*/ 69 w 136"/>
              <a:gd name="T45" fmla="*/ 25 h 115"/>
              <a:gd name="T46" fmla="*/ 54 w 136"/>
              <a:gd name="T47" fmla="*/ 28 h 115"/>
              <a:gd name="T48" fmla="*/ 41 w 136"/>
              <a:gd name="T49" fmla="*/ 20 h 115"/>
              <a:gd name="T50" fmla="*/ 33 w 136"/>
              <a:gd name="T51" fmla="*/ 12 h 115"/>
              <a:gd name="T52" fmla="*/ 28 w 136"/>
              <a:gd name="T53" fmla="*/ 9 h 115"/>
              <a:gd name="T54" fmla="*/ 27 w 136"/>
              <a:gd name="T55" fmla="*/ 2 h 115"/>
              <a:gd name="T56" fmla="*/ 13 w 136"/>
              <a:gd name="T57" fmla="*/ 8 h 115"/>
              <a:gd name="T58" fmla="*/ 8 w 136"/>
              <a:gd name="T59" fmla="*/ 6 h 115"/>
              <a:gd name="T60" fmla="*/ 4 w 136"/>
              <a:gd name="T61" fmla="*/ 1 h 115"/>
              <a:gd name="T62" fmla="*/ 2 w 136"/>
              <a:gd name="T63" fmla="*/ 4 h 115"/>
              <a:gd name="T64" fmla="*/ 2 w 136"/>
              <a:gd name="T65" fmla="*/ 10 h 115"/>
              <a:gd name="T66" fmla="*/ 2 w 136"/>
              <a:gd name="T67" fmla="*/ 17 h 115"/>
              <a:gd name="T68" fmla="*/ 5 w 136"/>
              <a:gd name="T69" fmla="*/ 23 h 115"/>
              <a:gd name="T70" fmla="*/ 8 w 136"/>
              <a:gd name="T71" fmla="*/ 28 h 115"/>
              <a:gd name="T72" fmla="*/ 11 w 136"/>
              <a:gd name="T73" fmla="*/ 32 h 115"/>
              <a:gd name="T74" fmla="*/ 14 w 136"/>
              <a:gd name="T75" fmla="*/ 35 h 115"/>
              <a:gd name="T76" fmla="*/ 13 w 136"/>
              <a:gd name="T77" fmla="*/ 39 h 115"/>
              <a:gd name="T78" fmla="*/ 11 w 136"/>
              <a:gd name="T79" fmla="*/ 44 h 115"/>
              <a:gd name="T80" fmla="*/ 11 w 136"/>
              <a:gd name="T81" fmla="*/ 50 h 115"/>
              <a:gd name="T82" fmla="*/ 15 w 136"/>
              <a:gd name="T83" fmla="*/ 54 h 115"/>
              <a:gd name="T84" fmla="*/ 22 w 136"/>
              <a:gd name="T85" fmla="*/ 59 h 115"/>
              <a:gd name="T86" fmla="*/ 26 w 136"/>
              <a:gd name="T87" fmla="*/ 63 h 115"/>
              <a:gd name="T88" fmla="*/ 25 w 136"/>
              <a:gd name="T89" fmla="*/ 68 h 115"/>
              <a:gd name="T90" fmla="*/ 28 w 136"/>
              <a:gd name="T91" fmla="*/ 73 h 115"/>
              <a:gd name="T92" fmla="*/ 31 w 136"/>
              <a:gd name="T93" fmla="*/ 78 h 115"/>
              <a:gd name="T94" fmla="*/ 33 w 136"/>
              <a:gd name="T95" fmla="*/ 78 h 115"/>
              <a:gd name="T96" fmla="*/ 36 w 136"/>
              <a:gd name="T97" fmla="*/ 77 h 115"/>
              <a:gd name="T98" fmla="*/ 41 w 136"/>
              <a:gd name="T99" fmla="*/ 77 h 115"/>
              <a:gd name="T100" fmla="*/ 48 w 136"/>
              <a:gd name="T101" fmla="*/ 87 h 115"/>
              <a:gd name="T102" fmla="*/ 52 w 136"/>
              <a:gd name="T103" fmla="*/ 94 h 115"/>
              <a:gd name="T104" fmla="*/ 60 w 136"/>
              <a:gd name="T105" fmla="*/ 98 h 115"/>
              <a:gd name="T106" fmla="*/ 76 w 136"/>
              <a:gd name="T107" fmla="*/ 104 h 115"/>
              <a:gd name="T108" fmla="*/ 87 w 136"/>
              <a:gd name="T109" fmla="*/ 101 h 115"/>
              <a:gd name="T110" fmla="*/ 92 w 136"/>
              <a:gd name="T111" fmla="*/ 110 h 115"/>
              <a:gd name="T112" fmla="*/ 116 w 136"/>
              <a:gd name="T113" fmla="*/ 114 h 115"/>
              <a:gd name="T114" fmla="*/ 124 w 136"/>
              <a:gd name="T115" fmla="*/ 115 h 115"/>
              <a:gd name="T116" fmla="*/ 123 w 136"/>
              <a:gd name="T117" fmla="*/ 113 h 115"/>
              <a:gd name="T118" fmla="*/ 128 w 136"/>
              <a:gd name="T119" fmla="*/ 106 h 115"/>
              <a:gd name="T120" fmla="*/ 134 w 136"/>
              <a:gd name="T121" fmla="*/ 104 h 115"/>
              <a:gd name="T122" fmla="*/ 132 w 136"/>
              <a:gd name="T123" fmla="*/ 9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" h="115">
                <a:moveTo>
                  <a:pt x="132" y="99"/>
                </a:moveTo>
                <a:cubicBezTo>
                  <a:pt x="131" y="99"/>
                  <a:pt x="132" y="93"/>
                  <a:pt x="129" y="92"/>
                </a:cubicBezTo>
                <a:cubicBezTo>
                  <a:pt x="126" y="90"/>
                  <a:pt x="123" y="88"/>
                  <a:pt x="122" y="86"/>
                </a:cubicBezTo>
                <a:cubicBezTo>
                  <a:pt x="121" y="83"/>
                  <a:pt x="117" y="81"/>
                  <a:pt x="117" y="80"/>
                </a:cubicBezTo>
                <a:cubicBezTo>
                  <a:pt x="118" y="78"/>
                  <a:pt x="126" y="73"/>
                  <a:pt x="125" y="70"/>
                </a:cubicBezTo>
                <a:cubicBezTo>
                  <a:pt x="123" y="67"/>
                  <a:pt x="118" y="67"/>
                  <a:pt x="118" y="66"/>
                </a:cubicBezTo>
                <a:cubicBezTo>
                  <a:pt x="117" y="65"/>
                  <a:pt x="118" y="61"/>
                  <a:pt x="117" y="58"/>
                </a:cubicBezTo>
                <a:cubicBezTo>
                  <a:pt x="115" y="55"/>
                  <a:pt x="118" y="53"/>
                  <a:pt x="117" y="51"/>
                </a:cubicBezTo>
                <a:cubicBezTo>
                  <a:pt x="116" y="49"/>
                  <a:pt x="117" y="46"/>
                  <a:pt x="117" y="45"/>
                </a:cubicBezTo>
                <a:cubicBezTo>
                  <a:pt x="118" y="44"/>
                  <a:pt x="120" y="42"/>
                  <a:pt x="120" y="40"/>
                </a:cubicBezTo>
                <a:cubicBezTo>
                  <a:pt x="120" y="38"/>
                  <a:pt x="121" y="37"/>
                  <a:pt x="122" y="37"/>
                </a:cubicBezTo>
                <a:cubicBezTo>
                  <a:pt x="121" y="34"/>
                  <a:pt x="121" y="29"/>
                  <a:pt x="121" y="28"/>
                </a:cubicBezTo>
                <a:cubicBezTo>
                  <a:pt x="121" y="27"/>
                  <a:pt x="117" y="27"/>
                  <a:pt x="116" y="27"/>
                </a:cubicBezTo>
                <a:cubicBezTo>
                  <a:pt x="114" y="28"/>
                  <a:pt x="113" y="23"/>
                  <a:pt x="111" y="23"/>
                </a:cubicBezTo>
                <a:cubicBezTo>
                  <a:pt x="109" y="23"/>
                  <a:pt x="108" y="22"/>
                  <a:pt x="108" y="21"/>
                </a:cubicBezTo>
                <a:cubicBezTo>
                  <a:pt x="108" y="20"/>
                  <a:pt x="104" y="19"/>
                  <a:pt x="102" y="19"/>
                </a:cubicBezTo>
                <a:cubicBezTo>
                  <a:pt x="100" y="19"/>
                  <a:pt x="100" y="18"/>
                  <a:pt x="99" y="18"/>
                </a:cubicBezTo>
                <a:cubicBezTo>
                  <a:pt x="98" y="18"/>
                  <a:pt x="95" y="17"/>
                  <a:pt x="94" y="15"/>
                </a:cubicBezTo>
                <a:cubicBezTo>
                  <a:pt x="93" y="14"/>
                  <a:pt x="87" y="14"/>
                  <a:pt x="86" y="15"/>
                </a:cubicBezTo>
                <a:cubicBezTo>
                  <a:pt x="85" y="17"/>
                  <a:pt x="83" y="16"/>
                  <a:pt x="81" y="16"/>
                </a:cubicBezTo>
                <a:cubicBezTo>
                  <a:pt x="79" y="16"/>
                  <a:pt x="76" y="19"/>
                  <a:pt x="75" y="20"/>
                </a:cubicBezTo>
                <a:cubicBezTo>
                  <a:pt x="74" y="21"/>
                  <a:pt x="71" y="21"/>
                  <a:pt x="69" y="21"/>
                </a:cubicBezTo>
                <a:cubicBezTo>
                  <a:pt x="69" y="23"/>
                  <a:pt x="69" y="24"/>
                  <a:pt x="69" y="25"/>
                </a:cubicBezTo>
                <a:cubicBezTo>
                  <a:pt x="68" y="26"/>
                  <a:pt x="60" y="28"/>
                  <a:pt x="54" y="28"/>
                </a:cubicBezTo>
                <a:cubicBezTo>
                  <a:pt x="48" y="28"/>
                  <a:pt x="48" y="20"/>
                  <a:pt x="41" y="20"/>
                </a:cubicBezTo>
                <a:cubicBezTo>
                  <a:pt x="37" y="20"/>
                  <a:pt x="33" y="16"/>
                  <a:pt x="33" y="12"/>
                </a:cubicBezTo>
                <a:cubicBezTo>
                  <a:pt x="30" y="11"/>
                  <a:pt x="28" y="9"/>
                  <a:pt x="28" y="9"/>
                </a:cubicBezTo>
                <a:cubicBezTo>
                  <a:pt x="29" y="8"/>
                  <a:pt x="30" y="1"/>
                  <a:pt x="27" y="2"/>
                </a:cubicBezTo>
                <a:cubicBezTo>
                  <a:pt x="23" y="4"/>
                  <a:pt x="19" y="9"/>
                  <a:pt x="13" y="8"/>
                </a:cubicBezTo>
                <a:cubicBezTo>
                  <a:pt x="7" y="8"/>
                  <a:pt x="11" y="7"/>
                  <a:pt x="8" y="6"/>
                </a:cubicBezTo>
                <a:cubicBezTo>
                  <a:pt x="5" y="4"/>
                  <a:pt x="7" y="1"/>
                  <a:pt x="4" y="1"/>
                </a:cubicBezTo>
                <a:cubicBezTo>
                  <a:pt x="1" y="0"/>
                  <a:pt x="3" y="4"/>
                  <a:pt x="2" y="4"/>
                </a:cubicBezTo>
                <a:cubicBezTo>
                  <a:pt x="0" y="4"/>
                  <a:pt x="1" y="9"/>
                  <a:pt x="2" y="10"/>
                </a:cubicBezTo>
                <a:cubicBezTo>
                  <a:pt x="3" y="11"/>
                  <a:pt x="1" y="17"/>
                  <a:pt x="2" y="17"/>
                </a:cubicBezTo>
                <a:cubicBezTo>
                  <a:pt x="3" y="17"/>
                  <a:pt x="6" y="22"/>
                  <a:pt x="5" y="23"/>
                </a:cubicBezTo>
                <a:cubicBezTo>
                  <a:pt x="5" y="23"/>
                  <a:pt x="8" y="26"/>
                  <a:pt x="8" y="28"/>
                </a:cubicBezTo>
                <a:cubicBezTo>
                  <a:pt x="8" y="30"/>
                  <a:pt x="10" y="32"/>
                  <a:pt x="11" y="32"/>
                </a:cubicBezTo>
                <a:cubicBezTo>
                  <a:pt x="13" y="32"/>
                  <a:pt x="15" y="33"/>
                  <a:pt x="14" y="35"/>
                </a:cubicBezTo>
                <a:cubicBezTo>
                  <a:pt x="14" y="36"/>
                  <a:pt x="15" y="39"/>
                  <a:pt x="13" y="39"/>
                </a:cubicBezTo>
                <a:cubicBezTo>
                  <a:pt x="12" y="39"/>
                  <a:pt x="12" y="43"/>
                  <a:pt x="11" y="44"/>
                </a:cubicBezTo>
                <a:cubicBezTo>
                  <a:pt x="9" y="45"/>
                  <a:pt x="10" y="50"/>
                  <a:pt x="11" y="50"/>
                </a:cubicBezTo>
                <a:cubicBezTo>
                  <a:pt x="13" y="51"/>
                  <a:pt x="15" y="52"/>
                  <a:pt x="15" y="54"/>
                </a:cubicBezTo>
                <a:cubicBezTo>
                  <a:pt x="14" y="56"/>
                  <a:pt x="20" y="59"/>
                  <a:pt x="22" y="59"/>
                </a:cubicBezTo>
                <a:cubicBezTo>
                  <a:pt x="24" y="60"/>
                  <a:pt x="25" y="62"/>
                  <a:pt x="26" y="63"/>
                </a:cubicBezTo>
                <a:cubicBezTo>
                  <a:pt x="27" y="64"/>
                  <a:pt x="25" y="67"/>
                  <a:pt x="25" y="68"/>
                </a:cubicBezTo>
                <a:cubicBezTo>
                  <a:pt x="25" y="69"/>
                  <a:pt x="28" y="70"/>
                  <a:pt x="28" y="73"/>
                </a:cubicBezTo>
                <a:cubicBezTo>
                  <a:pt x="27" y="74"/>
                  <a:pt x="30" y="76"/>
                  <a:pt x="31" y="78"/>
                </a:cubicBezTo>
                <a:cubicBezTo>
                  <a:pt x="32" y="78"/>
                  <a:pt x="33" y="78"/>
                  <a:pt x="33" y="78"/>
                </a:cubicBezTo>
                <a:cubicBezTo>
                  <a:pt x="35" y="78"/>
                  <a:pt x="35" y="76"/>
                  <a:pt x="36" y="77"/>
                </a:cubicBezTo>
                <a:cubicBezTo>
                  <a:pt x="38" y="78"/>
                  <a:pt x="40" y="77"/>
                  <a:pt x="41" y="77"/>
                </a:cubicBezTo>
                <a:cubicBezTo>
                  <a:pt x="42" y="77"/>
                  <a:pt x="46" y="84"/>
                  <a:pt x="48" y="87"/>
                </a:cubicBezTo>
                <a:cubicBezTo>
                  <a:pt x="50" y="91"/>
                  <a:pt x="50" y="92"/>
                  <a:pt x="52" y="94"/>
                </a:cubicBezTo>
                <a:cubicBezTo>
                  <a:pt x="54" y="95"/>
                  <a:pt x="57" y="95"/>
                  <a:pt x="60" y="98"/>
                </a:cubicBezTo>
                <a:cubicBezTo>
                  <a:pt x="64" y="101"/>
                  <a:pt x="72" y="104"/>
                  <a:pt x="76" y="104"/>
                </a:cubicBezTo>
                <a:cubicBezTo>
                  <a:pt x="80" y="104"/>
                  <a:pt x="82" y="100"/>
                  <a:pt x="87" y="101"/>
                </a:cubicBezTo>
                <a:cubicBezTo>
                  <a:pt x="92" y="102"/>
                  <a:pt x="91" y="108"/>
                  <a:pt x="92" y="110"/>
                </a:cubicBezTo>
                <a:cubicBezTo>
                  <a:pt x="94" y="112"/>
                  <a:pt x="113" y="114"/>
                  <a:pt x="116" y="114"/>
                </a:cubicBezTo>
                <a:cubicBezTo>
                  <a:pt x="118" y="115"/>
                  <a:pt x="120" y="115"/>
                  <a:pt x="124" y="115"/>
                </a:cubicBezTo>
                <a:cubicBezTo>
                  <a:pt x="124" y="114"/>
                  <a:pt x="124" y="114"/>
                  <a:pt x="123" y="113"/>
                </a:cubicBezTo>
                <a:cubicBezTo>
                  <a:pt x="123" y="110"/>
                  <a:pt x="126" y="107"/>
                  <a:pt x="128" y="106"/>
                </a:cubicBezTo>
                <a:cubicBezTo>
                  <a:pt x="130" y="105"/>
                  <a:pt x="132" y="105"/>
                  <a:pt x="134" y="104"/>
                </a:cubicBezTo>
                <a:cubicBezTo>
                  <a:pt x="136" y="104"/>
                  <a:pt x="134" y="100"/>
                  <a:pt x="132" y="9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9" name="Freeform 161"/>
          <p:cNvSpPr>
            <a:spLocks noEditPoints="1" noChangeArrowheads="1"/>
          </p:cNvSpPr>
          <p:nvPr/>
        </p:nvSpPr>
        <p:spPr bwMode="auto">
          <a:xfrm>
            <a:off x="3842338" y="2078960"/>
            <a:ext cx="598729" cy="280914"/>
          </a:xfrm>
          <a:custGeom>
            <a:avLst/>
            <a:gdLst>
              <a:gd name="T0" fmla="*/ 271 w 280"/>
              <a:gd name="T1" fmla="*/ 54 h 132"/>
              <a:gd name="T2" fmla="*/ 261 w 280"/>
              <a:gd name="T3" fmla="*/ 45 h 132"/>
              <a:gd name="T4" fmla="*/ 243 w 280"/>
              <a:gd name="T5" fmla="*/ 43 h 132"/>
              <a:gd name="T6" fmla="*/ 227 w 280"/>
              <a:gd name="T7" fmla="*/ 31 h 132"/>
              <a:gd name="T8" fmla="*/ 208 w 280"/>
              <a:gd name="T9" fmla="*/ 10 h 132"/>
              <a:gd name="T10" fmla="*/ 189 w 280"/>
              <a:gd name="T11" fmla="*/ 18 h 132"/>
              <a:gd name="T12" fmla="*/ 184 w 280"/>
              <a:gd name="T13" fmla="*/ 13 h 132"/>
              <a:gd name="T14" fmla="*/ 174 w 280"/>
              <a:gd name="T15" fmla="*/ 12 h 132"/>
              <a:gd name="T16" fmla="*/ 169 w 280"/>
              <a:gd name="T17" fmla="*/ 1 h 132"/>
              <a:gd name="T18" fmla="*/ 145 w 280"/>
              <a:gd name="T19" fmla="*/ 6 h 132"/>
              <a:gd name="T20" fmla="*/ 117 w 280"/>
              <a:gd name="T21" fmla="*/ 12 h 132"/>
              <a:gd name="T22" fmla="*/ 104 w 280"/>
              <a:gd name="T23" fmla="*/ 19 h 132"/>
              <a:gd name="T24" fmla="*/ 101 w 280"/>
              <a:gd name="T25" fmla="*/ 28 h 132"/>
              <a:gd name="T26" fmla="*/ 104 w 280"/>
              <a:gd name="T27" fmla="*/ 37 h 132"/>
              <a:gd name="T28" fmla="*/ 96 w 280"/>
              <a:gd name="T29" fmla="*/ 42 h 132"/>
              <a:gd name="T30" fmla="*/ 86 w 280"/>
              <a:gd name="T31" fmla="*/ 41 h 132"/>
              <a:gd name="T32" fmla="*/ 68 w 280"/>
              <a:gd name="T33" fmla="*/ 43 h 132"/>
              <a:gd name="T34" fmla="*/ 56 w 280"/>
              <a:gd name="T35" fmla="*/ 42 h 132"/>
              <a:gd name="T36" fmla="*/ 37 w 280"/>
              <a:gd name="T37" fmla="*/ 35 h 132"/>
              <a:gd name="T38" fmla="*/ 21 w 280"/>
              <a:gd name="T39" fmla="*/ 40 h 132"/>
              <a:gd name="T40" fmla="*/ 15 w 280"/>
              <a:gd name="T41" fmla="*/ 51 h 132"/>
              <a:gd name="T42" fmla="*/ 2 w 280"/>
              <a:gd name="T43" fmla="*/ 53 h 132"/>
              <a:gd name="T44" fmla="*/ 0 w 280"/>
              <a:gd name="T45" fmla="*/ 63 h 132"/>
              <a:gd name="T46" fmla="*/ 10 w 280"/>
              <a:gd name="T47" fmla="*/ 69 h 132"/>
              <a:gd name="T48" fmla="*/ 17 w 280"/>
              <a:gd name="T49" fmla="*/ 81 h 132"/>
              <a:gd name="T50" fmla="*/ 35 w 280"/>
              <a:gd name="T51" fmla="*/ 77 h 132"/>
              <a:gd name="T52" fmla="*/ 40 w 280"/>
              <a:gd name="T53" fmla="*/ 91 h 132"/>
              <a:gd name="T54" fmla="*/ 27 w 280"/>
              <a:gd name="T55" fmla="*/ 100 h 132"/>
              <a:gd name="T56" fmla="*/ 39 w 280"/>
              <a:gd name="T57" fmla="*/ 113 h 132"/>
              <a:gd name="T58" fmla="*/ 45 w 280"/>
              <a:gd name="T59" fmla="*/ 120 h 132"/>
              <a:gd name="T60" fmla="*/ 66 w 280"/>
              <a:gd name="T61" fmla="*/ 124 h 132"/>
              <a:gd name="T62" fmla="*/ 85 w 280"/>
              <a:gd name="T63" fmla="*/ 88 h 132"/>
              <a:gd name="T64" fmla="*/ 95 w 280"/>
              <a:gd name="T65" fmla="*/ 89 h 132"/>
              <a:gd name="T66" fmla="*/ 116 w 280"/>
              <a:gd name="T67" fmla="*/ 106 h 132"/>
              <a:gd name="T68" fmla="*/ 137 w 280"/>
              <a:gd name="T69" fmla="*/ 117 h 132"/>
              <a:gd name="T70" fmla="*/ 153 w 280"/>
              <a:gd name="T71" fmla="*/ 129 h 132"/>
              <a:gd name="T72" fmla="*/ 167 w 280"/>
              <a:gd name="T73" fmla="*/ 123 h 132"/>
              <a:gd name="T74" fmla="*/ 183 w 280"/>
              <a:gd name="T75" fmla="*/ 114 h 132"/>
              <a:gd name="T76" fmla="*/ 205 w 280"/>
              <a:gd name="T77" fmla="*/ 113 h 132"/>
              <a:gd name="T78" fmla="*/ 235 w 280"/>
              <a:gd name="T79" fmla="*/ 118 h 132"/>
              <a:gd name="T80" fmla="*/ 236 w 280"/>
              <a:gd name="T81" fmla="*/ 102 h 132"/>
              <a:gd name="T82" fmla="*/ 245 w 280"/>
              <a:gd name="T83" fmla="*/ 92 h 132"/>
              <a:gd name="T84" fmla="*/ 254 w 280"/>
              <a:gd name="T85" fmla="*/ 77 h 132"/>
              <a:gd name="T86" fmla="*/ 271 w 280"/>
              <a:gd name="T87" fmla="*/ 75 h 132"/>
              <a:gd name="T88" fmla="*/ 278 w 280"/>
              <a:gd name="T89" fmla="*/ 61 h 132"/>
              <a:gd name="T90" fmla="*/ 104 w 280"/>
              <a:gd name="T91" fmla="*/ 83 h 132"/>
              <a:gd name="T92" fmla="*/ 220 w 280"/>
              <a:gd name="T93" fmla="*/ 83 h 132"/>
              <a:gd name="T94" fmla="*/ 192 w 280"/>
              <a:gd name="T95" fmla="*/ 83 h 132"/>
              <a:gd name="T96" fmla="*/ 220 w 280"/>
              <a:gd name="T97" fmla="*/ 8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0" h="132">
                <a:moveTo>
                  <a:pt x="279" y="54"/>
                </a:moveTo>
                <a:cubicBezTo>
                  <a:pt x="278" y="52"/>
                  <a:pt x="277" y="53"/>
                  <a:pt x="276" y="53"/>
                </a:cubicBezTo>
                <a:cubicBezTo>
                  <a:pt x="275" y="54"/>
                  <a:pt x="272" y="54"/>
                  <a:pt x="271" y="54"/>
                </a:cubicBezTo>
                <a:cubicBezTo>
                  <a:pt x="269" y="54"/>
                  <a:pt x="267" y="53"/>
                  <a:pt x="267" y="52"/>
                </a:cubicBezTo>
                <a:cubicBezTo>
                  <a:pt x="267" y="50"/>
                  <a:pt x="267" y="49"/>
                  <a:pt x="266" y="49"/>
                </a:cubicBezTo>
                <a:cubicBezTo>
                  <a:pt x="265" y="49"/>
                  <a:pt x="263" y="48"/>
                  <a:pt x="261" y="45"/>
                </a:cubicBezTo>
                <a:cubicBezTo>
                  <a:pt x="260" y="43"/>
                  <a:pt x="258" y="43"/>
                  <a:pt x="257" y="42"/>
                </a:cubicBezTo>
                <a:cubicBezTo>
                  <a:pt x="256" y="41"/>
                  <a:pt x="252" y="43"/>
                  <a:pt x="250" y="44"/>
                </a:cubicBezTo>
                <a:cubicBezTo>
                  <a:pt x="248" y="44"/>
                  <a:pt x="246" y="43"/>
                  <a:pt x="243" y="43"/>
                </a:cubicBezTo>
                <a:cubicBezTo>
                  <a:pt x="241" y="42"/>
                  <a:pt x="240" y="38"/>
                  <a:pt x="238" y="39"/>
                </a:cubicBezTo>
                <a:cubicBezTo>
                  <a:pt x="236" y="39"/>
                  <a:pt x="236" y="43"/>
                  <a:pt x="234" y="43"/>
                </a:cubicBezTo>
                <a:cubicBezTo>
                  <a:pt x="233" y="43"/>
                  <a:pt x="230" y="35"/>
                  <a:pt x="227" y="31"/>
                </a:cubicBezTo>
                <a:cubicBezTo>
                  <a:pt x="224" y="27"/>
                  <a:pt x="219" y="18"/>
                  <a:pt x="214" y="16"/>
                </a:cubicBezTo>
                <a:cubicBezTo>
                  <a:pt x="210" y="14"/>
                  <a:pt x="211" y="12"/>
                  <a:pt x="212" y="11"/>
                </a:cubicBezTo>
                <a:cubicBezTo>
                  <a:pt x="214" y="10"/>
                  <a:pt x="210" y="9"/>
                  <a:pt x="208" y="10"/>
                </a:cubicBezTo>
                <a:cubicBezTo>
                  <a:pt x="206" y="11"/>
                  <a:pt x="204" y="13"/>
                  <a:pt x="201" y="14"/>
                </a:cubicBezTo>
                <a:cubicBezTo>
                  <a:pt x="199" y="14"/>
                  <a:pt x="196" y="18"/>
                  <a:pt x="194" y="17"/>
                </a:cubicBezTo>
                <a:cubicBezTo>
                  <a:pt x="192" y="16"/>
                  <a:pt x="191" y="20"/>
                  <a:pt x="189" y="18"/>
                </a:cubicBezTo>
                <a:cubicBezTo>
                  <a:pt x="187" y="16"/>
                  <a:pt x="191" y="15"/>
                  <a:pt x="191" y="14"/>
                </a:cubicBezTo>
                <a:cubicBezTo>
                  <a:pt x="191" y="12"/>
                  <a:pt x="188" y="14"/>
                  <a:pt x="188" y="13"/>
                </a:cubicBezTo>
                <a:cubicBezTo>
                  <a:pt x="187" y="12"/>
                  <a:pt x="184" y="11"/>
                  <a:pt x="184" y="13"/>
                </a:cubicBezTo>
                <a:cubicBezTo>
                  <a:pt x="184" y="14"/>
                  <a:pt x="182" y="13"/>
                  <a:pt x="182" y="12"/>
                </a:cubicBezTo>
                <a:cubicBezTo>
                  <a:pt x="182" y="11"/>
                  <a:pt x="181" y="9"/>
                  <a:pt x="180" y="11"/>
                </a:cubicBezTo>
                <a:cubicBezTo>
                  <a:pt x="179" y="12"/>
                  <a:pt x="174" y="13"/>
                  <a:pt x="174" y="12"/>
                </a:cubicBezTo>
                <a:cubicBezTo>
                  <a:pt x="173" y="11"/>
                  <a:pt x="174" y="10"/>
                  <a:pt x="174" y="9"/>
                </a:cubicBezTo>
                <a:cubicBezTo>
                  <a:pt x="174" y="7"/>
                  <a:pt x="173" y="6"/>
                  <a:pt x="173" y="4"/>
                </a:cubicBezTo>
                <a:cubicBezTo>
                  <a:pt x="173" y="2"/>
                  <a:pt x="170" y="1"/>
                  <a:pt x="169" y="1"/>
                </a:cubicBezTo>
                <a:cubicBezTo>
                  <a:pt x="167" y="2"/>
                  <a:pt x="165" y="1"/>
                  <a:pt x="163" y="0"/>
                </a:cubicBezTo>
                <a:cubicBezTo>
                  <a:pt x="162" y="0"/>
                  <a:pt x="155" y="1"/>
                  <a:pt x="155" y="2"/>
                </a:cubicBezTo>
                <a:cubicBezTo>
                  <a:pt x="154" y="4"/>
                  <a:pt x="146" y="5"/>
                  <a:pt x="145" y="6"/>
                </a:cubicBezTo>
                <a:cubicBezTo>
                  <a:pt x="143" y="6"/>
                  <a:pt x="137" y="7"/>
                  <a:pt x="135" y="8"/>
                </a:cubicBezTo>
                <a:cubicBezTo>
                  <a:pt x="133" y="8"/>
                  <a:pt x="131" y="10"/>
                  <a:pt x="128" y="10"/>
                </a:cubicBezTo>
                <a:cubicBezTo>
                  <a:pt x="125" y="10"/>
                  <a:pt x="120" y="10"/>
                  <a:pt x="117" y="12"/>
                </a:cubicBezTo>
                <a:cubicBezTo>
                  <a:pt x="115" y="14"/>
                  <a:pt x="111" y="12"/>
                  <a:pt x="109" y="13"/>
                </a:cubicBezTo>
                <a:cubicBezTo>
                  <a:pt x="107" y="13"/>
                  <a:pt x="104" y="12"/>
                  <a:pt x="103" y="13"/>
                </a:cubicBezTo>
                <a:cubicBezTo>
                  <a:pt x="103" y="14"/>
                  <a:pt x="103" y="17"/>
                  <a:pt x="104" y="19"/>
                </a:cubicBezTo>
                <a:cubicBezTo>
                  <a:pt x="105" y="20"/>
                  <a:pt x="110" y="21"/>
                  <a:pt x="110" y="22"/>
                </a:cubicBezTo>
                <a:cubicBezTo>
                  <a:pt x="110" y="23"/>
                  <a:pt x="105" y="23"/>
                  <a:pt x="103" y="23"/>
                </a:cubicBezTo>
                <a:cubicBezTo>
                  <a:pt x="100" y="23"/>
                  <a:pt x="101" y="27"/>
                  <a:pt x="101" y="28"/>
                </a:cubicBezTo>
                <a:cubicBezTo>
                  <a:pt x="102" y="30"/>
                  <a:pt x="99" y="31"/>
                  <a:pt x="97" y="32"/>
                </a:cubicBezTo>
                <a:cubicBezTo>
                  <a:pt x="95" y="32"/>
                  <a:pt x="97" y="35"/>
                  <a:pt x="99" y="35"/>
                </a:cubicBezTo>
                <a:cubicBezTo>
                  <a:pt x="101" y="35"/>
                  <a:pt x="102" y="37"/>
                  <a:pt x="104" y="37"/>
                </a:cubicBezTo>
                <a:cubicBezTo>
                  <a:pt x="105" y="37"/>
                  <a:pt x="106" y="40"/>
                  <a:pt x="106" y="42"/>
                </a:cubicBezTo>
                <a:cubicBezTo>
                  <a:pt x="106" y="44"/>
                  <a:pt x="104" y="44"/>
                  <a:pt x="101" y="44"/>
                </a:cubicBezTo>
                <a:cubicBezTo>
                  <a:pt x="99" y="44"/>
                  <a:pt x="98" y="42"/>
                  <a:pt x="96" y="42"/>
                </a:cubicBezTo>
                <a:cubicBezTo>
                  <a:pt x="95" y="42"/>
                  <a:pt x="95" y="45"/>
                  <a:pt x="94" y="45"/>
                </a:cubicBezTo>
                <a:cubicBezTo>
                  <a:pt x="92" y="46"/>
                  <a:pt x="92" y="43"/>
                  <a:pt x="90" y="43"/>
                </a:cubicBezTo>
                <a:cubicBezTo>
                  <a:pt x="88" y="43"/>
                  <a:pt x="86" y="43"/>
                  <a:pt x="86" y="41"/>
                </a:cubicBezTo>
                <a:cubicBezTo>
                  <a:pt x="85" y="39"/>
                  <a:pt x="81" y="39"/>
                  <a:pt x="79" y="41"/>
                </a:cubicBezTo>
                <a:cubicBezTo>
                  <a:pt x="77" y="43"/>
                  <a:pt x="77" y="42"/>
                  <a:pt x="75" y="41"/>
                </a:cubicBezTo>
                <a:cubicBezTo>
                  <a:pt x="74" y="39"/>
                  <a:pt x="69" y="41"/>
                  <a:pt x="68" y="43"/>
                </a:cubicBezTo>
                <a:cubicBezTo>
                  <a:pt x="68" y="44"/>
                  <a:pt x="64" y="45"/>
                  <a:pt x="62" y="43"/>
                </a:cubicBezTo>
                <a:cubicBezTo>
                  <a:pt x="59" y="42"/>
                  <a:pt x="58" y="41"/>
                  <a:pt x="58" y="43"/>
                </a:cubicBezTo>
                <a:cubicBezTo>
                  <a:pt x="58" y="45"/>
                  <a:pt x="56" y="44"/>
                  <a:pt x="56" y="42"/>
                </a:cubicBezTo>
                <a:cubicBezTo>
                  <a:pt x="56" y="41"/>
                  <a:pt x="52" y="39"/>
                  <a:pt x="50" y="37"/>
                </a:cubicBezTo>
                <a:cubicBezTo>
                  <a:pt x="48" y="36"/>
                  <a:pt x="43" y="36"/>
                  <a:pt x="42" y="35"/>
                </a:cubicBezTo>
                <a:cubicBezTo>
                  <a:pt x="42" y="34"/>
                  <a:pt x="38" y="33"/>
                  <a:pt x="37" y="35"/>
                </a:cubicBezTo>
                <a:cubicBezTo>
                  <a:pt x="37" y="37"/>
                  <a:pt x="35" y="36"/>
                  <a:pt x="34" y="35"/>
                </a:cubicBezTo>
                <a:cubicBezTo>
                  <a:pt x="33" y="34"/>
                  <a:pt x="30" y="36"/>
                  <a:pt x="29" y="37"/>
                </a:cubicBezTo>
                <a:cubicBezTo>
                  <a:pt x="27" y="37"/>
                  <a:pt x="23" y="40"/>
                  <a:pt x="21" y="40"/>
                </a:cubicBezTo>
                <a:cubicBezTo>
                  <a:pt x="19" y="40"/>
                  <a:pt x="20" y="43"/>
                  <a:pt x="18" y="43"/>
                </a:cubicBezTo>
                <a:cubicBezTo>
                  <a:pt x="15" y="44"/>
                  <a:pt x="15" y="46"/>
                  <a:pt x="16" y="47"/>
                </a:cubicBezTo>
                <a:cubicBezTo>
                  <a:pt x="16" y="48"/>
                  <a:pt x="18" y="50"/>
                  <a:pt x="15" y="51"/>
                </a:cubicBezTo>
                <a:cubicBezTo>
                  <a:pt x="13" y="52"/>
                  <a:pt x="12" y="48"/>
                  <a:pt x="10" y="47"/>
                </a:cubicBezTo>
                <a:cubicBezTo>
                  <a:pt x="8" y="45"/>
                  <a:pt x="6" y="47"/>
                  <a:pt x="6" y="49"/>
                </a:cubicBezTo>
                <a:cubicBezTo>
                  <a:pt x="6" y="51"/>
                  <a:pt x="3" y="51"/>
                  <a:pt x="2" y="53"/>
                </a:cubicBezTo>
                <a:cubicBezTo>
                  <a:pt x="1" y="56"/>
                  <a:pt x="4" y="56"/>
                  <a:pt x="4" y="57"/>
                </a:cubicBezTo>
                <a:cubicBezTo>
                  <a:pt x="4" y="58"/>
                  <a:pt x="2" y="59"/>
                  <a:pt x="2" y="59"/>
                </a:cubicBezTo>
                <a:cubicBezTo>
                  <a:pt x="1" y="59"/>
                  <a:pt x="0" y="62"/>
                  <a:pt x="0" y="63"/>
                </a:cubicBezTo>
                <a:cubicBezTo>
                  <a:pt x="1" y="64"/>
                  <a:pt x="4" y="64"/>
                  <a:pt x="4" y="66"/>
                </a:cubicBezTo>
                <a:cubicBezTo>
                  <a:pt x="4" y="68"/>
                  <a:pt x="4" y="70"/>
                  <a:pt x="5" y="70"/>
                </a:cubicBezTo>
                <a:cubicBezTo>
                  <a:pt x="7" y="69"/>
                  <a:pt x="9" y="69"/>
                  <a:pt x="10" y="69"/>
                </a:cubicBezTo>
                <a:cubicBezTo>
                  <a:pt x="12" y="69"/>
                  <a:pt x="12" y="72"/>
                  <a:pt x="15" y="74"/>
                </a:cubicBezTo>
                <a:cubicBezTo>
                  <a:pt x="17" y="77"/>
                  <a:pt x="18" y="78"/>
                  <a:pt x="15" y="78"/>
                </a:cubicBezTo>
                <a:cubicBezTo>
                  <a:pt x="13" y="79"/>
                  <a:pt x="14" y="80"/>
                  <a:pt x="17" y="81"/>
                </a:cubicBezTo>
                <a:cubicBezTo>
                  <a:pt x="18" y="82"/>
                  <a:pt x="19" y="82"/>
                  <a:pt x="19" y="83"/>
                </a:cubicBezTo>
                <a:cubicBezTo>
                  <a:pt x="20" y="83"/>
                  <a:pt x="20" y="82"/>
                  <a:pt x="20" y="82"/>
                </a:cubicBezTo>
                <a:cubicBezTo>
                  <a:pt x="24" y="79"/>
                  <a:pt x="30" y="76"/>
                  <a:pt x="35" y="77"/>
                </a:cubicBezTo>
                <a:cubicBezTo>
                  <a:pt x="40" y="78"/>
                  <a:pt x="43" y="76"/>
                  <a:pt x="46" y="79"/>
                </a:cubicBezTo>
                <a:cubicBezTo>
                  <a:pt x="48" y="82"/>
                  <a:pt x="46" y="87"/>
                  <a:pt x="46" y="89"/>
                </a:cubicBezTo>
                <a:cubicBezTo>
                  <a:pt x="47" y="91"/>
                  <a:pt x="43" y="92"/>
                  <a:pt x="40" y="91"/>
                </a:cubicBezTo>
                <a:cubicBezTo>
                  <a:pt x="37" y="91"/>
                  <a:pt x="30" y="92"/>
                  <a:pt x="31" y="94"/>
                </a:cubicBezTo>
                <a:cubicBezTo>
                  <a:pt x="32" y="96"/>
                  <a:pt x="34" y="100"/>
                  <a:pt x="30" y="98"/>
                </a:cubicBezTo>
                <a:cubicBezTo>
                  <a:pt x="26" y="96"/>
                  <a:pt x="24" y="100"/>
                  <a:pt x="27" y="100"/>
                </a:cubicBezTo>
                <a:cubicBezTo>
                  <a:pt x="29" y="100"/>
                  <a:pt x="32" y="103"/>
                  <a:pt x="32" y="105"/>
                </a:cubicBezTo>
                <a:cubicBezTo>
                  <a:pt x="32" y="107"/>
                  <a:pt x="32" y="111"/>
                  <a:pt x="34" y="110"/>
                </a:cubicBezTo>
                <a:cubicBezTo>
                  <a:pt x="36" y="110"/>
                  <a:pt x="36" y="113"/>
                  <a:pt x="39" y="113"/>
                </a:cubicBezTo>
                <a:cubicBezTo>
                  <a:pt x="42" y="113"/>
                  <a:pt x="44" y="114"/>
                  <a:pt x="42" y="116"/>
                </a:cubicBezTo>
                <a:cubicBezTo>
                  <a:pt x="40" y="119"/>
                  <a:pt x="44" y="126"/>
                  <a:pt x="44" y="125"/>
                </a:cubicBezTo>
                <a:cubicBezTo>
                  <a:pt x="45" y="124"/>
                  <a:pt x="45" y="122"/>
                  <a:pt x="45" y="120"/>
                </a:cubicBezTo>
                <a:cubicBezTo>
                  <a:pt x="44" y="116"/>
                  <a:pt x="51" y="116"/>
                  <a:pt x="52" y="116"/>
                </a:cubicBezTo>
                <a:cubicBezTo>
                  <a:pt x="55" y="116"/>
                  <a:pt x="58" y="120"/>
                  <a:pt x="61" y="123"/>
                </a:cubicBezTo>
                <a:cubicBezTo>
                  <a:pt x="63" y="126"/>
                  <a:pt x="66" y="124"/>
                  <a:pt x="66" y="124"/>
                </a:cubicBezTo>
                <a:cubicBezTo>
                  <a:pt x="67" y="94"/>
                  <a:pt x="67" y="94"/>
                  <a:pt x="67" y="94"/>
                </a:cubicBezTo>
                <a:cubicBezTo>
                  <a:pt x="84" y="89"/>
                  <a:pt x="84" y="89"/>
                  <a:pt x="84" y="89"/>
                </a:cubicBezTo>
                <a:cubicBezTo>
                  <a:pt x="84" y="89"/>
                  <a:pt x="84" y="88"/>
                  <a:pt x="85" y="88"/>
                </a:cubicBezTo>
                <a:cubicBezTo>
                  <a:pt x="87" y="85"/>
                  <a:pt x="90" y="87"/>
                  <a:pt x="91" y="88"/>
                </a:cubicBezTo>
                <a:cubicBezTo>
                  <a:pt x="92" y="89"/>
                  <a:pt x="91" y="85"/>
                  <a:pt x="94" y="85"/>
                </a:cubicBezTo>
                <a:cubicBezTo>
                  <a:pt x="96" y="85"/>
                  <a:pt x="94" y="89"/>
                  <a:pt x="95" y="89"/>
                </a:cubicBezTo>
                <a:cubicBezTo>
                  <a:pt x="97" y="89"/>
                  <a:pt x="100" y="94"/>
                  <a:pt x="99" y="98"/>
                </a:cubicBezTo>
                <a:cubicBezTo>
                  <a:pt x="102" y="100"/>
                  <a:pt x="107" y="105"/>
                  <a:pt x="107" y="107"/>
                </a:cubicBezTo>
                <a:cubicBezTo>
                  <a:pt x="108" y="108"/>
                  <a:pt x="115" y="106"/>
                  <a:pt x="116" y="106"/>
                </a:cubicBezTo>
                <a:cubicBezTo>
                  <a:pt x="117" y="107"/>
                  <a:pt x="128" y="107"/>
                  <a:pt x="130" y="107"/>
                </a:cubicBezTo>
                <a:cubicBezTo>
                  <a:pt x="132" y="107"/>
                  <a:pt x="133" y="110"/>
                  <a:pt x="135" y="111"/>
                </a:cubicBezTo>
                <a:cubicBezTo>
                  <a:pt x="138" y="111"/>
                  <a:pt x="137" y="115"/>
                  <a:pt x="137" y="117"/>
                </a:cubicBezTo>
                <a:cubicBezTo>
                  <a:pt x="137" y="120"/>
                  <a:pt x="141" y="122"/>
                  <a:pt x="141" y="124"/>
                </a:cubicBezTo>
                <a:cubicBezTo>
                  <a:pt x="141" y="126"/>
                  <a:pt x="145" y="125"/>
                  <a:pt x="147" y="126"/>
                </a:cubicBezTo>
                <a:cubicBezTo>
                  <a:pt x="149" y="126"/>
                  <a:pt x="152" y="127"/>
                  <a:pt x="153" y="129"/>
                </a:cubicBezTo>
                <a:cubicBezTo>
                  <a:pt x="153" y="132"/>
                  <a:pt x="156" y="130"/>
                  <a:pt x="156" y="128"/>
                </a:cubicBezTo>
                <a:cubicBezTo>
                  <a:pt x="156" y="127"/>
                  <a:pt x="159" y="125"/>
                  <a:pt x="163" y="123"/>
                </a:cubicBezTo>
                <a:cubicBezTo>
                  <a:pt x="165" y="122"/>
                  <a:pt x="166" y="122"/>
                  <a:pt x="167" y="123"/>
                </a:cubicBezTo>
                <a:cubicBezTo>
                  <a:pt x="168" y="121"/>
                  <a:pt x="168" y="119"/>
                  <a:pt x="169" y="119"/>
                </a:cubicBezTo>
                <a:cubicBezTo>
                  <a:pt x="170" y="118"/>
                  <a:pt x="173" y="116"/>
                  <a:pt x="173" y="114"/>
                </a:cubicBezTo>
                <a:cubicBezTo>
                  <a:pt x="173" y="112"/>
                  <a:pt x="179" y="112"/>
                  <a:pt x="183" y="114"/>
                </a:cubicBezTo>
                <a:cubicBezTo>
                  <a:pt x="186" y="116"/>
                  <a:pt x="188" y="116"/>
                  <a:pt x="189" y="113"/>
                </a:cubicBezTo>
                <a:cubicBezTo>
                  <a:pt x="189" y="110"/>
                  <a:pt x="194" y="109"/>
                  <a:pt x="196" y="110"/>
                </a:cubicBezTo>
                <a:cubicBezTo>
                  <a:pt x="197" y="111"/>
                  <a:pt x="202" y="114"/>
                  <a:pt x="205" y="113"/>
                </a:cubicBezTo>
                <a:cubicBezTo>
                  <a:pt x="207" y="112"/>
                  <a:pt x="220" y="113"/>
                  <a:pt x="223" y="114"/>
                </a:cubicBezTo>
                <a:cubicBezTo>
                  <a:pt x="226" y="114"/>
                  <a:pt x="226" y="112"/>
                  <a:pt x="229" y="115"/>
                </a:cubicBezTo>
                <a:cubicBezTo>
                  <a:pt x="231" y="118"/>
                  <a:pt x="232" y="116"/>
                  <a:pt x="235" y="118"/>
                </a:cubicBezTo>
                <a:cubicBezTo>
                  <a:pt x="235" y="117"/>
                  <a:pt x="235" y="116"/>
                  <a:pt x="235" y="115"/>
                </a:cubicBezTo>
                <a:cubicBezTo>
                  <a:pt x="235" y="113"/>
                  <a:pt x="238" y="111"/>
                  <a:pt x="238" y="110"/>
                </a:cubicBezTo>
                <a:cubicBezTo>
                  <a:pt x="239" y="108"/>
                  <a:pt x="236" y="104"/>
                  <a:pt x="236" y="102"/>
                </a:cubicBezTo>
                <a:cubicBezTo>
                  <a:pt x="236" y="101"/>
                  <a:pt x="236" y="97"/>
                  <a:pt x="234" y="96"/>
                </a:cubicBezTo>
                <a:cubicBezTo>
                  <a:pt x="233" y="95"/>
                  <a:pt x="237" y="93"/>
                  <a:pt x="238" y="93"/>
                </a:cubicBezTo>
                <a:cubicBezTo>
                  <a:pt x="240" y="94"/>
                  <a:pt x="244" y="91"/>
                  <a:pt x="245" y="92"/>
                </a:cubicBezTo>
                <a:cubicBezTo>
                  <a:pt x="246" y="93"/>
                  <a:pt x="248" y="93"/>
                  <a:pt x="249" y="93"/>
                </a:cubicBezTo>
                <a:cubicBezTo>
                  <a:pt x="251" y="93"/>
                  <a:pt x="251" y="91"/>
                  <a:pt x="249" y="90"/>
                </a:cubicBezTo>
                <a:cubicBezTo>
                  <a:pt x="248" y="89"/>
                  <a:pt x="253" y="80"/>
                  <a:pt x="254" y="77"/>
                </a:cubicBezTo>
                <a:cubicBezTo>
                  <a:pt x="254" y="74"/>
                  <a:pt x="256" y="77"/>
                  <a:pt x="258" y="77"/>
                </a:cubicBezTo>
                <a:cubicBezTo>
                  <a:pt x="261" y="77"/>
                  <a:pt x="263" y="77"/>
                  <a:pt x="265" y="78"/>
                </a:cubicBezTo>
                <a:cubicBezTo>
                  <a:pt x="266" y="78"/>
                  <a:pt x="270" y="77"/>
                  <a:pt x="271" y="75"/>
                </a:cubicBezTo>
                <a:cubicBezTo>
                  <a:pt x="272" y="74"/>
                  <a:pt x="270" y="73"/>
                  <a:pt x="270" y="70"/>
                </a:cubicBezTo>
                <a:cubicBezTo>
                  <a:pt x="270" y="66"/>
                  <a:pt x="272" y="64"/>
                  <a:pt x="275" y="64"/>
                </a:cubicBezTo>
                <a:cubicBezTo>
                  <a:pt x="277" y="64"/>
                  <a:pt x="278" y="62"/>
                  <a:pt x="278" y="61"/>
                </a:cubicBezTo>
                <a:cubicBezTo>
                  <a:pt x="278" y="59"/>
                  <a:pt x="280" y="58"/>
                  <a:pt x="280" y="56"/>
                </a:cubicBezTo>
                <a:cubicBezTo>
                  <a:pt x="279" y="55"/>
                  <a:pt x="279" y="54"/>
                  <a:pt x="279" y="54"/>
                </a:cubicBezTo>
                <a:close/>
                <a:moveTo>
                  <a:pt x="104" y="83"/>
                </a:moveTo>
                <a:cubicBezTo>
                  <a:pt x="104" y="85"/>
                  <a:pt x="96" y="82"/>
                  <a:pt x="95" y="81"/>
                </a:cubicBezTo>
                <a:cubicBezTo>
                  <a:pt x="94" y="79"/>
                  <a:pt x="106" y="81"/>
                  <a:pt x="104" y="83"/>
                </a:cubicBezTo>
                <a:close/>
                <a:moveTo>
                  <a:pt x="220" y="83"/>
                </a:moveTo>
                <a:cubicBezTo>
                  <a:pt x="214" y="83"/>
                  <a:pt x="202" y="80"/>
                  <a:pt x="197" y="85"/>
                </a:cubicBezTo>
                <a:cubicBezTo>
                  <a:pt x="191" y="91"/>
                  <a:pt x="195" y="94"/>
                  <a:pt x="193" y="94"/>
                </a:cubicBezTo>
                <a:cubicBezTo>
                  <a:pt x="190" y="95"/>
                  <a:pt x="189" y="86"/>
                  <a:pt x="192" y="83"/>
                </a:cubicBezTo>
                <a:cubicBezTo>
                  <a:pt x="195" y="80"/>
                  <a:pt x="204" y="79"/>
                  <a:pt x="210" y="80"/>
                </a:cubicBezTo>
                <a:cubicBezTo>
                  <a:pt x="216" y="82"/>
                  <a:pt x="226" y="79"/>
                  <a:pt x="227" y="79"/>
                </a:cubicBezTo>
                <a:cubicBezTo>
                  <a:pt x="229" y="80"/>
                  <a:pt x="226" y="83"/>
                  <a:pt x="220" y="8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0" name="Freeform 162"/>
          <p:cNvSpPr>
            <a:spLocks noEditPoints="1" noChangeArrowheads="1"/>
          </p:cNvSpPr>
          <p:nvPr/>
        </p:nvSpPr>
        <p:spPr bwMode="auto">
          <a:xfrm>
            <a:off x="3447153" y="1385007"/>
            <a:ext cx="2513945" cy="962964"/>
          </a:xfrm>
          <a:custGeom>
            <a:avLst/>
            <a:gdLst>
              <a:gd name="T0" fmla="*/ 514 w 1177"/>
              <a:gd name="T1" fmla="*/ 35 h 451"/>
              <a:gd name="T2" fmla="*/ 510 w 1177"/>
              <a:gd name="T3" fmla="*/ 26 h 451"/>
              <a:gd name="T4" fmla="*/ 417 w 1177"/>
              <a:gd name="T5" fmla="*/ 127 h 451"/>
              <a:gd name="T6" fmla="*/ 823 w 1177"/>
              <a:gd name="T7" fmla="*/ 101 h 451"/>
              <a:gd name="T8" fmla="*/ 301 w 1177"/>
              <a:gd name="T9" fmla="*/ 12 h 451"/>
              <a:gd name="T10" fmla="*/ 565 w 1177"/>
              <a:gd name="T11" fmla="*/ 35 h 451"/>
              <a:gd name="T12" fmla="*/ 838 w 1177"/>
              <a:gd name="T13" fmla="*/ 351 h 451"/>
              <a:gd name="T14" fmla="*/ 178 w 1177"/>
              <a:gd name="T15" fmla="*/ 15 h 451"/>
              <a:gd name="T16" fmla="*/ 1146 w 1177"/>
              <a:gd name="T17" fmla="*/ 205 h 451"/>
              <a:gd name="T18" fmla="*/ 1039 w 1177"/>
              <a:gd name="T19" fmla="*/ 181 h 451"/>
              <a:gd name="T20" fmla="*/ 928 w 1177"/>
              <a:gd name="T21" fmla="*/ 154 h 451"/>
              <a:gd name="T22" fmla="*/ 863 w 1177"/>
              <a:gd name="T23" fmla="*/ 133 h 451"/>
              <a:gd name="T24" fmla="*/ 787 w 1177"/>
              <a:gd name="T25" fmla="*/ 148 h 451"/>
              <a:gd name="T26" fmla="*/ 734 w 1177"/>
              <a:gd name="T27" fmla="*/ 121 h 451"/>
              <a:gd name="T28" fmla="*/ 643 w 1177"/>
              <a:gd name="T29" fmla="*/ 120 h 451"/>
              <a:gd name="T30" fmla="*/ 617 w 1177"/>
              <a:gd name="T31" fmla="*/ 110 h 451"/>
              <a:gd name="T32" fmla="*/ 602 w 1177"/>
              <a:gd name="T33" fmla="*/ 77 h 451"/>
              <a:gd name="T34" fmla="*/ 541 w 1177"/>
              <a:gd name="T35" fmla="*/ 80 h 451"/>
              <a:gd name="T36" fmla="*/ 476 w 1177"/>
              <a:gd name="T37" fmla="*/ 96 h 451"/>
              <a:gd name="T38" fmla="*/ 458 w 1177"/>
              <a:gd name="T39" fmla="*/ 116 h 451"/>
              <a:gd name="T40" fmla="*/ 395 w 1177"/>
              <a:gd name="T41" fmla="*/ 142 h 451"/>
              <a:gd name="T42" fmla="*/ 377 w 1177"/>
              <a:gd name="T43" fmla="*/ 176 h 451"/>
              <a:gd name="T44" fmla="*/ 374 w 1177"/>
              <a:gd name="T45" fmla="*/ 203 h 451"/>
              <a:gd name="T46" fmla="*/ 373 w 1177"/>
              <a:gd name="T47" fmla="*/ 190 h 451"/>
              <a:gd name="T48" fmla="*/ 329 w 1177"/>
              <a:gd name="T49" fmla="*/ 154 h 451"/>
              <a:gd name="T50" fmla="*/ 273 w 1177"/>
              <a:gd name="T51" fmla="*/ 160 h 451"/>
              <a:gd name="T52" fmla="*/ 238 w 1177"/>
              <a:gd name="T53" fmla="*/ 182 h 451"/>
              <a:gd name="T54" fmla="*/ 175 w 1177"/>
              <a:gd name="T55" fmla="*/ 182 h 451"/>
              <a:gd name="T56" fmla="*/ 144 w 1177"/>
              <a:gd name="T57" fmla="*/ 227 h 451"/>
              <a:gd name="T58" fmla="*/ 99 w 1177"/>
              <a:gd name="T59" fmla="*/ 209 h 451"/>
              <a:gd name="T60" fmla="*/ 103 w 1177"/>
              <a:gd name="T61" fmla="*/ 172 h 451"/>
              <a:gd name="T62" fmla="*/ 67 w 1177"/>
              <a:gd name="T63" fmla="*/ 187 h 451"/>
              <a:gd name="T64" fmla="*/ 61 w 1177"/>
              <a:gd name="T65" fmla="*/ 267 h 451"/>
              <a:gd name="T66" fmla="*/ 58 w 1177"/>
              <a:gd name="T67" fmla="*/ 311 h 451"/>
              <a:gd name="T68" fmla="*/ 88 w 1177"/>
              <a:gd name="T69" fmla="*/ 353 h 451"/>
              <a:gd name="T70" fmla="*/ 138 w 1177"/>
              <a:gd name="T71" fmla="*/ 382 h 451"/>
              <a:gd name="T72" fmla="*/ 137 w 1177"/>
              <a:gd name="T73" fmla="*/ 430 h 451"/>
              <a:gd name="T74" fmla="*/ 189 w 1177"/>
              <a:gd name="T75" fmla="*/ 425 h 451"/>
              <a:gd name="T76" fmla="*/ 200 w 1177"/>
              <a:gd name="T77" fmla="*/ 376 h 451"/>
              <a:gd name="T78" fmla="*/ 271 w 1177"/>
              <a:gd name="T79" fmla="*/ 366 h 451"/>
              <a:gd name="T80" fmla="*/ 302 w 1177"/>
              <a:gd name="T81" fmla="*/ 337 h 451"/>
              <a:gd name="T82" fmla="*/ 374 w 1177"/>
              <a:gd name="T83" fmla="*/ 343 h 451"/>
              <a:gd name="T84" fmla="*/ 456 w 1177"/>
              <a:gd name="T85" fmla="*/ 379 h 451"/>
              <a:gd name="T86" fmla="*/ 529 w 1177"/>
              <a:gd name="T87" fmla="*/ 377 h 451"/>
              <a:gd name="T88" fmla="*/ 585 w 1177"/>
              <a:gd name="T89" fmla="*/ 371 h 451"/>
              <a:gd name="T90" fmla="*/ 681 w 1177"/>
              <a:gd name="T91" fmla="*/ 373 h 451"/>
              <a:gd name="T92" fmla="*/ 749 w 1177"/>
              <a:gd name="T93" fmla="*/ 382 h 451"/>
              <a:gd name="T94" fmla="*/ 764 w 1177"/>
              <a:gd name="T95" fmla="*/ 432 h 451"/>
              <a:gd name="T96" fmla="*/ 832 w 1177"/>
              <a:gd name="T97" fmla="*/ 344 h 451"/>
              <a:gd name="T98" fmla="*/ 813 w 1177"/>
              <a:gd name="T99" fmla="*/ 314 h 451"/>
              <a:gd name="T100" fmla="*/ 911 w 1177"/>
              <a:gd name="T101" fmla="*/ 290 h 451"/>
              <a:gd name="T102" fmla="*/ 974 w 1177"/>
              <a:gd name="T103" fmla="*/ 268 h 451"/>
              <a:gd name="T104" fmla="*/ 934 w 1177"/>
              <a:gd name="T105" fmla="*/ 326 h 451"/>
              <a:gd name="T106" fmla="*/ 984 w 1177"/>
              <a:gd name="T107" fmla="*/ 313 h 451"/>
              <a:gd name="T108" fmla="*/ 1050 w 1177"/>
              <a:gd name="T109" fmla="*/ 270 h 451"/>
              <a:gd name="T110" fmla="*/ 1090 w 1177"/>
              <a:gd name="T111" fmla="*/ 229 h 451"/>
              <a:gd name="T112" fmla="*/ 1153 w 1177"/>
              <a:gd name="T113" fmla="*/ 234 h 451"/>
              <a:gd name="T114" fmla="*/ 574 w 1177"/>
              <a:gd name="T115" fmla="*/ 362 h 451"/>
              <a:gd name="T116" fmla="*/ 262 w 1177"/>
              <a:gd name="T117" fmla="*/ 7 h 451"/>
              <a:gd name="T118" fmla="*/ 231 w 1177"/>
              <a:gd name="T119" fmla="*/ 147 h 451"/>
              <a:gd name="T120" fmla="*/ 310 w 1177"/>
              <a:gd name="T121" fmla="*/ 80 h 451"/>
              <a:gd name="T122" fmla="*/ 199 w 1177"/>
              <a:gd name="T123" fmla="*/ 17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77" h="451">
                <a:moveTo>
                  <a:pt x="18" y="326"/>
                </a:moveTo>
                <a:cubicBezTo>
                  <a:pt x="17" y="327"/>
                  <a:pt x="15" y="326"/>
                  <a:pt x="14" y="325"/>
                </a:cubicBezTo>
                <a:cubicBezTo>
                  <a:pt x="13" y="324"/>
                  <a:pt x="12" y="324"/>
                  <a:pt x="10" y="324"/>
                </a:cubicBezTo>
                <a:cubicBezTo>
                  <a:pt x="10" y="325"/>
                  <a:pt x="11" y="325"/>
                  <a:pt x="11" y="325"/>
                </a:cubicBezTo>
                <a:cubicBezTo>
                  <a:pt x="12" y="327"/>
                  <a:pt x="7" y="327"/>
                  <a:pt x="9" y="329"/>
                </a:cubicBezTo>
                <a:cubicBezTo>
                  <a:pt x="10" y="331"/>
                  <a:pt x="5" y="331"/>
                  <a:pt x="5" y="329"/>
                </a:cubicBezTo>
                <a:cubicBezTo>
                  <a:pt x="5" y="327"/>
                  <a:pt x="1" y="328"/>
                  <a:pt x="1" y="330"/>
                </a:cubicBezTo>
                <a:cubicBezTo>
                  <a:pt x="1" y="330"/>
                  <a:pt x="1" y="331"/>
                  <a:pt x="0" y="331"/>
                </a:cubicBezTo>
                <a:cubicBezTo>
                  <a:pt x="2" y="332"/>
                  <a:pt x="3" y="332"/>
                  <a:pt x="4" y="332"/>
                </a:cubicBezTo>
                <a:cubicBezTo>
                  <a:pt x="5" y="333"/>
                  <a:pt x="17" y="334"/>
                  <a:pt x="22" y="333"/>
                </a:cubicBezTo>
                <a:cubicBezTo>
                  <a:pt x="21" y="332"/>
                  <a:pt x="22" y="330"/>
                  <a:pt x="22" y="329"/>
                </a:cubicBezTo>
                <a:cubicBezTo>
                  <a:pt x="22" y="327"/>
                  <a:pt x="19" y="326"/>
                  <a:pt x="18" y="326"/>
                </a:cubicBezTo>
                <a:close/>
                <a:moveTo>
                  <a:pt x="513" y="28"/>
                </a:moveTo>
                <a:cubicBezTo>
                  <a:pt x="513" y="30"/>
                  <a:pt x="507" y="32"/>
                  <a:pt x="509" y="34"/>
                </a:cubicBezTo>
                <a:cubicBezTo>
                  <a:pt x="510" y="35"/>
                  <a:pt x="512" y="35"/>
                  <a:pt x="514" y="35"/>
                </a:cubicBezTo>
                <a:cubicBezTo>
                  <a:pt x="516" y="36"/>
                  <a:pt x="517" y="41"/>
                  <a:pt x="520" y="40"/>
                </a:cubicBezTo>
                <a:cubicBezTo>
                  <a:pt x="524" y="39"/>
                  <a:pt x="534" y="44"/>
                  <a:pt x="540" y="44"/>
                </a:cubicBezTo>
                <a:cubicBezTo>
                  <a:pt x="546" y="44"/>
                  <a:pt x="546" y="39"/>
                  <a:pt x="545" y="39"/>
                </a:cubicBezTo>
                <a:cubicBezTo>
                  <a:pt x="543" y="39"/>
                  <a:pt x="544" y="36"/>
                  <a:pt x="548" y="31"/>
                </a:cubicBezTo>
                <a:cubicBezTo>
                  <a:pt x="551" y="26"/>
                  <a:pt x="537" y="23"/>
                  <a:pt x="537" y="27"/>
                </a:cubicBezTo>
                <a:cubicBezTo>
                  <a:pt x="537" y="30"/>
                  <a:pt x="534" y="26"/>
                  <a:pt x="532" y="24"/>
                </a:cubicBezTo>
                <a:cubicBezTo>
                  <a:pt x="531" y="21"/>
                  <a:pt x="513" y="25"/>
                  <a:pt x="513" y="28"/>
                </a:cubicBezTo>
                <a:close/>
                <a:moveTo>
                  <a:pt x="497" y="7"/>
                </a:moveTo>
                <a:cubicBezTo>
                  <a:pt x="498" y="4"/>
                  <a:pt x="485" y="6"/>
                  <a:pt x="488" y="9"/>
                </a:cubicBezTo>
                <a:cubicBezTo>
                  <a:pt x="489" y="10"/>
                  <a:pt x="496" y="11"/>
                  <a:pt x="497" y="7"/>
                </a:cubicBezTo>
                <a:close/>
                <a:moveTo>
                  <a:pt x="502" y="22"/>
                </a:moveTo>
                <a:cubicBezTo>
                  <a:pt x="506" y="24"/>
                  <a:pt x="505" y="25"/>
                  <a:pt x="501" y="25"/>
                </a:cubicBezTo>
                <a:cubicBezTo>
                  <a:pt x="497" y="25"/>
                  <a:pt x="493" y="26"/>
                  <a:pt x="496" y="27"/>
                </a:cubicBezTo>
                <a:cubicBezTo>
                  <a:pt x="498" y="28"/>
                  <a:pt x="498" y="30"/>
                  <a:pt x="502" y="31"/>
                </a:cubicBezTo>
                <a:cubicBezTo>
                  <a:pt x="506" y="32"/>
                  <a:pt x="511" y="29"/>
                  <a:pt x="510" y="26"/>
                </a:cubicBezTo>
                <a:cubicBezTo>
                  <a:pt x="510" y="24"/>
                  <a:pt x="525" y="22"/>
                  <a:pt x="529" y="20"/>
                </a:cubicBezTo>
                <a:cubicBezTo>
                  <a:pt x="533" y="19"/>
                  <a:pt x="527" y="15"/>
                  <a:pt x="531" y="15"/>
                </a:cubicBezTo>
                <a:cubicBezTo>
                  <a:pt x="535" y="14"/>
                  <a:pt x="534" y="12"/>
                  <a:pt x="528" y="12"/>
                </a:cubicBezTo>
                <a:cubicBezTo>
                  <a:pt x="523" y="11"/>
                  <a:pt x="525" y="6"/>
                  <a:pt x="523" y="4"/>
                </a:cubicBezTo>
                <a:cubicBezTo>
                  <a:pt x="521" y="3"/>
                  <a:pt x="520" y="6"/>
                  <a:pt x="513" y="8"/>
                </a:cubicBezTo>
                <a:cubicBezTo>
                  <a:pt x="506" y="9"/>
                  <a:pt x="502" y="11"/>
                  <a:pt x="505" y="13"/>
                </a:cubicBezTo>
                <a:cubicBezTo>
                  <a:pt x="508" y="14"/>
                  <a:pt x="505" y="17"/>
                  <a:pt x="502" y="17"/>
                </a:cubicBezTo>
                <a:cubicBezTo>
                  <a:pt x="499" y="17"/>
                  <a:pt x="499" y="20"/>
                  <a:pt x="502" y="22"/>
                </a:cubicBezTo>
                <a:close/>
                <a:moveTo>
                  <a:pt x="352" y="126"/>
                </a:moveTo>
                <a:cubicBezTo>
                  <a:pt x="355" y="126"/>
                  <a:pt x="362" y="125"/>
                  <a:pt x="363" y="123"/>
                </a:cubicBezTo>
                <a:cubicBezTo>
                  <a:pt x="363" y="122"/>
                  <a:pt x="360" y="120"/>
                  <a:pt x="355" y="120"/>
                </a:cubicBezTo>
                <a:cubicBezTo>
                  <a:pt x="350" y="120"/>
                  <a:pt x="350" y="126"/>
                  <a:pt x="352" y="126"/>
                </a:cubicBezTo>
                <a:close/>
                <a:moveTo>
                  <a:pt x="417" y="127"/>
                </a:moveTo>
                <a:cubicBezTo>
                  <a:pt x="416" y="123"/>
                  <a:pt x="409" y="128"/>
                  <a:pt x="411" y="129"/>
                </a:cubicBezTo>
                <a:cubicBezTo>
                  <a:pt x="415" y="131"/>
                  <a:pt x="417" y="130"/>
                  <a:pt x="417" y="127"/>
                </a:cubicBezTo>
                <a:close/>
                <a:moveTo>
                  <a:pt x="1096" y="155"/>
                </a:moveTo>
                <a:cubicBezTo>
                  <a:pt x="1100" y="157"/>
                  <a:pt x="1103" y="153"/>
                  <a:pt x="1106" y="155"/>
                </a:cubicBezTo>
                <a:cubicBezTo>
                  <a:pt x="1109" y="157"/>
                  <a:pt x="1117" y="154"/>
                  <a:pt x="1121" y="153"/>
                </a:cubicBezTo>
                <a:cubicBezTo>
                  <a:pt x="1124" y="153"/>
                  <a:pt x="1122" y="149"/>
                  <a:pt x="1113" y="147"/>
                </a:cubicBezTo>
                <a:cubicBezTo>
                  <a:pt x="1104" y="146"/>
                  <a:pt x="1092" y="153"/>
                  <a:pt x="1096" y="155"/>
                </a:cubicBezTo>
                <a:close/>
                <a:moveTo>
                  <a:pt x="886" y="104"/>
                </a:moveTo>
                <a:cubicBezTo>
                  <a:pt x="895" y="104"/>
                  <a:pt x="902" y="103"/>
                  <a:pt x="902" y="101"/>
                </a:cubicBezTo>
                <a:cubicBezTo>
                  <a:pt x="903" y="98"/>
                  <a:pt x="894" y="95"/>
                  <a:pt x="891" y="97"/>
                </a:cubicBezTo>
                <a:cubicBezTo>
                  <a:pt x="888" y="99"/>
                  <a:pt x="886" y="94"/>
                  <a:pt x="883" y="95"/>
                </a:cubicBezTo>
                <a:cubicBezTo>
                  <a:pt x="880" y="96"/>
                  <a:pt x="875" y="96"/>
                  <a:pt x="874" y="93"/>
                </a:cubicBezTo>
                <a:cubicBezTo>
                  <a:pt x="872" y="91"/>
                  <a:pt x="867" y="98"/>
                  <a:pt x="869" y="98"/>
                </a:cubicBezTo>
                <a:cubicBezTo>
                  <a:pt x="874" y="98"/>
                  <a:pt x="876" y="103"/>
                  <a:pt x="886" y="104"/>
                </a:cubicBezTo>
                <a:close/>
                <a:moveTo>
                  <a:pt x="807" y="98"/>
                </a:moveTo>
                <a:cubicBezTo>
                  <a:pt x="810" y="100"/>
                  <a:pt x="811" y="101"/>
                  <a:pt x="813" y="103"/>
                </a:cubicBezTo>
                <a:cubicBezTo>
                  <a:pt x="815" y="104"/>
                  <a:pt x="821" y="102"/>
                  <a:pt x="823" y="101"/>
                </a:cubicBezTo>
                <a:cubicBezTo>
                  <a:pt x="826" y="100"/>
                  <a:pt x="826" y="105"/>
                  <a:pt x="830" y="102"/>
                </a:cubicBezTo>
                <a:cubicBezTo>
                  <a:pt x="834" y="100"/>
                  <a:pt x="837" y="101"/>
                  <a:pt x="842" y="101"/>
                </a:cubicBezTo>
                <a:cubicBezTo>
                  <a:pt x="846" y="101"/>
                  <a:pt x="841" y="96"/>
                  <a:pt x="841" y="93"/>
                </a:cubicBezTo>
                <a:cubicBezTo>
                  <a:pt x="841" y="91"/>
                  <a:pt x="847" y="92"/>
                  <a:pt x="845" y="94"/>
                </a:cubicBezTo>
                <a:cubicBezTo>
                  <a:pt x="843" y="96"/>
                  <a:pt x="847" y="101"/>
                  <a:pt x="854" y="101"/>
                </a:cubicBezTo>
                <a:cubicBezTo>
                  <a:pt x="860" y="100"/>
                  <a:pt x="855" y="96"/>
                  <a:pt x="859" y="95"/>
                </a:cubicBezTo>
                <a:cubicBezTo>
                  <a:pt x="862" y="93"/>
                  <a:pt x="862" y="92"/>
                  <a:pt x="857" y="89"/>
                </a:cubicBezTo>
                <a:cubicBezTo>
                  <a:pt x="852" y="86"/>
                  <a:pt x="846" y="88"/>
                  <a:pt x="842" y="86"/>
                </a:cubicBezTo>
                <a:cubicBezTo>
                  <a:pt x="838" y="84"/>
                  <a:pt x="833" y="84"/>
                  <a:pt x="832" y="88"/>
                </a:cubicBezTo>
                <a:cubicBezTo>
                  <a:pt x="832" y="93"/>
                  <a:pt x="824" y="84"/>
                  <a:pt x="819" y="82"/>
                </a:cubicBezTo>
                <a:cubicBezTo>
                  <a:pt x="815" y="81"/>
                  <a:pt x="801" y="95"/>
                  <a:pt x="807" y="98"/>
                </a:cubicBezTo>
                <a:close/>
                <a:moveTo>
                  <a:pt x="313" y="13"/>
                </a:moveTo>
                <a:cubicBezTo>
                  <a:pt x="320" y="12"/>
                  <a:pt x="320" y="8"/>
                  <a:pt x="316" y="7"/>
                </a:cubicBezTo>
                <a:cubicBezTo>
                  <a:pt x="312" y="6"/>
                  <a:pt x="312" y="9"/>
                  <a:pt x="310" y="9"/>
                </a:cubicBezTo>
                <a:cubicBezTo>
                  <a:pt x="307" y="9"/>
                  <a:pt x="300" y="10"/>
                  <a:pt x="301" y="12"/>
                </a:cubicBezTo>
                <a:cubicBezTo>
                  <a:pt x="303" y="14"/>
                  <a:pt x="309" y="13"/>
                  <a:pt x="313" y="13"/>
                </a:cubicBezTo>
                <a:close/>
                <a:moveTo>
                  <a:pt x="850" y="124"/>
                </a:moveTo>
                <a:cubicBezTo>
                  <a:pt x="854" y="123"/>
                  <a:pt x="847" y="117"/>
                  <a:pt x="841" y="116"/>
                </a:cubicBezTo>
                <a:cubicBezTo>
                  <a:pt x="835" y="115"/>
                  <a:pt x="829" y="120"/>
                  <a:pt x="830" y="121"/>
                </a:cubicBezTo>
                <a:cubicBezTo>
                  <a:pt x="831" y="124"/>
                  <a:pt x="846" y="125"/>
                  <a:pt x="850" y="124"/>
                </a:cubicBezTo>
                <a:close/>
                <a:moveTo>
                  <a:pt x="834" y="111"/>
                </a:moveTo>
                <a:cubicBezTo>
                  <a:pt x="834" y="108"/>
                  <a:pt x="823" y="112"/>
                  <a:pt x="827" y="114"/>
                </a:cubicBezTo>
                <a:cubicBezTo>
                  <a:pt x="830" y="114"/>
                  <a:pt x="834" y="114"/>
                  <a:pt x="834" y="111"/>
                </a:cubicBezTo>
                <a:close/>
                <a:moveTo>
                  <a:pt x="545" y="56"/>
                </a:moveTo>
                <a:cubicBezTo>
                  <a:pt x="548" y="58"/>
                  <a:pt x="557" y="54"/>
                  <a:pt x="563" y="54"/>
                </a:cubicBezTo>
                <a:cubicBezTo>
                  <a:pt x="569" y="55"/>
                  <a:pt x="586" y="50"/>
                  <a:pt x="587" y="47"/>
                </a:cubicBezTo>
                <a:cubicBezTo>
                  <a:pt x="587" y="43"/>
                  <a:pt x="580" y="44"/>
                  <a:pt x="578" y="41"/>
                </a:cubicBezTo>
                <a:cubicBezTo>
                  <a:pt x="575" y="38"/>
                  <a:pt x="569" y="40"/>
                  <a:pt x="568" y="43"/>
                </a:cubicBezTo>
                <a:cubicBezTo>
                  <a:pt x="566" y="45"/>
                  <a:pt x="565" y="43"/>
                  <a:pt x="569" y="39"/>
                </a:cubicBezTo>
                <a:cubicBezTo>
                  <a:pt x="573" y="35"/>
                  <a:pt x="565" y="32"/>
                  <a:pt x="565" y="35"/>
                </a:cubicBezTo>
                <a:cubicBezTo>
                  <a:pt x="564" y="37"/>
                  <a:pt x="557" y="35"/>
                  <a:pt x="557" y="37"/>
                </a:cubicBezTo>
                <a:cubicBezTo>
                  <a:pt x="557" y="39"/>
                  <a:pt x="555" y="40"/>
                  <a:pt x="555" y="43"/>
                </a:cubicBezTo>
                <a:cubicBezTo>
                  <a:pt x="555" y="45"/>
                  <a:pt x="550" y="41"/>
                  <a:pt x="550" y="47"/>
                </a:cubicBezTo>
                <a:cubicBezTo>
                  <a:pt x="550" y="52"/>
                  <a:pt x="542" y="55"/>
                  <a:pt x="545" y="56"/>
                </a:cubicBezTo>
                <a:close/>
                <a:moveTo>
                  <a:pt x="263" y="18"/>
                </a:moveTo>
                <a:cubicBezTo>
                  <a:pt x="264" y="19"/>
                  <a:pt x="262" y="19"/>
                  <a:pt x="258" y="19"/>
                </a:cubicBezTo>
                <a:cubicBezTo>
                  <a:pt x="254" y="19"/>
                  <a:pt x="252" y="22"/>
                  <a:pt x="254" y="24"/>
                </a:cubicBezTo>
                <a:cubicBezTo>
                  <a:pt x="256" y="26"/>
                  <a:pt x="267" y="25"/>
                  <a:pt x="269" y="22"/>
                </a:cubicBezTo>
                <a:cubicBezTo>
                  <a:pt x="271" y="20"/>
                  <a:pt x="276" y="22"/>
                  <a:pt x="276" y="19"/>
                </a:cubicBezTo>
                <a:cubicBezTo>
                  <a:pt x="277" y="17"/>
                  <a:pt x="262" y="16"/>
                  <a:pt x="263" y="18"/>
                </a:cubicBezTo>
                <a:close/>
                <a:moveTo>
                  <a:pt x="848" y="359"/>
                </a:moveTo>
                <a:cubicBezTo>
                  <a:pt x="846" y="354"/>
                  <a:pt x="852" y="348"/>
                  <a:pt x="848" y="345"/>
                </a:cubicBezTo>
                <a:cubicBezTo>
                  <a:pt x="843" y="342"/>
                  <a:pt x="845" y="335"/>
                  <a:pt x="843" y="337"/>
                </a:cubicBezTo>
                <a:cubicBezTo>
                  <a:pt x="841" y="338"/>
                  <a:pt x="843" y="343"/>
                  <a:pt x="840" y="344"/>
                </a:cubicBezTo>
                <a:cubicBezTo>
                  <a:pt x="837" y="344"/>
                  <a:pt x="840" y="347"/>
                  <a:pt x="838" y="351"/>
                </a:cubicBezTo>
                <a:cubicBezTo>
                  <a:pt x="837" y="355"/>
                  <a:pt x="839" y="361"/>
                  <a:pt x="841" y="365"/>
                </a:cubicBezTo>
                <a:cubicBezTo>
                  <a:pt x="842" y="369"/>
                  <a:pt x="838" y="388"/>
                  <a:pt x="840" y="391"/>
                </a:cubicBezTo>
                <a:cubicBezTo>
                  <a:pt x="842" y="395"/>
                  <a:pt x="837" y="409"/>
                  <a:pt x="839" y="411"/>
                </a:cubicBezTo>
                <a:cubicBezTo>
                  <a:pt x="841" y="414"/>
                  <a:pt x="840" y="407"/>
                  <a:pt x="843" y="406"/>
                </a:cubicBezTo>
                <a:cubicBezTo>
                  <a:pt x="847" y="406"/>
                  <a:pt x="847" y="410"/>
                  <a:pt x="849" y="411"/>
                </a:cubicBezTo>
                <a:cubicBezTo>
                  <a:pt x="851" y="412"/>
                  <a:pt x="850" y="405"/>
                  <a:pt x="848" y="405"/>
                </a:cubicBezTo>
                <a:cubicBezTo>
                  <a:pt x="846" y="406"/>
                  <a:pt x="844" y="400"/>
                  <a:pt x="843" y="397"/>
                </a:cubicBezTo>
                <a:cubicBezTo>
                  <a:pt x="842" y="394"/>
                  <a:pt x="845" y="390"/>
                  <a:pt x="845" y="386"/>
                </a:cubicBezTo>
                <a:cubicBezTo>
                  <a:pt x="845" y="382"/>
                  <a:pt x="850" y="382"/>
                  <a:pt x="853" y="385"/>
                </a:cubicBezTo>
                <a:cubicBezTo>
                  <a:pt x="857" y="388"/>
                  <a:pt x="857" y="386"/>
                  <a:pt x="856" y="384"/>
                </a:cubicBezTo>
                <a:cubicBezTo>
                  <a:pt x="854" y="382"/>
                  <a:pt x="851" y="365"/>
                  <a:pt x="848" y="359"/>
                </a:cubicBezTo>
                <a:close/>
                <a:moveTo>
                  <a:pt x="189" y="15"/>
                </a:moveTo>
                <a:cubicBezTo>
                  <a:pt x="194" y="11"/>
                  <a:pt x="200" y="15"/>
                  <a:pt x="201" y="13"/>
                </a:cubicBezTo>
                <a:cubicBezTo>
                  <a:pt x="201" y="11"/>
                  <a:pt x="192" y="11"/>
                  <a:pt x="188" y="12"/>
                </a:cubicBezTo>
                <a:cubicBezTo>
                  <a:pt x="185" y="14"/>
                  <a:pt x="177" y="13"/>
                  <a:pt x="178" y="15"/>
                </a:cubicBezTo>
                <a:cubicBezTo>
                  <a:pt x="178" y="16"/>
                  <a:pt x="184" y="20"/>
                  <a:pt x="189" y="15"/>
                </a:cubicBezTo>
                <a:close/>
                <a:moveTo>
                  <a:pt x="199" y="178"/>
                </a:moveTo>
                <a:cubicBezTo>
                  <a:pt x="205" y="183"/>
                  <a:pt x="210" y="176"/>
                  <a:pt x="212" y="175"/>
                </a:cubicBezTo>
                <a:cubicBezTo>
                  <a:pt x="215" y="175"/>
                  <a:pt x="211" y="172"/>
                  <a:pt x="206" y="171"/>
                </a:cubicBezTo>
                <a:cubicBezTo>
                  <a:pt x="202" y="170"/>
                  <a:pt x="195" y="174"/>
                  <a:pt x="199" y="178"/>
                </a:cubicBezTo>
                <a:close/>
                <a:moveTo>
                  <a:pt x="633" y="107"/>
                </a:moveTo>
                <a:cubicBezTo>
                  <a:pt x="632" y="109"/>
                  <a:pt x="628" y="109"/>
                  <a:pt x="629" y="110"/>
                </a:cubicBezTo>
                <a:cubicBezTo>
                  <a:pt x="631" y="113"/>
                  <a:pt x="641" y="112"/>
                  <a:pt x="641" y="108"/>
                </a:cubicBezTo>
                <a:cubicBezTo>
                  <a:pt x="641" y="105"/>
                  <a:pt x="634" y="106"/>
                  <a:pt x="633" y="107"/>
                </a:cubicBezTo>
                <a:close/>
                <a:moveTo>
                  <a:pt x="1175" y="213"/>
                </a:moveTo>
                <a:cubicBezTo>
                  <a:pt x="1173" y="212"/>
                  <a:pt x="1166" y="208"/>
                  <a:pt x="1164" y="206"/>
                </a:cubicBezTo>
                <a:cubicBezTo>
                  <a:pt x="1163" y="203"/>
                  <a:pt x="1155" y="202"/>
                  <a:pt x="1155" y="203"/>
                </a:cubicBezTo>
                <a:cubicBezTo>
                  <a:pt x="1155" y="205"/>
                  <a:pt x="1152" y="203"/>
                  <a:pt x="1152" y="202"/>
                </a:cubicBezTo>
                <a:cubicBezTo>
                  <a:pt x="1151" y="200"/>
                  <a:pt x="1143" y="200"/>
                  <a:pt x="1143" y="202"/>
                </a:cubicBezTo>
                <a:cubicBezTo>
                  <a:pt x="1143" y="203"/>
                  <a:pt x="1145" y="203"/>
                  <a:pt x="1146" y="205"/>
                </a:cubicBezTo>
                <a:cubicBezTo>
                  <a:pt x="1147" y="206"/>
                  <a:pt x="1144" y="207"/>
                  <a:pt x="1145" y="209"/>
                </a:cubicBezTo>
                <a:cubicBezTo>
                  <a:pt x="1146" y="211"/>
                  <a:pt x="1142" y="208"/>
                  <a:pt x="1141" y="207"/>
                </a:cubicBezTo>
                <a:cubicBezTo>
                  <a:pt x="1139" y="206"/>
                  <a:pt x="1140" y="202"/>
                  <a:pt x="1140" y="200"/>
                </a:cubicBezTo>
                <a:cubicBezTo>
                  <a:pt x="1141" y="198"/>
                  <a:pt x="1138" y="199"/>
                  <a:pt x="1138" y="196"/>
                </a:cubicBezTo>
                <a:cubicBezTo>
                  <a:pt x="1137" y="194"/>
                  <a:pt x="1128" y="190"/>
                  <a:pt x="1124" y="189"/>
                </a:cubicBezTo>
                <a:cubicBezTo>
                  <a:pt x="1120" y="187"/>
                  <a:pt x="1115" y="186"/>
                  <a:pt x="1114" y="184"/>
                </a:cubicBezTo>
                <a:cubicBezTo>
                  <a:pt x="1113" y="182"/>
                  <a:pt x="1106" y="181"/>
                  <a:pt x="1103" y="179"/>
                </a:cubicBezTo>
                <a:cubicBezTo>
                  <a:pt x="1101" y="176"/>
                  <a:pt x="1089" y="171"/>
                  <a:pt x="1084" y="171"/>
                </a:cubicBezTo>
                <a:cubicBezTo>
                  <a:pt x="1079" y="170"/>
                  <a:pt x="1080" y="168"/>
                  <a:pt x="1078" y="168"/>
                </a:cubicBezTo>
                <a:cubicBezTo>
                  <a:pt x="1075" y="168"/>
                  <a:pt x="1065" y="168"/>
                  <a:pt x="1062" y="167"/>
                </a:cubicBezTo>
                <a:cubicBezTo>
                  <a:pt x="1058" y="167"/>
                  <a:pt x="1058" y="169"/>
                  <a:pt x="1055" y="168"/>
                </a:cubicBezTo>
                <a:cubicBezTo>
                  <a:pt x="1053" y="167"/>
                  <a:pt x="1041" y="163"/>
                  <a:pt x="1039" y="165"/>
                </a:cubicBezTo>
                <a:cubicBezTo>
                  <a:pt x="1038" y="166"/>
                  <a:pt x="1039" y="169"/>
                  <a:pt x="1037" y="169"/>
                </a:cubicBezTo>
                <a:cubicBezTo>
                  <a:pt x="1036" y="170"/>
                  <a:pt x="1037" y="172"/>
                  <a:pt x="1040" y="175"/>
                </a:cubicBezTo>
                <a:cubicBezTo>
                  <a:pt x="1044" y="178"/>
                  <a:pt x="1042" y="180"/>
                  <a:pt x="1039" y="181"/>
                </a:cubicBezTo>
                <a:cubicBezTo>
                  <a:pt x="1036" y="183"/>
                  <a:pt x="1031" y="180"/>
                  <a:pt x="1029" y="178"/>
                </a:cubicBezTo>
                <a:cubicBezTo>
                  <a:pt x="1028" y="175"/>
                  <a:pt x="1024" y="176"/>
                  <a:pt x="1023" y="173"/>
                </a:cubicBezTo>
                <a:cubicBezTo>
                  <a:pt x="1022" y="170"/>
                  <a:pt x="1024" y="170"/>
                  <a:pt x="1026" y="172"/>
                </a:cubicBezTo>
                <a:cubicBezTo>
                  <a:pt x="1028" y="173"/>
                  <a:pt x="1031" y="172"/>
                  <a:pt x="1031" y="170"/>
                </a:cubicBezTo>
                <a:cubicBezTo>
                  <a:pt x="1031" y="167"/>
                  <a:pt x="1025" y="166"/>
                  <a:pt x="1022" y="166"/>
                </a:cubicBezTo>
                <a:cubicBezTo>
                  <a:pt x="1019" y="166"/>
                  <a:pt x="1017" y="171"/>
                  <a:pt x="1014" y="172"/>
                </a:cubicBezTo>
                <a:cubicBezTo>
                  <a:pt x="1011" y="174"/>
                  <a:pt x="998" y="172"/>
                  <a:pt x="997" y="171"/>
                </a:cubicBezTo>
                <a:cubicBezTo>
                  <a:pt x="996" y="169"/>
                  <a:pt x="978" y="171"/>
                  <a:pt x="976" y="172"/>
                </a:cubicBezTo>
                <a:cubicBezTo>
                  <a:pt x="974" y="173"/>
                  <a:pt x="976" y="178"/>
                  <a:pt x="975" y="178"/>
                </a:cubicBezTo>
                <a:cubicBezTo>
                  <a:pt x="974" y="179"/>
                  <a:pt x="973" y="173"/>
                  <a:pt x="973" y="172"/>
                </a:cubicBezTo>
                <a:cubicBezTo>
                  <a:pt x="973" y="170"/>
                  <a:pt x="971" y="170"/>
                  <a:pt x="968" y="170"/>
                </a:cubicBezTo>
                <a:cubicBezTo>
                  <a:pt x="964" y="170"/>
                  <a:pt x="963" y="170"/>
                  <a:pt x="964" y="168"/>
                </a:cubicBezTo>
                <a:cubicBezTo>
                  <a:pt x="965" y="167"/>
                  <a:pt x="963" y="166"/>
                  <a:pt x="965" y="164"/>
                </a:cubicBezTo>
                <a:cubicBezTo>
                  <a:pt x="968" y="162"/>
                  <a:pt x="961" y="157"/>
                  <a:pt x="954" y="154"/>
                </a:cubicBezTo>
                <a:cubicBezTo>
                  <a:pt x="947" y="151"/>
                  <a:pt x="932" y="153"/>
                  <a:pt x="928" y="154"/>
                </a:cubicBezTo>
                <a:cubicBezTo>
                  <a:pt x="924" y="155"/>
                  <a:pt x="916" y="155"/>
                  <a:pt x="912" y="155"/>
                </a:cubicBezTo>
                <a:cubicBezTo>
                  <a:pt x="908" y="155"/>
                  <a:pt x="911" y="154"/>
                  <a:pt x="910" y="152"/>
                </a:cubicBezTo>
                <a:cubicBezTo>
                  <a:pt x="909" y="150"/>
                  <a:pt x="902" y="148"/>
                  <a:pt x="901" y="149"/>
                </a:cubicBezTo>
                <a:cubicBezTo>
                  <a:pt x="900" y="151"/>
                  <a:pt x="899" y="149"/>
                  <a:pt x="899" y="148"/>
                </a:cubicBezTo>
                <a:cubicBezTo>
                  <a:pt x="899" y="147"/>
                  <a:pt x="892" y="145"/>
                  <a:pt x="890" y="145"/>
                </a:cubicBezTo>
                <a:cubicBezTo>
                  <a:pt x="888" y="146"/>
                  <a:pt x="886" y="143"/>
                  <a:pt x="889" y="143"/>
                </a:cubicBezTo>
                <a:cubicBezTo>
                  <a:pt x="892" y="143"/>
                  <a:pt x="897" y="144"/>
                  <a:pt x="895" y="140"/>
                </a:cubicBezTo>
                <a:cubicBezTo>
                  <a:pt x="893" y="137"/>
                  <a:pt x="874" y="136"/>
                  <a:pt x="873" y="137"/>
                </a:cubicBezTo>
                <a:cubicBezTo>
                  <a:pt x="871" y="137"/>
                  <a:pt x="873" y="140"/>
                  <a:pt x="869" y="143"/>
                </a:cubicBezTo>
                <a:cubicBezTo>
                  <a:pt x="865" y="147"/>
                  <a:pt x="861" y="145"/>
                  <a:pt x="861" y="143"/>
                </a:cubicBezTo>
                <a:cubicBezTo>
                  <a:pt x="862" y="141"/>
                  <a:pt x="867" y="141"/>
                  <a:pt x="867" y="139"/>
                </a:cubicBezTo>
                <a:cubicBezTo>
                  <a:pt x="867" y="138"/>
                  <a:pt x="860" y="139"/>
                  <a:pt x="859" y="137"/>
                </a:cubicBezTo>
                <a:cubicBezTo>
                  <a:pt x="858" y="136"/>
                  <a:pt x="860" y="134"/>
                  <a:pt x="863" y="135"/>
                </a:cubicBezTo>
                <a:cubicBezTo>
                  <a:pt x="865" y="136"/>
                  <a:pt x="870" y="136"/>
                  <a:pt x="870" y="135"/>
                </a:cubicBezTo>
                <a:cubicBezTo>
                  <a:pt x="870" y="134"/>
                  <a:pt x="867" y="134"/>
                  <a:pt x="863" y="133"/>
                </a:cubicBezTo>
                <a:cubicBezTo>
                  <a:pt x="859" y="132"/>
                  <a:pt x="849" y="130"/>
                  <a:pt x="844" y="131"/>
                </a:cubicBezTo>
                <a:cubicBezTo>
                  <a:pt x="839" y="131"/>
                  <a:pt x="836" y="129"/>
                  <a:pt x="834" y="129"/>
                </a:cubicBezTo>
                <a:cubicBezTo>
                  <a:pt x="831" y="128"/>
                  <a:pt x="831" y="130"/>
                  <a:pt x="832" y="132"/>
                </a:cubicBezTo>
                <a:cubicBezTo>
                  <a:pt x="833" y="133"/>
                  <a:pt x="829" y="134"/>
                  <a:pt x="826" y="134"/>
                </a:cubicBezTo>
                <a:cubicBezTo>
                  <a:pt x="823" y="133"/>
                  <a:pt x="818" y="136"/>
                  <a:pt x="820" y="138"/>
                </a:cubicBezTo>
                <a:cubicBezTo>
                  <a:pt x="822" y="141"/>
                  <a:pt x="824" y="137"/>
                  <a:pt x="825" y="138"/>
                </a:cubicBezTo>
                <a:cubicBezTo>
                  <a:pt x="827" y="139"/>
                  <a:pt x="821" y="141"/>
                  <a:pt x="823" y="142"/>
                </a:cubicBezTo>
                <a:cubicBezTo>
                  <a:pt x="826" y="143"/>
                  <a:pt x="825" y="145"/>
                  <a:pt x="825" y="147"/>
                </a:cubicBezTo>
                <a:cubicBezTo>
                  <a:pt x="826" y="148"/>
                  <a:pt x="821" y="148"/>
                  <a:pt x="820" y="147"/>
                </a:cubicBezTo>
                <a:cubicBezTo>
                  <a:pt x="818" y="145"/>
                  <a:pt x="816" y="146"/>
                  <a:pt x="813" y="146"/>
                </a:cubicBezTo>
                <a:cubicBezTo>
                  <a:pt x="811" y="146"/>
                  <a:pt x="808" y="147"/>
                  <a:pt x="811" y="148"/>
                </a:cubicBezTo>
                <a:cubicBezTo>
                  <a:pt x="814" y="148"/>
                  <a:pt x="815" y="150"/>
                  <a:pt x="811" y="150"/>
                </a:cubicBezTo>
                <a:cubicBezTo>
                  <a:pt x="807" y="151"/>
                  <a:pt x="808" y="147"/>
                  <a:pt x="806" y="147"/>
                </a:cubicBezTo>
                <a:cubicBezTo>
                  <a:pt x="803" y="148"/>
                  <a:pt x="798" y="145"/>
                  <a:pt x="795" y="145"/>
                </a:cubicBezTo>
                <a:cubicBezTo>
                  <a:pt x="792" y="145"/>
                  <a:pt x="791" y="148"/>
                  <a:pt x="787" y="148"/>
                </a:cubicBezTo>
                <a:cubicBezTo>
                  <a:pt x="784" y="148"/>
                  <a:pt x="779" y="146"/>
                  <a:pt x="777" y="144"/>
                </a:cubicBezTo>
                <a:cubicBezTo>
                  <a:pt x="775" y="142"/>
                  <a:pt x="775" y="141"/>
                  <a:pt x="773" y="144"/>
                </a:cubicBezTo>
                <a:cubicBezTo>
                  <a:pt x="771" y="146"/>
                  <a:pt x="771" y="150"/>
                  <a:pt x="769" y="151"/>
                </a:cubicBezTo>
                <a:cubicBezTo>
                  <a:pt x="768" y="151"/>
                  <a:pt x="767" y="155"/>
                  <a:pt x="765" y="156"/>
                </a:cubicBezTo>
                <a:cubicBezTo>
                  <a:pt x="763" y="157"/>
                  <a:pt x="763" y="155"/>
                  <a:pt x="761" y="155"/>
                </a:cubicBezTo>
                <a:cubicBezTo>
                  <a:pt x="758" y="155"/>
                  <a:pt x="751" y="148"/>
                  <a:pt x="750" y="145"/>
                </a:cubicBezTo>
                <a:cubicBezTo>
                  <a:pt x="750" y="143"/>
                  <a:pt x="745" y="139"/>
                  <a:pt x="744" y="138"/>
                </a:cubicBezTo>
                <a:cubicBezTo>
                  <a:pt x="743" y="138"/>
                  <a:pt x="745" y="137"/>
                  <a:pt x="747" y="139"/>
                </a:cubicBezTo>
                <a:cubicBezTo>
                  <a:pt x="748" y="140"/>
                  <a:pt x="750" y="140"/>
                  <a:pt x="752" y="139"/>
                </a:cubicBezTo>
                <a:cubicBezTo>
                  <a:pt x="753" y="138"/>
                  <a:pt x="753" y="134"/>
                  <a:pt x="751" y="134"/>
                </a:cubicBezTo>
                <a:cubicBezTo>
                  <a:pt x="748" y="134"/>
                  <a:pt x="749" y="132"/>
                  <a:pt x="750" y="132"/>
                </a:cubicBezTo>
                <a:cubicBezTo>
                  <a:pt x="752" y="131"/>
                  <a:pt x="747" y="127"/>
                  <a:pt x="749" y="127"/>
                </a:cubicBezTo>
                <a:cubicBezTo>
                  <a:pt x="750" y="126"/>
                  <a:pt x="750" y="125"/>
                  <a:pt x="747" y="124"/>
                </a:cubicBezTo>
                <a:cubicBezTo>
                  <a:pt x="745" y="124"/>
                  <a:pt x="743" y="122"/>
                  <a:pt x="743" y="121"/>
                </a:cubicBezTo>
                <a:cubicBezTo>
                  <a:pt x="743" y="120"/>
                  <a:pt x="733" y="120"/>
                  <a:pt x="734" y="121"/>
                </a:cubicBezTo>
                <a:cubicBezTo>
                  <a:pt x="734" y="123"/>
                  <a:pt x="731" y="122"/>
                  <a:pt x="731" y="121"/>
                </a:cubicBezTo>
                <a:cubicBezTo>
                  <a:pt x="732" y="120"/>
                  <a:pt x="728" y="120"/>
                  <a:pt x="723" y="119"/>
                </a:cubicBezTo>
                <a:cubicBezTo>
                  <a:pt x="719" y="118"/>
                  <a:pt x="719" y="115"/>
                  <a:pt x="717" y="114"/>
                </a:cubicBezTo>
                <a:cubicBezTo>
                  <a:pt x="716" y="114"/>
                  <a:pt x="716" y="119"/>
                  <a:pt x="714" y="118"/>
                </a:cubicBezTo>
                <a:cubicBezTo>
                  <a:pt x="712" y="117"/>
                  <a:pt x="709" y="119"/>
                  <a:pt x="710" y="121"/>
                </a:cubicBezTo>
                <a:cubicBezTo>
                  <a:pt x="712" y="124"/>
                  <a:pt x="711" y="124"/>
                  <a:pt x="710" y="126"/>
                </a:cubicBezTo>
                <a:cubicBezTo>
                  <a:pt x="710" y="129"/>
                  <a:pt x="709" y="128"/>
                  <a:pt x="706" y="127"/>
                </a:cubicBezTo>
                <a:cubicBezTo>
                  <a:pt x="704" y="126"/>
                  <a:pt x="704" y="129"/>
                  <a:pt x="698" y="128"/>
                </a:cubicBezTo>
                <a:cubicBezTo>
                  <a:pt x="692" y="126"/>
                  <a:pt x="690" y="128"/>
                  <a:pt x="689" y="126"/>
                </a:cubicBezTo>
                <a:cubicBezTo>
                  <a:pt x="688" y="124"/>
                  <a:pt x="686" y="124"/>
                  <a:pt x="686" y="125"/>
                </a:cubicBezTo>
                <a:cubicBezTo>
                  <a:pt x="686" y="127"/>
                  <a:pt x="677" y="126"/>
                  <a:pt x="676" y="124"/>
                </a:cubicBezTo>
                <a:cubicBezTo>
                  <a:pt x="675" y="122"/>
                  <a:pt x="678" y="121"/>
                  <a:pt x="679" y="121"/>
                </a:cubicBezTo>
                <a:cubicBezTo>
                  <a:pt x="680" y="120"/>
                  <a:pt x="677" y="119"/>
                  <a:pt x="673" y="120"/>
                </a:cubicBezTo>
                <a:cubicBezTo>
                  <a:pt x="668" y="120"/>
                  <a:pt x="665" y="117"/>
                  <a:pt x="660" y="118"/>
                </a:cubicBezTo>
                <a:cubicBezTo>
                  <a:pt x="655" y="118"/>
                  <a:pt x="644" y="119"/>
                  <a:pt x="643" y="120"/>
                </a:cubicBezTo>
                <a:cubicBezTo>
                  <a:pt x="641" y="121"/>
                  <a:pt x="644" y="123"/>
                  <a:pt x="642" y="123"/>
                </a:cubicBezTo>
                <a:cubicBezTo>
                  <a:pt x="639" y="124"/>
                  <a:pt x="641" y="119"/>
                  <a:pt x="641" y="117"/>
                </a:cubicBezTo>
                <a:cubicBezTo>
                  <a:pt x="640" y="115"/>
                  <a:pt x="637" y="114"/>
                  <a:pt x="637" y="116"/>
                </a:cubicBezTo>
                <a:cubicBezTo>
                  <a:pt x="638" y="118"/>
                  <a:pt x="632" y="118"/>
                  <a:pt x="630" y="117"/>
                </a:cubicBezTo>
                <a:cubicBezTo>
                  <a:pt x="629" y="116"/>
                  <a:pt x="626" y="114"/>
                  <a:pt x="622" y="113"/>
                </a:cubicBezTo>
                <a:cubicBezTo>
                  <a:pt x="618" y="112"/>
                  <a:pt x="613" y="116"/>
                  <a:pt x="614" y="117"/>
                </a:cubicBezTo>
                <a:cubicBezTo>
                  <a:pt x="615" y="119"/>
                  <a:pt x="618" y="118"/>
                  <a:pt x="619" y="119"/>
                </a:cubicBezTo>
                <a:cubicBezTo>
                  <a:pt x="619" y="120"/>
                  <a:pt x="610" y="120"/>
                  <a:pt x="610" y="121"/>
                </a:cubicBezTo>
                <a:cubicBezTo>
                  <a:pt x="610" y="122"/>
                  <a:pt x="602" y="124"/>
                  <a:pt x="600" y="125"/>
                </a:cubicBezTo>
                <a:cubicBezTo>
                  <a:pt x="593" y="125"/>
                  <a:pt x="591" y="125"/>
                  <a:pt x="588" y="128"/>
                </a:cubicBezTo>
                <a:cubicBezTo>
                  <a:pt x="585" y="131"/>
                  <a:pt x="588" y="126"/>
                  <a:pt x="590" y="123"/>
                </a:cubicBezTo>
                <a:cubicBezTo>
                  <a:pt x="592" y="121"/>
                  <a:pt x="595" y="122"/>
                  <a:pt x="596" y="120"/>
                </a:cubicBezTo>
                <a:cubicBezTo>
                  <a:pt x="598" y="118"/>
                  <a:pt x="600" y="118"/>
                  <a:pt x="604" y="118"/>
                </a:cubicBezTo>
                <a:cubicBezTo>
                  <a:pt x="608" y="117"/>
                  <a:pt x="608" y="115"/>
                  <a:pt x="609" y="114"/>
                </a:cubicBezTo>
                <a:cubicBezTo>
                  <a:pt x="611" y="113"/>
                  <a:pt x="616" y="111"/>
                  <a:pt x="617" y="110"/>
                </a:cubicBezTo>
                <a:cubicBezTo>
                  <a:pt x="617" y="108"/>
                  <a:pt x="627" y="105"/>
                  <a:pt x="628" y="105"/>
                </a:cubicBezTo>
                <a:cubicBezTo>
                  <a:pt x="630" y="105"/>
                  <a:pt x="631" y="101"/>
                  <a:pt x="632" y="101"/>
                </a:cubicBezTo>
                <a:cubicBezTo>
                  <a:pt x="633" y="101"/>
                  <a:pt x="638" y="99"/>
                  <a:pt x="640" y="98"/>
                </a:cubicBezTo>
                <a:cubicBezTo>
                  <a:pt x="642" y="97"/>
                  <a:pt x="643" y="95"/>
                  <a:pt x="643" y="94"/>
                </a:cubicBezTo>
                <a:cubicBezTo>
                  <a:pt x="643" y="92"/>
                  <a:pt x="640" y="93"/>
                  <a:pt x="640" y="91"/>
                </a:cubicBezTo>
                <a:cubicBezTo>
                  <a:pt x="640" y="90"/>
                  <a:pt x="641" y="91"/>
                  <a:pt x="644" y="90"/>
                </a:cubicBezTo>
                <a:cubicBezTo>
                  <a:pt x="646" y="89"/>
                  <a:pt x="644" y="86"/>
                  <a:pt x="642" y="87"/>
                </a:cubicBezTo>
                <a:cubicBezTo>
                  <a:pt x="640" y="87"/>
                  <a:pt x="643" y="85"/>
                  <a:pt x="641" y="84"/>
                </a:cubicBezTo>
                <a:cubicBezTo>
                  <a:pt x="640" y="82"/>
                  <a:pt x="637" y="85"/>
                  <a:pt x="637" y="83"/>
                </a:cubicBezTo>
                <a:cubicBezTo>
                  <a:pt x="637" y="81"/>
                  <a:pt x="637" y="78"/>
                  <a:pt x="635" y="77"/>
                </a:cubicBezTo>
                <a:cubicBezTo>
                  <a:pt x="634" y="76"/>
                  <a:pt x="632" y="79"/>
                  <a:pt x="629" y="77"/>
                </a:cubicBezTo>
                <a:cubicBezTo>
                  <a:pt x="627" y="75"/>
                  <a:pt x="619" y="74"/>
                  <a:pt x="619" y="75"/>
                </a:cubicBezTo>
                <a:cubicBezTo>
                  <a:pt x="619" y="76"/>
                  <a:pt x="616" y="74"/>
                  <a:pt x="615" y="75"/>
                </a:cubicBezTo>
                <a:cubicBezTo>
                  <a:pt x="614" y="75"/>
                  <a:pt x="608" y="75"/>
                  <a:pt x="607" y="75"/>
                </a:cubicBezTo>
                <a:cubicBezTo>
                  <a:pt x="605" y="74"/>
                  <a:pt x="602" y="76"/>
                  <a:pt x="602" y="77"/>
                </a:cubicBezTo>
                <a:cubicBezTo>
                  <a:pt x="602" y="79"/>
                  <a:pt x="595" y="79"/>
                  <a:pt x="593" y="78"/>
                </a:cubicBezTo>
                <a:cubicBezTo>
                  <a:pt x="592" y="78"/>
                  <a:pt x="598" y="73"/>
                  <a:pt x="598" y="72"/>
                </a:cubicBezTo>
                <a:cubicBezTo>
                  <a:pt x="598" y="71"/>
                  <a:pt x="588" y="72"/>
                  <a:pt x="587" y="71"/>
                </a:cubicBezTo>
                <a:cubicBezTo>
                  <a:pt x="587" y="70"/>
                  <a:pt x="581" y="70"/>
                  <a:pt x="579" y="70"/>
                </a:cubicBezTo>
                <a:cubicBezTo>
                  <a:pt x="577" y="70"/>
                  <a:pt x="579" y="69"/>
                  <a:pt x="581" y="69"/>
                </a:cubicBezTo>
                <a:cubicBezTo>
                  <a:pt x="583" y="69"/>
                  <a:pt x="585" y="67"/>
                  <a:pt x="587" y="67"/>
                </a:cubicBezTo>
                <a:cubicBezTo>
                  <a:pt x="590" y="66"/>
                  <a:pt x="589" y="65"/>
                  <a:pt x="588" y="64"/>
                </a:cubicBezTo>
                <a:cubicBezTo>
                  <a:pt x="587" y="62"/>
                  <a:pt x="585" y="63"/>
                  <a:pt x="583" y="62"/>
                </a:cubicBezTo>
                <a:cubicBezTo>
                  <a:pt x="580" y="62"/>
                  <a:pt x="577" y="61"/>
                  <a:pt x="575" y="61"/>
                </a:cubicBezTo>
                <a:cubicBezTo>
                  <a:pt x="573" y="61"/>
                  <a:pt x="571" y="62"/>
                  <a:pt x="566" y="63"/>
                </a:cubicBezTo>
                <a:cubicBezTo>
                  <a:pt x="561" y="63"/>
                  <a:pt x="561" y="67"/>
                  <a:pt x="559" y="68"/>
                </a:cubicBezTo>
                <a:cubicBezTo>
                  <a:pt x="556" y="69"/>
                  <a:pt x="552" y="74"/>
                  <a:pt x="554" y="74"/>
                </a:cubicBezTo>
                <a:cubicBezTo>
                  <a:pt x="556" y="75"/>
                  <a:pt x="555" y="76"/>
                  <a:pt x="555" y="77"/>
                </a:cubicBezTo>
                <a:cubicBezTo>
                  <a:pt x="556" y="79"/>
                  <a:pt x="554" y="79"/>
                  <a:pt x="551" y="78"/>
                </a:cubicBezTo>
                <a:cubicBezTo>
                  <a:pt x="549" y="78"/>
                  <a:pt x="541" y="78"/>
                  <a:pt x="541" y="80"/>
                </a:cubicBezTo>
                <a:cubicBezTo>
                  <a:pt x="541" y="82"/>
                  <a:pt x="546" y="82"/>
                  <a:pt x="545" y="83"/>
                </a:cubicBezTo>
                <a:cubicBezTo>
                  <a:pt x="545" y="84"/>
                  <a:pt x="542" y="83"/>
                  <a:pt x="540" y="82"/>
                </a:cubicBezTo>
                <a:cubicBezTo>
                  <a:pt x="539" y="81"/>
                  <a:pt x="535" y="82"/>
                  <a:pt x="534" y="84"/>
                </a:cubicBezTo>
                <a:cubicBezTo>
                  <a:pt x="533" y="85"/>
                  <a:pt x="531" y="85"/>
                  <a:pt x="530" y="85"/>
                </a:cubicBezTo>
                <a:cubicBezTo>
                  <a:pt x="529" y="84"/>
                  <a:pt x="527" y="85"/>
                  <a:pt x="525" y="85"/>
                </a:cubicBezTo>
                <a:cubicBezTo>
                  <a:pt x="524" y="84"/>
                  <a:pt x="528" y="82"/>
                  <a:pt x="527" y="81"/>
                </a:cubicBezTo>
                <a:cubicBezTo>
                  <a:pt x="526" y="80"/>
                  <a:pt x="521" y="81"/>
                  <a:pt x="521" y="83"/>
                </a:cubicBezTo>
                <a:cubicBezTo>
                  <a:pt x="520" y="85"/>
                  <a:pt x="517" y="81"/>
                  <a:pt x="516" y="82"/>
                </a:cubicBezTo>
                <a:cubicBezTo>
                  <a:pt x="515" y="83"/>
                  <a:pt x="514" y="83"/>
                  <a:pt x="512" y="84"/>
                </a:cubicBezTo>
                <a:cubicBezTo>
                  <a:pt x="509" y="85"/>
                  <a:pt x="506" y="83"/>
                  <a:pt x="505" y="85"/>
                </a:cubicBezTo>
                <a:cubicBezTo>
                  <a:pt x="504" y="86"/>
                  <a:pt x="509" y="87"/>
                  <a:pt x="509" y="88"/>
                </a:cubicBezTo>
                <a:cubicBezTo>
                  <a:pt x="509" y="88"/>
                  <a:pt x="498" y="88"/>
                  <a:pt x="498" y="89"/>
                </a:cubicBezTo>
                <a:cubicBezTo>
                  <a:pt x="497" y="91"/>
                  <a:pt x="494" y="91"/>
                  <a:pt x="489" y="91"/>
                </a:cubicBezTo>
                <a:cubicBezTo>
                  <a:pt x="484" y="91"/>
                  <a:pt x="486" y="93"/>
                  <a:pt x="483" y="94"/>
                </a:cubicBezTo>
                <a:cubicBezTo>
                  <a:pt x="479" y="94"/>
                  <a:pt x="477" y="94"/>
                  <a:pt x="476" y="96"/>
                </a:cubicBezTo>
                <a:cubicBezTo>
                  <a:pt x="475" y="98"/>
                  <a:pt x="472" y="98"/>
                  <a:pt x="471" y="97"/>
                </a:cubicBezTo>
                <a:cubicBezTo>
                  <a:pt x="470" y="96"/>
                  <a:pt x="466" y="98"/>
                  <a:pt x="468" y="98"/>
                </a:cubicBezTo>
                <a:cubicBezTo>
                  <a:pt x="470" y="98"/>
                  <a:pt x="468" y="100"/>
                  <a:pt x="467" y="100"/>
                </a:cubicBezTo>
                <a:cubicBezTo>
                  <a:pt x="466" y="99"/>
                  <a:pt x="463" y="102"/>
                  <a:pt x="465" y="101"/>
                </a:cubicBezTo>
                <a:cubicBezTo>
                  <a:pt x="466" y="101"/>
                  <a:pt x="467" y="103"/>
                  <a:pt x="466" y="104"/>
                </a:cubicBezTo>
                <a:cubicBezTo>
                  <a:pt x="465" y="105"/>
                  <a:pt x="461" y="102"/>
                  <a:pt x="460" y="103"/>
                </a:cubicBezTo>
                <a:cubicBezTo>
                  <a:pt x="459" y="104"/>
                  <a:pt x="462" y="106"/>
                  <a:pt x="464" y="106"/>
                </a:cubicBezTo>
                <a:cubicBezTo>
                  <a:pt x="466" y="105"/>
                  <a:pt x="467" y="107"/>
                  <a:pt x="467" y="108"/>
                </a:cubicBezTo>
                <a:cubicBezTo>
                  <a:pt x="467" y="109"/>
                  <a:pt x="463" y="107"/>
                  <a:pt x="462" y="108"/>
                </a:cubicBezTo>
                <a:cubicBezTo>
                  <a:pt x="461" y="109"/>
                  <a:pt x="463" y="110"/>
                  <a:pt x="465" y="110"/>
                </a:cubicBezTo>
                <a:cubicBezTo>
                  <a:pt x="467" y="110"/>
                  <a:pt x="465" y="111"/>
                  <a:pt x="467" y="113"/>
                </a:cubicBezTo>
                <a:cubicBezTo>
                  <a:pt x="467" y="113"/>
                  <a:pt x="467" y="113"/>
                  <a:pt x="467" y="113"/>
                </a:cubicBezTo>
                <a:cubicBezTo>
                  <a:pt x="468" y="114"/>
                  <a:pt x="466" y="115"/>
                  <a:pt x="467" y="116"/>
                </a:cubicBezTo>
                <a:cubicBezTo>
                  <a:pt x="467" y="117"/>
                  <a:pt x="465" y="118"/>
                  <a:pt x="465" y="116"/>
                </a:cubicBezTo>
                <a:cubicBezTo>
                  <a:pt x="465" y="115"/>
                  <a:pt x="459" y="115"/>
                  <a:pt x="458" y="116"/>
                </a:cubicBezTo>
                <a:cubicBezTo>
                  <a:pt x="457" y="117"/>
                  <a:pt x="456" y="118"/>
                  <a:pt x="455" y="117"/>
                </a:cubicBezTo>
                <a:cubicBezTo>
                  <a:pt x="454" y="116"/>
                  <a:pt x="450" y="117"/>
                  <a:pt x="445" y="118"/>
                </a:cubicBezTo>
                <a:cubicBezTo>
                  <a:pt x="440" y="118"/>
                  <a:pt x="429" y="118"/>
                  <a:pt x="427" y="119"/>
                </a:cubicBezTo>
                <a:cubicBezTo>
                  <a:pt x="424" y="120"/>
                  <a:pt x="422" y="124"/>
                  <a:pt x="425" y="126"/>
                </a:cubicBezTo>
                <a:cubicBezTo>
                  <a:pt x="427" y="128"/>
                  <a:pt x="425" y="129"/>
                  <a:pt x="425" y="131"/>
                </a:cubicBezTo>
                <a:cubicBezTo>
                  <a:pt x="425" y="132"/>
                  <a:pt x="431" y="136"/>
                  <a:pt x="434" y="136"/>
                </a:cubicBezTo>
                <a:cubicBezTo>
                  <a:pt x="437" y="136"/>
                  <a:pt x="440" y="140"/>
                  <a:pt x="438" y="143"/>
                </a:cubicBezTo>
                <a:cubicBezTo>
                  <a:pt x="436" y="145"/>
                  <a:pt x="430" y="142"/>
                  <a:pt x="426" y="139"/>
                </a:cubicBezTo>
                <a:cubicBezTo>
                  <a:pt x="422" y="136"/>
                  <a:pt x="413" y="135"/>
                  <a:pt x="410" y="135"/>
                </a:cubicBezTo>
                <a:cubicBezTo>
                  <a:pt x="408" y="135"/>
                  <a:pt x="409" y="132"/>
                  <a:pt x="405" y="132"/>
                </a:cubicBezTo>
                <a:cubicBezTo>
                  <a:pt x="402" y="132"/>
                  <a:pt x="399" y="136"/>
                  <a:pt x="401" y="136"/>
                </a:cubicBezTo>
                <a:cubicBezTo>
                  <a:pt x="404" y="136"/>
                  <a:pt x="405" y="136"/>
                  <a:pt x="404" y="137"/>
                </a:cubicBezTo>
                <a:cubicBezTo>
                  <a:pt x="403" y="138"/>
                  <a:pt x="405" y="138"/>
                  <a:pt x="408" y="139"/>
                </a:cubicBezTo>
                <a:cubicBezTo>
                  <a:pt x="411" y="140"/>
                  <a:pt x="405" y="142"/>
                  <a:pt x="402" y="140"/>
                </a:cubicBezTo>
                <a:cubicBezTo>
                  <a:pt x="399" y="138"/>
                  <a:pt x="396" y="140"/>
                  <a:pt x="395" y="142"/>
                </a:cubicBezTo>
                <a:cubicBezTo>
                  <a:pt x="394" y="143"/>
                  <a:pt x="398" y="148"/>
                  <a:pt x="404" y="149"/>
                </a:cubicBezTo>
                <a:cubicBezTo>
                  <a:pt x="409" y="149"/>
                  <a:pt x="407" y="151"/>
                  <a:pt x="410" y="152"/>
                </a:cubicBezTo>
                <a:cubicBezTo>
                  <a:pt x="413" y="153"/>
                  <a:pt x="411" y="154"/>
                  <a:pt x="409" y="154"/>
                </a:cubicBezTo>
                <a:cubicBezTo>
                  <a:pt x="407" y="154"/>
                  <a:pt x="404" y="151"/>
                  <a:pt x="401" y="150"/>
                </a:cubicBezTo>
                <a:cubicBezTo>
                  <a:pt x="398" y="149"/>
                  <a:pt x="391" y="151"/>
                  <a:pt x="389" y="149"/>
                </a:cubicBezTo>
                <a:cubicBezTo>
                  <a:pt x="388" y="147"/>
                  <a:pt x="390" y="146"/>
                  <a:pt x="389" y="145"/>
                </a:cubicBezTo>
                <a:cubicBezTo>
                  <a:pt x="387" y="143"/>
                  <a:pt x="389" y="141"/>
                  <a:pt x="391" y="138"/>
                </a:cubicBezTo>
                <a:cubicBezTo>
                  <a:pt x="392" y="135"/>
                  <a:pt x="390" y="130"/>
                  <a:pt x="388" y="129"/>
                </a:cubicBezTo>
                <a:cubicBezTo>
                  <a:pt x="385" y="128"/>
                  <a:pt x="385" y="131"/>
                  <a:pt x="386" y="132"/>
                </a:cubicBezTo>
                <a:cubicBezTo>
                  <a:pt x="386" y="133"/>
                  <a:pt x="386" y="137"/>
                  <a:pt x="384" y="139"/>
                </a:cubicBezTo>
                <a:cubicBezTo>
                  <a:pt x="382" y="142"/>
                  <a:pt x="376" y="142"/>
                  <a:pt x="376" y="143"/>
                </a:cubicBezTo>
                <a:cubicBezTo>
                  <a:pt x="376" y="145"/>
                  <a:pt x="372" y="147"/>
                  <a:pt x="373" y="148"/>
                </a:cubicBezTo>
                <a:cubicBezTo>
                  <a:pt x="374" y="149"/>
                  <a:pt x="380" y="155"/>
                  <a:pt x="381" y="157"/>
                </a:cubicBezTo>
                <a:cubicBezTo>
                  <a:pt x="382" y="159"/>
                  <a:pt x="376" y="165"/>
                  <a:pt x="377" y="169"/>
                </a:cubicBezTo>
                <a:cubicBezTo>
                  <a:pt x="378" y="172"/>
                  <a:pt x="376" y="174"/>
                  <a:pt x="377" y="176"/>
                </a:cubicBezTo>
                <a:cubicBezTo>
                  <a:pt x="378" y="177"/>
                  <a:pt x="381" y="176"/>
                  <a:pt x="382" y="177"/>
                </a:cubicBezTo>
                <a:cubicBezTo>
                  <a:pt x="384" y="177"/>
                  <a:pt x="387" y="176"/>
                  <a:pt x="390" y="175"/>
                </a:cubicBezTo>
                <a:cubicBezTo>
                  <a:pt x="394" y="174"/>
                  <a:pt x="401" y="178"/>
                  <a:pt x="404" y="179"/>
                </a:cubicBezTo>
                <a:cubicBezTo>
                  <a:pt x="406" y="181"/>
                  <a:pt x="405" y="183"/>
                  <a:pt x="406" y="185"/>
                </a:cubicBezTo>
                <a:cubicBezTo>
                  <a:pt x="408" y="187"/>
                  <a:pt x="403" y="187"/>
                  <a:pt x="403" y="190"/>
                </a:cubicBezTo>
                <a:cubicBezTo>
                  <a:pt x="403" y="193"/>
                  <a:pt x="411" y="194"/>
                  <a:pt x="411" y="195"/>
                </a:cubicBezTo>
                <a:cubicBezTo>
                  <a:pt x="411" y="196"/>
                  <a:pt x="405" y="195"/>
                  <a:pt x="403" y="194"/>
                </a:cubicBezTo>
                <a:cubicBezTo>
                  <a:pt x="401" y="194"/>
                  <a:pt x="401" y="191"/>
                  <a:pt x="400" y="190"/>
                </a:cubicBezTo>
                <a:cubicBezTo>
                  <a:pt x="399" y="189"/>
                  <a:pt x="402" y="187"/>
                  <a:pt x="402" y="185"/>
                </a:cubicBezTo>
                <a:cubicBezTo>
                  <a:pt x="402" y="183"/>
                  <a:pt x="399" y="182"/>
                  <a:pt x="398" y="181"/>
                </a:cubicBezTo>
                <a:cubicBezTo>
                  <a:pt x="397" y="179"/>
                  <a:pt x="396" y="177"/>
                  <a:pt x="394" y="178"/>
                </a:cubicBezTo>
                <a:cubicBezTo>
                  <a:pt x="392" y="178"/>
                  <a:pt x="385" y="179"/>
                  <a:pt x="383" y="181"/>
                </a:cubicBezTo>
                <a:cubicBezTo>
                  <a:pt x="381" y="183"/>
                  <a:pt x="384" y="188"/>
                  <a:pt x="385" y="190"/>
                </a:cubicBezTo>
                <a:cubicBezTo>
                  <a:pt x="386" y="193"/>
                  <a:pt x="379" y="196"/>
                  <a:pt x="379" y="198"/>
                </a:cubicBezTo>
                <a:cubicBezTo>
                  <a:pt x="379" y="200"/>
                  <a:pt x="377" y="201"/>
                  <a:pt x="374" y="203"/>
                </a:cubicBezTo>
                <a:cubicBezTo>
                  <a:pt x="371" y="205"/>
                  <a:pt x="368" y="206"/>
                  <a:pt x="368" y="208"/>
                </a:cubicBezTo>
                <a:cubicBezTo>
                  <a:pt x="368" y="211"/>
                  <a:pt x="364" y="210"/>
                  <a:pt x="361" y="208"/>
                </a:cubicBezTo>
                <a:cubicBezTo>
                  <a:pt x="359" y="207"/>
                  <a:pt x="357" y="209"/>
                  <a:pt x="353" y="209"/>
                </a:cubicBezTo>
                <a:cubicBezTo>
                  <a:pt x="350" y="209"/>
                  <a:pt x="350" y="206"/>
                  <a:pt x="348" y="207"/>
                </a:cubicBezTo>
                <a:cubicBezTo>
                  <a:pt x="346" y="208"/>
                  <a:pt x="344" y="206"/>
                  <a:pt x="345" y="204"/>
                </a:cubicBezTo>
                <a:cubicBezTo>
                  <a:pt x="345" y="203"/>
                  <a:pt x="348" y="204"/>
                  <a:pt x="348" y="205"/>
                </a:cubicBezTo>
                <a:cubicBezTo>
                  <a:pt x="348" y="207"/>
                  <a:pt x="350" y="206"/>
                  <a:pt x="352" y="205"/>
                </a:cubicBezTo>
                <a:cubicBezTo>
                  <a:pt x="354" y="204"/>
                  <a:pt x="353" y="206"/>
                  <a:pt x="356" y="207"/>
                </a:cubicBezTo>
                <a:cubicBezTo>
                  <a:pt x="359" y="207"/>
                  <a:pt x="358" y="205"/>
                  <a:pt x="360" y="205"/>
                </a:cubicBezTo>
                <a:cubicBezTo>
                  <a:pt x="362" y="205"/>
                  <a:pt x="362" y="205"/>
                  <a:pt x="361" y="204"/>
                </a:cubicBezTo>
                <a:cubicBezTo>
                  <a:pt x="361" y="202"/>
                  <a:pt x="363" y="202"/>
                  <a:pt x="364" y="201"/>
                </a:cubicBezTo>
                <a:cubicBezTo>
                  <a:pt x="366" y="200"/>
                  <a:pt x="365" y="198"/>
                  <a:pt x="367" y="197"/>
                </a:cubicBezTo>
                <a:cubicBezTo>
                  <a:pt x="368" y="197"/>
                  <a:pt x="367" y="195"/>
                  <a:pt x="368" y="195"/>
                </a:cubicBezTo>
                <a:cubicBezTo>
                  <a:pt x="370" y="195"/>
                  <a:pt x="370" y="193"/>
                  <a:pt x="372" y="193"/>
                </a:cubicBezTo>
                <a:cubicBezTo>
                  <a:pt x="373" y="193"/>
                  <a:pt x="374" y="191"/>
                  <a:pt x="373" y="190"/>
                </a:cubicBezTo>
                <a:cubicBezTo>
                  <a:pt x="372" y="189"/>
                  <a:pt x="374" y="186"/>
                  <a:pt x="375" y="185"/>
                </a:cubicBezTo>
                <a:cubicBezTo>
                  <a:pt x="376" y="185"/>
                  <a:pt x="376" y="183"/>
                  <a:pt x="375" y="183"/>
                </a:cubicBezTo>
                <a:cubicBezTo>
                  <a:pt x="374" y="182"/>
                  <a:pt x="369" y="179"/>
                  <a:pt x="370" y="177"/>
                </a:cubicBezTo>
                <a:cubicBezTo>
                  <a:pt x="370" y="175"/>
                  <a:pt x="369" y="171"/>
                  <a:pt x="369" y="170"/>
                </a:cubicBezTo>
                <a:cubicBezTo>
                  <a:pt x="370" y="168"/>
                  <a:pt x="370" y="165"/>
                  <a:pt x="369" y="163"/>
                </a:cubicBezTo>
                <a:cubicBezTo>
                  <a:pt x="369" y="161"/>
                  <a:pt x="370" y="159"/>
                  <a:pt x="371" y="156"/>
                </a:cubicBezTo>
                <a:cubicBezTo>
                  <a:pt x="372" y="153"/>
                  <a:pt x="368" y="149"/>
                  <a:pt x="365" y="148"/>
                </a:cubicBezTo>
                <a:cubicBezTo>
                  <a:pt x="363" y="147"/>
                  <a:pt x="365" y="145"/>
                  <a:pt x="368" y="143"/>
                </a:cubicBezTo>
                <a:cubicBezTo>
                  <a:pt x="371" y="140"/>
                  <a:pt x="371" y="133"/>
                  <a:pt x="371" y="131"/>
                </a:cubicBezTo>
                <a:cubicBezTo>
                  <a:pt x="370" y="130"/>
                  <a:pt x="364" y="128"/>
                  <a:pt x="362" y="128"/>
                </a:cubicBezTo>
                <a:cubicBezTo>
                  <a:pt x="360" y="129"/>
                  <a:pt x="351" y="128"/>
                  <a:pt x="349" y="128"/>
                </a:cubicBezTo>
                <a:cubicBezTo>
                  <a:pt x="347" y="127"/>
                  <a:pt x="346" y="130"/>
                  <a:pt x="345" y="132"/>
                </a:cubicBezTo>
                <a:cubicBezTo>
                  <a:pt x="344" y="134"/>
                  <a:pt x="342" y="137"/>
                  <a:pt x="341" y="141"/>
                </a:cubicBezTo>
                <a:cubicBezTo>
                  <a:pt x="339" y="146"/>
                  <a:pt x="334" y="147"/>
                  <a:pt x="331" y="148"/>
                </a:cubicBezTo>
                <a:cubicBezTo>
                  <a:pt x="329" y="149"/>
                  <a:pt x="327" y="153"/>
                  <a:pt x="329" y="154"/>
                </a:cubicBezTo>
                <a:cubicBezTo>
                  <a:pt x="330" y="156"/>
                  <a:pt x="331" y="155"/>
                  <a:pt x="332" y="155"/>
                </a:cubicBezTo>
                <a:cubicBezTo>
                  <a:pt x="334" y="156"/>
                  <a:pt x="332" y="160"/>
                  <a:pt x="332" y="161"/>
                </a:cubicBezTo>
                <a:cubicBezTo>
                  <a:pt x="331" y="161"/>
                  <a:pt x="333" y="163"/>
                  <a:pt x="331" y="164"/>
                </a:cubicBezTo>
                <a:cubicBezTo>
                  <a:pt x="329" y="165"/>
                  <a:pt x="328" y="167"/>
                  <a:pt x="329" y="169"/>
                </a:cubicBezTo>
                <a:cubicBezTo>
                  <a:pt x="330" y="170"/>
                  <a:pt x="335" y="171"/>
                  <a:pt x="337" y="172"/>
                </a:cubicBezTo>
                <a:cubicBezTo>
                  <a:pt x="339" y="173"/>
                  <a:pt x="338" y="175"/>
                  <a:pt x="340" y="177"/>
                </a:cubicBezTo>
                <a:cubicBezTo>
                  <a:pt x="342" y="179"/>
                  <a:pt x="343" y="178"/>
                  <a:pt x="344" y="179"/>
                </a:cubicBezTo>
                <a:cubicBezTo>
                  <a:pt x="345" y="181"/>
                  <a:pt x="341" y="186"/>
                  <a:pt x="340" y="186"/>
                </a:cubicBezTo>
                <a:cubicBezTo>
                  <a:pt x="339" y="187"/>
                  <a:pt x="333" y="181"/>
                  <a:pt x="331" y="180"/>
                </a:cubicBezTo>
                <a:cubicBezTo>
                  <a:pt x="330" y="178"/>
                  <a:pt x="324" y="177"/>
                  <a:pt x="320" y="175"/>
                </a:cubicBezTo>
                <a:cubicBezTo>
                  <a:pt x="317" y="173"/>
                  <a:pt x="315" y="173"/>
                  <a:pt x="311" y="171"/>
                </a:cubicBezTo>
                <a:cubicBezTo>
                  <a:pt x="308" y="169"/>
                  <a:pt x="305" y="168"/>
                  <a:pt x="299" y="168"/>
                </a:cubicBezTo>
                <a:cubicBezTo>
                  <a:pt x="292" y="168"/>
                  <a:pt x="288" y="166"/>
                  <a:pt x="286" y="167"/>
                </a:cubicBezTo>
                <a:cubicBezTo>
                  <a:pt x="284" y="167"/>
                  <a:pt x="285" y="165"/>
                  <a:pt x="281" y="163"/>
                </a:cubicBezTo>
                <a:cubicBezTo>
                  <a:pt x="277" y="161"/>
                  <a:pt x="275" y="159"/>
                  <a:pt x="273" y="160"/>
                </a:cubicBezTo>
                <a:cubicBezTo>
                  <a:pt x="270" y="161"/>
                  <a:pt x="271" y="165"/>
                  <a:pt x="275" y="166"/>
                </a:cubicBezTo>
                <a:cubicBezTo>
                  <a:pt x="278" y="166"/>
                  <a:pt x="276" y="168"/>
                  <a:pt x="280" y="168"/>
                </a:cubicBezTo>
                <a:cubicBezTo>
                  <a:pt x="283" y="168"/>
                  <a:pt x="284" y="169"/>
                  <a:pt x="284" y="171"/>
                </a:cubicBezTo>
                <a:cubicBezTo>
                  <a:pt x="284" y="173"/>
                  <a:pt x="286" y="175"/>
                  <a:pt x="287" y="177"/>
                </a:cubicBezTo>
                <a:cubicBezTo>
                  <a:pt x="289" y="178"/>
                  <a:pt x="288" y="180"/>
                  <a:pt x="285" y="180"/>
                </a:cubicBezTo>
                <a:cubicBezTo>
                  <a:pt x="282" y="180"/>
                  <a:pt x="279" y="181"/>
                  <a:pt x="280" y="183"/>
                </a:cubicBezTo>
                <a:cubicBezTo>
                  <a:pt x="282" y="185"/>
                  <a:pt x="279" y="185"/>
                  <a:pt x="277" y="184"/>
                </a:cubicBezTo>
                <a:cubicBezTo>
                  <a:pt x="274" y="183"/>
                  <a:pt x="276" y="181"/>
                  <a:pt x="277" y="180"/>
                </a:cubicBezTo>
                <a:cubicBezTo>
                  <a:pt x="278" y="179"/>
                  <a:pt x="274" y="178"/>
                  <a:pt x="273" y="177"/>
                </a:cubicBezTo>
                <a:cubicBezTo>
                  <a:pt x="271" y="176"/>
                  <a:pt x="264" y="182"/>
                  <a:pt x="262" y="182"/>
                </a:cubicBezTo>
                <a:cubicBezTo>
                  <a:pt x="260" y="183"/>
                  <a:pt x="255" y="181"/>
                  <a:pt x="250" y="182"/>
                </a:cubicBezTo>
                <a:cubicBezTo>
                  <a:pt x="245" y="184"/>
                  <a:pt x="246" y="187"/>
                  <a:pt x="244" y="187"/>
                </a:cubicBezTo>
                <a:cubicBezTo>
                  <a:pt x="242" y="187"/>
                  <a:pt x="237" y="188"/>
                  <a:pt x="235" y="186"/>
                </a:cubicBezTo>
                <a:cubicBezTo>
                  <a:pt x="233" y="185"/>
                  <a:pt x="234" y="184"/>
                  <a:pt x="236" y="184"/>
                </a:cubicBezTo>
                <a:cubicBezTo>
                  <a:pt x="239" y="185"/>
                  <a:pt x="239" y="184"/>
                  <a:pt x="238" y="182"/>
                </a:cubicBezTo>
                <a:cubicBezTo>
                  <a:pt x="237" y="181"/>
                  <a:pt x="240" y="179"/>
                  <a:pt x="240" y="178"/>
                </a:cubicBezTo>
                <a:cubicBezTo>
                  <a:pt x="239" y="177"/>
                  <a:pt x="232" y="179"/>
                  <a:pt x="230" y="180"/>
                </a:cubicBezTo>
                <a:cubicBezTo>
                  <a:pt x="229" y="182"/>
                  <a:pt x="230" y="184"/>
                  <a:pt x="229" y="184"/>
                </a:cubicBezTo>
                <a:cubicBezTo>
                  <a:pt x="227" y="185"/>
                  <a:pt x="227" y="183"/>
                  <a:pt x="226" y="183"/>
                </a:cubicBezTo>
                <a:cubicBezTo>
                  <a:pt x="224" y="182"/>
                  <a:pt x="212" y="185"/>
                  <a:pt x="210" y="187"/>
                </a:cubicBezTo>
                <a:cubicBezTo>
                  <a:pt x="208" y="190"/>
                  <a:pt x="203" y="190"/>
                  <a:pt x="203" y="191"/>
                </a:cubicBezTo>
                <a:cubicBezTo>
                  <a:pt x="203" y="193"/>
                  <a:pt x="198" y="193"/>
                  <a:pt x="196" y="194"/>
                </a:cubicBezTo>
                <a:cubicBezTo>
                  <a:pt x="194" y="195"/>
                  <a:pt x="195" y="199"/>
                  <a:pt x="194" y="201"/>
                </a:cubicBezTo>
                <a:cubicBezTo>
                  <a:pt x="194" y="203"/>
                  <a:pt x="185" y="202"/>
                  <a:pt x="183" y="202"/>
                </a:cubicBezTo>
                <a:cubicBezTo>
                  <a:pt x="180" y="202"/>
                  <a:pt x="179" y="197"/>
                  <a:pt x="177" y="197"/>
                </a:cubicBezTo>
                <a:cubicBezTo>
                  <a:pt x="175" y="197"/>
                  <a:pt x="176" y="194"/>
                  <a:pt x="177" y="193"/>
                </a:cubicBezTo>
                <a:cubicBezTo>
                  <a:pt x="178" y="192"/>
                  <a:pt x="179" y="193"/>
                  <a:pt x="182" y="191"/>
                </a:cubicBezTo>
                <a:cubicBezTo>
                  <a:pt x="184" y="189"/>
                  <a:pt x="187" y="192"/>
                  <a:pt x="188" y="191"/>
                </a:cubicBezTo>
                <a:cubicBezTo>
                  <a:pt x="189" y="190"/>
                  <a:pt x="184" y="187"/>
                  <a:pt x="184" y="184"/>
                </a:cubicBezTo>
                <a:cubicBezTo>
                  <a:pt x="183" y="182"/>
                  <a:pt x="178" y="181"/>
                  <a:pt x="175" y="182"/>
                </a:cubicBezTo>
                <a:cubicBezTo>
                  <a:pt x="172" y="182"/>
                  <a:pt x="169" y="182"/>
                  <a:pt x="166" y="181"/>
                </a:cubicBezTo>
                <a:cubicBezTo>
                  <a:pt x="164" y="180"/>
                  <a:pt x="164" y="183"/>
                  <a:pt x="168" y="183"/>
                </a:cubicBezTo>
                <a:cubicBezTo>
                  <a:pt x="171" y="184"/>
                  <a:pt x="169" y="187"/>
                  <a:pt x="170" y="188"/>
                </a:cubicBezTo>
                <a:cubicBezTo>
                  <a:pt x="170" y="190"/>
                  <a:pt x="169" y="193"/>
                  <a:pt x="167" y="196"/>
                </a:cubicBezTo>
                <a:cubicBezTo>
                  <a:pt x="165" y="198"/>
                  <a:pt x="166" y="198"/>
                  <a:pt x="169" y="198"/>
                </a:cubicBezTo>
                <a:cubicBezTo>
                  <a:pt x="172" y="198"/>
                  <a:pt x="172" y="202"/>
                  <a:pt x="172" y="204"/>
                </a:cubicBezTo>
                <a:cubicBezTo>
                  <a:pt x="172" y="207"/>
                  <a:pt x="170" y="208"/>
                  <a:pt x="170" y="210"/>
                </a:cubicBezTo>
                <a:cubicBezTo>
                  <a:pt x="170" y="212"/>
                  <a:pt x="167" y="209"/>
                  <a:pt x="167" y="210"/>
                </a:cubicBezTo>
                <a:cubicBezTo>
                  <a:pt x="166" y="210"/>
                  <a:pt x="165" y="209"/>
                  <a:pt x="165" y="207"/>
                </a:cubicBezTo>
                <a:cubicBezTo>
                  <a:pt x="164" y="206"/>
                  <a:pt x="160" y="207"/>
                  <a:pt x="158" y="206"/>
                </a:cubicBezTo>
                <a:cubicBezTo>
                  <a:pt x="155" y="206"/>
                  <a:pt x="154" y="207"/>
                  <a:pt x="153" y="208"/>
                </a:cubicBezTo>
                <a:cubicBezTo>
                  <a:pt x="152" y="210"/>
                  <a:pt x="149" y="211"/>
                  <a:pt x="147" y="211"/>
                </a:cubicBezTo>
                <a:cubicBezTo>
                  <a:pt x="145" y="211"/>
                  <a:pt x="142" y="215"/>
                  <a:pt x="141" y="216"/>
                </a:cubicBezTo>
                <a:cubicBezTo>
                  <a:pt x="139" y="217"/>
                  <a:pt x="138" y="219"/>
                  <a:pt x="141" y="222"/>
                </a:cubicBezTo>
                <a:cubicBezTo>
                  <a:pt x="144" y="224"/>
                  <a:pt x="144" y="226"/>
                  <a:pt x="144" y="227"/>
                </a:cubicBezTo>
                <a:cubicBezTo>
                  <a:pt x="144" y="228"/>
                  <a:pt x="137" y="228"/>
                  <a:pt x="136" y="227"/>
                </a:cubicBezTo>
                <a:cubicBezTo>
                  <a:pt x="135" y="225"/>
                  <a:pt x="130" y="225"/>
                  <a:pt x="129" y="225"/>
                </a:cubicBezTo>
                <a:cubicBezTo>
                  <a:pt x="127" y="225"/>
                  <a:pt x="123" y="220"/>
                  <a:pt x="121" y="220"/>
                </a:cubicBezTo>
                <a:cubicBezTo>
                  <a:pt x="119" y="220"/>
                  <a:pt x="117" y="223"/>
                  <a:pt x="117" y="224"/>
                </a:cubicBezTo>
                <a:cubicBezTo>
                  <a:pt x="116" y="225"/>
                  <a:pt x="118" y="226"/>
                  <a:pt x="119" y="228"/>
                </a:cubicBezTo>
                <a:cubicBezTo>
                  <a:pt x="120" y="230"/>
                  <a:pt x="123" y="230"/>
                  <a:pt x="125" y="230"/>
                </a:cubicBezTo>
                <a:cubicBezTo>
                  <a:pt x="127" y="230"/>
                  <a:pt x="126" y="233"/>
                  <a:pt x="126" y="235"/>
                </a:cubicBezTo>
                <a:cubicBezTo>
                  <a:pt x="125" y="236"/>
                  <a:pt x="122" y="237"/>
                  <a:pt x="121" y="235"/>
                </a:cubicBezTo>
                <a:cubicBezTo>
                  <a:pt x="120" y="234"/>
                  <a:pt x="115" y="235"/>
                  <a:pt x="115" y="234"/>
                </a:cubicBezTo>
                <a:cubicBezTo>
                  <a:pt x="115" y="232"/>
                  <a:pt x="112" y="230"/>
                  <a:pt x="109" y="230"/>
                </a:cubicBezTo>
                <a:cubicBezTo>
                  <a:pt x="106" y="231"/>
                  <a:pt x="105" y="229"/>
                  <a:pt x="105" y="226"/>
                </a:cubicBezTo>
                <a:cubicBezTo>
                  <a:pt x="106" y="224"/>
                  <a:pt x="104" y="222"/>
                  <a:pt x="104" y="221"/>
                </a:cubicBezTo>
                <a:cubicBezTo>
                  <a:pt x="104" y="220"/>
                  <a:pt x="102" y="218"/>
                  <a:pt x="104" y="217"/>
                </a:cubicBezTo>
                <a:cubicBezTo>
                  <a:pt x="106" y="216"/>
                  <a:pt x="104" y="214"/>
                  <a:pt x="105" y="212"/>
                </a:cubicBezTo>
                <a:cubicBezTo>
                  <a:pt x="105" y="211"/>
                  <a:pt x="102" y="209"/>
                  <a:pt x="99" y="209"/>
                </a:cubicBezTo>
                <a:cubicBezTo>
                  <a:pt x="97" y="209"/>
                  <a:pt x="97" y="206"/>
                  <a:pt x="95" y="206"/>
                </a:cubicBezTo>
                <a:cubicBezTo>
                  <a:pt x="93" y="205"/>
                  <a:pt x="89" y="201"/>
                  <a:pt x="88" y="200"/>
                </a:cubicBezTo>
                <a:cubicBezTo>
                  <a:pt x="88" y="198"/>
                  <a:pt x="85" y="198"/>
                  <a:pt x="86" y="198"/>
                </a:cubicBezTo>
                <a:cubicBezTo>
                  <a:pt x="87" y="197"/>
                  <a:pt x="90" y="198"/>
                  <a:pt x="91" y="200"/>
                </a:cubicBezTo>
                <a:cubicBezTo>
                  <a:pt x="93" y="202"/>
                  <a:pt x="96" y="203"/>
                  <a:pt x="101" y="204"/>
                </a:cubicBezTo>
                <a:cubicBezTo>
                  <a:pt x="106" y="204"/>
                  <a:pt x="108" y="207"/>
                  <a:pt x="113" y="208"/>
                </a:cubicBezTo>
                <a:cubicBezTo>
                  <a:pt x="118" y="208"/>
                  <a:pt x="121" y="209"/>
                  <a:pt x="129" y="210"/>
                </a:cubicBezTo>
                <a:cubicBezTo>
                  <a:pt x="137" y="211"/>
                  <a:pt x="147" y="204"/>
                  <a:pt x="149" y="201"/>
                </a:cubicBezTo>
                <a:cubicBezTo>
                  <a:pt x="151" y="199"/>
                  <a:pt x="148" y="195"/>
                  <a:pt x="148" y="193"/>
                </a:cubicBezTo>
                <a:cubicBezTo>
                  <a:pt x="148" y="192"/>
                  <a:pt x="145" y="192"/>
                  <a:pt x="144" y="190"/>
                </a:cubicBezTo>
                <a:cubicBezTo>
                  <a:pt x="144" y="189"/>
                  <a:pt x="142" y="187"/>
                  <a:pt x="139" y="187"/>
                </a:cubicBezTo>
                <a:cubicBezTo>
                  <a:pt x="136" y="187"/>
                  <a:pt x="135" y="183"/>
                  <a:pt x="133" y="184"/>
                </a:cubicBezTo>
                <a:cubicBezTo>
                  <a:pt x="131" y="184"/>
                  <a:pt x="129" y="183"/>
                  <a:pt x="123" y="179"/>
                </a:cubicBezTo>
                <a:cubicBezTo>
                  <a:pt x="117" y="174"/>
                  <a:pt x="108" y="172"/>
                  <a:pt x="107" y="172"/>
                </a:cubicBezTo>
                <a:cubicBezTo>
                  <a:pt x="105" y="173"/>
                  <a:pt x="104" y="173"/>
                  <a:pt x="103" y="172"/>
                </a:cubicBezTo>
                <a:cubicBezTo>
                  <a:pt x="102" y="170"/>
                  <a:pt x="100" y="171"/>
                  <a:pt x="98" y="172"/>
                </a:cubicBezTo>
                <a:cubicBezTo>
                  <a:pt x="97" y="173"/>
                  <a:pt x="95" y="171"/>
                  <a:pt x="92" y="171"/>
                </a:cubicBezTo>
                <a:cubicBezTo>
                  <a:pt x="89" y="172"/>
                  <a:pt x="87" y="170"/>
                  <a:pt x="88" y="169"/>
                </a:cubicBezTo>
                <a:cubicBezTo>
                  <a:pt x="89" y="168"/>
                  <a:pt x="93" y="169"/>
                  <a:pt x="93" y="167"/>
                </a:cubicBezTo>
                <a:cubicBezTo>
                  <a:pt x="93" y="166"/>
                  <a:pt x="91" y="167"/>
                  <a:pt x="89" y="166"/>
                </a:cubicBezTo>
                <a:cubicBezTo>
                  <a:pt x="86" y="164"/>
                  <a:pt x="84" y="165"/>
                  <a:pt x="84" y="167"/>
                </a:cubicBezTo>
                <a:cubicBezTo>
                  <a:pt x="83" y="168"/>
                  <a:pt x="81" y="168"/>
                  <a:pt x="80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9"/>
                  <a:pt x="77" y="169"/>
                  <a:pt x="76" y="168"/>
                </a:cubicBezTo>
                <a:cubicBezTo>
                  <a:pt x="74" y="168"/>
                  <a:pt x="72" y="171"/>
                  <a:pt x="70" y="171"/>
                </a:cubicBezTo>
                <a:cubicBezTo>
                  <a:pt x="68" y="171"/>
                  <a:pt x="66" y="173"/>
                  <a:pt x="65" y="175"/>
                </a:cubicBezTo>
                <a:cubicBezTo>
                  <a:pt x="65" y="177"/>
                  <a:pt x="63" y="176"/>
                  <a:pt x="63" y="177"/>
                </a:cubicBezTo>
                <a:cubicBezTo>
                  <a:pt x="63" y="178"/>
                  <a:pt x="63" y="180"/>
                  <a:pt x="62" y="181"/>
                </a:cubicBezTo>
                <a:cubicBezTo>
                  <a:pt x="61" y="182"/>
                  <a:pt x="62" y="183"/>
                  <a:pt x="63" y="185"/>
                </a:cubicBezTo>
                <a:cubicBezTo>
                  <a:pt x="64" y="187"/>
                  <a:pt x="66" y="187"/>
                  <a:pt x="67" y="187"/>
                </a:cubicBezTo>
                <a:cubicBezTo>
                  <a:pt x="68" y="188"/>
                  <a:pt x="72" y="191"/>
                  <a:pt x="72" y="192"/>
                </a:cubicBezTo>
                <a:cubicBezTo>
                  <a:pt x="72" y="194"/>
                  <a:pt x="69" y="197"/>
                  <a:pt x="67" y="197"/>
                </a:cubicBezTo>
                <a:cubicBezTo>
                  <a:pt x="66" y="198"/>
                  <a:pt x="65" y="200"/>
                  <a:pt x="65" y="201"/>
                </a:cubicBezTo>
                <a:cubicBezTo>
                  <a:pt x="66" y="203"/>
                  <a:pt x="70" y="208"/>
                  <a:pt x="72" y="212"/>
                </a:cubicBezTo>
                <a:cubicBezTo>
                  <a:pt x="74" y="216"/>
                  <a:pt x="71" y="214"/>
                  <a:pt x="70" y="216"/>
                </a:cubicBezTo>
                <a:cubicBezTo>
                  <a:pt x="68" y="218"/>
                  <a:pt x="70" y="220"/>
                  <a:pt x="71" y="221"/>
                </a:cubicBezTo>
                <a:cubicBezTo>
                  <a:pt x="71" y="222"/>
                  <a:pt x="69" y="222"/>
                  <a:pt x="69" y="223"/>
                </a:cubicBezTo>
                <a:cubicBezTo>
                  <a:pt x="69" y="224"/>
                  <a:pt x="72" y="225"/>
                  <a:pt x="73" y="225"/>
                </a:cubicBezTo>
                <a:cubicBezTo>
                  <a:pt x="73" y="226"/>
                  <a:pt x="71" y="227"/>
                  <a:pt x="72" y="229"/>
                </a:cubicBezTo>
                <a:cubicBezTo>
                  <a:pt x="73" y="231"/>
                  <a:pt x="75" y="231"/>
                  <a:pt x="75" y="233"/>
                </a:cubicBezTo>
                <a:cubicBezTo>
                  <a:pt x="75" y="235"/>
                  <a:pt x="71" y="235"/>
                  <a:pt x="71" y="236"/>
                </a:cubicBezTo>
                <a:cubicBezTo>
                  <a:pt x="71" y="238"/>
                  <a:pt x="77" y="240"/>
                  <a:pt x="80" y="243"/>
                </a:cubicBezTo>
                <a:cubicBezTo>
                  <a:pt x="82" y="246"/>
                  <a:pt x="82" y="247"/>
                  <a:pt x="81" y="249"/>
                </a:cubicBezTo>
                <a:cubicBezTo>
                  <a:pt x="80" y="252"/>
                  <a:pt x="73" y="255"/>
                  <a:pt x="71" y="258"/>
                </a:cubicBezTo>
                <a:cubicBezTo>
                  <a:pt x="70" y="262"/>
                  <a:pt x="64" y="264"/>
                  <a:pt x="61" y="267"/>
                </a:cubicBezTo>
                <a:cubicBezTo>
                  <a:pt x="60" y="268"/>
                  <a:pt x="58" y="270"/>
                  <a:pt x="57" y="271"/>
                </a:cubicBezTo>
                <a:cubicBezTo>
                  <a:pt x="59" y="271"/>
                  <a:pt x="60" y="271"/>
                  <a:pt x="60" y="270"/>
                </a:cubicBezTo>
                <a:cubicBezTo>
                  <a:pt x="62" y="269"/>
                  <a:pt x="63" y="273"/>
                  <a:pt x="65" y="275"/>
                </a:cubicBezTo>
                <a:cubicBezTo>
                  <a:pt x="66" y="276"/>
                  <a:pt x="70" y="275"/>
                  <a:pt x="71" y="276"/>
                </a:cubicBezTo>
                <a:cubicBezTo>
                  <a:pt x="72" y="277"/>
                  <a:pt x="70" y="277"/>
                  <a:pt x="67" y="277"/>
                </a:cubicBezTo>
                <a:cubicBezTo>
                  <a:pt x="65" y="276"/>
                  <a:pt x="64" y="278"/>
                  <a:pt x="61" y="279"/>
                </a:cubicBezTo>
                <a:cubicBezTo>
                  <a:pt x="58" y="280"/>
                  <a:pt x="58" y="281"/>
                  <a:pt x="57" y="282"/>
                </a:cubicBezTo>
                <a:cubicBezTo>
                  <a:pt x="59" y="284"/>
                  <a:pt x="57" y="284"/>
                  <a:pt x="56" y="286"/>
                </a:cubicBezTo>
                <a:cubicBezTo>
                  <a:pt x="55" y="288"/>
                  <a:pt x="54" y="289"/>
                  <a:pt x="54" y="290"/>
                </a:cubicBezTo>
                <a:cubicBezTo>
                  <a:pt x="54" y="291"/>
                  <a:pt x="54" y="292"/>
                  <a:pt x="54" y="294"/>
                </a:cubicBezTo>
                <a:cubicBezTo>
                  <a:pt x="54" y="296"/>
                  <a:pt x="55" y="296"/>
                  <a:pt x="56" y="297"/>
                </a:cubicBezTo>
                <a:cubicBezTo>
                  <a:pt x="57" y="299"/>
                  <a:pt x="55" y="299"/>
                  <a:pt x="54" y="300"/>
                </a:cubicBezTo>
                <a:cubicBezTo>
                  <a:pt x="53" y="301"/>
                  <a:pt x="54" y="302"/>
                  <a:pt x="55" y="303"/>
                </a:cubicBezTo>
                <a:cubicBezTo>
                  <a:pt x="56" y="305"/>
                  <a:pt x="56" y="306"/>
                  <a:pt x="56" y="307"/>
                </a:cubicBezTo>
                <a:cubicBezTo>
                  <a:pt x="55" y="308"/>
                  <a:pt x="57" y="310"/>
                  <a:pt x="58" y="311"/>
                </a:cubicBezTo>
                <a:cubicBezTo>
                  <a:pt x="59" y="312"/>
                  <a:pt x="59" y="315"/>
                  <a:pt x="60" y="316"/>
                </a:cubicBezTo>
                <a:cubicBezTo>
                  <a:pt x="60" y="317"/>
                  <a:pt x="62" y="317"/>
                  <a:pt x="63" y="317"/>
                </a:cubicBezTo>
                <a:cubicBezTo>
                  <a:pt x="65" y="317"/>
                  <a:pt x="66" y="317"/>
                  <a:pt x="67" y="319"/>
                </a:cubicBezTo>
                <a:cubicBezTo>
                  <a:pt x="67" y="320"/>
                  <a:pt x="69" y="319"/>
                  <a:pt x="70" y="319"/>
                </a:cubicBezTo>
                <a:cubicBezTo>
                  <a:pt x="72" y="318"/>
                  <a:pt x="76" y="320"/>
                  <a:pt x="77" y="321"/>
                </a:cubicBezTo>
                <a:cubicBezTo>
                  <a:pt x="78" y="321"/>
                  <a:pt x="77" y="324"/>
                  <a:pt x="77" y="325"/>
                </a:cubicBezTo>
                <a:cubicBezTo>
                  <a:pt x="78" y="327"/>
                  <a:pt x="77" y="329"/>
                  <a:pt x="78" y="330"/>
                </a:cubicBezTo>
                <a:cubicBezTo>
                  <a:pt x="80" y="331"/>
                  <a:pt x="79" y="334"/>
                  <a:pt x="81" y="334"/>
                </a:cubicBezTo>
                <a:cubicBezTo>
                  <a:pt x="83" y="335"/>
                  <a:pt x="84" y="338"/>
                  <a:pt x="85" y="338"/>
                </a:cubicBezTo>
                <a:cubicBezTo>
                  <a:pt x="87" y="339"/>
                  <a:pt x="89" y="340"/>
                  <a:pt x="89" y="342"/>
                </a:cubicBezTo>
                <a:cubicBezTo>
                  <a:pt x="89" y="343"/>
                  <a:pt x="87" y="344"/>
                  <a:pt x="86" y="345"/>
                </a:cubicBezTo>
                <a:cubicBezTo>
                  <a:pt x="84" y="346"/>
                  <a:pt x="82" y="343"/>
                  <a:pt x="81" y="344"/>
                </a:cubicBezTo>
                <a:cubicBezTo>
                  <a:pt x="80" y="345"/>
                  <a:pt x="81" y="347"/>
                  <a:pt x="82" y="351"/>
                </a:cubicBezTo>
                <a:cubicBezTo>
                  <a:pt x="83" y="354"/>
                  <a:pt x="83" y="354"/>
                  <a:pt x="85" y="354"/>
                </a:cubicBezTo>
                <a:cubicBezTo>
                  <a:pt x="86" y="354"/>
                  <a:pt x="87" y="353"/>
                  <a:pt x="88" y="353"/>
                </a:cubicBezTo>
                <a:cubicBezTo>
                  <a:pt x="89" y="352"/>
                  <a:pt x="91" y="353"/>
                  <a:pt x="93" y="352"/>
                </a:cubicBezTo>
                <a:cubicBezTo>
                  <a:pt x="94" y="352"/>
                  <a:pt x="97" y="352"/>
                  <a:pt x="98" y="353"/>
                </a:cubicBezTo>
                <a:cubicBezTo>
                  <a:pt x="99" y="354"/>
                  <a:pt x="100" y="357"/>
                  <a:pt x="99" y="358"/>
                </a:cubicBezTo>
                <a:cubicBezTo>
                  <a:pt x="98" y="359"/>
                  <a:pt x="100" y="361"/>
                  <a:pt x="101" y="362"/>
                </a:cubicBezTo>
                <a:cubicBezTo>
                  <a:pt x="101" y="364"/>
                  <a:pt x="105" y="363"/>
                  <a:pt x="106" y="363"/>
                </a:cubicBezTo>
                <a:cubicBezTo>
                  <a:pt x="107" y="364"/>
                  <a:pt x="109" y="367"/>
                  <a:pt x="109" y="369"/>
                </a:cubicBezTo>
                <a:cubicBezTo>
                  <a:pt x="108" y="370"/>
                  <a:pt x="110" y="370"/>
                  <a:pt x="111" y="370"/>
                </a:cubicBezTo>
                <a:cubicBezTo>
                  <a:pt x="112" y="370"/>
                  <a:pt x="113" y="371"/>
                  <a:pt x="115" y="372"/>
                </a:cubicBezTo>
                <a:cubicBezTo>
                  <a:pt x="116" y="372"/>
                  <a:pt x="117" y="372"/>
                  <a:pt x="118" y="371"/>
                </a:cubicBezTo>
                <a:cubicBezTo>
                  <a:pt x="119" y="370"/>
                  <a:pt x="121" y="370"/>
                  <a:pt x="122" y="371"/>
                </a:cubicBezTo>
                <a:cubicBezTo>
                  <a:pt x="123" y="372"/>
                  <a:pt x="125" y="374"/>
                  <a:pt x="125" y="375"/>
                </a:cubicBezTo>
                <a:cubicBezTo>
                  <a:pt x="125" y="375"/>
                  <a:pt x="129" y="375"/>
                  <a:pt x="131" y="375"/>
                </a:cubicBezTo>
                <a:cubicBezTo>
                  <a:pt x="133" y="376"/>
                  <a:pt x="135" y="376"/>
                  <a:pt x="137" y="377"/>
                </a:cubicBezTo>
                <a:cubicBezTo>
                  <a:pt x="138" y="378"/>
                  <a:pt x="140" y="378"/>
                  <a:pt x="140" y="379"/>
                </a:cubicBezTo>
                <a:cubicBezTo>
                  <a:pt x="141" y="381"/>
                  <a:pt x="138" y="382"/>
                  <a:pt x="138" y="382"/>
                </a:cubicBezTo>
                <a:cubicBezTo>
                  <a:pt x="138" y="383"/>
                  <a:pt x="140" y="383"/>
                  <a:pt x="140" y="384"/>
                </a:cubicBezTo>
                <a:cubicBezTo>
                  <a:pt x="140" y="385"/>
                  <a:pt x="138" y="385"/>
                  <a:pt x="138" y="386"/>
                </a:cubicBezTo>
                <a:cubicBezTo>
                  <a:pt x="137" y="387"/>
                  <a:pt x="139" y="388"/>
                  <a:pt x="139" y="389"/>
                </a:cubicBezTo>
                <a:cubicBezTo>
                  <a:pt x="140" y="389"/>
                  <a:pt x="138" y="392"/>
                  <a:pt x="138" y="393"/>
                </a:cubicBezTo>
                <a:cubicBezTo>
                  <a:pt x="138" y="394"/>
                  <a:pt x="133" y="393"/>
                  <a:pt x="132" y="393"/>
                </a:cubicBezTo>
                <a:cubicBezTo>
                  <a:pt x="131" y="393"/>
                  <a:pt x="128" y="396"/>
                  <a:pt x="127" y="396"/>
                </a:cubicBezTo>
                <a:cubicBezTo>
                  <a:pt x="126" y="396"/>
                  <a:pt x="127" y="398"/>
                  <a:pt x="127" y="400"/>
                </a:cubicBezTo>
                <a:cubicBezTo>
                  <a:pt x="130" y="399"/>
                  <a:pt x="134" y="399"/>
                  <a:pt x="134" y="399"/>
                </a:cubicBezTo>
                <a:cubicBezTo>
                  <a:pt x="135" y="401"/>
                  <a:pt x="127" y="404"/>
                  <a:pt x="125" y="404"/>
                </a:cubicBezTo>
                <a:cubicBezTo>
                  <a:pt x="124" y="405"/>
                  <a:pt x="128" y="407"/>
                  <a:pt x="128" y="408"/>
                </a:cubicBezTo>
                <a:cubicBezTo>
                  <a:pt x="128" y="409"/>
                  <a:pt x="124" y="410"/>
                  <a:pt x="124" y="412"/>
                </a:cubicBezTo>
                <a:cubicBezTo>
                  <a:pt x="124" y="415"/>
                  <a:pt x="123" y="415"/>
                  <a:pt x="120" y="415"/>
                </a:cubicBezTo>
                <a:cubicBezTo>
                  <a:pt x="118" y="415"/>
                  <a:pt x="117" y="417"/>
                  <a:pt x="118" y="417"/>
                </a:cubicBezTo>
                <a:cubicBezTo>
                  <a:pt x="119" y="417"/>
                  <a:pt x="119" y="420"/>
                  <a:pt x="124" y="421"/>
                </a:cubicBezTo>
                <a:cubicBezTo>
                  <a:pt x="128" y="422"/>
                  <a:pt x="133" y="426"/>
                  <a:pt x="137" y="430"/>
                </a:cubicBezTo>
                <a:cubicBezTo>
                  <a:pt x="137" y="431"/>
                  <a:pt x="138" y="431"/>
                  <a:pt x="138" y="432"/>
                </a:cubicBezTo>
                <a:cubicBezTo>
                  <a:pt x="139" y="431"/>
                  <a:pt x="140" y="431"/>
                  <a:pt x="141" y="431"/>
                </a:cubicBezTo>
                <a:cubicBezTo>
                  <a:pt x="143" y="430"/>
                  <a:pt x="147" y="432"/>
                  <a:pt x="149" y="433"/>
                </a:cubicBezTo>
                <a:cubicBezTo>
                  <a:pt x="151" y="435"/>
                  <a:pt x="159" y="433"/>
                  <a:pt x="160" y="434"/>
                </a:cubicBezTo>
                <a:cubicBezTo>
                  <a:pt x="161" y="435"/>
                  <a:pt x="163" y="437"/>
                  <a:pt x="164" y="437"/>
                </a:cubicBezTo>
                <a:cubicBezTo>
                  <a:pt x="166" y="437"/>
                  <a:pt x="167" y="440"/>
                  <a:pt x="168" y="439"/>
                </a:cubicBezTo>
                <a:cubicBezTo>
                  <a:pt x="170" y="438"/>
                  <a:pt x="174" y="438"/>
                  <a:pt x="175" y="438"/>
                </a:cubicBezTo>
                <a:cubicBezTo>
                  <a:pt x="177" y="438"/>
                  <a:pt x="177" y="439"/>
                  <a:pt x="178" y="439"/>
                </a:cubicBezTo>
                <a:cubicBezTo>
                  <a:pt x="179" y="439"/>
                  <a:pt x="179" y="443"/>
                  <a:pt x="180" y="443"/>
                </a:cubicBezTo>
                <a:cubicBezTo>
                  <a:pt x="181" y="443"/>
                  <a:pt x="184" y="446"/>
                  <a:pt x="186" y="446"/>
                </a:cubicBezTo>
                <a:cubicBezTo>
                  <a:pt x="189" y="446"/>
                  <a:pt x="191" y="450"/>
                  <a:pt x="192" y="450"/>
                </a:cubicBezTo>
                <a:cubicBezTo>
                  <a:pt x="193" y="450"/>
                  <a:pt x="194" y="451"/>
                  <a:pt x="195" y="450"/>
                </a:cubicBezTo>
                <a:cubicBezTo>
                  <a:pt x="195" y="448"/>
                  <a:pt x="198" y="449"/>
                  <a:pt x="199" y="447"/>
                </a:cubicBezTo>
                <a:cubicBezTo>
                  <a:pt x="195" y="442"/>
                  <a:pt x="191" y="437"/>
                  <a:pt x="191" y="435"/>
                </a:cubicBezTo>
                <a:cubicBezTo>
                  <a:pt x="191" y="431"/>
                  <a:pt x="193" y="429"/>
                  <a:pt x="189" y="425"/>
                </a:cubicBezTo>
                <a:cubicBezTo>
                  <a:pt x="184" y="422"/>
                  <a:pt x="189" y="419"/>
                  <a:pt x="192" y="415"/>
                </a:cubicBezTo>
                <a:cubicBezTo>
                  <a:pt x="195" y="412"/>
                  <a:pt x="201" y="410"/>
                  <a:pt x="204" y="408"/>
                </a:cubicBezTo>
                <a:cubicBezTo>
                  <a:pt x="204" y="407"/>
                  <a:pt x="203" y="407"/>
                  <a:pt x="202" y="406"/>
                </a:cubicBezTo>
                <a:cubicBezTo>
                  <a:pt x="199" y="405"/>
                  <a:pt x="198" y="404"/>
                  <a:pt x="200" y="403"/>
                </a:cubicBezTo>
                <a:cubicBezTo>
                  <a:pt x="203" y="403"/>
                  <a:pt x="202" y="402"/>
                  <a:pt x="200" y="399"/>
                </a:cubicBezTo>
                <a:cubicBezTo>
                  <a:pt x="197" y="397"/>
                  <a:pt x="197" y="394"/>
                  <a:pt x="195" y="394"/>
                </a:cubicBezTo>
                <a:cubicBezTo>
                  <a:pt x="194" y="394"/>
                  <a:pt x="192" y="394"/>
                  <a:pt x="190" y="395"/>
                </a:cubicBezTo>
                <a:cubicBezTo>
                  <a:pt x="189" y="395"/>
                  <a:pt x="189" y="393"/>
                  <a:pt x="189" y="391"/>
                </a:cubicBezTo>
                <a:cubicBezTo>
                  <a:pt x="189" y="389"/>
                  <a:pt x="186" y="389"/>
                  <a:pt x="185" y="388"/>
                </a:cubicBezTo>
                <a:cubicBezTo>
                  <a:pt x="185" y="387"/>
                  <a:pt x="186" y="384"/>
                  <a:pt x="187" y="384"/>
                </a:cubicBezTo>
                <a:cubicBezTo>
                  <a:pt x="187" y="384"/>
                  <a:pt x="189" y="383"/>
                  <a:pt x="189" y="382"/>
                </a:cubicBezTo>
                <a:cubicBezTo>
                  <a:pt x="189" y="381"/>
                  <a:pt x="186" y="381"/>
                  <a:pt x="187" y="378"/>
                </a:cubicBezTo>
                <a:cubicBezTo>
                  <a:pt x="188" y="376"/>
                  <a:pt x="191" y="376"/>
                  <a:pt x="191" y="374"/>
                </a:cubicBezTo>
                <a:cubicBezTo>
                  <a:pt x="191" y="372"/>
                  <a:pt x="193" y="370"/>
                  <a:pt x="195" y="372"/>
                </a:cubicBezTo>
                <a:cubicBezTo>
                  <a:pt x="197" y="373"/>
                  <a:pt x="198" y="377"/>
                  <a:pt x="200" y="376"/>
                </a:cubicBezTo>
                <a:cubicBezTo>
                  <a:pt x="203" y="375"/>
                  <a:pt x="201" y="373"/>
                  <a:pt x="201" y="372"/>
                </a:cubicBezTo>
                <a:cubicBezTo>
                  <a:pt x="200" y="371"/>
                  <a:pt x="200" y="369"/>
                  <a:pt x="203" y="368"/>
                </a:cubicBezTo>
                <a:cubicBezTo>
                  <a:pt x="205" y="368"/>
                  <a:pt x="204" y="365"/>
                  <a:pt x="206" y="365"/>
                </a:cubicBezTo>
                <a:cubicBezTo>
                  <a:pt x="208" y="365"/>
                  <a:pt x="212" y="362"/>
                  <a:pt x="214" y="362"/>
                </a:cubicBezTo>
                <a:cubicBezTo>
                  <a:pt x="215" y="361"/>
                  <a:pt x="218" y="359"/>
                  <a:pt x="219" y="360"/>
                </a:cubicBezTo>
                <a:cubicBezTo>
                  <a:pt x="220" y="361"/>
                  <a:pt x="222" y="362"/>
                  <a:pt x="222" y="360"/>
                </a:cubicBezTo>
                <a:cubicBezTo>
                  <a:pt x="223" y="358"/>
                  <a:pt x="227" y="359"/>
                  <a:pt x="227" y="360"/>
                </a:cubicBezTo>
                <a:cubicBezTo>
                  <a:pt x="228" y="361"/>
                  <a:pt x="233" y="361"/>
                  <a:pt x="235" y="362"/>
                </a:cubicBezTo>
                <a:cubicBezTo>
                  <a:pt x="237" y="364"/>
                  <a:pt x="241" y="366"/>
                  <a:pt x="241" y="367"/>
                </a:cubicBezTo>
                <a:cubicBezTo>
                  <a:pt x="241" y="369"/>
                  <a:pt x="243" y="370"/>
                  <a:pt x="243" y="368"/>
                </a:cubicBezTo>
                <a:cubicBezTo>
                  <a:pt x="243" y="366"/>
                  <a:pt x="244" y="367"/>
                  <a:pt x="247" y="368"/>
                </a:cubicBezTo>
                <a:cubicBezTo>
                  <a:pt x="249" y="370"/>
                  <a:pt x="253" y="369"/>
                  <a:pt x="253" y="368"/>
                </a:cubicBezTo>
                <a:cubicBezTo>
                  <a:pt x="254" y="366"/>
                  <a:pt x="259" y="364"/>
                  <a:pt x="260" y="366"/>
                </a:cubicBezTo>
                <a:cubicBezTo>
                  <a:pt x="262" y="367"/>
                  <a:pt x="262" y="368"/>
                  <a:pt x="264" y="366"/>
                </a:cubicBezTo>
                <a:cubicBezTo>
                  <a:pt x="266" y="364"/>
                  <a:pt x="270" y="364"/>
                  <a:pt x="271" y="366"/>
                </a:cubicBezTo>
                <a:cubicBezTo>
                  <a:pt x="271" y="368"/>
                  <a:pt x="273" y="368"/>
                  <a:pt x="275" y="368"/>
                </a:cubicBezTo>
                <a:cubicBezTo>
                  <a:pt x="277" y="368"/>
                  <a:pt x="277" y="371"/>
                  <a:pt x="279" y="370"/>
                </a:cubicBezTo>
                <a:cubicBezTo>
                  <a:pt x="280" y="370"/>
                  <a:pt x="280" y="367"/>
                  <a:pt x="281" y="367"/>
                </a:cubicBezTo>
                <a:cubicBezTo>
                  <a:pt x="283" y="367"/>
                  <a:pt x="284" y="369"/>
                  <a:pt x="286" y="369"/>
                </a:cubicBezTo>
                <a:cubicBezTo>
                  <a:pt x="289" y="369"/>
                  <a:pt x="291" y="369"/>
                  <a:pt x="291" y="367"/>
                </a:cubicBezTo>
                <a:cubicBezTo>
                  <a:pt x="291" y="365"/>
                  <a:pt x="290" y="362"/>
                  <a:pt x="289" y="362"/>
                </a:cubicBezTo>
                <a:cubicBezTo>
                  <a:pt x="287" y="362"/>
                  <a:pt x="286" y="360"/>
                  <a:pt x="284" y="360"/>
                </a:cubicBezTo>
                <a:cubicBezTo>
                  <a:pt x="282" y="360"/>
                  <a:pt x="280" y="357"/>
                  <a:pt x="282" y="357"/>
                </a:cubicBezTo>
                <a:cubicBezTo>
                  <a:pt x="284" y="356"/>
                  <a:pt x="287" y="355"/>
                  <a:pt x="286" y="353"/>
                </a:cubicBezTo>
                <a:cubicBezTo>
                  <a:pt x="286" y="352"/>
                  <a:pt x="285" y="348"/>
                  <a:pt x="288" y="348"/>
                </a:cubicBezTo>
                <a:cubicBezTo>
                  <a:pt x="290" y="348"/>
                  <a:pt x="295" y="348"/>
                  <a:pt x="295" y="347"/>
                </a:cubicBezTo>
                <a:cubicBezTo>
                  <a:pt x="295" y="346"/>
                  <a:pt x="290" y="345"/>
                  <a:pt x="289" y="344"/>
                </a:cubicBezTo>
                <a:cubicBezTo>
                  <a:pt x="288" y="342"/>
                  <a:pt x="288" y="339"/>
                  <a:pt x="288" y="338"/>
                </a:cubicBezTo>
                <a:cubicBezTo>
                  <a:pt x="289" y="337"/>
                  <a:pt x="292" y="338"/>
                  <a:pt x="294" y="338"/>
                </a:cubicBezTo>
                <a:cubicBezTo>
                  <a:pt x="296" y="337"/>
                  <a:pt x="300" y="339"/>
                  <a:pt x="302" y="337"/>
                </a:cubicBezTo>
                <a:cubicBezTo>
                  <a:pt x="305" y="335"/>
                  <a:pt x="310" y="335"/>
                  <a:pt x="313" y="335"/>
                </a:cubicBezTo>
                <a:cubicBezTo>
                  <a:pt x="316" y="335"/>
                  <a:pt x="318" y="333"/>
                  <a:pt x="320" y="333"/>
                </a:cubicBezTo>
                <a:cubicBezTo>
                  <a:pt x="322" y="332"/>
                  <a:pt x="328" y="331"/>
                  <a:pt x="330" y="331"/>
                </a:cubicBezTo>
                <a:cubicBezTo>
                  <a:pt x="331" y="330"/>
                  <a:pt x="339" y="329"/>
                  <a:pt x="340" y="327"/>
                </a:cubicBezTo>
                <a:cubicBezTo>
                  <a:pt x="340" y="326"/>
                  <a:pt x="347" y="325"/>
                  <a:pt x="348" y="325"/>
                </a:cubicBezTo>
                <a:cubicBezTo>
                  <a:pt x="350" y="326"/>
                  <a:pt x="352" y="327"/>
                  <a:pt x="354" y="326"/>
                </a:cubicBezTo>
                <a:cubicBezTo>
                  <a:pt x="355" y="326"/>
                  <a:pt x="358" y="327"/>
                  <a:pt x="358" y="329"/>
                </a:cubicBezTo>
                <a:cubicBezTo>
                  <a:pt x="358" y="331"/>
                  <a:pt x="359" y="332"/>
                  <a:pt x="359" y="334"/>
                </a:cubicBezTo>
                <a:cubicBezTo>
                  <a:pt x="359" y="335"/>
                  <a:pt x="358" y="336"/>
                  <a:pt x="359" y="337"/>
                </a:cubicBezTo>
                <a:cubicBezTo>
                  <a:pt x="359" y="338"/>
                  <a:pt x="364" y="337"/>
                  <a:pt x="365" y="336"/>
                </a:cubicBezTo>
                <a:cubicBezTo>
                  <a:pt x="366" y="334"/>
                  <a:pt x="367" y="336"/>
                  <a:pt x="367" y="337"/>
                </a:cubicBezTo>
                <a:cubicBezTo>
                  <a:pt x="367" y="338"/>
                  <a:pt x="369" y="339"/>
                  <a:pt x="369" y="338"/>
                </a:cubicBezTo>
                <a:cubicBezTo>
                  <a:pt x="369" y="336"/>
                  <a:pt x="372" y="337"/>
                  <a:pt x="373" y="338"/>
                </a:cubicBezTo>
                <a:cubicBezTo>
                  <a:pt x="373" y="339"/>
                  <a:pt x="376" y="337"/>
                  <a:pt x="376" y="339"/>
                </a:cubicBezTo>
                <a:cubicBezTo>
                  <a:pt x="376" y="340"/>
                  <a:pt x="372" y="341"/>
                  <a:pt x="374" y="343"/>
                </a:cubicBezTo>
                <a:cubicBezTo>
                  <a:pt x="376" y="345"/>
                  <a:pt x="377" y="341"/>
                  <a:pt x="379" y="342"/>
                </a:cubicBezTo>
                <a:cubicBezTo>
                  <a:pt x="381" y="343"/>
                  <a:pt x="384" y="339"/>
                  <a:pt x="386" y="339"/>
                </a:cubicBezTo>
                <a:cubicBezTo>
                  <a:pt x="389" y="338"/>
                  <a:pt x="391" y="336"/>
                  <a:pt x="393" y="335"/>
                </a:cubicBezTo>
                <a:cubicBezTo>
                  <a:pt x="395" y="334"/>
                  <a:pt x="399" y="335"/>
                  <a:pt x="397" y="336"/>
                </a:cubicBezTo>
                <a:cubicBezTo>
                  <a:pt x="396" y="337"/>
                  <a:pt x="395" y="339"/>
                  <a:pt x="399" y="341"/>
                </a:cubicBezTo>
                <a:cubicBezTo>
                  <a:pt x="404" y="343"/>
                  <a:pt x="409" y="352"/>
                  <a:pt x="412" y="356"/>
                </a:cubicBezTo>
                <a:cubicBezTo>
                  <a:pt x="415" y="360"/>
                  <a:pt x="418" y="368"/>
                  <a:pt x="419" y="368"/>
                </a:cubicBezTo>
                <a:cubicBezTo>
                  <a:pt x="421" y="368"/>
                  <a:pt x="421" y="364"/>
                  <a:pt x="423" y="364"/>
                </a:cubicBezTo>
                <a:cubicBezTo>
                  <a:pt x="425" y="363"/>
                  <a:pt x="426" y="367"/>
                  <a:pt x="428" y="368"/>
                </a:cubicBezTo>
                <a:cubicBezTo>
                  <a:pt x="431" y="368"/>
                  <a:pt x="433" y="369"/>
                  <a:pt x="435" y="369"/>
                </a:cubicBezTo>
                <a:cubicBezTo>
                  <a:pt x="437" y="368"/>
                  <a:pt x="441" y="366"/>
                  <a:pt x="442" y="367"/>
                </a:cubicBezTo>
                <a:cubicBezTo>
                  <a:pt x="443" y="368"/>
                  <a:pt x="445" y="368"/>
                  <a:pt x="446" y="370"/>
                </a:cubicBezTo>
                <a:cubicBezTo>
                  <a:pt x="448" y="373"/>
                  <a:pt x="450" y="374"/>
                  <a:pt x="451" y="374"/>
                </a:cubicBezTo>
                <a:cubicBezTo>
                  <a:pt x="452" y="374"/>
                  <a:pt x="452" y="375"/>
                  <a:pt x="452" y="377"/>
                </a:cubicBezTo>
                <a:cubicBezTo>
                  <a:pt x="452" y="378"/>
                  <a:pt x="454" y="379"/>
                  <a:pt x="456" y="379"/>
                </a:cubicBezTo>
                <a:cubicBezTo>
                  <a:pt x="457" y="379"/>
                  <a:pt x="460" y="379"/>
                  <a:pt x="461" y="378"/>
                </a:cubicBezTo>
                <a:cubicBezTo>
                  <a:pt x="462" y="378"/>
                  <a:pt x="463" y="377"/>
                  <a:pt x="464" y="379"/>
                </a:cubicBezTo>
                <a:cubicBezTo>
                  <a:pt x="464" y="380"/>
                  <a:pt x="466" y="382"/>
                  <a:pt x="467" y="382"/>
                </a:cubicBezTo>
                <a:cubicBezTo>
                  <a:pt x="468" y="382"/>
                  <a:pt x="471" y="383"/>
                  <a:pt x="471" y="382"/>
                </a:cubicBezTo>
                <a:cubicBezTo>
                  <a:pt x="471" y="381"/>
                  <a:pt x="474" y="381"/>
                  <a:pt x="475" y="380"/>
                </a:cubicBezTo>
                <a:cubicBezTo>
                  <a:pt x="477" y="380"/>
                  <a:pt x="481" y="379"/>
                  <a:pt x="482" y="378"/>
                </a:cubicBezTo>
                <a:cubicBezTo>
                  <a:pt x="483" y="376"/>
                  <a:pt x="486" y="376"/>
                  <a:pt x="487" y="375"/>
                </a:cubicBezTo>
                <a:cubicBezTo>
                  <a:pt x="488" y="373"/>
                  <a:pt x="491" y="373"/>
                  <a:pt x="492" y="371"/>
                </a:cubicBezTo>
                <a:cubicBezTo>
                  <a:pt x="492" y="370"/>
                  <a:pt x="496" y="370"/>
                  <a:pt x="496" y="369"/>
                </a:cubicBezTo>
                <a:cubicBezTo>
                  <a:pt x="497" y="368"/>
                  <a:pt x="500" y="368"/>
                  <a:pt x="501" y="369"/>
                </a:cubicBezTo>
                <a:cubicBezTo>
                  <a:pt x="502" y="369"/>
                  <a:pt x="510" y="370"/>
                  <a:pt x="511" y="370"/>
                </a:cubicBezTo>
                <a:cubicBezTo>
                  <a:pt x="512" y="370"/>
                  <a:pt x="512" y="374"/>
                  <a:pt x="513" y="374"/>
                </a:cubicBezTo>
                <a:cubicBezTo>
                  <a:pt x="514" y="374"/>
                  <a:pt x="518" y="377"/>
                  <a:pt x="519" y="376"/>
                </a:cubicBezTo>
                <a:cubicBezTo>
                  <a:pt x="520" y="376"/>
                  <a:pt x="522" y="375"/>
                  <a:pt x="524" y="376"/>
                </a:cubicBezTo>
                <a:cubicBezTo>
                  <a:pt x="526" y="377"/>
                  <a:pt x="528" y="379"/>
                  <a:pt x="529" y="377"/>
                </a:cubicBezTo>
                <a:cubicBezTo>
                  <a:pt x="530" y="376"/>
                  <a:pt x="534" y="375"/>
                  <a:pt x="535" y="375"/>
                </a:cubicBezTo>
                <a:cubicBezTo>
                  <a:pt x="535" y="374"/>
                  <a:pt x="536" y="371"/>
                  <a:pt x="535" y="370"/>
                </a:cubicBezTo>
                <a:cubicBezTo>
                  <a:pt x="534" y="370"/>
                  <a:pt x="533" y="366"/>
                  <a:pt x="532" y="365"/>
                </a:cubicBezTo>
                <a:cubicBezTo>
                  <a:pt x="532" y="363"/>
                  <a:pt x="535" y="363"/>
                  <a:pt x="535" y="361"/>
                </a:cubicBezTo>
                <a:cubicBezTo>
                  <a:pt x="536" y="360"/>
                  <a:pt x="538" y="360"/>
                  <a:pt x="539" y="359"/>
                </a:cubicBezTo>
                <a:cubicBezTo>
                  <a:pt x="540" y="358"/>
                  <a:pt x="540" y="356"/>
                  <a:pt x="541" y="357"/>
                </a:cubicBezTo>
                <a:cubicBezTo>
                  <a:pt x="543" y="357"/>
                  <a:pt x="546" y="358"/>
                  <a:pt x="546" y="359"/>
                </a:cubicBezTo>
                <a:cubicBezTo>
                  <a:pt x="547" y="359"/>
                  <a:pt x="549" y="360"/>
                  <a:pt x="551" y="360"/>
                </a:cubicBezTo>
                <a:cubicBezTo>
                  <a:pt x="552" y="360"/>
                  <a:pt x="554" y="361"/>
                  <a:pt x="556" y="362"/>
                </a:cubicBezTo>
                <a:cubicBezTo>
                  <a:pt x="557" y="362"/>
                  <a:pt x="562" y="362"/>
                  <a:pt x="563" y="364"/>
                </a:cubicBezTo>
                <a:cubicBezTo>
                  <a:pt x="563" y="365"/>
                  <a:pt x="562" y="368"/>
                  <a:pt x="563" y="370"/>
                </a:cubicBezTo>
                <a:cubicBezTo>
                  <a:pt x="564" y="371"/>
                  <a:pt x="567" y="373"/>
                  <a:pt x="568" y="373"/>
                </a:cubicBezTo>
                <a:cubicBezTo>
                  <a:pt x="568" y="372"/>
                  <a:pt x="572" y="375"/>
                  <a:pt x="574" y="375"/>
                </a:cubicBezTo>
                <a:cubicBezTo>
                  <a:pt x="575" y="375"/>
                  <a:pt x="577" y="372"/>
                  <a:pt x="579" y="372"/>
                </a:cubicBezTo>
                <a:cubicBezTo>
                  <a:pt x="580" y="372"/>
                  <a:pt x="584" y="371"/>
                  <a:pt x="585" y="371"/>
                </a:cubicBezTo>
                <a:cubicBezTo>
                  <a:pt x="586" y="372"/>
                  <a:pt x="591" y="373"/>
                  <a:pt x="591" y="373"/>
                </a:cubicBezTo>
                <a:cubicBezTo>
                  <a:pt x="592" y="372"/>
                  <a:pt x="596" y="373"/>
                  <a:pt x="597" y="374"/>
                </a:cubicBezTo>
                <a:cubicBezTo>
                  <a:pt x="597" y="376"/>
                  <a:pt x="602" y="376"/>
                  <a:pt x="602" y="377"/>
                </a:cubicBezTo>
                <a:cubicBezTo>
                  <a:pt x="602" y="378"/>
                  <a:pt x="605" y="379"/>
                  <a:pt x="606" y="381"/>
                </a:cubicBezTo>
                <a:cubicBezTo>
                  <a:pt x="607" y="382"/>
                  <a:pt x="613" y="381"/>
                  <a:pt x="615" y="382"/>
                </a:cubicBezTo>
                <a:cubicBezTo>
                  <a:pt x="616" y="383"/>
                  <a:pt x="624" y="383"/>
                  <a:pt x="624" y="382"/>
                </a:cubicBezTo>
                <a:cubicBezTo>
                  <a:pt x="624" y="382"/>
                  <a:pt x="631" y="381"/>
                  <a:pt x="633" y="380"/>
                </a:cubicBezTo>
                <a:cubicBezTo>
                  <a:pt x="634" y="379"/>
                  <a:pt x="638" y="380"/>
                  <a:pt x="638" y="378"/>
                </a:cubicBezTo>
                <a:cubicBezTo>
                  <a:pt x="638" y="377"/>
                  <a:pt x="642" y="376"/>
                  <a:pt x="644" y="375"/>
                </a:cubicBezTo>
                <a:cubicBezTo>
                  <a:pt x="645" y="373"/>
                  <a:pt x="652" y="373"/>
                  <a:pt x="652" y="375"/>
                </a:cubicBezTo>
                <a:cubicBezTo>
                  <a:pt x="653" y="376"/>
                  <a:pt x="657" y="377"/>
                  <a:pt x="658" y="376"/>
                </a:cubicBezTo>
                <a:cubicBezTo>
                  <a:pt x="660" y="376"/>
                  <a:pt x="664" y="376"/>
                  <a:pt x="665" y="378"/>
                </a:cubicBezTo>
                <a:cubicBezTo>
                  <a:pt x="665" y="379"/>
                  <a:pt x="670" y="380"/>
                  <a:pt x="671" y="380"/>
                </a:cubicBezTo>
                <a:cubicBezTo>
                  <a:pt x="673" y="379"/>
                  <a:pt x="677" y="376"/>
                  <a:pt x="678" y="376"/>
                </a:cubicBezTo>
                <a:cubicBezTo>
                  <a:pt x="679" y="376"/>
                  <a:pt x="681" y="375"/>
                  <a:pt x="681" y="373"/>
                </a:cubicBezTo>
                <a:cubicBezTo>
                  <a:pt x="681" y="372"/>
                  <a:pt x="684" y="368"/>
                  <a:pt x="684" y="366"/>
                </a:cubicBezTo>
                <a:cubicBezTo>
                  <a:pt x="685" y="364"/>
                  <a:pt x="688" y="360"/>
                  <a:pt x="689" y="359"/>
                </a:cubicBezTo>
                <a:cubicBezTo>
                  <a:pt x="690" y="359"/>
                  <a:pt x="692" y="357"/>
                  <a:pt x="692" y="356"/>
                </a:cubicBezTo>
                <a:cubicBezTo>
                  <a:pt x="691" y="355"/>
                  <a:pt x="691" y="351"/>
                  <a:pt x="690" y="351"/>
                </a:cubicBezTo>
                <a:cubicBezTo>
                  <a:pt x="688" y="351"/>
                  <a:pt x="686" y="351"/>
                  <a:pt x="689" y="347"/>
                </a:cubicBezTo>
                <a:cubicBezTo>
                  <a:pt x="692" y="344"/>
                  <a:pt x="697" y="345"/>
                  <a:pt x="698" y="345"/>
                </a:cubicBezTo>
                <a:cubicBezTo>
                  <a:pt x="699" y="345"/>
                  <a:pt x="705" y="343"/>
                  <a:pt x="708" y="344"/>
                </a:cubicBezTo>
                <a:cubicBezTo>
                  <a:pt x="711" y="345"/>
                  <a:pt x="713" y="343"/>
                  <a:pt x="716" y="345"/>
                </a:cubicBezTo>
                <a:cubicBezTo>
                  <a:pt x="719" y="347"/>
                  <a:pt x="723" y="346"/>
                  <a:pt x="724" y="347"/>
                </a:cubicBezTo>
                <a:cubicBezTo>
                  <a:pt x="725" y="349"/>
                  <a:pt x="729" y="350"/>
                  <a:pt x="728" y="353"/>
                </a:cubicBezTo>
                <a:cubicBezTo>
                  <a:pt x="728" y="355"/>
                  <a:pt x="731" y="354"/>
                  <a:pt x="732" y="359"/>
                </a:cubicBezTo>
                <a:cubicBezTo>
                  <a:pt x="733" y="364"/>
                  <a:pt x="735" y="365"/>
                  <a:pt x="736" y="367"/>
                </a:cubicBezTo>
                <a:cubicBezTo>
                  <a:pt x="736" y="369"/>
                  <a:pt x="740" y="374"/>
                  <a:pt x="739" y="375"/>
                </a:cubicBezTo>
                <a:cubicBezTo>
                  <a:pt x="739" y="377"/>
                  <a:pt x="738" y="379"/>
                  <a:pt x="742" y="379"/>
                </a:cubicBezTo>
                <a:cubicBezTo>
                  <a:pt x="745" y="379"/>
                  <a:pt x="748" y="382"/>
                  <a:pt x="749" y="382"/>
                </a:cubicBezTo>
                <a:cubicBezTo>
                  <a:pt x="749" y="381"/>
                  <a:pt x="753" y="383"/>
                  <a:pt x="756" y="385"/>
                </a:cubicBezTo>
                <a:cubicBezTo>
                  <a:pt x="758" y="387"/>
                  <a:pt x="761" y="386"/>
                  <a:pt x="760" y="388"/>
                </a:cubicBezTo>
                <a:cubicBezTo>
                  <a:pt x="760" y="390"/>
                  <a:pt x="762" y="392"/>
                  <a:pt x="762" y="394"/>
                </a:cubicBezTo>
                <a:cubicBezTo>
                  <a:pt x="762" y="396"/>
                  <a:pt x="766" y="397"/>
                  <a:pt x="769" y="397"/>
                </a:cubicBezTo>
                <a:cubicBezTo>
                  <a:pt x="771" y="396"/>
                  <a:pt x="773" y="398"/>
                  <a:pt x="775" y="395"/>
                </a:cubicBezTo>
                <a:cubicBezTo>
                  <a:pt x="776" y="393"/>
                  <a:pt x="780" y="394"/>
                  <a:pt x="781" y="393"/>
                </a:cubicBezTo>
                <a:cubicBezTo>
                  <a:pt x="783" y="392"/>
                  <a:pt x="787" y="390"/>
                  <a:pt x="787" y="394"/>
                </a:cubicBezTo>
                <a:cubicBezTo>
                  <a:pt x="787" y="398"/>
                  <a:pt x="789" y="399"/>
                  <a:pt x="787" y="400"/>
                </a:cubicBezTo>
                <a:cubicBezTo>
                  <a:pt x="785" y="401"/>
                  <a:pt x="784" y="406"/>
                  <a:pt x="783" y="409"/>
                </a:cubicBezTo>
                <a:cubicBezTo>
                  <a:pt x="783" y="411"/>
                  <a:pt x="780" y="411"/>
                  <a:pt x="779" y="414"/>
                </a:cubicBezTo>
                <a:cubicBezTo>
                  <a:pt x="779" y="416"/>
                  <a:pt x="776" y="416"/>
                  <a:pt x="776" y="418"/>
                </a:cubicBezTo>
                <a:cubicBezTo>
                  <a:pt x="776" y="420"/>
                  <a:pt x="772" y="420"/>
                  <a:pt x="770" y="418"/>
                </a:cubicBezTo>
                <a:cubicBezTo>
                  <a:pt x="768" y="417"/>
                  <a:pt x="766" y="421"/>
                  <a:pt x="764" y="421"/>
                </a:cubicBezTo>
                <a:cubicBezTo>
                  <a:pt x="763" y="421"/>
                  <a:pt x="763" y="424"/>
                  <a:pt x="763" y="426"/>
                </a:cubicBezTo>
                <a:cubicBezTo>
                  <a:pt x="764" y="427"/>
                  <a:pt x="763" y="429"/>
                  <a:pt x="764" y="432"/>
                </a:cubicBezTo>
                <a:cubicBezTo>
                  <a:pt x="764" y="433"/>
                  <a:pt x="764" y="435"/>
                  <a:pt x="764" y="438"/>
                </a:cubicBezTo>
                <a:cubicBezTo>
                  <a:pt x="767" y="436"/>
                  <a:pt x="769" y="435"/>
                  <a:pt x="770" y="435"/>
                </a:cubicBezTo>
                <a:cubicBezTo>
                  <a:pt x="772" y="435"/>
                  <a:pt x="775" y="439"/>
                  <a:pt x="778" y="439"/>
                </a:cubicBezTo>
                <a:cubicBezTo>
                  <a:pt x="781" y="440"/>
                  <a:pt x="794" y="431"/>
                  <a:pt x="794" y="429"/>
                </a:cubicBezTo>
                <a:cubicBezTo>
                  <a:pt x="794" y="428"/>
                  <a:pt x="801" y="421"/>
                  <a:pt x="805" y="417"/>
                </a:cubicBezTo>
                <a:cubicBezTo>
                  <a:pt x="808" y="413"/>
                  <a:pt x="813" y="408"/>
                  <a:pt x="815" y="404"/>
                </a:cubicBezTo>
                <a:cubicBezTo>
                  <a:pt x="816" y="401"/>
                  <a:pt x="821" y="396"/>
                  <a:pt x="822" y="394"/>
                </a:cubicBezTo>
                <a:cubicBezTo>
                  <a:pt x="824" y="392"/>
                  <a:pt x="824" y="392"/>
                  <a:pt x="827" y="387"/>
                </a:cubicBezTo>
                <a:cubicBezTo>
                  <a:pt x="829" y="382"/>
                  <a:pt x="829" y="369"/>
                  <a:pt x="830" y="369"/>
                </a:cubicBezTo>
                <a:cubicBezTo>
                  <a:pt x="830" y="368"/>
                  <a:pt x="830" y="366"/>
                  <a:pt x="831" y="364"/>
                </a:cubicBezTo>
                <a:cubicBezTo>
                  <a:pt x="832" y="363"/>
                  <a:pt x="831" y="361"/>
                  <a:pt x="833" y="359"/>
                </a:cubicBezTo>
                <a:cubicBezTo>
                  <a:pt x="835" y="358"/>
                  <a:pt x="835" y="356"/>
                  <a:pt x="835" y="355"/>
                </a:cubicBezTo>
                <a:cubicBezTo>
                  <a:pt x="834" y="354"/>
                  <a:pt x="835" y="351"/>
                  <a:pt x="834" y="350"/>
                </a:cubicBezTo>
                <a:cubicBezTo>
                  <a:pt x="834" y="349"/>
                  <a:pt x="834" y="348"/>
                  <a:pt x="835" y="348"/>
                </a:cubicBezTo>
                <a:cubicBezTo>
                  <a:pt x="836" y="347"/>
                  <a:pt x="834" y="345"/>
                  <a:pt x="832" y="344"/>
                </a:cubicBezTo>
                <a:cubicBezTo>
                  <a:pt x="831" y="343"/>
                  <a:pt x="828" y="343"/>
                  <a:pt x="828" y="341"/>
                </a:cubicBezTo>
                <a:cubicBezTo>
                  <a:pt x="828" y="339"/>
                  <a:pt x="825" y="337"/>
                  <a:pt x="823" y="337"/>
                </a:cubicBezTo>
                <a:cubicBezTo>
                  <a:pt x="821" y="337"/>
                  <a:pt x="816" y="336"/>
                  <a:pt x="817" y="337"/>
                </a:cubicBezTo>
                <a:cubicBezTo>
                  <a:pt x="817" y="338"/>
                  <a:pt x="817" y="340"/>
                  <a:pt x="816" y="339"/>
                </a:cubicBezTo>
                <a:cubicBezTo>
                  <a:pt x="814" y="339"/>
                  <a:pt x="814" y="340"/>
                  <a:pt x="813" y="342"/>
                </a:cubicBezTo>
                <a:cubicBezTo>
                  <a:pt x="811" y="344"/>
                  <a:pt x="807" y="344"/>
                  <a:pt x="809" y="342"/>
                </a:cubicBezTo>
                <a:cubicBezTo>
                  <a:pt x="811" y="340"/>
                  <a:pt x="808" y="340"/>
                  <a:pt x="808" y="338"/>
                </a:cubicBezTo>
                <a:cubicBezTo>
                  <a:pt x="809" y="336"/>
                  <a:pt x="811" y="334"/>
                  <a:pt x="808" y="335"/>
                </a:cubicBezTo>
                <a:cubicBezTo>
                  <a:pt x="806" y="337"/>
                  <a:pt x="806" y="340"/>
                  <a:pt x="804" y="340"/>
                </a:cubicBezTo>
                <a:cubicBezTo>
                  <a:pt x="802" y="341"/>
                  <a:pt x="803" y="335"/>
                  <a:pt x="803" y="333"/>
                </a:cubicBezTo>
                <a:cubicBezTo>
                  <a:pt x="804" y="332"/>
                  <a:pt x="800" y="333"/>
                  <a:pt x="795" y="333"/>
                </a:cubicBezTo>
                <a:cubicBezTo>
                  <a:pt x="791" y="333"/>
                  <a:pt x="792" y="330"/>
                  <a:pt x="796" y="328"/>
                </a:cubicBezTo>
                <a:cubicBezTo>
                  <a:pt x="799" y="326"/>
                  <a:pt x="799" y="324"/>
                  <a:pt x="800" y="324"/>
                </a:cubicBezTo>
                <a:cubicBezTo>
                  <a:pt x="802" y="323"/>
                  <a:pt x="806" y="320"/>
                  <a:pt x="809" y="319"/>
                </a:cubicBezTo>
                <a:cubicBezTo>
                  <a:pt x="812" y="317"/>
                  <a:pt x="812" y="315"/>
                  <a:pt x="813" y="314"/>
                </a:cubicBezTo>
                <a:cubicBezTo>
                  <a:pt x="813" y="312"/>
                  <a:pt x="818" y="310"/>
                  <a:pt x="823" y="306"/>
                </a:cubicBezTo>
                <a:cubicBezTo>
                  <a:pt x="827" y="303"/>
                  <a:pt x="829" y="301"/>
                  <a:pt x="830" y="298"/>
                </a:cubicBezTo>
                <a:cubicBezTo>
                  <a:pt x="831" y="296"/>
                  <a:pt x="838" y="294"/>
                  <a:pt x="838" y="292"/>
                </a:cubicBezTo>
                <a:cubicBezTo>
                  <a:pt x="838" y="290"/>
                  <a:pt x="846" y="286"/>
                  <a:pt x="851" y="285"/>
                </a:cubicBezTo>
                <a:cubicBezTo>
                  <a:pt x="856" y="284"/>
                  <a:pt x="864" y="286"/>
                  <a:pt x="866" y="287"/>
                </a:cubicBezTo>
                <a:cubicBezTo>
                  <a:pt x="867" y="289"/>
                  <a:pt x="868" y="288"/>
                  <a:pt x="869" y="287"/>
                </a:cubicBezTo>
                <a:cubicBezTo>
                  <a:pt x="870" y="286"/>
                  <a:pt x="872" y="286"/>
                  <a:pt x="876" y="287"/>
                </a:cubicBezTo>
                <a:cubicBezTo>
                  <a:pt x="879" y="287"/>
                  <a:pt x="880" y="285"/>
                  <a:pt x="882" y="286"/>
                </a:cubicBezTo>
                <a:cubicBezTo>
                  <a:pt x="885" y="287"/>
                  <a:pt x="887" y="287"/>
                  <a:pt x="888" y="284"/>
                </a:cubicBezTo>
                <a:cubicBezTo>
                  <a:pt x="890" y="282"/>
                  <a:pt x="896" y="282"/>
                  <a:pt x="898" y="283"/>
                </a:cubicBezTo>
                <a:cubicBezTo>
                  <a:pt x="899" y="284"/>
                  <a:pt x="900" y="286"/>
                  <a:pt x="903" y="284"/>
                </a:cubicBezTo>
                <a:cubicBezTo>
                  <a:pt x="905" y="283"/>
                  <a:pt x="905" y="286"/>
                  <a:pt x="908" y="287"/>
                </a:cubicBezTo>
                <a:cubicBezTo>
                  <a:pt x="910" y="287"/>
                  <a:pt x="909" y="289"/>
                  <a:pt x="907" y="289"/>
                </a:cubicBezTo>
                <a:cubicBezTo>
                  <a:pt x="904" y="289"/>
                  <a:pt x="902" y="290"/>
                  <a:pt x="904" y="291"/>
                </a:cubicBezTo>
                <a:cubicBezTo>
                  <a:pt x="907" y="292"/>
                  <a:pt x="909" y="290"/>
                  <a:pt x="911" y="290"/>
                </a:cubicBezTo>
                <a:cubicBezTo>
                  <a:pt x="913" y="290"/>
                  <a:pt x="916" y="291"/>
                  <a:pt x="918" y="289"/>
                </a:cubicBezTo>
                <a:cubicBezTo>
                  <a:pt x="921" y="287"/>
                  <a:pt x="922" y="290"/>
                  <a:pt x="923" y="289"/>
                </a:cubicBezTo>
                <a:cubicBezTo>
                  <a:pt x="925" y="287"/>
                  <a:pt x="929" y="287"/>
                  <a:pt x="930" y="287"/>
                </a:cubicBezTo>
                <a:cubicBezTo>
                  <a:pt x="932" y="287"/>
                  <a:pt x="931" y="285"/>
                  <a:pt x="928" y="285"/>
                </a:cubicBezTo>
                <a:cubicBezTo>
                  <a:pt x="925" y="285"/>
                  <a:pt x="925" y="283"/>
                  <a:pt x="927" y="279"/>
                </a:cubicBezTo>
                <a:cubicBezTo>
                  <a:pt x="930" y="275"/>
                  <a:pt x="934" y="273"/>
                  <a:pt x="937" y="270"/>
                </a:cubicBezTo>
                <a:cubicBezTo>
                  <a:pt x="940" y="268"/>
                  <a:pt x="942" y="269"/>
                  <a:pt x="942" y="267"/>
                </a:cubicBezTo>
                <a:cubicBezTo>
                  <a:pt x="942" y="266"/>
                  <a:pt x="944" y="261"/>
                  <a:pt x="946" y="261"/>
                </a:cubicBezTo>
                <a:cubicBezTo>
                  <a:pt x="948" y="261"/>
                  <a:pt x="954" y="262"/>
                  <a:pt x="957" y="260"/>
                </a:cubicBezTo>
                <a:cubicBezTo>
                  <a:pt x="961" y="258"/>
                  <a:pt x="960" y="261"/>
                  <a:pt x="962" y="262"/>
                </a:cubicBezTo>
                <a:cubicBezTo>
                  <a:pt x="963" y="262"/>
                  <a:pt x="965" y="259"/>
                  <a:pt x="967" y="260"/>
                </a:cubicBezTo>
                <a:cubicBezTo>
                  <a:pt x="969" y="261"/>
                  <a:pt x="964" y="263"/>
                  <a:pt x="963" y="266"/>
                </a:cubicBezTo>
                <a:cubicBezTo>
                  <a:pt x="963" y="269"/>
                  <a:pt x="966" y="268"/>
                  <a:pt x="967" y="269"/>
                </a:cubicBezTo>
                <a:cubicBezTo>
                  <a:pt x="969" y="270"/>
                  <a:pt x="965" y="271"/>
                  <a:pt x="966" y="272"/>
                </a:cubicBezTo>
                <a:cubicBezTo>
                  <a:pt x="966" y="273"/>
                  <a:pt x="969" y="273"/>
                  <a:pt x="974" y="268"/>
                </a:cubicBezTo>
                <a:cubicBezTo>
                  <a:pt x="978" y="264"/>
                  <a:pt x="982" y="262"/>
                  <a:pt x="985" y="263"/>
                </a:cubicBezTo>
                <a:cubicBezTo>
                  <a:pt x="988" y="263"/>
                  <a:pt x="987" y="260"/>
                  <a:pt x="987" y="256"/>
                </a:cubicBezTo>
                <a:cubicBezTo>
                  <a:pt x="987" y="252"/>
                  <a:pt x="996" y="251"/>
                  <a:pt x="999" y="252"/>
                </a:cubicBezTo>
                <a:cubicBezTo>
                  <a:pt x="1001" y="253"/>
                  <a:pt x="1001" y="254"/>
                  <a:pt x="998" y="253"/>
                </a:cubicBezTo>
                <a:cubicBezTo>
                  <a:pt x="996" y="253"/>
                  <a:pt x="993" y="255"/>
                  <a:pt x="993" y="259"/>
                </a:cubicBezTo>
                <a:cubicBezTo>
                  <a:pt x="993" y="262"/>
                  <a:pt x="991" y="263"/>
                  <a:pt x="992" y="265"/>
                </a:cubicBezTo>
                <a:cubicBezTo>
                  <a:pt x="993" y="266"/>
                  <a:pt x="990" y="266"/>
                  <a:pt x="990" y="268"/>
                </a:cubicBezTo>
                <a:cubicBezTo>
                  <a:pt x="990" y="269"/>
                  <a:pt x="990" y="270"/>
                  <a:pt x="988" y="271"/>
                </a:cubicBezTo>
                <a:cubicBezTo>
                  <a:pt x="986" y="271"/>
                  <a:pt x="979" y="272"/>
                  <a:pt x="979" y="275"/>
                </a:cubicBezTo>
                <a:cubicBezTo>
                  <a:pt x="979" y="277"/>
                  <a:pt x="975" y="278"/>
                  <a:pt x="973" y="281"/>
                </a:cubicBezTo>
                <a:cubicBezTo>
                  <a:pt x="972" y="284"/>
                  <a:pt x="965" y="286"/>
                  <a:pt x="961" y="293"/>
                </a:cubicBezTo>
                <a:cubicBezTo>
                  <a:pt x="956" y="299"/>
                  <a:pt x="949" y="299"/>
                  <a:pt x="949" y="300"/>
                </a:cubicBezTo>
                <a:cubicBezTo>
                  <a:pt x="949" y="302"/>
                  <a:pt x="945" y="302"/>
                  <a:pt x="943" y="302"/>
                </a:cubicBezTo>
                <a:cubicBezTo>
                  <a:pt x="941" y="302"/>
                  <a:pt x="944" y="306"/>
                  <a:pt x="941" y="310"/>
                </a:cubicBezTo>
                <a:cubicBezTo>
                  <a:pt x="937" y="314"/>
                  <a:pt x="934" y="320"/>
                  <a:pt x="934" y="326"/>
                </a:cubicBezTo>
                <a:cubicBezTo>
                  <a:pt x="934" y="332"/>
                  <a:pt x="936" y="348"/>
                  <a:pt x="938" y="351"/>
                </a:cubicBezTo>
                <a:cubicBezTo>
                  <a:pt x="940" y="354"/>
                  <a:pt x="939" y="361"/>
                  <a:pt x="940" y="363"/>
                </a:cubicBezTo>
                <a:cubicBezTo>
                  <a:pt x="942" y="365"/>
                  <a:pt x="941" y="367"/>
                  <a:pt x="942" y="368"/>
                </a:cubicBezTo>
                <a:cubicBezTo>
                  <a:pt x="943" y="369"/>
                  <a:pt x="947" y="364"/>
                  <a:pt x="949" y="362"/>
                </a:cubicBezTo>
                <a:cubicBezTo>
                  <a:pt x="952" y="360"/>
                  <a:pt x="951" y="359"/>
                  <a:pt x="953" y="358"/>
                </a:cubicBezTo>
                <a:cubicBezTo>
                  <a:pt x="954" y="357"/>
                  <a:pt x="954" y="352"/>
                  <a:pt x="954" y="351"/>
                </a:cubicBezTo>
                <a:cubicBezTo>
                  <a:pt x="955" y="350"/>
                  <a:pt x="958" y="349"/>
                  <a:pt x="959" y="348"/>
                </a:cubicBezTo>
                <a:cubicBezTo>
                  <a:pt x="960" y="346"/>
                  <a:pt x="963" y="347"/>
                  <a:pt x="964" y="347"/>
                </a:cubicBezTo>
                <a:cubicBezTo>
                  <a:pt x="965" y="346"/>
                  <a:pt x="964" y="343"/>
                  <a:pt x="963" y="341"/>
                </a:cubicBezTo>
                <a:cubicBezTo>
                  <a:pt x="963" y="339"/>
                  <a:pt x="968" y="336"/>
                  <a:pt x="970" y="335"/>
                </a:cubicBezTo>
                <a:cubicBezTo>
                  <a:pt x="972" y="333"/>
                  <a:pt x="976" y="336"/>
                  <a:pt x="978" y="333"/>
                </a:cubicBezTo>
                <a:cubicBezTo>
                  <a:pt x="981" y="331"/>
                  <a:pt x="978" y="328"/>
                  <a:pt x="977" y="326"/>
                </a:cubicBezTo>
                <a:cubicBezTo>
                  <a:pt x="976" y="325"/>
                  <a:pt x="980" y="319"/>
                  <a:pt x="982" y="318"/>
                </a:cubicBezTo>
                <a:cubicBezTo>
                  <a:pt x="984" y="317"/>
                  <a:pt x="985" y="319"/>
                  <a:pt x="987" y="318"/>
                </a:cubicBezTo>
                <a:cubicBezTo>
                  <a:pt x="989" y="316"/>
                  <a:pt x="985" y="313"/>
                  <a:pt x="984" y="313"/>
                </a:cubicBezTo>
                <a:cubicBezTo>
                  <a:pt x="983" y="313"/>
                  <a:pt x="982" y="308"/>
                  <a:pt x="985" y="305"/>
                </a:cubicBezTo>
                <a:cubicBezTo>
                  <a:pt x="989" y="303"/>
                  <a:pt x="987" y="302"/>
                  <a:pt x="985" y="302"/>
                </a:cubicBezTo>
                <a:cubicBezTo>
                  <a:pt x="983" y="301"/>
                  <a:pt x="983" y="302"/>
                  <a:pt x="981" y="302"/>
                </a:cubicBezTo>
                <a:cubicBezTo>
                  <a:pt x="979" y="302"/>
                  <a:pt x="977" y="298"/>
                  <a:pt x="980" y="295"/>
                </a:cubicBezTo>
                <a:cubicBezTo>
                  <a:pt x="983" y="291"/>
                  <a:pt x="985" y="292"/>
                  <a:pt x="986" y="289"/>
                </a:cubicBezTo>
                <a:cubicBezTo>
                  <a:pt x="986" y="286"/>
                  <a:pt x="990" y="282"/>
                  <a:pt x="991" y="280"/>
                </a:cubicBezTo>
                <a:cubicBezTo>
                  <a:pt x="992" y="279"/>
                  <a:pt x="996" y="280"/>
                  <a:pt x="997" y="280"/>
                </a:cubicBezTo>
                <a:cubicBezTo>
                  <a:pt x="998" y="279"/>
                  <a:pt x="998" y="282"/>
                  <a:pt x="1000" y="281"/>
                </a:cubicBezTo>
                <a:cubicBezTo>
                  <a:pt x="1001" y="279"/>
                  <a:pt x="1004" y="274"/>
                  <a:pt x="1007" y="274"/>
                </a:cubicBezTo>
                <a:cubicBezTo>
                  <a:pt x="1009" y="274"/>
                  <a:pt x="1007" y="278"/>
                  <a:pt x="1008" y="280"/>
                </a:cubicBezTo>
                <a:cubicBezTo>
                  <a:pt x="1009" y="283"/>
                  <a:pt x="1010" y="280"/>
                  <a:pt x="1014" y="277"/>
                </a:cubicBezTo>
                <a:cubicBezTo>
                  <a:pt x="1019" y="274"/>
                  <a:pt x="1029" y="274"/>
                  <a:pt x="1032" y="275"/>
                </a:cubicBezTo>
                <a:cubicBezTo>
                  <a:pt x="1035" y="277"/>
                  <a:pt x="1035" y="280"/>
                  <a:pt x="1037" y="280"/>
                </a:cubicBezTo>
                <a:cubicBezTo>
                  <a:pt x="1039" y="279"/>
                  <a:pt x="1037" y="276"/>
                  <a:pt x="1040" y="276"/>
                </a:cubicBezTo>
                <a:cubicBezTo>
                  <a:pt x="1042" y="275"/>
                  <a:pt x="1046" y="272"/>
                  <a:pt x="1050" y="270"/>
                </a:cubicBezTo>
                <a:cubicBezTo>
                  <a:pt x="1053" y="268"/>
                  <a:pt x="1052" y="269"/>
                  <a:pt x="1054" y="267"/>
                </a:cubicBezTo>
                <a:cubicBezTo>
                  <a:pt x="1055" y="265"/>
                  <a:pt x="1057" y="266"/>
                  <a:pt x="1058" y="265"/>
                </a:cubicBezTo>
                <a:cubicBezTo>
                  <a:pt x="1058" y="263"/>
                  <a:pt x="1063" y="261"/>
                  <a:pt x="1069" y="260"/>
                </a:cubicBezTo>
                <a:cubicBezTo>
                  <a:pt x="1076" y="258"/>
                  <a:pt x="1084" y="254"/>
                  <a:pt x="1084" y="252"/>
                </a:cubicBezTo>
                <a:cubicBezTo>
                  <a:pt x="1083" y="251"/>
                  <a:pt x="1086" y="251"/>
                  <a:pt x="1086" y="252"/>
                </a:cubicBezTo>
                <a:cubicBezTo>
                  <a:pt x="1087" y="253"/>
                  <a:pt x="1089" y="253"/>
                  <a:pt x="1092" y="253"/>
                </a:cubicBezTo>
                <a:cubicBezTo>
                  <a:pt x="1096" y="254"/>
                  <a:pt x="1097" y="255"/>
                  <a:pt x="1100" y="253"/>
                </a:cubicBezTo>
                <a:cubicBezTo>
                  <a:pt x="1103" y="250"/>
                  <a:pt x="1100" y="249"/>
                  <a:pt x="1100" y="247"/>
                </a:cubicBezTo>
                <a:cubicBezTo>
                  <a:pt x="1100" y="245"/>
                  <a:pt x="1095" y="243"/>
                  <a:pt x="1096" y="241"/>
                </a:cubicBezTo>
                <a:cubicBezTo>
                  <a:pt x="1096" y="239"/>
                  <a:pt x="1092" y="233"/>
                  <a:pt x="1091" y="234"/>
                </a:cubicBezTo>
                <a:cubicBezTo>
                  <a:pt x="1090" y="235"/>
                  <a:pt x="1087" y="233"/>
                  <a:pt x="1087" y="232"/>
                </a:cubicBezTo>
                <a:cubicBezTo>
                  <a:pt x="1087" y="230"/>
                  <a:pt x="1087" y="228"/>
                  <a:pt x="1085" y="229"/>
                </a:cubicBezTo>
                <a:cubicBezTo>
                  <a:pt x="1083" y="230"/>
                  <a:pt x="1080" y="230"/>
                  <a:pt x="1079" y="228"/>
                </a:cubicBezTo>
                <a:cubicBezTo>
                  <a:pt x="1078" y="226"/>
                  <a:pt x="1083" y="225"/>
                  <a:pt x="1086" y="226"/>
                </a:cubicBezTo>
                <a:cubicBezTo>
                  <a:pt x="1089" y="227"/>
                  <a:pt x="1088" y="229"/>
                  <a:pt x="1090" y="229"/>
                </a:cubicBezTo>
                <a:cubicBezTo>
                  <a:pt x="1091" y="230"/>
                  <a:pt x="1095" y="230"/>
                  <a:pt x="1097" y="229"/>
                </a:cubicBezTo>
                <a:cubicBezTo>
                  <a:pt x="1099" y="228"/>
                  <a:pt x="1105" y="226"/>
                  <a:pt x="1107" y="224"/>
                </a:cubicBezTo>
                <a:cubicBezTo>
                  <a:pt x="1108" y="223"/>
                  <a:pt x="1106" y="222"/>
                  <a:pt x="1108" y="221"/>
                </a:cubicBezTo>
                <a:cubicBezTo>
                  <a:pt x="1110" y="220"/>
                  <a:pt x="1109" y="218"/>
                  <a:pt x="1107" y="217"/>
                </a:cubicBezTo>
                <a:cubicBezTo>
                  <a:pt x="1105" y="216"/>
                  <a:pt x="1106" y="213"/>
                  <a:pt x="1108" y="213"/>
                </a:cubicBezTo>
                <a:cubicBezTo>
                  <a:pt x="1110" y="213"/>
                  <a:pt x="1109" y="211"/>
                  <a:pt x="1110" y="211"/>
                </a:cubicBezTo>
                <a:cubicBezTo>
                  <a:pt x="1112" y="211"/>
                  <a:pt x="1112" y="212"/>
                  <a:pt x="1114" y="211"/>
                </a:cubicBezTo>
                <a:cubicBezTo>
                  <a:pt x="1116" y="210"/>
                  <a:pt x="1114" y="213"/>
                  <a:pt x="1113" y="215"/>
                </a:cubicBezTo>
                <a:cubicBezTo>
                  <a:pt x="1112" y="216"/>
                  <a:pt x="1115" y="218"/>
                  <a:pt x="1115" y="219"/>
                </a:cubicBezTo>
                <a:cubicBezTo>
                  <a:pt x="1116" y="220"/>
                  <a:pt x="1120" y="221"/>
                  <a:pt x="1123" y="219"/>
                </a:cubicBezTo>
                <a:cubicBezTo>
                  <a:pt x="1125" y="218"/>
                  <a:pt x="1133" y="221"/>
                  <a:pt x="1133" y="223"/>
                </a:cubicBezTo>
                <a:cubicBezTo>
                  <a:pt x="1134" y="225"/>
                  <a:pt x="1135" y="227"/>
                  <a:pt x="1138" y="229"/>
                </a:cubicBezTo>
                <a:cubicBezTo>
                  <a:pt x="1142" y="230"/>
                  <a:pt x="1144" y="230"/>
                  <a:pt x="1145" y="231"/>
                </a:cubicBezTo>
                <a:cubicBezTo>
                  <a:pt x="1146" y="233"/>
                  <a:pt x="1147" y="234"/>
                  <a:pt x="1149" y="233"/>
                </a:cubicBezTo>
                <a:cubicBezTo>
                  <a:pt x="1151" y="233"/>
                  <a:pt x="1152" y="235"/>
                  <a:pt x="1153" y="234"/>
                </a:cubicBezTo>
                <a:cubicBezTo>
                  <a:pt x="1154" y="232"/>
                  <a:pt x="1155" y="234"/>
                  <a:pt x="1157" y="233"/>
                </a:cubicBezTo>
                <a:cubicBezTo>
                  <a:pt x="1158" y="231"/>
                  <a:pt x="1153" y="230"/>
                  <a:pt x="1154" y="229"/>
                </a:cubicBezTo>
                <a:cubicBezTo>
                  <a:pt x="1154" y="228"/>
                  <a:pt x="1155" y="230"/>
                  <a:pt x="1157" y="230"/>
                </a:cubicBezTo>
                <a:cubicBezTo>
                  <a:pt x="1159" y="230"/>
                  <a:pt x="1157" y="227"/>
                  <a:pt x="1158" y="227"/>
                </a:cubicBezTo>
                <a:cubicBezTo>
                  <a:pt x="1159" y="226"/>
                  <a:pt x="1158" y="220"/>
                  <a:pt x="1157" y="220"/>
                </a:cubicBezTo>
                <a:cubicBezTo>
                  <a:pt x="1155" y="219"/>
                  <a:pt x="1156" y="217"/>
                  <a:pt x="1159" y="219"/>
                </a:cubicBezTo>
                <a:cubicBezTo>
                  <a:pt x="1161" y="221"/>
                  <a:pt x="1165" y="220"/>
                  <a:pt x="1167" y="220"/>
                </a:cubicBezTo>
                <a:cubicBezTo>
                  <a:pt x="1168" y="220"/>
                  <a:pt x="1167" y="219"/>
                  <a:pt x="1165" y="219"/>
                </a:cubicBezTo>
                <a:cubicBezTo>
                  <a:pt x="1163" y="218"/>
                  <a:pt x="1165" y="217"/>
                  <a:pt x="1166" y="218"/>
                </a:cubicBezTo>
                <a:cubicBezTo>
                  <a:pt x="1168" y="219"/>
                  <a:pt x="1170" y="220"/>
                  <a:pt x="1170" y="218"/>
                </a:cubicBezTo>
                <a:cubicBezTo>
                  <a:pt x="1170" y="217"/>
                  <a:pt x="1172" y="215"/>
                  <a:pt x="1174" y="215"/>
                </a:cubicBezTo>
                <a:cubicBezTo>
                  <a:pt x="1176" y="215"/>
                  <a:pt x="1177" y="213"/>
                  <a:pt x="1175" y="213"/>
                </a:cubicBezTo>
                <a:close/>
                <a:moveTo>
                  <a:pt x="607" y="346"/>
                </a:moveTo>
                <a:cubicBezTo>
                  <a:pt x="601" y="352"/>
                  <a:pt x="590" y="353"/>
                  <a:pt x="590" y="357"/>
                </a:cubicBezTo>
                <a:cubicBezTo>
                  <a:pt x="590" y="361"/>
                  <a:pt x="575" y="363"/>
                  <a:pt x="574" y="362"/>
                </a:cubicBezTo>
                <a:cubicBezTo>
                  <a:pt x="573" y="360"/>
                  <a:pt x="585" y="359"/>
                  <a:pt x="587" y="353"/>
                </a:cubicBezTo>
                <a:cubicBezTo>
                  <a:pt x="590" y="347"/>
                  <a:pt x="601" y="344"/>
                  <a:pt x="606" y="336"/>
                </a:cubicBezTo>
                <a:cubicBezTo>
                  <a:pt x="609" y="330"/>
                  <a:pt x="612" y="321"/>
                  <a:pt x="615" y="322"/>
                </a:cubicBezTo>
                <a:cubicBezTo>
                  <a:pt x="617" y="323"/>
                  <a:pt x="613" y="341"/>
                  <a:pt x="607" y="346"/>
                </a:cubicBezTo>
                <a:close/>
                <a:moveTo>
                  <a:pt x="298" y="14"/>
                </a:moveTo>
                <a:cubicBezTo>
                  <a:pt x="299" y="12"/>
                  <a:pt x="295" y="12"/>
                  <a:pt x="295" y="10"/>
                </a:cubicBezTo>
                <a:cubicBezTo>
                  <a:pt x="294" y="8"/>
                  <a:pt x="283" y="8"/>
                  <a:pt x="284" y="10"/>
                </a:cubicBezTo>
                <a:cubicBezTo>
                  <a:pt x="284" y="12"/>
                  <a:pt x="276" y="14"/>
                  <a:pt x="278" y="16"/>
                </a:cubicBezTo>
                <a:cubicBezTo>
                  <a:pt x="283" y="20"/>
                  <a:pt x="296" y="16"/>
                  <a:pt x="298" y="14"/>
                </a:cubicBezTo>
                <a:close/>
                <a:moveTo>
                  <a:pt x="242" y="13"/>
                </a:moveTo>
                <a:cubicBezTo>
                  <a:pt x="245" y="17"/>
                  <a:pt x="265" y="15"/>
                  <a:pt x="266" y="11"/>
                </a:cubicBezTo>
                <a:cubicBezTo>
                  <a:pt x="266" y="6"/>
                  <a:pt x="259" y="10"/>
                  <a:pt x="254" y="7"/>
                </a:cubicBezTo>
                <a:cubicBezTo>
                  <a:pt x="248" y="5"/>
                  <a:pt x="245" y="5"/>
                  <a:pt x="249" y="8"/>
                </a:cubicBezTo>
                <a:cubicBezTo>
                  <a:pt x="250" y="10"/>
                  <a:pt x="240" y="11"/>
                  <a:pt x="242" y="13"/>
                </a:cubicBezTo>
                <a:close/>
                <a:moveTo>
                  <a:pt x="262" y="7"/>
                </a:moveTo>
                <a:cubicBezTo>
                  <a:pt x="267" y="7"/>
                  <a:pt x="266" y="4"/>
                  <a:pt x="269" y="4"/>
                </a:cubicBezTo>
                <a:cubicBezTo>
                  <a:pt x="272" y="4"/>
                  <a:pt x="276" y="4"/>
                  <a:pt x="275" y="2"/>
                </a:cubicBezTo>
                <a:cubicBezTo>
                  <a:pt x="273" y="0"/>
                  <a:pt x="261" y="1"/>
                  <a:pt x="262" y="3"/>
                </a:cubicBezTo>
                <a:cubicBezTo>
                  <a:pt x="264" y="4"/>
                  <a:pt x="253" y="4"/>
                  <a:pt x="253" y="4"/>
                </a:cubicBezTo>
                <a:cubicBezTo>
                  <a:pt x="254" y="5"/>
                  <a:pt x="257" y="7"/>
                  <a:pt x="262" y="7"/>
                </a:cubicBezTo>
                <a:close/>
                <a:moveTo>
                  <a:pt x="243" y="117"/>
                </a:moveTo>
                <a:cubicBezTo>
                  <a:pt x="247" y="117"/>
                  <a:pt x="241" y="117"/>
                  <a:pt x="241" y="120"/>
                </a:cubicBezTo>
                <a:cubicBezTo>
                  <a:pt x="242" y="123"/>
                  <a:pt x="235" y="121"/>
                  <a:pt x="235" y="123"/>
                </a:cubicBezTo>
                <a:cubicBezTo>
                  <a:pt x="235" y="126"/>
                  <a:pt x="234" y="127"/>
                  <a:pt x="230" y="127"/>
                </a:cubicBezTo>
                <a:cubicBezTo>
                  <a:pt x="226" y="127"/>
                  <a:pt x="232" y="129"/>
                  <a:pt x="233" y="132"/>
                </a:cubicBezTo>
                <a:cubicBezTo>
                  <a:pt x="233" y="134"/>
                  <a:pt x="229" y="132"/>
                  <a:pt x="228" y="136"/>
                </a:cubicBezTo>
                <a:cubicBezTo>
                  <a:pt x="228" y="139"/>
                  <a:pt x="221" y="136"/>
                  <a:pt x="220" y="140"/>
                </a:cubicBezTo>
                <a:cubicBezTo>
                  <a:pt x="219" y="145"/>
                  <a:pt x="224" y="144"/>
                  <a:pt x="227" y="144"/>
                </a:cubicBezTo>
                <a:cubicBezTo>
                  <a:pt x="230" y="144"/>
                  <a:pt x="226" y="148"/>
                  <a:pt x="228" y="149"/>
                </a:cubicBezTo>
                <a:cubicBezTo>
                  <a:pt x="231" y="151"/>
                  <a:pt x="232" y="151"/>
                  <a:pt x="231" y="147"/>
                </a:cubicBezTo>
                <a:cubicBezTo>
                  <a:pt x="229" y="144"/>
                  <a:pt x="239" y="148"/>
                  <a:pt x="236" y="151"/>
                </a:cubicBezTo>
                <a:cubicBezTo>
                  <a:pt x="233" y="154"/>
                  <a:pt x="241" y="156"/>
                  <a:pt x="245" y="156"/>
                </a:cubicBezTo>
                <a:cubicBezTo>
                  <a:pt x="249" y="156"/>
                  <a:pt x="263" y="159"/>
                  <a:pt x="263" y="156"/>
                </a:cubicBezTo>
                <a:cubicBezTo>
                  <a:pt x="263" y="154"/>
                  <a:pt x="258" y="152"/>
                  <a:pt x="254" y="148"/>
                </a:cubicBezTo>
                <a:cubicBezTo>
                  <a:pt x="249" y="143"/>
                  <a:pt x="246" y="136"/>
                  <a:pt x="251" y="133"/>
                </a:cubicBezTo>
                <a:cubicBezTo>
                  <a:pt x="256" y="130"/>
                  <a:pt x="252" y="128"/>
                  <a:pt x="257" y="125"/>
                </a:cubicBezTo>
                <a:cubicBezTo>
                  <a:pt x="261" y="121"/>
                  <a:pt x="259" y="118"/>
                  <a:pt x="263" y="118"/>
                </a:cubicBezTo>
                <a:cubicBezTo>
                  <a:pt x="267" y="117"/>
                  <a:pt x="262" y="114"/>
                  <a:pt x="266" y="113"/>
                </a:cubicBezTo>
                <a:cubicBezTo>
                  <a:pt x="270" y="112"/>
                  <a:pt x="271" y="108"/>
                  <a:pt x="271" y="106"/>
                </a:cubicBezTo>
                <a:cubicBezTo>
                  <a:pt x="270" y="105"/>
                  <a:pt x="275" y="106"/>
                  <a:pt x="277" y="104"/>
                </a:cubicBezTo>
                <a:cubicBezTo>
                  <a:pt x="279" y="102"/>
                  <a:pt x="285" y="103"/>
                  <a:pt x="286" y="100"/>
                </a:cubicBezTo>
                <a:cubicBezTo>
                  <a:pt x="288" y="96"/>
                  <a:pt x="311" y="88"/>
                  <a:pt x="325" y="85"/>
                </a:cubicBezTo>
                <a:cubicBezTo>
                  <a:pt x="338" y="82"/>
                  <a:pt x="347" y="77"/>
                  <a:pt x="342" y="73"/>
                </a:cubicBezTo>
                <a:cubicBezTo>
                  <a:pt x="338" y="69"/>
                  <a:pt x="324" y="74"/>
                  <a:pt x="321" y="77"/>
                </a:cubicBezTo>
                <a:cubicBezTo>
                  <a:pt x="318" y="80"/>
                  <a:pt x="313" y="78"/>
                  <a:pt x="310" y="80"/>
                </a:cubicBezTo>
                <a:cubicBezTo>
                  <a:pt x="307" y="82"/>
                  <a:pt x="300" y="83"/>
                  <a:pt x="296" y="81"/>
                </a:cubicBezTo>
                <a:cubicBezTo>
                  <a:pt x="293" y="79"/>
                  <a:pt x="289" y="84"/>
                  <a:pt x="286" y="83"/>
                </a:cubicBezTo>
                <a:cubicBezTo>
                  <a:pt x="283" y="83"/>
                  <a:pt x="280" y="86"/>
                  <a:pt x="278" y="86"/>
                </a:cubicBezTo>
                <a:cubicBezTo>
                  <a:pt x="275" y="86"/>
                  <a:pt x="269" y="88"/>
                  <a:pt x="269" y="90"/>
                </a:cubicBezTo>
                <a:cubicBezTo>
                  <a:pt x="268" y="91"/>
                  <a:pt x="263" y="91"/>
                  <a:pt x="263" y="93"/>
                </a:cubicBezTo>
                <a:cubicBezTo>
                  <a:pt x="263" y="95"/>
                  <a:pt x="259" y="97"/>
                  <a:pt x="257" y="95"/>
                </a:cubicBezTo>
                <a:cubicBezTo>
                  <a:pt x="255" y="93"/>
                  <a:pt x="253" y="97"/>
                  <a:pt x="256" y="100"/>
                </a:cubicBezTo>
                <a:cubicBezTo>
                  <a:pt x="259" y="102"/>
                  <a:pt x="250" y="103"/>
                  <a:pt x="252" y="104"/>
                </a:cubicBezTo>
                <a:cubicBezTo>
                  <a:pt x="253" y="106"/>
                  <a:pt x="249" y="107"/>
                  <a:pt x="250" y="109"/>
                </a:cubicBezTo>
                <a:cubicBezTo>
                  <a:pt x="251" y="110"/>
                  <a:pt x="247" y="111"/>
                  <a:pt x="244" y="112"/>
                </a:cubicBezTo>
                <a:cubicBezTo>
                  <a:pt x="241" y="112"/>
                  <a:pt x="239" y="116"/>
                  <a:pt x="243" y="117"/>
                </a:cubicBezTo>
                <a:close/>
                <a:moveTo>
                  <a:pt x="237" y="20"/>
                </a:moveTo>
                <a:cubicBezTo>
                  <a:pt x="237" y="17"/>
                  <a:pt x="226" y="21"/>
                  <a:pt x="228" y="21"/>
                </a:cubicBezTo>
                <a:cubicBezTo>
                  <a:pt x="230" y="22"/>
                  <a:pt x="237" y="24"/>
                  <a:pt x="237" y="20"/>
                </a:cubicBezTo>
                <a:close/>
                <a:moveTo>
                  <a:pt x="199" y="17"/>
                </a:moveTo>
                <a:cubicBezTo>
                  <a:pt x="197" y="19"/>
                  <a:pt x="191" y="18"/>
                  <a:pt x="192" y="21"/>
                </a:cubicBezTo>
                <a:cubicBezTo>
                  <a:pt x="193" y="23"/>
                  <a:pt x="204" y="23"/>
                  <a:pt x="204" y="21"/>
                </a:cubicBezTo>
                <a:cubicBezTo>
                  <a:pt x="204" y="19"/>
                  <a:pt x="209" y="21"/>
                  <a:pt x="209" y="19"/>
                </a:cubicBezTo>
                <a:cubicBezTo>
                  <a:pt x="209" y="17"/>
                  <a:pt x="212" y="15"/>
                  <a:pt x="217" y="15"/>
                </a:cubicBezTo>
                <a:cubicBezTo>
                  <a:pt x="223" y="15"/>
                  <a:pt x="223" y="13"/>
                  <a:pt x="218" y="10"/>
                </a:cubicBezTo>
                <a:cubicBezTo>
                  <a:pt x="212" y="8"/>
                  <a:pt x="205" y="12"/>
                  <a:pt x="208" y="14"/>
                </a:cubicBezTo>
                <a:cubicBezTo>
                  <a:pt x="211" y="16"/>
                  <a:pt x="200" y="15"/>
                  <a:pt x="199" y="1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1" name="Freeform 163"/>
          <p:cNvSpPr>
            <a:spLocks noChangeArrowheads="1"/>
          </p:cNvSpPr>
          <p:nvPr/>
        </p:nvSpPr>
        <p:spPr bwMode="auto">
          <a:xfrm>
            <a:off x="3342405" y="2910991"/>
            <a:ext cx="269011" cy="282104"/>
          </a:xfrm>
          <a:custGeom>
            <a:avLst/>
            <a:gdLst>
              <a:gd name="T0" fmla="*/ 112 w 126"/>
              <a:gd name="T1" fmla="*/ 62 h 132"/>
              <a:gd name="T2" fmla="*/ 112 w 126"/>
              <a:gd name="T3" fmla="*/ 57 h 132"/>
              <a:gd name="T4" fmla="*/ 111 w 126"/>
              <a:gd name="T5" fmla="*/ 55 h 132"/>
              <a:gd name="T6" fmla="*/ 113 w 126"/>
              <a:gd name="T7" fmla="*/ 49 h 132"/>
              <a:gd name="T8" fmla="*/ 115 w 126"/>
              <a:gd name="T9" fmla="*/ 43 h 132"/>
              <a:gd name="T10" fmla="*/ 118 w 126"/>
              <a:gd name="T11" fmla="*/ 32 h 132"/>
              <a:gd name="T12" fmla="*/ 124 w 126"/>
              <a:gd name="T13" fmla="*/ 26 h 132"/>
              <a:gd name="T14" fmla="*/ 124 w 126"/>
              <a:gd name="T15" fmla="*/ 20 h 132"/>
              <a:gd name="T16" fmla="*/ 124 w 126"/>
              <a:gd name="T17" fmla="*/ 14 h 132"/>
              <a:gd name="T18" fmla="*/ 113 w 126"/>
              <a:gd name="T19" fmla="*/ 8 h 132"/>
              <a:gd name="T20" fmla="*/ 105 w 126"/>
              <a:gd name="T21" fmla="*/ 7 h 132"/>
              <a:gd name="T22" fmla="*/ 100 w 126"/>
              <a:gd name="T23" fmla="*/ 2 h 132"/>
              <a:gd name="T24" fmla="*/ 95 w 126"/>
              <a:gd name="T25" fmla="*/ 3 h 132"/>
              <a:gd name="T26" fmla="*/ 82 w 126"/>
              <a:gd name="T27" fmla="*/ 3 h 132"/>
              <a:gd name="T28" fmla="*/ 69 w 126"/>
              <a:gd name="T29" fmla="*/ 5 h 132"/>
              <a:gd name="T30" fmla="*/ 54 w 126"/>
              <a:gd name="T31" fmla="*/ 7 h 132"/>
              <a:gd name="T32" fmla="*/ 41 w 126"/>
              <a:gd name="T33" fmla="*/ 9 h 132"/>
              <a:gd name="T34" fmla="*/ 40 w 126"/>
              <a:gd name="T35" fmla="*/ 21 h 132"/>
              <a:gd name="T36" fmla="*/ 32 w 126"/>
              <a:gd name="T37" fmla="*/ 43 h 132"/>
              <a:gd name="T38" fmla="*/ 26 w 126"/>
              <a:gd name="T39" fmla="*/ 62 h 132"/>
              <a:gd name="T40" fmla="*/ 19 w 126"/>
              <a:gd name="T41" fmla="*/ 71 h 132"/>
              <a:gd name="T42" fmla="*/ 11 w 126"/>
              <a:gd name="T43" fmla="*/ 71 h 132"/>
              <a:gd name="T44" fmla="*/ 0 w 126"/>
              <a:gd name="T45" fmla="*/ 74 h 132"/>
              <a:gd name="T46" fmla="*/ 2 w 126"/>
              <a:gd name="T47" fmla="*/ 82 h 132"/>
              <a:gd name="T48" fmla="*/ 28 w 126"/>
              <a:gd name="T49" fmla="*/ 80 h 132"/>
              <a:gd name="T50" fmla="*/ 32 w 126"/>
              <a:gd name="T51" fmla="*/ 91 h 132"/>
              <a:gd name="T52" fmla="*/ 46 w 126"/>
              <a:gd name="T53" fmla="*/ 94 h 132"/>
              <a:gd name="T54" fmla="*/ 54 w 126"/>
              <a:gd name="T55" fmla="*/ 88 h 132"/>
              <a:gd name="T56" fmla="*/ 62 w 126"/>
              <a:gd name="T57" fmla="*/ 90 h 132"/>
              <a:gd name="T58" fmla="*/ 63 w 126"/>
              <a:gd name="T59" fmla="*/ 106 h 132"/>
              <a:gd name="T60" fmla="*/ 66 w 126"/>
              <a:gd name="T61" fmla="*/ 117 h 132"/>
              <a:gd name="T62" fmla="*/ 76 w 126"/>
              <a:gd name="T63" fmla="*/ 114 h 132"/>
              <a:gd name="T64" fmla="*/ 79 w 126"/>
              <a:gd name="T65" fmla="*/ 116 h 132"/>
              <a:gd name="T66" fmla="*/ 86 w 126"/>
              <a:gd name="T67" fmla="*/ 117 h 132"/>
              <a:gd name="T68" fmla="*/ 93 w 126"/>
              <a:gd name="T69" fmla="*/ 122 h 132"/>
              <a:gd name="T70" fmla="*/ 99 w 126"/>
              <a:gd name="T71" fmla="*/ 120 h 132"/>
              <a:gd name="T72" fmla="*/ 108 w 126"/>
              <a:gd name="T73" fmla="*/ 125 h 132"/>
              <a:gd name="T74" fmla="*/ 115 w 126"/>
              <a:gd name="T75" fmla="*/ 131 h 132"/>
              <a:gd name="T76" fmla="*/ 116 w 126"/>
              <a:gd name="T77" fmla="*/ 123 h 132"/>
              <a:gd name="T78" fmla="*/ 107 w 126"/>
              <a:gd name="T79" fmla="*/ 119 h 132"/>
              <a:gd name="T80" fmla="*/ 108 w 126"/>
              <a:gd name="T81" fmla="*/ 105 h 132"/>
              <a:gd name="T82" fmla="*/ 111 w 126"/>
              <a:gd name="T83" fmla="*/ 97 h 132"/>
              <a:gd name="T84" fmla="*/ 120 w 126"/>
              <a:gd name="T85" fmla="*/ 95 h 132"/>
              <a:gd name="T86" fmla="*/ 115 w 126"/>
              <a:gd name="T87" fmla="*/ 8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6" h="132">
                <a:moveTo>
                  <a:pt x="115" y="87"/>
                </a:moveTo>
                <a:cubicBezTo>
                  <a:pt x="112" y="86"/>
                  <a:pt x="110" y="62"/>
                  <a:pt x="112" y="62"/>
                </a:cubicBezTo>
                <a:cubicBezTo>
                  <a:pt x="112" y="62"/>
                  <a:pt x="112" y="62"/>
                  <a:pt x="113" y="63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11" y="57"/>
                  <a:pt x="111" y="56"/>
                  <a:pt x="111" y="55"/>
                </a:cubicBezTo>
                <a:cubicBezTo>
                  <a:pt x="111" y="53"/>
                  <a:pt x="112" y="53"/>
                  <a:pt x="112" y="53"/>
                </a:cubicBezTo>
                <a:cubicBezTo>
                  <a:pt x="112" y="53"/>
                  <a:pt x="112" y="49"/>
                  <a:pt x="113" y="49"/>
                </a:cubicBezTo>
                <a:cubicBezTo>
                  <a:pt x="114" y="49"/>
                  <a:pt x="114" y="48"/>
                  <a:pt x="114" y="48"/>
                </a:cubicBezTo>
                <a:cubicBezTo>
                  <a:pt x="115" y="47"/>
                  <a:pt x="115" y="45"/>
                  <a:pt x="115" y="43"/>
                </a:cubicBezTo>
                <a:cubicBezTo>
                  <a:pt x="115" y="41"/>
                  <a:pt x="116" y="39"/>
                  <a:pt x="117" y="37"/>
                </a:cubicBezTo>
                <a:cubicBezTo>
                  <a:pt x="117" y="35"/>
                  <a:pt x="117" y="33"/>
                  <a:pt x="118" y="32"/>
                </a:cubicBezTo>
                <a:cubicBezTo>
                  <a:pt x="120" y="31"/>
                  <a:pt x="119" y="29"/>
                  <a:pt x="121" y="28"/>
                </a:cubicBezTo>
                <a:cubicBezTo>
                  <a:pt x="122" y="28"/>
                  <a:pt x="124" y="27"/>
                  <a:pt x="124" y="26"/>
                </a:cubicBezTo>
                <a:cubicBezTo>
                  <a:pt x="124" y="26"/>
                  <a:pt x="126" y="24"/>
                  <a:pt x="126" y="23"/>
                </a:cubicBezTo>
                <a:cubicBezTo>
                  <a:pt x="126" y="22"/>
                  <a:pt x="124" y="21"/>
                  <a:pt x="124" y="20"/>
                </a:cubicBezTo>
                <a:cubicBezTo>
                  <a:pt x="124" y="18"/>
                  <a:pt x="124" y="14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1" y="11"/>
                  <a:pt x="117" y="7"/>
                  <a:pt x="116" y="7"/>
                </a:cubicBezTo>
                <a:cubicBezTo>
                  <a:pt x="115" y="6"/>
                  <a:pt x="113" y="8"/>
                  <a:pt x="113" y="8"/>
                </a:cubicBezTo>
                <a:cubicBezTo>
                  <a:pt x="113" y="8"/>
                  <a:pt x="111" y="6"/>
                  <a:pt x="109" y="7"/>
                </a:cubicBezTo>
                <a:cubicBezTo>
                  <a:pt x="107" y="9"/>
                  <a:pt x="105" y="7"/>
                  <a:pt x="105" y="7"/>
                </a:cubicBezTo>
                <a:cubicBezTo>
                  <a:pt x="105" y="7"/>
                  <a:pt x="103" y="6"/>
                  <a:pt x="102" y="4"/>
                </a:cubicBezTo>
                <a:cubicBezTo>
                  <a:pt x="101" y="3"/>
                  <a:pt x="101" y="3"/>
                  <a:pt x="100" y="2"/>
                </a:cubicBezTo>
                <a:cubicBezTo>
                  <a:pt x="100" y="2"/>
                  <a:pt x="100" y="2"/>
                  <a:pt x="100" y="2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89" y="0"/>
                  <a:pt x="87" y="2"/>
                </a:cubicBezTo>
                <a:cubicBezTo>
                  <a:pt x="86" y="5"/>
                  <a:pt x="85" y="3"/>
                  <a:pt x="82" y="3"/>
                </a:cubicBezTo>
                <a:cubicBezTo>
                  <a:pt x="79" y="3"/>
                  <a:pt x="76" y="5"/>
                  <a:pt x="75" y="5"/>
                </a:cubicBezTo>
                <a:cubicBezTo>
                  <a:pt x="73" y="6"/>
                  <a:pt x="70" y="5"/>
                  <a:pt x="69" y="5"/>
                </a:cubicBezTo>
                <a:cubicBezTo>
                  <a:pt x="68" y="6"/>
                  <a:pt x="67" y="10"/>
                  <a:pt x="67" y="10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7"/>
                  <a:pt x="51" y="4"/>
                  <a:pt x="48" y="4"/>
                </a:cubicBezTo>
                <a:cubicBezTo>
                  <a:pt x="45" y="4"/>
                  <a:pt x="41" y="9"/>
                  <a:pt x="41" y="9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7"/>
                  <a:pt x="41" y="19"/>
                  <a:pt x="40" y="21"/>
                </a:cubicBezTo>
                <a:cubicBezTo>
                  <a:pt x="39" y="23"/>
                  <a:pt x="38" y="24"/>
                  <a:pt x="38" y="28"/>
                </a:cubicBezTo>
                <a:cubicBezTo>
                  <a:pt x="38" y="32"/>
                  <a:pt x="32" y="39"/>
                  <a:pt x="32" y="43"/>
                </a:cubicBezTo>
                <a:cubicBezTo>
                  <a:pt x="32" y="46"/>
                  <a:pt x="26" y="48"/>
                  <a:pt x="26" y="50"/>
                </a:cubicBezTo>
                <a:cubicBezTo>
                  <a:pt x="26" y="52"/>
                  <a:pt x="26" y="57"/>
                  <a:pt x="26" y="62"/>
                </a:cubicBezTo>
                <a:cubicBezTo>
                  <a:pt x="26" y="66"/>
                  <a:pt x="23" y="63"/>
                  <a:pt x="23" y="67"/>
                </a:cubicBezTo>
                <a:cubicBezTo>
                  <a:pt x="23" y="71"/>
                  <a:pt x="21" y="69"/>
                  <a:pt x="19" y="71"/>
                </a:cubicBezTo>
                <a:cubicBezTo>
                  <a:pt x="17" y="73"/>
                  <a:pt x="16" y="73"/>
                  <a:pt x="16" y="71"/>
                </a:cubicBezTo>
                <a:cubicBezTo>
                  <a:pt x="16" y="69"/>
                  <a:pt x="13" y="69"/>
                  <a:pt x="11" y="71"/>
                </a:cubicBezTo>
                <a:cubicBezTo>
                  <a:pt x="8" y="73"/>
                  <a:pt x="7" y="71"/>
                  <a:pt x="6" y="70"/>
                </a:cubicBezTo>
                <a:cubicBezTo>
                  <a:pt x="5" y="70"/>
                  <a:pt x="2" y="72"/>
                  <a:pt x="0" y="74"/>
                </a:cubicBezTo>
                <a:cubicBezTo>
                  <a:pt x="1" y="76"/>
                  <a:pt x="2" y="79"/>
                  <a:pt x="2" y="81"/>
                </a:cubicBezTo>
                <a:cubicBezTo>
                  <a:pt x="2" y="82"/>
                  <a:pt x="2" y="82"/>
                  <a:pt x="2" y="82"/>
                </a:cubicBezTo>
                <a:cubicBezTo>
                  <a:pt x="4" y="81"/>
                  <a:pt x="5" y="80"/>
                  <a:pt x="6" y="80"/>
                </a:cubicBezTo>
                <a:cubicBezTo>
                  <a:pt x="8" y="80"/>
                  <a:pt x="28" y="80"/>
                  <a:pt x="28" y="80"/>
                </a:cubicBezTo>
                <a:cubicBezTo>
                  <a:pt x="28" y="80"/>
                  <a:pt x="30" y="83"/>
                  <a:pt x="30" y="86"/>
                </a:cubicBezTo>
                <a:cubicBezTo>
                  <a:pt x="29" y="88"/>
                  <a:pt x="31" y="87"/>
                  <a:pt x="32" y="91"/>
                </a:cubicBezTo>
                <a:cubicBezTo>
                  <a:pt x="34" y="95"/>
                  <a:pt x="35" y="96"/>
                  <a:pt x="38" y="95"/>
                </a:cubicBezTo>
                <a:cubicBezTo>
                  <a:pt x="41" y="94"/>
                  <a:pt x="45" y="94"/>
                  <a:pt x="46" y="94"/>
                </a:cubicBezTo>
                <a:cubicBezTo>
                  <a:pt x="47" y="94"/>
                  <a:pt x="47" y="89"/>
                  <a:pt x="49" y="88"/>
                </a:cubicBezTo>
                <a:cubicBezTo>
                  <a:pt x="51" y="87"/>
                  <a:pt x="54" y="88"/>
                  <a:pt x="54" y="88"/>
                </a:cubicBezTo>
                <a:cubicBezTo>
                  <a:pt x="54" y="88"/>
                  <a:pt x="55" y="89"/>
                  <a:pt x="58" y="89"/>
                </a:cubicBezTo>
                <a:cubicBezTo>
                  <a:pt x="61" y="89"/>
                  <a:pt x="62" y="88"/>
                  <a:pt x="62" y="90"/>
                </a:cubicBezTo>
                <a:cubicBezTo>
                  <a:pt x="62" y="92"/>
                  <a:pt x="63" y="95"/>
                  <a:pt x="64" y="96"/>
                </a:cubicBezTo>
                <a:cubicBezTo>
                  <a:pt x="64" y="97"/>
                  <a:pt x="61" y="104"/>
                  <a:pt x="63" y="106"/>
                </a:cubicBezTo>
                <a:cubicBezTo>
                  <a:pt x="64" y="107"/>
                  <a:pt x="66" y="110"/>
                  <a:pt x="66" y="111"/>
                </a:cubicBezTo>
                <a:cubicBezTo>
                  <a:pt x="66" y="113"/>
                  <a:pt x="65" y="116"/>
                  <a:pt x="66" y="117"/>
                </a:cubicBezTo>
                <a:cubicBezTo>
                  <a:pt x="67" y="117"/>
                  <a:pt x="67" y="115"/>
                  <a:pt x="70" y="115"/>
                </a:cubicBezTo>
                <a:cubicBezTo>
                  <a:pt x="72" y="115"/>
                  <a:pt x="74" y="115"/>
                  <a:pt x="76" y="114"/>
                </a:cubicBezTo>
                <a:cubicBezTo>
                  <a:pt x="76" y="114"/>
                  <a:pt x="77" y="114"/>
                  <a:pt x="78" y="114"/>
                </a:cubicBezTo>
                <a:cubicBezTo>
                  <a:pt x="79" y="115"/>
                  <a:pt x="79" y="116"/>
                  <a:pt x="79" y="116"/>
                </a:cubicBezTo>
                <a:cubicBezTo>
                  <a:pt x="79" y="116"/>
                  <a:pt x="80" y="118"/>
                  <a:pt x="81" y="117"/>
                </a:cubicBezTo>
                <a:cubicBezTo>
                  <a:pt x="82" y="117"/>
                  <a:pt x="86" y="116"/>
                  <a:pt x="86" y="117"/>
                </a:cubicBezTo>
                <a:cubicBezTo>
                  <a:pt x="85" y="118"/>
                  <a:pt x="86" y="121"/>
                  <a:pt x="88" y="121"/>
                </a:cubicBezTo>
                <a:cubicBezTo>
                  <a:pt x="89" y="120"/>
                  <a:pt x="92" y="122"/>
                  <a:pt x="93" y="122"/>
                </a:cubicBezTo>
                <a:cubicBezTo>
                  <a:pt x="95" y="122"/>
                  <a:pt x="96" y="122"/>
                  <a:pt x="96" y="121"/>
                </a:cubicBezTo>
                <a:cubicBezTo>
                  <a:pt x="96" y="121"/>
                  <a:pt x="98" y="119"/>
                  <a:pt x="99" y="120"/>
                </a:cubicBezTo>
                <a:cubicBezTo>
                  <a:pt x="100" y="121"/>
                  <a:pt x="101" y="124"/>
                  <a:pt x="103" y="124"/>
                </a:cubicBezTo>
                <a:cubicBezTo>
                  <a:pt x="104" y="124"/>
                  <a:pt x="108" y="124"/>
                  <a:pt x="108" y="125"/>
                </a:cubicBezTo>
                <a:cubicBezTo>
                  <a:pt x="108" y="127"/>
                  <a:pt x="109" y="130"/>
                  <a:pt x="111" y="131"/>
                </a:cubicBezTo>
                <a:cubicBezTo>
                  <a:pt x="112" y="132"/>
                  <a:pt x="115" y="131"/>
                  <a:pt x="115" y="131"/>
                </a:cubicBezTo>
                <a:cubicBezTo>
                  <a:pt x="115" y="131"/>
                  <a:pt x="117" y="130"/>
                  <a:pt x="117" y="128"/>
                </a:cubicBezTo>
                <a:cubicBezTo>
                  <a:pt x="117" y="126"/>
                  <a:pt x="117" y="123"/>
                  <a:pt x="116" y="123"/>
                </a:cubicBezTo>
                <a:cubicBezTo>
                  <a:pt x="115" y="123"/>
                  <a:pt x="113" y="125"/>
                  <a:pt x="111" y="125"/>
                </a:cubicBezTo>
                <a:cubicBezTo>
                  <a:pt x="109" y="124"/>
                  <a:pt x="107" y="120"/>
                  <a:pt x="107" y="119"/>
                </a:cubicBezTo>
                <a:cubicBezTo>
                  <a:pt x="106" y="119"/>
                  <a:pt x="108" y="115"/>
                  <a:pt x="108" y="113"/>
                </a:cubicBezTo>
                <a:cubicBezTo>
                  <a:pt x="108" y="111"/>
                  <a:pt x="110" y="106"/>
                  <a:pt x="108" y="105"/>
                </a:cubicBezTo>
                <a:cubicBezTo>
                  <a:pt x="107" y="105"/>
                  <a:pt x="108" y="103"/>
                  <a:pt x="109" y="102"/>
                </a:cubicBezTo>
                <a:cubicBezTo>
                  <a:pt x="111" y="100"/>
                  <a:pt x="109" y="97"/>
                  <a:pt x="111" y="97"/>
                </a:cubicBezTo>
                <a:cubicBezTo>
                  <a:pt x="113" y="97"/>
                  <a:pt x="118" y="97"/>
                  <a:pt x="119" y="96"/>
                </a:cubicBezTo>
                <a:cubicBezTo>
                  <a:pt x="120" y="96"/>
                  <a:pt x="120" y="96"/>
                  <a:pt x="120" y="95"/>
                </a:cubicBezTo>
                <a:cubicBezTo>
                  <a:pt x="120" y="95"/>
                  <a:pt x="120" y="95"/>
                  <a:pt x="120" y="94"/>
                </a:cubicBezTo>
                <a:cubicBezTo>
                  <a:pt x="119" y="92"/>
                  <a:pt x="117" y="88"/>
                  <a:pt x="115" y="87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2" name="Freeform 164"/>
          <p:cNvSpPr>
            <a:spLocks noChangeArrowheads="1"/>
          </p:cNvSpPr>
          <p:nvPr/>
        </p:nvSpPr>
        <p:spPr bwMode="auto">
          <a:xfrm>
            <a:off x="3581659" y="3028831"/>
            <a:ext cx="23806" cy="32139"/>
          </a:xfrm>
          <a:custGeom>
            <a:avLst/>
            <a:gdLst>
              <a:gd name="T0" fmla="*/ 1 w 11"/>
              <a:gd name="T1" fmla="*/ 8 h 15"/>
              <a:gd name="T2" fmla="*/ 2 w 11"/>
              <a:gd name="T3" fmla="*/ 15 h 15"/>
              <a:gd name="T4" fmla="*/ 5 w 11"/>
              <a:gd name="T5" fmla="*/ 13 h 15"/>
              <a:gd name="T6" fmla="*/ 11 w 11"/>
              <a:gd name="T7" fmla="*/ 5 h 15"/>
              <a:gd name="T8" fmla="*/ 9 w 11"/>
              <a:gd name="T9" fmla="*/ 4 h 15"/>
              <a:gd name="T10" fmla="*/ 9 w 11"/>
              <a:gd name="T11" fmla="*/ 0 h 15"/>
              <a:gd name="T12" fmla="*/ 6 w 11"/>
              <a:gd name="T13" fmla="*/ 0 h 15"/>
              <a:gd name="T14" fmla="*/ 2 w 11"/>
              <a:gd name="T15" fmla="*/ 2 h 15"/>
              <a:gd name="T16" fmla="*/ 0 w 11"/>
              <a:gd name="T17" fmla="*/ 2 h 15"/>
              <a:gd name="T18" fmla="*/ 0 w 11"/>
              <a:gd name="T19" fmla="*/ 2 h 15"/>
              <a:gd name="T20" fmla="*/ 1 w 11"/>
              <a:gd name="T21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" h="15">
                <a:moveTo>
                  <a:pt x="1" y="8"/>
                </a:moveTo>
                <a:cubicBezTo>
                  <a:pt x="1" y="9"/>
                  <a:pt x="2" y="12"/>
                  <a:pt x="2" y="15"/>
                </a:cubicBezTo>
                <a:cubicBezTo>
                  <a:pt x="4" y="14"/>
                  <a:pt x="5" y="13"/>
                  <a:pt x="5" y="13"/>
                </a:cubicBezTo>
                <a:cubicBezTo>
                  <a:pt x="7" y="12"/>
                  <a:pt x="11" y="5"/>
                  <a:pt x="11" y="5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2"/>
                  <a:pt x="9" y="0"/>
                </a:cubicBezTo>
                <a:cubicBezTo>
                  <a:pt x="7" y="0"/>
                  <a:pt x="6" y="0"/>
                  <a:pt x="6" y="0"/>
                </a:cubicBezTo>
                <a:cubicBezTo>
                  <a:pt x="6" y="0"/>
                  <a:pt x="6" y="3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lnTo>
                  <a:pt x="1" y="8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3" name="Freeform 165"/>
          <p:cNvSpPr>
            <a:spLocks noChangeArrowheads="1"/>
          </p:cNvSpPr>
          <p:nvPr/>
        </p:nvSpPr>
        <p:spPr bwMode="auto">
          <a:xfrm>
            <a:off x="3597133" y="3150243"/>
            <a:ext cx="155932" cy="252347"/>
          </a:xfrm>
          <a:custGeom>
            <a:avLst/>
            <a:gdLst>
              <a:gd name="T0" fmla="*/ 73 w 73"/>
              <a:gd name="T1" fmla="*/ 30 h 118"/>
              <a:gd name="T2" fmla="*/ 71 w 73"/>
              <a:gd name="T3" fmla="*/ 17 h 118"/>
              <a:gd name="T4" fmla="*/ 70 w 73"/>
              <a:gd name="T5" fmla="*/ 0 h 118"/>
              <a:gd name="T6" fmla="*/ 70 w 73"/>
              <a:gd name="T7" fmla="*/ 0 h 118"/>
              <a:gd name="T8" fmla="*/ 63 w 73"/>
              <a:gd name="T9" fmla="*/ 4 h 118"/>
              <a:gd name="T10" fmla="*/ 58 w 73"/>
              <a:gd name="T11" fmla="*/ 5 h 118"/>
              <a:gd name="T12" fmla="*/ 54 w 73"/>
              <a:gd name="T13" fmla="*/ 5 h 118"/>
              <a:gd name="T14" fmla="*/ 52 w 73"/>
              <a:gd name="T15" fmla="*/ 8 h 118"/>
              <a:gd name="T16" fmla="*/ 48 w 73"/>
              <a:gd name="T17" fmla="*/ 8 h 118"/>
              <a:gd name="T18" fmla="*/ 42 w 73"/>
              <a:gd name="T19" fmla="*/ 9 h 118"/>
              <a:gd name="T20" fmla="*/ 40 w 73"/>
              <a:gd name="T21" fmla="*/ 7 h 118"/>
              <a:gd name="T22" fmla="*/ 36 w 73"/>
              <a:gd name="T23" fmla="*/ 8 h 118"/>
              <a:gd name="T24" fmla="*/ 32 w 73"/>
              <a:gd name="T25" fmla="*/ 7 h 118"/>
              <a:gd name="T26" fmla="*/ 31 w 73"/>
              <a:gd name="T27" fmla="*/ 10 h 118"/>
              <a:gd name="T28" fmla="*/ 34 w 73"/>
              <a:gd name="T29" fmla="*/ 24 h 118"/>
              <a:gd name="T30" fmla="*/ 38 w 73"/>
              <a:gd name="T31" fmla="*/ 28 h 118"/>
              <a:gd name="T32" fmla="*/ 39 w 73"/>
              <a:gd name="T33" fmla="*/ 35 h 118"/>
              <a:gd name="T34" fmla="*/ 35 w 73"/>
              <a:gd name="T35" fmla="*/ 40 h 118"/>
              <a:gd name="T36" fmla="*/ 34 w 73"/>
              <a:gd name="T37" fmla="*/ 46 h 118"/>
              <a:gd name="T38" fmla="*/ 28 w 73"/>
              <a:gd name="T39" fmla="*/ 38 h 118"/>
              <a:gd name="T40" fmla="*/ 29 w 73"/>
              <a:gd name="T41" fmla="*/ 29 h 118"/>
              <a:gd name="T42" fmla="*/ 24 w 73"/>
              <a:gd name="T43" fmla="*/ 28 h 118"/>
              <a:gd name="T44" fmla="*/ 19 w 73"/>
              <a:gd name="T45" fmla="*/ 25 h 118"/>
              <a:gd name="T46" fmla="*/ 0 w 73"/>
              <a:gd name="T47" fmla="*/ 31 h 118"/>
              <a:gd name="T48" fmla="*/ 1 w 73"/>
              <a:gd name="T49" fmla="*/ 37 h 118"/>
              <a:gd name="T50" fmla="*/ 1 w 73"/>
              <a:gd name="T51" fmla="*/ 37 h 118"/>
              <a:gd name="T52" fmla="*/ 2 w 73"/>
              <a:gd name="T53" fmla="*/ 39 h 118"/>
              <a:gd name="T54" fmla="*/ 11 w 73"/>
              <a:gd name="T55" fmla="*/ 41 h 118"/>
              <a:gd name="T56" fmla="*/ 19 w 73"/>
              <a:gd name="T57" fmla="*/ 44 h 118"/>
              <a:gd name="T58" fmla="*/ 19 w 73"/>
              <a:gd name="T59" fmla="*/ 54 h 118"/>
              <a:gd name="T60" fmla="*/ 17 w 73"/>
              <a:gd name="T61" fmla="*/ 60 h 118"/>
              <a:gd name="T62" fmla="*/ 19 w 73"/>
              <a:gd name="T63" fmla="*/ 66 h 118"/>
              <a:gd name="T64" fmla="*/ 16 w 73"/>
              <a:gd name="T65" fmla="*/ 71 h 118"/>
              <a:gd name="T66" fmla="*/ 14 w 73"/>
              <a:gd name="T67" fmla="*/ 78 h 118"/>
              <a:gd name="T68" fmla="*/ 7 w 73"/>
              <a:gd name="T69" fmla="*/ 84 h 118"/>
              <a:gd name="T70" fmla="*/ 7 w 73"/>
              <a:gd name="T71" fmla="*/ 85 h 118"/>
              <a:gd name="T72" fmla="*/ 11 w 73"/>
              <a:gd name="T73" fmla="*/ 98 h 118"/>
              <a:gd name="T74" fmla="*/ 12 w 73"/>
              <a:gd name="T75" fmla="*/ 110 h 118"/>
              <a:gd name="T76" fmla="*/ 13 w 73"/>
              <a:gd name="T77" fmla="*/ 118 h 118"/>
              <a:gd name="T78" fmla="*/ 18 w 73"/>
              <a:gd name="T79" fmla="*/ 118 h 118"/>
              <a:gd name="T80" fmla="*/ 18 w 73"/>
              <a:gd name="T81" fmla="*/ 114 h 118"/>
              <a:gd name="T82" fmla="*/ 15 w 73"/>
              <a:gd name="T83" fmla="*/ 112 h 118"/>
              <a:gd name="T84" fmla="*/ 26 w 73"/>
              <a:gd name="T85" fmla="*/ 104 h 118"/>
              <a:gd name="T86" fmla="*/ 35 w 73"/>
              <a:gd name="T87" fmla="*/ 98 h 118"/>
              <a:gd name="T88" fmla="*/ 36 w 73"/>
              <a:gd name="T89" fmla="*/ 88 h 118"/>
              <a:gd name="T90" fmla="*/ 34 w 73"/>
              <a:gd name="T91" fmla="*/ 80 h 118"/>
              <a:gd name="T92" fmla="*/ 31 w 73"/>
              <a:gd name="T93" fmla="*/ 71 h 118"/>
              <a:gd name="T94" fmla="*/ 32 w 73"/>
              <a:gd name="T95" fmla="*/ 66 h 118"/>
              <a:gd name="T96" fmla="*/ 35 w 73"/>
              <a:gd name="T97" fmla="*/ 62 h 118"/>
              <a:gd name="T98" fmla="*/ 41 w 73"/>
              <a:gd name="T99" fmla="*/ 58 h 118"/>
              <a:gd name="T100" fmla="*/ 48 w 73"/>
              <a:gd name="T101" fmla="*/ 50 h 118"/>
              <a:gd name="T102" fmla="*/ 62 w 73"/>
              <a:gd name="T103" fmla="*/ 45 h 118"/>
              <a:gd name="T104" fmla="*/ 73 w 73"/>
              <a:gd name="T105" fmla="*/ 3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3" h="118">
                <a:moveTo>
                  <a:pt x="73" y="30"/>
                </a:moveTo>
                <a:cubicBezTo>
                  <a:pt x="72" y="28"/>
                  <a:pt x="71" y="20"/>
                  <a:pt x="71" y="17"/>
                </a:cubicBezTo>
                <a:cubicBezTo>
                  <a:pt x="71" y="13"/>
                  <a:pt x="70" y="5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7" y="2"/>
                  <a:pt x="63" y="3"/>
                  <a:pt x="63" y="4"/>
                </a:cubicBezTo>
                <a:cubicBezTo>
                  <a:pt x="62" y="5"/>
                  <a:pt x="60" y="4"/>
                  <a:pt x="58" y="5"/>
                </a:cubicBezTo>
                <a:cubicBezTo>
                  <a:pt x="56" y="7"/>
                  <a:pt x="55" y="5"/>
                  <a:pt x="54" y="5"/>
                </a:cubicBezTo>
                <a:cubicBezTo>
                  <a:pt x="53" y="5"/>
                  <a:pt x="52" y="6"/>
                  <a:pt x="52" y="8"/>
                </a:cubicBezTo>
                <a:cubicBezTo>
                  <a:pt x="52" y="9"/>
                  <a:pt x="49" y="8"/>
                  <a:pt x="48" y="8"/>
                </a:cubicBezTo>
                <a:cubicBezTo>
                  <a:pt x="47" y="8"/>
                  <a:pt x="43" y="9"/>
                  <a:pt x="42" y="9"/>
                </a:cubicBezTo>
                <a:cubicBezTo>
                  <a:pt x="40" y="9"/>
                  <a:pt x="41" y="7"/>
                  <a:pt x="40" y="7"/>
                </a:cubicBezTo>
                <a:cubicBezTo>
                  <a:pt x="38" y="6"/>
                  <a:pt x="37" y="8"/>
                  <a:pt x="36" y="8"/>
                </a:cubicBezTo>
                <a:cubicBezTo>
                  <a:pt x="35" y="8"/>
                  <a:pt x="33" y="7"/>
                  <a:pt x="32" y="7"/>
                </a:cubicBezTo>
                <a:cubicBezTo>
                  <a:pt x="32" y="8"/>
                  <a:pt x="31" y="9"/>
                  <a:pt x="31" y="10"/>
                </a:cubicBezTo>
                <a:cubicBezTo>
                  <a:pt x="30" y="13"/>
                  <a:pt x="34" y="21"/>
                  <a:pt x="34" y="24"/>
                </a:cubicBezTo>
                <a:cubicBezTo>
                  <a:pt x="36" y="25"/>
                  <a:pt x="37" y="27"/>
                  <a:pt x="38" y="28"/>
                </a:cubicBezTo>
                <a:cubicBezTo>
                  <a:pt x="40" y="30"/>
                  <a:pt x="38" y="30"/>
                  <a:pt x="39" y="35"/>
                </a:cubicBezTo>
                <a:cubicBezTo>
                  <a:pt x="39" y="40"/>
                  <a:pt x="37" y="38"/>
                  <a:pt x="35" y="40"/>
                </a:cubicBezTo>
                <a:cubicBezTo>
                  <a:pt x="33" y="41"/>
                  <a:pt x="35" y="45"/>
                  <a:pt x="34" y="46"/>
                </a:cubicBezTo>
                <a:cubicBezTo>
                  <a:pt x="34" y="47"/>
                  <a:pt x="28" y="39"/>
                  <a:pt x="28" y="38"/>
                </a:cubicBezTo>
                <a:cubicBezTo>
                  <a:pt x="27" y="36"/>
                  <a:pt x="30" y="31"/>
                  <a:pt x="29" y="29"/>
                </a:cubicBezTo>
                <a:cubicBezTo>
                  <a:pt x="29" y="26"/>
                  <a:pt x="25" y="28"/>
                  <a:pt x="24" y="28"/>
                </a:cubicBezTo>
                <a:cubicBezTo>
                  <a:pt x="22" y="28"/>
                  <a:pt x="20" y="25"/>
                  <a:pt x="19" y="25"/>
                </a:cubicBezTo>
                <a:cubicBezTo>
                  <a:pt x="18" y="25"/>
                  <a:pt x="0" y="31"/>
                  <a:pt x="0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2" y="39"/>
                  <a:pt x="2" y="39"/>
                  <a:pt x="2" y="39"/>
                </a:cubicBezTo>
                <a:cubicBezTo>
                  <a:pt x="2" y="39"/>
                  <a:pt x="8" y="39"/>
                  <a:pt x="11" y="41"/>
                </a:cubicBezTo>
                <a:cubicBezTo>
                  <a:pt x="14" y="43"/>
                  <a:pt x="18" y="43"/>
                  <a:pt x="19" y="44"/>
                </a:cubicBezTo>
                <a:cubicBezTo>
                  <a:pt x="20" y="44"/>
                  <a:pt x="19" y="51"/>
                  <a:pt x="19" y="54"/>
                </a:cubicBezTo>
                <a:cubicBezTo>
                  <a:pt x="19" y="58"/>
                  <a:pt x="15" y="59"/>
                  <a:pt x="17" y="60"/>
                </a:cubicBezTo>
                <a:cubicBezTo>
                  <a:pt x="19" y="62"/>
                  <a:pt x="18" y="65"/>
                  <a:pt x="19" y="66"/>
                </a:cubicBezTo>
                <a:cubicBezTo>
                  <a:pt x="21" y="66"/>
                  <a:pt x="17" y="70"/>
                  <a:pt x="16" y="71"/>
                </a:cubicBezTo>
                <a:cubicBezTo>
                  <a:pt x="14" y="72"/>
                  <a:pt x="16" y="75"/>
                  <a:pt x="14" y="78"/>
                </a:cubicBezTo>
                <a:cubicBezTo>
                  <a:pt x="13" y="79"/>
                  <a:pt x="9" y="82"/>
                  <a:pt x="7" y="84"/>
                </a:cubicBezTo>
                <a:cubicBezTo>
                  <a:pt x="7" y="85"/>
                  <a:pt x="7" y="85"/>
                  <a:pt x="7" y="85"/>
                </a:cubicBezTo>
                <a:cubicBezTo>
                  <a:pt x="8" y="86"/>
                  <a:pt x="10" y="96"/>
                  <a:pt x="11" y="98"/>
                </a:cubicBezTo>
                <a:cubicBezTo>
                  <a:pt x="13" y="99"/>
                  <a:pt x="12" y="109"/>
                  <a:pt x="12" y="110"/>
                </a:cubicBezTo>
                <a:cubicBezTo>
                  <a:pt x="12" y="111"/>
                  <a:pt x="13" y="118"/>
                  <a:pt x="13" y="118"/>
                </a:cubicBezTo>
                <a:cubicBezTo>
                  <a:pt x="13" y="118"/>
                  <a:pt x="15" y="118"/>
                  <a:pt x="18" y="118"/>
                </a:cubicBezTo>
                <a:cubicBezTo>
                  <a:pt x="18" y="116"/>
                  <a:pt x="18" y="115"/>
                  <a:pt x="18" y="114"/>
                </a:cubicBezTo>
                <a:cubicBezTo>
                  <a:pt x="18" y="111"/>
                  <a:pt x="16" y="114"/>
                  <a:pt x="15" y="112"/>
                </a:cubicBezTo>
                <a:cubicBezTo>
                  <a:pt x="15" y="109"/>
                  <a:pt x="20" y="106"/>
                  <a:pt x="26" y="104"/>
                </a:cubicBezTo>
                <a:cubicBezTo>
                  <a:pt x="32" y="101"/>
                  <a:pt x="34" y="100"/>
                  <a:pt x="35" y="98"/>
                </a:cubicBezTo>
                <a:cubicBezTo>
                  <a:pt x="36" y="96"/>
                  <a:pt x="35" y="90"/>
                  <a:pt x="36" y="88"/>
                </a:cubicBezTo>
                <a:cubicBezTo>
                  <a:pt x="36" y="86"/>
                  <a:pt x="35" y="85"/>
                  <a:pt x="34" y="80"/>
                </a:cubicBezTo>
                <a:cubicBezTo>
                  <a:pt x="34" y="74"/>
                  <a:pt x="32" y="74"/>
                  <a:pt x="31" y="71"/>
                </a:cubicBezTo>
                <a:cubicBezTo>
                  <a:pt x="30" y="68"/>
                  <a:pt x="30" y="66"/>
                  <a:pt x="32" y="66"/>
                </a:cubicBezTo>
                <a:cubicBezTo>
                  <a:pt x="34" y="66"/>
                  <a:pt x="34" y="65"/>
                  <a:pt x="35" y="62"/>
                </a:cubicBezTo>
                <a:cubicBezTo>
                  <a:pt x="37" y="59"/>
                  <a:pt x="38" y="60"/>
                  <a:pt x="41" y="58"/>
                </a:cubicBezTo>
                <a:cubicBezTo>
                  <a:pt x="44" y="56"/>
                  <a:pt x="44" y="54"/>
                  <a:pt x="48" y="50"/>
                </a:cubicBezTo>
                <a:cubicBezTo>
                  <a:pt x="53" y="47"/>
                  <a:pt x="58" y="47"/>
                  <a:pt x="62" y="45"/>
                </a:cubicBezTo>
                <a:cubicBezTo>
                  <a:pt x="66" y="42"/>
                  <a:pt x="73" y="32"/>
                  <a:pt x="73" y="3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" name="Freeform 166"/>
          <p:cNvSpPr>
            <a:spLocks noChangeArrowheads="1"/>
          </p:cNvSpPr>
          <p:nvPr/>
        </p:nvSpPr>
        <p:spPr bwMode="auto">
          <a:xfrm>
            <a:off x="3586420" y="3007405"/>
            <a:ext cx="159502" cy="161883"/>
          </a:xfrm>
          <a:custGeom>
            <a:avLst/>
            <a:gdLst>
              <a:gd name="T0" fmla="*/ 70 w 75"/>
              <a:gd name="T1" fmla="*/ 61 h 76"/>
              <a:gd name="T2" fmla="*/ 68 w 75"/>
              <a:gd name="T3" fmla="*/ 54 h 76"/>
              <a:gd name="T4" fmla="*/ 67 w 75"/>
              <a:gd name="T5" fmla="*/ 48 h 76"/>
              <a:gd name="T6" fmla="*/ 68 w 75"/>
              <a:gd name="T7" fmla="*/ 43 h 76"/>
              <a:gd name="T8" fmla="*/ 65 w 75"/>
              <a:gd name="T9" fmla="*/ 37 h 76"/>
              <a:gd name="T10" fmla="*/ 68 w 75"/>
              <a:gd name="T11" fmla="*/ 27 h 76"/>
              <a:gd name="T12" fmla="*/ 56 w 75"/>
              <a:gd name="T13" fmla="*/ 18 h 76"/>
              <a:gd name="T14" fmla="*/ 57 w 75"/>
              <a:gd name="T15" fmla="*/ 14 h 76"/>
              <a:gd name="T16" fmla="*/ 31 w 75"/>
              <a:gd name="T17" fmla="*/ 0 h 76"/>
              <a:gd name="T18" fmla="*/ 27 w 75"/>
              <a:gd name="T19" fmla="*/ 7 h 76"/>
              <a:gd name="T20" fmla="*/ 28 w 75"/>
              <a:gd name="T21" fmla="*/ 11 h 76"/>
              <a:gd name="T22" fmla="*/ 17 w 75"/>
              <a:gd name="T23" fmla="*/ 10 h 76"/>
              <a:gd name="T24" fmla="*/ 17 w 75"/>
              <a:gd name="T25" fmla="*/ 0 h 76"/>
              <a:gd name="T26" fmla="*/ 11 w 75"/>
              <a:gd name="T27" fmla="*/ 0 h 76"/>
              <a:gd name="T28" fmla="*/ 8 w 75"/>
              <a:gd name="T29" fmla="*/ 1 h 76"/>
              <a:gd name="T30" fmla="*/ 9 w 75"/>
              <a:gd name="T31" fmla="*/ 4 h 76"/>
              <a:gd name="T32" fmla="*/ 10 w 75"/>
              <a:gd name="T33" fmla="*/ 9 h 76"/>
              <a:gd name="T34" fmla="*/ 7 w 75"/>
              <a:gd name="T35" fmla="*/ 10 h 76"/>
              <a:gd name="T36" fmla="*/ 7 w 75"/>
              <a:gd name="T37" fmla="*/ 14 h 76"/>
              <a:gd name="T38" fmla="*/ 9 w 75"/>
              <a:gd name="T39" fmla="*/ 15 h 76"/>
              <a:gd name="T40" fmla="*/ 3 w 75"/>
              <a:gd name="T41" fmla="*/ 23 h 76"/>
              <a:gd name="T42" fmla="*/ 0 w 75"/>
              <a:gd name="T43" fmla="*/ 25 h 76"/>
              <a:gd name="T44" fmla="*/ 5 w 75"/>
              <a:gd name="T45" fmla="*/ 38 h 76"/>
              <a:gd name="T46" fmla="*/ 8 w 75"/>
              <a:gd name="T47" fmla="*/ 47 h 76"/>
              <a:gd name="T48" fmla="*/ 10 w 75"/>
              <a:gd name="T49" fmla="*/ 52 h 76"/>
              <a:gd name="T50" fmla="*/ 6 w 75"/>
              <a:gd name="T51" fmla="*/ 49 h 76"/>
              <a:gd name="T52" fmla="*/ 6 w 75"/>
              <a:gd name="T53" fmla="*/ 50 h 76"/>
              <a:gd name="T54" fmla="*/ 5 w 75"/>
              <a:gd name="T55" fmla="*/ 51 h 76"/>
              <a:gd name="T56" fmla="*/ 10 w 75"/>
              <a:gd name="T57" fmla="*/ 54 h 76"/>
              <a:gd name="T58" fmla="*/ 17 w 75"/>
              <a:gd name="T59" fmla="*/ 56 h 76"/>
              <a:gd name="T60" fmla="*/ 26 w 75"/>
              <a:gd name="T61" fmla="*/ 60 h 76"/>
              <a:gd name="T62" fmla="*/ 26 w 75"/>
              <a:gd name="T63" fmla="*/ 61 h 76"/>
              <a:gd name="T64" fmla="*/ 31 w 75"/>
              <a:gd name="T65" fmla="*/ 61 h 76"/>
              <a:gd name="T66" fmla="*/ 32 w 75"/>
              <a:gd name="T67" fmla="*/ 60 h 76"/>
              <a:gd name="T68" fmla="*/ 37 w 75"/>
              <a:gd name="T69" fmla="*/ 74 h 76"/>
              <a:gd name="T70" fmla="*/ 41 w 75"/>
              <a:gd name="T71" fmla="*/ 75 h 76"/>
              <a:gd name="T72" fmla="*/ 45 w 75"/>
              <a:gd name="T73" fmla="*/ 74 h 76"/>
              <a:gd name="T74" fmla="*/ 47 w 75"/>
              <a:gd name="T75" fmla="*/ 76 h 76"/>
              <a:gd name="T76" fmla="*/ 53 w 75"/>
              <a:gd name="T77" fmla="*/ 75 h 76"/>
              <a:gd name="T78" fmla="*/ 57 w 75"/>
              <a:gd name="T79" fmla="*/ 75 h 76"/>
              <a:gd name="T80" fmla="*/ 59 w 75"/>
              <a:gd name="T81" fmla="*/ 72 h 76"/>
              <a:gd name="T82" fmla="*/ 63 w 75"/>
              <a:gd name="T83" fmla="*/ 72 h 76"/>
              <a:gd name="T84" fmla="*/ 68 w 75"/>
              <a:gd name="T85" fmla="*/ 71 h 76"/>
              <a:gd name="T86" fmla="*/ 75 w 75"/>
              <a:gd name="T87" fmla="*/ 67 h 76"/>
              <a:gd name="T88" fmla="*/ 70 w 75"/>
              <a:gd name="T89" fmla="*/ 6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76">
                <a:moveTo>
                  <a:pt x="70" y="61"/>
                </a:moveTo>
                <a:cubicBezTo>
                  <a:pt x="70" y="57"/>
                  <a:pt x="68" y="57"/>
                  <a:pt x="68" y="54"/>
                </a:cubicBezTo>
                <a:cubicBezTo>
                  <a:pt x="68" y="51"/>
                  <a:pt x="68" y="48"/>
                  <a:pt x="67" y="48"/>
                </a:cubicBezTo>
                <a:cubicBezTo>
                  <a:pt x="66" y="48"/>
                  <a:pt x="67" y="45"/>
                  <a:pt x="68" y="43"/>
                </a:cubicBezTo>
                <a:cubicBezTo>
                  <a:pt x="70" y="40"/>
                  <a:pt x="65" y="40"/>
                  <a:pt x="65" y="37"/>
                </a:cubicBezTo>
                <a:cubicBezTo>
                  <a:pt x="64" y="36"/>
                  <a:pt x="66" y="31"/>
                  <a:pt x="68" y="27"/>
                </a:cubicBezTo>
                <a:cubicBezTo>
                  <a:pt x="62" y="23"/>
                  <a:pt x="56" y="18"/>
                  <a:pt x="56" y="18"/>
                </a:cubicBezTo>
                <a:cubicBezTo>
                  <a:pt x="57" y="14"/>
                  <a:pt x="57" y="14"/>
                  <a:pt x="57" y="14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4"/>
                  <a:pt x="29" y="6"/>
                  <a:pt x="27" y="7"/>
                </a:cubicBezTo>
                <a:cubicBezTo>
                  <a:pt x="25" y="8"/>
                  <a:pt x="30" y="11"/>
                  <a:pt x="28" y="11"/>
                </a:cubicBezTo>
                <a:cubicBezTo>
                  <a:pt x="25" y="12"/>
                  <a:pt x="20" y="9"/>
                  <a:pt x="17" y="10"/>
                </a:cubicBezTo>
                <a:cubicBezTo>
                  <a:pt x="14" y="11"/>
                  <a:pt x="15" y="5"/>
                  <a:pt x="17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9" y="1"/>
                  <a:pt x="8" y="1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10" y="7"/>
                  <a:pt x="10" y="9"/>
                </a:cubicBezTo>
                <a:cubicBezTo>
                  <a:pt x="10" y="10"/>
                  <a:pt x="8" y="10"/>
                  <a:pt x="7" y="10"/>
                </a:cubicBezTo>
                <a:cubicBezTo>
                  <a:pt x="7" y="12"/>
                  <a:pt x="7" y="14"/>
                  <a:pt x="7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5" y="22"/>
                  <a:pt x="3" y="23"/>
                </a:cubicBezTo>
                <a:cubicBezTo>
                  <a:pt x="3" y="23"/>
                  <a:pt x="2" y="24"/>
                  <a:pt x="0" y="25"/>
                </a:cubicBezTo>
                <a:cubicBezTo>
                  <a:pt x="1" y="30"/>
                  <a:pt x="3" y="36"/>
                  <a:pt x="5" y="38"/>
                </a:cubicBezTo>
                <a:cubicBezTo>
                  <a:pt x="8" y="41"/>
                  <a:pt x="8" y="45"/>
                  <a:pt x="8" y="47"/>
                </a:cubicBezTo>
                <a:cubicBezTo>
                  <a:pt x="9" y="49"/>
                  <a:pt x="12" y="51"/>
                  <a:pt x="10" y="52"/>
                </a:cubicBezTo>
                <a:cubicBezTo>
                  <a:pt x="9" y="53"/>
                  <a:pt x="7" y="51"/>
                  <a:pt x="6" y="49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1"/>
                  <a:pt x="6" y="51"/>
                  <a:pt x="5" y="51"/>
                </a:cubicBezTo>
                <a:cubicBezTo>
                  <a:pt x="7" y="52"/>
                  <a:pt x="9" y="54"/>
                  <a:pt x="10" y="54"/>
                </a:cubicBezTo>
                <a:cubicBezTo>
                  <a:pt x="12" y="54"/>
                  <a:pt x="15" y="56"/>
                  <a:pt x="17" y="56"/>
                </a:cubicBezTo>
                <a:cubicBezTo>
                  <a:pt x="19" y="56"/>
                  <a:pt x="25" y="59"/>
                  <a:pt x="26" y="60"/>
                </a:cubicBezTo>
                <a:cubicBezTo>
                  <a:pt x="26" y="60"/>
                  <a:pt x="26" y="60"/>
                  <a:pt x="26" y="61"/>
                </a:cubicBezTo>
                <a:cubicBezTo>
                  <a:pt x="28" y="61"/>
                  <a:pt x="29" y="60"/>
                  <a:pt x="31" y="61"/>
                </a:cubicBezTo>
                <a:cubicBezTo>
                  <a:pt x="31" y="60"/>
                  <a:pt x="31" y="60"/>
                  <a:pt x="32" y="60"/>
                </a:cubicBezTo>
                <a:cubicBezTo>
                  <a:pt x="34" y="60"/>
                  <a:pt x="37" y="69"/>
                  <a:pt x="37" y="74"/>
                </a:cubicBezTo>
                <a:cubicBezTo>
                  <a:pt x="38" y="74"/>
                  <a:pt x="40" y="75"/>
                  <a:pt x="41" y="75"/>
                </a:cubicBezTo>
                <a:cubicBezTo>
                  <a:pt x="42" y="75"/>
                  <a:pt x="43" y="73"/>
                  <a:pt x="45" y="74"/>
                </a:cubicBezTo>
                <a:cubicBezTo>
                  <a:pt x="46" y="74"/>
                  <a:pt x="45" y="76"/>
                  <a:pt x="47" y="76"/>
                </a:cubicBezTo>
                <a:cubicBezTo>
                  <a:pt x="48" y="76"/>
                  <a:pt x="52" y="75"/>
                  <a:pt x="53" y="75"/>
                </a:cubicBezTo>
                <a:cubicBezTo>
                  <a:pt x="54" y="75"/>
                  <a:pt x="57" y="76"/>
                  <a:pt x="57" y="75"/>
                </a:cubicBezTo>
                <a:cubicBezTo>
                  <a:pt x="57" y="73"/>
                  <a:pt x="58" y="72"/>
                  <a:pt x="59" y="72"/>
                </a:cubicBezTo>
                <a:cubicBezTo>
                  <a:pt x="60" y="72"/>
                  <a:pt x="61" y="74"/>
                  <a:pt x="63" y="72"/>
                </a:cubicBezTo>
                <a:cubicBezTo>
                  <a:pt x="65" y="71"/>
                  <a:pt x="67" y="72"/>
                  <a:pt x="68" y="71"/>
                </a:cubicBezTo>
                <a:cubicBezTo>
                  <a:pt x="68" y="70"/>
                  <a:pt x="72" y="69"/>
                  <a:pt x="75" y="67"/>
                </a:cubicBezTo>
                <a:cubicBezTo>
                  <a:pt x="75" y="63"/>
                  <a:pt x="71" y="65"/>
                  <a:pt x="70" y="6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5" name="Freeform 167"/>
          <p:cNvSpPr>
            <a:spLocks noChangeArrowheads="1"/>
          </p:cNvSpPr>
          <p:nvPr/>
        </p:nvSpPr>
        <p:spPr bwMode="auto">
          <a:xfrm>
            <a:off x="3632842" y="3135959"/>
            <a:ext cx="49993" cy="114270"/>
          </a:xfrm>
          <a:custGeom>
            <a:avLst/>
            <a:gdLst>
              <a:gd name="T0" fmla="*/ 21 w 23"/>
              <a:gd name="T1" fmla="*/ 35 h 54"/>
              <a:gd name="T2" fmla="*/ 17 w 23"/>
              <a:gd name="T3" fmla="*/ 31 h 54"/>
              <a:gd name="T4" fmla="*/ 17 w 23"/>
              <a:gd name="T5" fmla="*/ 32 h 54"/>
              <a:gd name="T6" fmla="*/ 10 w 23"/>
              <a:gd name="T7" fmla="*/ 22 h 54"/>
              <a:gd name="T8" fmla="*/ 10 w 23"/>
              <a:gd name="T9" fmla="*/ 10 h 54"/>
              <a:gd name="T10" fmla="*/ 9 w 23"/>
              <a:gd name="T11" fmla="*/ 1 h 54"/>
              <a:gd name="T12" fmla="*/ 4 w 23"/>
              <a:gd name="T13" fmla="*/ 1 h 54"/>
              <a:gd name="T14" fmla="*/ 7 w 23"/>
              <a:gd name="T15" fmla="*/ 7 h 54"/>
              <a:gd name="T16" fmla="*/ 4 w 23"/>
              <a:gd name="T17" fmla="*/ 9 h 54"/>
              <a:gd name="T18" fmla="*/ 5 w 23"/>
              <a:gd name="T19" fmla="*/ 20 h 54"/>
              <a:gd name="T20" fmla="*/ 2 w 23"/>
              <a:gd name="T21" fmla="*/ 22 h 54"/>
              <a:gd name="T22" fmla="*/ 1 w 23"/>
              <a:gd name="T23" fmla="*/ 28 h 54"/>
              <a:gd name="T24" fmla="*/ 2 w 23"/>
              <a:gd name="T25" fmla="*/ 32 h 54"/>
              <a:gd name="T26" fmla="*/ 2 w 23"/>
              <a:gd name="T27" fmla="*/ 32 h 54"/>
              <a:gd name="T28" fmla="*/ 7 w 23"/>
              <a:gd name="T29" fmla="*/ 35 h 54"/>
              <a:gd name="T30" fmla="*/ 12 w 23"/>
              <a:gd name="T31" fmla="*/ 36 h 54"/>
              <a:gd name="T32" fmla="*/ 11 w 23"/>
              <a:gd name="T33" fmla="*/ 45 h 54"/>
              <a:gd name="T34" fmla="*/ 17 w 23"/>
              <a:gd name="T35" fmla="*/ 53 h 54"/>
              <a:gd name="T36" fmla="*/ 18 w 23"/>
              <a:gd name="T37" fmla="*/ 47 h 54"/>
              <a:gd name="T38" fmla="*/ 22 w 23"/>
              <a:gd name="T39" fmla="*/ 42 h 54"/>
              <a:gd name="T40" fmla="*/ 21 w 23"/>
              <a:gd name="T41" fmla="*/ 3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3" h="54">
                <a:moveTo>
                  <a:pt x="21" y="35"/>
                </a:moveTo>
                <a:cubicBezTo>
                  <a:pt x="20" y="34"/>
                  <a:pt x="19" y="32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5" y="35"/>
                  <a:pt x="10" y="27"/>
                  <a:pt x="10" y="22"/>
                </a:cubicBezTo>
                <a:cubicBezTo>
                  <a:pt x="9" y="17"/>
                  <a:pt x="12" y="14"/>
                  <a:pt x="10" y="10"/>
                </a:cubicBezTo>
                <a:cubicBezTo>
                  <a:pt x="8" y="6"/>
                  <a:pt x="7" y="2"/>
                  <a:pt x="9" y="1"/>
                </a:cubicBezTo>
                <a:cubicBezTo>
                  <a:pt x="7" y="0"/>
                  <a:pt x="6" y="1"/>
                  <a:pt x="4" y="1"/>
                </a:cubicBezTo>
                <a:cubicBezTo>
                  <a:pt x="5" y="2"/>
                  <a:pt x="7" y="6"/>
                  <a:pt x="7" y="7"/>
                </a:cubicBezTo>
                <a:cubicBezTo>
                  <a:pt x="7" y="9"/>
                  <a:pt x="5" y="7"/>
                  <a:pt x="4" y="9"/>
                </a:cubicBezTo>
                <a:cubicBezTo>
                  <a:pt x="4" y="11"/>
                  <a:pt x="3" y="19"/>
                  <a:pt x="5" y="20"/>
                </a:cubicBezTo>
                <a:cubicBezTo>
                  <a:pt x="6" y="21"/>
                  <a:pt x="2" y="20"/>
                  <a:pt x="2" y="22"/>
                </a:cubicBezTo>
                <a:cubicBezTo>
                  <a:pt x="2" y="23"/>
                  <a:pt x="1" y="28"/>
                  <a:pt x="1" y="28"/>
                </a:cubicBezTo>
                <a:cubicBezTo>
                  <a:pt x="0" y="29"/>
                  <a:pt x="1" y="30"/>
                  <a:pt x="2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3" y="32"/>
                  <a:pt x="5" y="35"/>
                  <a:pt x="7" y="35"/>
                </a:cubicBezTo>
                <a:cubicBezTo>
                  <a:pt x="8" y="35"/>
                  <a:pt x="12" y="33"/>
                  <a:pt x="12" y="36"/>
                </a:cubicBezTo>
                <a:cubicBezTo>
                  <a:pt x="13" y="38"/>
                  <a:pt x="10" y="43"/>
                  <a:pt x="11" y="45"/>
                </a:cubicBezTo>
                <a:cubicBezTo>
                  <a:pt x="11" y="46"/>
                  <a:pt x="17" y="54"/>
                  <a:pt x="17" y="53"/>
                </a:cubicBezTo>
                <a:cubicBezTo>
                  <a:pt x="18" y="52"/>
                  <a:pt x="16" y="48"/>
                  <a:pt x="18" y="47"/>
                </a:cubicBezTo>
                <a:cubicBezTo>
                  <a:pt x="20" y="45"/>
                  <a:pt x="22" y="47"/>
                  <a:pt x="22" y="42"/>
                </a:cubicBezTo>
                <a:cubicBezTo>
                  <a:pt x="21" y="37"/>
                  <a:pt x="23" y="37"/>
                  <a:pt x="21" y="3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6" name="Freeform 168"/>
          <p:cNvSpPr>
            <a:spLocks noChangeArrowheads="1"/>
          </p:cNvSpPr>
          <p:nvPr/>
        </p:nvSpPr>
        <p:spPr bwMode="auto">
          <a:xfrm>
            <a:off x="5563533" y="3300223"/>
            <a:ext cx="49993" cy="38090"/>
          </a:xfrm>
          <a:custGeom>
            <a:avLst/>
            <a:gdLst>
              <a:gd name="T0" fmla="*/ 0 w 23"/>
              <a:gd name="T1" fmla="*/ 3 h 18"/>
              <a:gd name="T2" fmla="*/ 20 w 23"/>
              <a:gd name="T3" fmla="*/ 17 h 18"/>
              <a:gd name="T4" fmla="*/ 0 w 23"/>
              <a:gd name="T5" fmla="*/ 3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18">
                <a:moveTo>
                  <a:pt x="0" y="3"/>
                </a:moveTo>
                <a:cubicBezTo>
                  <a:pt x="0" y="0"/>
                  <a:pt x="23" y="15"/>
                  <a:pt x="20" y="17"/>
                </a:cubicBezTo>
                <a:cubicBezTo>
                  <a:pt x="18" y="18"/>
                  <a:pt x="1" y="5"/>
                  <a:pt x="0" y="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7" name="Freeform 169"/>
          <p:cNvSpPr>
            <a:spLocks noChangeArrowheads="1"/>
          </p:cNvSpPr>
          <p:nvPr/>
        </p:nvSpPr>
        <p:spPr bwMode="auto">
          <a:xfrm>
            <a:off x="4156581" y="2351543"/>
            <a:ext cx="113080" cy="77370"/>
          </a:xfrm>
          <a:custGeom>
            <a:avLst/>
            <a:gdLst>
              <a:gd name="T0" fmla="*/ 43 w 53"/>
              <a:gd name="T1" fmla="*/ 29 h 36"/>
              <a:gd name="T2" fmla="*/ 46 w 53"/>
              <a:gd name="T3" fmla="*/ 31 h 36"/>
              <a:gd name="T4" fmla="*/ 51 w 53"/>
              <a:gd name="T5" fmla="*/ 33 h 36"/>
              <a:gd name="T6" fmla="*/ 53 w 53"/>
              <a:gd name="T7" fmla="*/ 32 h 36"/>
              <a:gd name="T8" fmla="*/ 51 w 53"/>
              <a:gd name="T9" fmla="*/ 23 h 36"/>
              <a:gd name="T10" fmla="*/ 45 w 53"/>
              <a:gd name="T11" fmla="*/ 19 h 36"/>
              <a:gd name="T12" fmla="*/ 44 w 53"/>
              <a:gd name="T13" fmla="*/ 13 h 36"/>
              <a:gd name="T14" fmla="*/ 35 w 53"/>
              <a:gd name="T15" fmla="*/ 13 h 36"/>
              <a:gd name="T16" fmla="*/ 29 w 53"/>
              <a:gd name="T17" fmla="*/ 12 h 36"/>
              <a:gd name="T18" fmla="*/ 23 w 53"/>
              <a:gd name="T19" fmla="*/ 12 h 36"/>
              <a:gd name="T20" fmla="*/ 13 w 53"/>
              <a:gd name="T21" fmla="*/ 11 h 36"/>
              <a:gd name="T22" fmla="*/ 18 w 53"/>
              <a:gd name="T23" fmla="*/ 7 h 36"/>
              <a:gd name="T24" fmla="*/ 20 w 53"/>
              <a:gd name="T25" fmla="*/ 7 h 36"/>
              <a:gd name="T26" fmla="*/ 22 w 53"/>
              <a:gd name="T27" fmla="*/ 1 h 36"/>
              <a:gd name="T28" fmla="*/ 18 w 53"/>
              <a:gd name="T29" fmla="*/ 2 h 36"/>
              <a:gd name="T30" fmla="*/ 12 w 53"/>
              <a:gd name="T31" fmla="*/ 4 h 36"/>
              <a:gd name="T32" fmla="*/ 9 w 53"/>
              <a:gd name="T33" fmla="*/ 7 h 36"/>
              <a:gd name="T34" fmla="*/ 7 w 53"/>
              <a:gd name="T35" fmla="*/ 11 h 36"/>
              <a:gd name="T36" fmla="*/ 0 w 53"/>
              <a:gd name="T37" fmla="*/ 14 h 36"/>
              <a:gd name="T38" fmla="*/ 5 w 53"/>
              <a:gd name="T39" fmla="*/ 19 h 36"/>
              <a:gd name="T40" fmla="*/ 5 w 53"/>
              <a:gd name="T41" fmla="*/ 25 h 36"/>
              <a:gd name="T42" fmla="*/ 3 w 53"/>
              <a:gd name="T43" fmla="*/ 32 h 36"/>
              <a:gd name="T44" fmla="*/ 6 w 53"/>
              <a:gd name="T45" fmla="*/ 32 h 36"/>
              <a:gd name="T46" fmla="*/ 13 w 53"/>
              <a:gd name="T47" fmla="*/ 31 h 36"/>
              <a:gd name="T48" fmla="*/ 19 w 53"/>
              <a:gd name="T49" fmla="*/ 27 h 36"/>
              <a:gd name="T50" fmla="*/ 26 w 53"/>
              <a:gd name="T51" fmla="*/ 21 h 36"/>
              <a:gd name="T52" fmla="*/ 28 w 53"/>
              <a:gd name="T53" fmla="*/ 27 h 36"/>
              <a:gd name="T54" fmla="*/ 29 w 53"/>
              <a:gd name="T55" fmla="*/ 35 h 36"/>
              <a:gd name="T56" fmla="*/ 32 w 53"/>
              <a:gd name="T57" fmla="*/ 35 h 36"/>
              <a:gd name="T58" fmla="*/ 36 w 53"/>
              <a:gd name="T59" fmla="*/ 34 h 36"/>
              <a:gd name="T60" fmla="*/ 43 w 53"/>
              <a:gd name="T61" fmla="*/ 29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36">
                <a:moveTo>
                  <a:pt x="43" y="29"/>
                </a:moveTo>
                <a:cubicBezTo>
                  <a:pt x="45" y="30"/>
                  <a:pt x="44" y="31"/>
                  <a:pt x="46" y="31"/>
                </a:cubicBezTo>
                <a:cubicBezTo>
                  <a:pt x="47" y="31"/>
                  <a:pt x="49" y="31"/>
                  <a:pt x="51" y="33"/>
                </a:cubicBezTo>
                <a:cubicBezTo>
                  <a:pt x="52" y="32"/>
                  <a:pt x="53" y="32"/>
                  <a:pt x="53" y="32"/>
                </a:cubicBezTo>
                <a:cubicBezTo>
                  <a:pt x="53" y="32"/>
                  <a:pt x="52" y="25"/>
                  <a:pt x="51" y="23"/>
                </a:cubicBezTo>
                <a:cubicBezTo>
                  <a:pt x="51" y="21"/>
                  <a:pt x="45" y="19"/>
                  <a:pt x="45" y="19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36" y="14"/>
                  <a:pt x="35" y="13"/>
                </a:cubicBezTo>
                <a:cubicBezTo>
                  <a:pt x="33" y="13"/>
                  <a:pt x="30" y="14"/>
                  <a:pt x="29" y="12"/>
                </a:cubicBezTo>
                <a:cubicBezTo>
                  <a:pt x="28" y="10"/>
                  <a:pt x="25" y="13"/>
                  <a:pt x="23" y="12"/>
                </a:cubicBezTo>
                <a:cubicBezTo>
                  <a:pt x="20" y="10"/>
                  <a:pt x="13" y="12"/>
                  <a:pt x="13" y="11"/>
                </a:cubicBezTo>
                <a:cubicBezTo>
                  <a:pt x="13" y="10"/>
                  <a:pt x="16" y="7"/>
                  <a:pt x="18" y="7"/>
                </a:cubicBezTo>
                <a:cubicBezTo>
                  <a:pt x="18" y="7"/>
                  <a:pt x="19" y="7"/>
                  <a:pt x="20" y="7"/>
                </a:cubicBezTo>
                <a:cubicBezTo>
                  <a:pt x="21" y="6"/>
                  <a:pt x="23" y="2"/>
                  <a:pt x="22" y="1"/>
                </a:cubicBezTo>
                <a:cubicBezTo>
                  <a:pt x="22" y="0"/>
                  <a:pt x="19" y="1"/>
                  <a:pt x="18" y="2"/>
                </a:cubicBezTo>
                <a:cubicBezTo>
                  <a:pt x="16" y="4"/>
                  <a:pt x="13" y="2"/>
                  <a:pt x="12" y="4"/>
                </a:cubicBezTo>
                <a:cubicBezTo>
                  <a:pt x="12" y="5"/>
                  <a:pt x="11" y="7"/>
                  <a:pt x="9" y="7"/>
                </a:cubicBezTo>
                <a:cubicBezTo>
                  <a:pt x="7" y="7"/>
                  <a:pt x="9" y="10"/>
                  <a:pt x="7" y="11"/>
                </a:cubicBezTo>
                <a:cubicBezTo>
                  <a:pt x="5" y="12"/>
                  <a:pt x="1" y="12"/>
                  <a:pt x="0" y="14"/>
                </a:cubicBezTo>
                <a:cubicBezTo>
                  <a:pt x="0" y="15"/>
                  <a:pt x="5" y="17"/>
                  <a:pt x="5" y="19"/>
                </a:cubicBezTo>
                <a:cubicBezTo>
                  <a:pt x="4" y="21"/>
                  <a:pt x="7" y="24"/>
                  <a:pt x="5" y="25"/>
                </a:cubicBezTo>
                <a:cubicBezTo>
                  <a:pt x="4" y="26"/>
                  <a:pt x="2" y="28"/>
                  <a:pt x="3" y="32"/>
                </a:cubicBezTo>
                <a:cubicBezTo>
                  <a:pt x="4" y="33"/>
                  <a:pt x="5" y="34"/>
                  <a:pt x="6" y="32"/>
                </a:cubicBezTo>
                <a:cubicBezTo>
                  <a:pt x="7" y="30"/>
                  <a:pt x="13" y="32"/>
                  <a:pt x="13" y="31"/>
                </a:cubicBezTo>
                <a:cubicBezTo>
                  <a:pt x="13" y="29"/>
                  <a:pt x="19" y="29"/>
                  <a:pt x="19" y="27"/>
                </a:cubicBezTo>
                <a:cubicBezTo>
                  <a:pt x="19" y="25"/>
                  <a:pt x="23" y="21"/>
                  <a:pt x="26" y="21"/>
                </a:cubicBezTo>
                <a:cubicBezTo>
                  <a:pt x="28" y="22"/>
                  <a:pt x="25" y="26"/>
                  <a:pt x="28" y="27"/>
                </a:cubicBezTo>
                <a:cubicBezTo>
                  <a:pt x="31" y="28"/>
                  <a:pt x="27" y="33"/>
                  <a:pt x="29" y="35"/>
                </a:cubicBezTo>
                <a:cubicBezTo>
                  <a:pt x="29" y="36"/>
                  <a:pt x="30" y="36"/>
                  <a:pt x="32" y="35"/>
                </a:cubicBezTo>
                <a:cubicBezTo>
                  <a:pt x="33" y="35"/>
                  <a:pt x="34" y="35"/>
                  <a:pt x="36" y="34"/>
                </a:cubicBezTo>
                <a:cubicBezTo>
                  <a:pt x="38" y="32"/>
                  <a:pt x="42" y="28"/>
                  <a:pt x="43" y="2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8" name="Freeform 170"/>
          <p:cNvSpPr>
            <a:spLocks noChangeArrowheads="1"/>
          </p:cNvSpPr>
          <p:nvPr/>
        </p:nvSpPr>
        <p:spPr bwMode="auto">
          <a:xfrm>
            <a:off x="2002111" y="2609840"/>
            <a:ext cx="11903" cy="28568"/>
          </a:xfrm>
          <a:custGeom>
            <a:avLst/>
            <a:gdLst>
              <a:gd name="T0" fmla="*/ 5 w 6"/>
              <a:gd name="T1" fmla="*/ 12 h 13"/>
              <a:gd name="T2" fmla="*/ 2 w 6"/>
              <a:gd name="T3" fmla="*/ 9 h 13"/>
              <a:gd name="T4" fmla="*/ 0 w 6"/>
              <a:gd name="T5" fmla="*/ 4 h 13"/>
              <a:gd name="T6" fmla="*/ 3 w 6"/>
              <a:gd name="T7" fmla="*/ 2 h 13"/>
              <a:gd name="T8" fmla="*/ 3 w 6"/>
              <a:gd name="T9" fmla="*/ 8 h 13"/>
              <a:gd name="T10" fmla="*/ 5 w 6"/>
              <a:gd name="T11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13">
                <a:moveTo>
                  <a:pt x="5" y="12"/>
                </a:moveTo>
                <a:cubicBezTo>
                  <a:pt x="5" y="13"/>
                  <a:pt x="2" y="11"/>
                  <a:pt x="2" y="9"/>
                </a:cubicBezTo>
                <a:cubicBezTo>
                  <a:pt x="2" y="7"/>
                  <a:pt x="0" y="7"/>
                  <a:pt x="0" y="4"/>
                </a:cubicBezTo>
                <a:cubicBezTo>
                  <a:pt x="0" y="2"/>
                  <a:pt x="1" y="0"/>
                  <a:pt x="3" y="2"/>
                </a:cubicBezTo>
                <a:cubicBezTo>
                  <a:pt x="4" y="5"/>
                  <a:pt x="3" y="6"/>
                  <a:pt x="3" y="8"/>
                </a:cubicBezTo>
                <a:cubicBezTo>
                  <a:pt x="3" y="9"/>
                  <a:pt x="6" y="10"/>
                  <a:pt x="5" y="1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9" name="Freeform 171"/>
          <p:cNvSpPr>
            <a:spLocks noChangeArrowheads="1"/>
          </p:cNvSpPr>
          <p:nvPr/>
        </p:nvSpPr>
        <p:spPr bwMode="auto">
          <a:xfrm>
            <a:off x="2242554" y="2832429"/>
            <a:ext cx="19045" cy="14284"/>
          </a:xfrm>
          <a:custGeom>
            <a:avLst/>
            <a:gdLst>
              <a:gd name="T0" fmla="*/ 2 w 9"/>
              <a:gd name="T1" fmla="*/ 6 h 7"/>
              <a:gd name="T2" fmla="*/ 2 w 9"/>
              <a:gd name="T3" fmla="*/ 3 h 7"/>
              <a:gd name="T4" fmla="*/ 7 w 9"/>
              <a:gd name="T5" fmla="*/ 2 h 7"/>
              <a:gd name="T6" fmla="*/ 7 w 9"/>
              <a:gd name="T7" fmla="*/ 6 h 7"/>
              <a:gd name="T8" fmla="*/ 2 w 9"/>
              <a:gd name="T9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7">
                <a:moveTo>
                  <a:pt x="2" y="6"/>
                </a:moveTo>
                <a:cubicBezTo>
                  <a:pt x="1" y="6"/>
                  <a:pt x="3" y="4"/>
                  <a:pt x="2" y="3"/>
                </a:cubicBezTo>
                <a:cubicBezTo>
                  <a:pt x="0" y="2"/>
                  <a:pt x="5" y="0"/>
                  <a:pt x="7" y="2"/>
                </a:cubicBezTo>
                <a:cubicBezTo>
                  <a:pt x="9" y="3"/>
                  <a:pt x="9" y="5"/>
                  <a:pt x="7" y="6"/>
                </a:cubicBezTo>
                <a:cubicBezTo>
                  <a:pt x="6" y="6"/>
                  <a:pt x="3" y="7"/>
                  <a:pt x="2" y="6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0" name="Freeform 172"/>
          <p:cNvSpPr>
            <a:spLocks noChangeArrowheads="1"/>
          </p:cNvSpPr>
          <p:nvPr/>
        </p:nvSpPr>
        <p:spPr bwMode="auto">
          <a:xfrm>
            <a:off x="3793535" y="2345590"/>
            <a:ext cx="48803" cy="42851"/>
          </a:xfrm>
          <a:custGeom>
            <a:avLst/>
            <a:gdLst>
              <a:gd name="T0" fmla="*/ 22 w 23"/>
              <a:gd name="T1" fmla="*/ 15 h 20"/>
              <a:gd name="T2" fmla="*/ 18 w 23"/>
              <a:gd name="T3" fmla="*/ 10 h 20"/>
              <a:gd name="T4" fmla="*/ 15 w 23"/>
              <a:gd name="T5" fmla="*/ 5 h 20"/>
              <a:gd name="T6" fmla="*/ 13 w 23"/>
              <a:gd name="T7" fmla="*/ 1 h 20"/>
              <a:gd name="T8" fmla="*/ 7 w 23"/>
              <a:gd name="T9" fmla="*/ 0 h 20"/>
              <a:gd name="T10" fmla="*/ 0 w 23"/>
              <a:gd name="T11" fmla="*/ 1 h 20"/>
              <a:gd name="T12" fmla="*/ 2 w 23"/>
              <a:gd name="T13" fmla="*/ 7 h 20"/>
              <a:gd name="T14" fmla="*/ 7 w 23"/>
              <a:gd name="T15" fmla="*/ 9 h 20"/>
              <a:gd name="T16" fmla="*/ 9 w 23"/>
              <a:gd name="T17" fmla="*/ 12 h 20"/>
              <a:gd name="T18" fmla="*/ 9 w 23"/>
              <a:gd name="T19" fmla="*/ 12 h 20"/>
              <a:gd name="T20" fmla="*/ 11 w 23"/>
              <a:gd name="T21" fmla="*/ 13 h 20"/>
              <a:gd name="T22" fmla="*/ 14 w 23"/>
              <a:gd name="T23" fmla="*/ 15 h 20"/>
              <a:gd name="T24" fmla="*/ 18 w 23"/>
              <a:gd name="T25" fmla="*/ 16 h 20"/>
              <a:gd name="T26" fmla="*/ 19 w 23"/>
              <a:gd name="T27" fmla="*/ 19 h 20"/>
              <a:gd name="T28" fmla="*/ 23 w 23"/>
              <a:gd name="T29" fmla="*/ 19 h 20"/>
              <a:gd name="T30" fmla="*/ 22 w 23"/>
              <a:gd name="T31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0">
                <a:moveTo>
                  <a:pt x="22" y="15"/>
                </a:moveTo>
                <a:cubicBezTo>
                  <a:pt x="22" y="13"/>
                  <a:pt x="18" y="12"/>
                  <a:pt x="18" y="10"/>
                </a:cubicBezTo>
                <a:cubicBezTo>
                  <a:pt x="18" y="8"/>
                  <a:pt x="15" y="6"/>
                  <a:pt x="15" y="5"/>
                </a:cubicBezTo>
                <a:cubicBezTo>
                  <a:pt x="16" y="3"/>
                  <a:pt x="14" y="2"/>
                  <a:pt x="13" y="1"/>
                </a:cubicBezTo>
                <a:cubicBezTo>
                  <a:pt x="12" y="0"/>
                  <a:pt x="9" y="0"/>
                  <a:pt x="7" y="0"/>
                </a:cubicBezTo>
                <a:cubicBezTo>
                  <a:pt x="5" y="0"/>
                  <a:pt x="3" y="1"/>
                  <a:pt x="0" y="1"/>
                </a:cubicBezTo>
                <a:cubicBezTo>
                  <a:pt x="2" y="3"/>
                  <a:pt x="1" y="4"/>
                  <a:pt x="2" y="7"/>
                </a:cubicBezTo>
                <a:cubicBezTo>
                  <a:pt x="3" y="10"/>
                  <a:pt x="6" y="8"/>
                  <a:pt x="7" y="9"/>
                </a:cubicBezTo>
                <a:cubicBezTo>
                  <a:pt x="8" y="9"/>
                  <a:pt x="8" y="10"/>
                  <a:pt x="9" y="12"/>
                </a:cubicBezTo>
                <a:cubicBezTo>
                  <a:pt x="9" y="12"/>
                  <a:pt x="9" y="11"/>
                  <a:pt x="9" y="12"/>
                </a:cubicBezTo>
                <a:cubicBezTo>
                  <a:pt x="10" y="12"/>
                  <a:pt x="11" y="12"/>
                  <a:pt x="11" y="13"/>
                </a:cubicBezTo>
                <a:cubicBezTo>
                  <a:pt x="12" y="13"/>
                  <a:pt x="14" y="14"/>
                  <a:pt x="14" y="15"/>
                </a:cubicBezTo>
                <a:cubicBezTo>
                  <a:pt x="15" y="15"/>
                  <a:pt x="16" y="14"/>
                  <a:pt x="18" y="16"/>
                </a:cubicBezTo>
                <a:cubicBezTo>
                  <a:pt x="19" y="18"/>
                  <a:pt x="19" y="18"/>
                  <a:pt x="19" y="19"/>
                </a:cubicBezTo>
                <a:cubicBezTo>
                  <a:pt x="21" y="20"/>
                  <a:pt x="22" y="19"/>
                  <a:pt x="23" y="19"/>
                </a:cubicBezTo>
                <a:cubicBezTo>
                  <a:pt x="23" y="17"/>
                  <a:pt x="22" y="16"/>
                  <a:pt x="22" y="1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1" name="Freeform 173"/>
          <p:cNvSpPr>
            <a:spLocks noEditPoints="1" noChangeArrowheads="1"/>
          </p:cNvSpPr>
          <p:nvPr/>
        </p:nvSpPr>
        <p:spPr bwMode="auto">
          <a:xfrm>
            <a:off x="3817341" y="2334878"/>
            <a:ext cx="72609" cy="59516"/>
          </a:xfrm>
          <a:custGeom>
            <a:avLst/>
            <a:gdLst>
              <a:gd name="T0" fmla="*/ 32 w 34"/>
              <a:gd name="T1" fmla="*/ 10 h 28"/>
              <a:gd name="T2" fmla="*/ 26 w 34"/>
              <a:gd name="T3" fmla="*/ 2 h 28"/>
              <a:gd name="T4" fmla="*/ 22 w 34"/>
              <a:gd name="T5" fmla="*/ 5 h 28"/>
              <a:gd name="T6" fmla="*/ 19 w 34"/>
              <a:gd name="T7" fmla="*/ 5 h 28"/>
              <a:gd name="T8" fmla="*/ 13 w 34"/>
              <a:gd name="T9" fmla="*/ 1 h 28"/>
              <a:gd name="T10" fmla="*/ 11 w 34"/>
              <a:gd name="T11" fmla="*/ 0 h 28"/>
              <a:gd name="T12" fmla="*/ 10 w 34"/>
              <a:gd name="T13" fmla="*/ 3 h 28"/>
              <a:gd name="T14" fmla="*/ 12 w 34"/>
              <a:gd name="T15" fmla="*/ 6 h 28"/>
              <a:gd name="T16" fmla="*/ 7 w 34"/>
              <a:gd name="T17" fmla="*/ 5 h 28"/>
              <a:gd name="T18" fmla="*/ 2 w 34"/>
              <a:gd name="T19" fmla="*/ 4 h 28"/>
              <a:gd name="T20" fmla="*/ 4 w 34"/>
              <a:gd name="T21" fmla="*/ 10 h 28"/>
              <a:gd name="T22" fmla="*/ 7 w 34"/>
              <a:gd name="T23" fmla="*/ 15 h 28"/>
              <a:gd name="T24" fmla="*/ 11 w 34"/>
              <a:gd name="T25" fmla="*/ 20 h 28"/>
              <a:gd name="T26" fmla="*/ 12 w 34"/>
              <a:gd name="T27" fmla="*/ 24 h 28"/>
              <a:gd name="T28" fmla="*/ 21 w 34"/>
              <a:gd name="T29" fmla="*/ 18 h 28"/>
              <a:gd name="T30" fmla="*/ 22 w 34"/>
              <a:gd name="T31" fmla="*/ 25 h 28"/>
              <a:gd name="T32" fmla="*/ 27 w 34"/>
              <a:gd name="T33" fmla="*/ 28 h 28"/>
              <a:gd name="T34" fmla="*/ 28 w 34"/>
              <a:gd name="T35" fmla="*/ 24 h 28"/>
              <a:gd name="T36" fmla="*/ 32 w 34"/>
              <a:gd name="T37" fmla="*/ 10 h 28"/>
              <a:gd name="T38" fmla="*/ 3 w 34"/>
              <a:gd name="T39" fmla="*/ 20 h 28"/>
              <a:gd name="T40" fmla="*/ 0 w 34"/>
              <a:gd name="T41" fmla="*/ 18 h 28"/>
              <a:gd name="T42" fmla="*/ 2 w 34"/>
              <a:gd name="T43" fmla="*/ 22 h 28"/>
              <a:gd name="T44" fmla="*/ 7 w 34"/>
              <a:gd name="T45" fmla="*/ 24 h 28"/>
              <a:gd name="T46" fmla="*/ 8 w 34"/>
              <a:gd name="T47" fmla="*/ 24 h 28"/>
              <a:gd name="T48" fmla="*/ 7 w 34"/>
              <a:gd name="T49" fmla="*/ 21 h 28"/>
              <a:gd name="T50" fmla="*/ 3 w 34"/>
              <a:gd name="T51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" h="28">
                <a:moveTo>
                  <a:pt x="32" y="10"/>
                </a:moveTo>
                <a:cubicBezTo>
                  <a:pt x="31" y="8"/>
                  <a:pt x="29" y="5"/>
                  <a:pt x="26" y="2"/>
                </a:cubicBezTo>
                <a:cubicBezTo>
                  <a:pt x="25" y="4"/>
                  <a:pt x="22" y="3"/>
                  <a:pt x="22" y="5"/>
                </a:cubicBezTo>
                <a:cubicBezTo>
                  <a:pt x="21" y="6"/>
                  <a:pt x="20" y="5"/>
                  <a:pt x="19" y="5"/>
                </a:cubicBezTo>
                <a:cubicBezTo>
                  <a:pt x="18" y="5"/>
                  <a:pt x="16" y="1"/>
                  <a:pt x="13" y="1"/>
                </a:cubicBezTo>
                <a:cubicBezTo>
                  <a:pt x="13" y="1"/>
                  <a:pt x="12" y="1"/>
                  <a:pt x="11" y="0"/>
                </a:cubicBezTo>
                <a:cubicBezTo>
                  <a:pt x="10" y="1"/>
                  <a:pt x="10" y="2"/>
                  <a:pt x="10" y="3"/>
                </a:cubicBezTo>
                <a:cubicBezTo>
                  <a:pt x="10" y="4"/>
                  <a:pt x="13" y="5"/>
                  <a:pt x="12" y="6"/>
                </a:cubicBezTo>
                <a:cubicBezTo>
                  <a:pt x="11" y="7"/>
                  <a:pt x="8" y="6"/>
                  <a:pt x="7" y="5"/>
                </a:cubicBezTo>
                <a:cubicBezTo>
                  <a:pt x="6" y="4"/>
                  <a:pt x="3" y="3"/>
                  <a:pt x="2" y="4"/>
                </a:cubicBezTo>
                <a:cubicBezTo>
                  <a:pt x="2" y="5"/>
                  <a:pt x="5" y="8"/>
                  <a:pt x="4" y="10"/>
                </a:cubicBezTo>
                <a:cubicBezTo>
                  <a:pt x="4" y="11"/>
                  <a:pt x="7" y="13"/>
                  <a:pt x="7" y="15"/>
                </a:cubicBezTo>
                <a:cubicBezTo>
                  <a:pt x="7" y="17"/>
                  <a:pt x="11" y="18"/>
                  <a:pt x="11" y="20"/>
                </a:cubicBezTo>
                <a:cubicBezTo>
                  <a:pt x="11" y="21"/>
                  <a:pt x="12" y="22"/>
                  <a:pt x="12" y="24"/>
                </a:cubicBezTo>
                <a:cubicBezTo>
                  <a:pt x="16" y="22"/>
                  <a:pt x="19" y="20"/>
                  <a:pt x="21" y="18"/>
                </a:cubicBezTo>
                <a:cubicBezTo>
                  <a:pt x="24" y="17"/>
                  <a:pt x="23" y="24"/>
                  <a:pt x="22" y="25"/>
                </a:cubicBezTo>
                <a:cubicBezTo>
                  <a:pt x="22" y="25"/>
                  <a:pt x="24" y="27"/>
                  <a:pt x="27" y="28"/>
                </a:cubicBezTo>
                <a:cubicBezTo>
                  <a:pt x="27" y="27"/>
                  <a:pt x="27" y="25"/>
                  <a:pt x="28" y="24"/>
                </a:cubicBezTo>
                <a:cubicBezTo>
                  <a:pt x="32" y="20"/>
                  <a:pt x="34" y="13"/>
                  <a:pt x="32" y="10"/>
                </a:cubicBezTo>
                <a:close/>
                <a:moveTo>
                  <a:pt x="3" y="20"/>
                </a:moveTo>
                <a:cubicBezTo>
                  <a:pt x="3" y="19"/>
                  <a:pt x="1" y="18"/>
                  <a:pt x="0" y="18"/>
                </a:cubicBezTo>
                <a:cubicBezTo>
                  <a:pt x="0" y="19"/>
                  <a:pt x="0" y="21"/>
                  <a:pt x="2" y="22"/>
                </a:cubicBezTo>
                <a:cubicBezTo>
                  <a:pt x="5" y="23"/>
                  <a:pt x="1" y="24"/>
                  <a:pt x="7" y="24"/>
                </a:cubicBezTo>
                <a:cubicBezTo>
                  <a:pt x="7" y="24"/>
                  <a:pt x="8" y="24"/>
                  <a:pt x="8" y="24"/>
                </a:cubicBezTo>
                <a:cubicBezTo>
                  <a:pt x="8" y="23"/>
                  <a:pt x="8" y="23"/>
                  <a:pt x="7" y="21"/>
                </a:cubicBezTo>
                <a:cubicBezTo>
                  <a:pt x="5" y="19"/>
                  <a:pt x="4" y="20"/>
                  <a:pt x="3" y="2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2" name="Freeform 174"/>
          <p:cNvSpPr>
            <a:spLocks noChangeArrowheads="1"/>
          </p:cNvSpPr>
          <p:nvPr/>
        </p:nvSpPr>
        <p:spPr bwMode="auto">
          <a:xfrm>
            <a:off x="4049452" y="2396774"/>
            <a:ext cx="211876" cy="151170"/>
          </a:xfrm>
          <a:custGeom>
            <a:avLst/>
            <a:gdLst>
              <a:gd name="T0" fmla="*/ 96 w 99"/>
              <a:gd name="T1" fmla="*/ 10 h 71"/>
              <a:gd name="T2" fmla="*/ 93 w 99"/>
              <a:gd name="T3" fmla="*/ 8 h 71"/>
              <a:gd name="T4" fmla="*/ 86 w 99"/>
              <a:gd name="T5" fmla="*/ 13 h 71"/>
              <a:gd name="T6" fmla="*/ 82 w 99"/>
              <a:gd name="T7" fmla="*/ 14 h 71"/>
              <a:gd name="T8" fmla="*/ 79 w 99"/>
              <a:gd name="T9" fmla="*/ 14 h 71"/>
              <a:gd name="T10" fmla="*/ 78 w 99"/>
              <a:gd name="T11" fmla="*/ 6 h 71"/>
              <a:gd name="T12" fmla="*/ 76 w 99"/>
              <a:gd name="T13" fmla="*/ 0 h 71"/>
              <a:gd name="T14" fmla="*/ 69 w 99"/>
              <a:gd name="T15" fmla="*/ 6 h 71"/>
              <a:gd name="T16" fmla="*/ 63 w 99"/>
              <a:gd name="T17" fmla="*/ 10 h 71"/>
              <a:gd name="T18" fmla="*/ 56 w 99"/>
              <a:gd name="T19" fmla="*/ 11 h 71"/>
              <a:gd name="T20" fmla="*/ 50 w 99"/>
              <a:gd name="T21" fmla="*/ 10 h 71"/>
              <a:gd name="T22" fmla="*/ 44 w 99"/>
              <a:gd name="T23" fmla="*/ 8 h 71"/>
              <a:gd name="T24" fmla="*/ 38 w 99"/>
              <a:gd name="T25" fmla="*/ 7 h 71"/>
              <a:gd name="T26" fmla="*/ 33 w 99"/>
              <a:gd name="T27" fmla="*/ 10 h 71"/>
              <a:gd name="T28" fmla="*/ 29 w 99"/>
              <a:gd name="T29" fmla="*/ 17 h 71"/>
              <a:gd name="T30" fmla="*/ 19 w 99"/>
              <a:gd name="T31" fmla="*/ 23 h 71"/>
              <a:gd name="T32" fmla="*/ 13 w 99"/>
              <a:gd name="T33" fmla="*/ 25 h 71"/>
              <a:gd name="T34" fmla="*/ 8 w 99"/>
              <a:gd name="T35" fmla="*/ 23 h 71"/>
              <a:gd name="T36" fmla="*/ 5 w 99"/>
              <a:gd name="T37" fmla="*/ 27 h 71"/>
              <a:gd name="T38" fmla="*/ 2 w 99"/>
              <a:gd name="T39" fmla="*/ 32 h 71"/>
              <a:gd name="T40" fmla="*/ 2 w 99"/>
              <a:gd name="T41" fmla="*/ 38 h 71"/>
              <a:gd name="T42" fmla="*/ 2 w 99"/>
              <a:gd name="T43" fmla="*/ 45 h 71"/>
              <a:gd name="T44" fmla="*/ 3 w 99"/>
              <a:gd name="T45" fmla="*/ 53 h 71"/>
              <a:gd name="T46" fmla="*/ 10 w 99"/>
              <a:gd name="T47" fmla="*/ 57 h 71"/>
              <a:gd name="T48" fmla="*/ 2 w 99"/>
              <a:gd name="T49" fmla="*/ 67 h 71"/>
              <a:gd name="T50" fmla="*/ 4 w 99"/>
              <a:gd name="T51" fmla="*/ 69 h 71"/>
              <a:gd name="T52" fmla="*/ 14 w 99"/>
              <a:gd name="T53" fmla="*/ 70 h 71"/>
              <a:gd name="T54" fmla="*/ 42 w 99"/>
              <a:gd name="T55" fmla="*/ 67 h 71"/>
              <a:gd name="T56" fmla="*/ 42 w 99"/>
              <a:gd name="T57" fmla="*/ 60 h 71"/>
              <a:gd name="T58" fmla="*/ 47 w 99"/>
              <a:gd name="T59" fmla="*/ 56 h 71"/>
              <a:gd name="T60" fmla="*/ 52 w 99"/>
              <a:gd name="T61" fmla="*/ 55 h 71"/>
              <a:gd name="T62" fmla="*/ 59 w 99"/>
              <a:gd name="T63" fmla="*/ 53 h 71"/>
              <a:gd name="T64" fmla="*/ 62 w 99"/>
              <a:gd name="T65" fmla="*/ 50 h 71"/>
              <a:gd name="T66" fmla="*/ 65 w 99"/>
              <a:gd name="T67" fmla="*/ 42 h 71"/>
              <a:gd name="T68" fmla="*/ 69 w 99"/>
              <a:gd name="T69" fmla="*/ 40 h 71"/>
              <a:gd name="T70" fmla="*/ 67 w 99"/>
              <a:gd name="T71" fmla="*/ 35 h 71"/>
              <a:gd name="T72" fmla="*/ 75 w 99"/>
              <a:gd name="T73" fmla="*/ 35 h 71"/>
              <a:gd name="T74" fmla="*/ 75 w 99"/>
              <a:gd name="T75" fmla="*/ 30 h 71"/>
              <a:gd name="T76" fmla="*/ 79 w 99"/>
              <a:gd name="T77" fmla="*/ 25 h 71"/>
              <a:gd name="T78" fmla="*/ 77 w 99"/>
              <a:gd name="T79" fmla="*/ 21 h 71"/>
              <a:gd name="T80" fmla="*/ 78 w 99"/>
              <a:gd name="T81" fmla="*/ 17 h 71"/>
              <a:gd name="T82" fmla="*/ 79 w 99"/>
              <a:gd name="T83" fmla="*/ 17 h 71"/>
              <a:gd name="T84" fmla="*/ 83 w 99"/>
              <a:gd name="T85" fmla="*/ 16 h 71"/>
              <a:gd name="T86" fmla="*/ 92 w 99"/>
              <a:gd name="T87" fmla="*/ 13 h 71"/>
              <a:gd name="T88" fmla="*/ 99 w 99"/>
              <a:gd name="T89" fmla="*/ 11 h 71"/>
              <a:gd name="T90" fmla="*/ 96 w 99"/>
              <a:gd name="T91" fmla="*/ 1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9" h="71">
                <a:moveTo>
                  <a:pt x="96" y="10"/>
                </a:moveTo>
                <a:cubicBezTo>
                  <a:pt x="94" y="10"/>
                  <a:pt x="95" y="9"/>
                  <a:pt x="93" y="8"/>
                </a:cubicBezTo>
                <a:cubicBezTo>
                  <a:pt x="92" y="7"/>
                  <a:pt x="88" y="11"/>
                  <a:pt x="86" y="13"/>
                </a:cubicBezTo>
                <a:cubicBezTo>
                  <a:pt x="84" y="14"/>
                  <a:pt x="83" y="14"/>
                  <a:pt x="82" y="14"/>
                </a:cubicBezTo>
                <a:cubicBezTo>
                  <a:pt x="80" y="15"/>
                  <a:pt x="79" y="15"/>
                  <a:pt x="79" y="14"/>
                </a:cubicBezTo>
                <a:cubicBezTo>
                  <a:pt x="77" y="12"/>
                  <a:pt x="81" y="7"/>
                  <a:pt x="78" y="6"/>
                </a:cubicBezTo>
                <a:cubicBezTo>
                  <a:pt x="75" y="5"/>
                  <a:pt x="78" y="1"/>
                  <a:pt x="76" y="0"/>
                </a:cubicBezTo>
                <a:cubicBezTo>
                  <a:pt x="73" y="0"/>
                  <a:pt x="69" y="4"/>
                  <a:pt x="69" y="6"/>
                </a:cubicBezTo>
                <a:cubicBezTo>
                  <a:pt x="69" y="8"/>
                  <a:pt x="63" y="8"/>
                  <a:pt x="63" y="10"/>
                </a:cubicBezTo>
                <a:cubicBezTo>
                  <a:pt x="63" y="11"/>
                  <a:pt x="57" y="9"/>
                  <a:pt x="56" y="11"/>
                </a:cubicBezTo>
                <a:cubicBezTo>
                  <a:pt x="55" y="14"/>
                  <a:pt x="52" y="10"/>
                  <a:pt x="50" y="10"/>
                </a:cubicBezTo>
                <a:cubicBezTo>
                  <a:pt x="48" y="10"/>
                  <a:pt x="47" y="7"/>
                  <a:pt x="44" y="8"/>
                </a:cubicBezTo>
                <a:cubicBezTo>
                  <a:pt x="42" y="9"/>
                  <a:pt x="40" y="7"/>
                  <a:pt x="38" y="7"/>
                </a:cubicBezTo>
                <a:cubicBezTo>
                  <a:pt x="36" y="7"/>
                  <a:pt x="35" y="11"/>
                  <a:pt x="33" y="10"/>
                </a:cubicBezTo>
                <a:cubicBezTo>
                  <a:pt x="31" y="9"/>
                  <a:pt x="30" y="14"/>
                  <a:pt x="29" y="17"/>
                </a:cubicBezTo>
                <a:cubicBezTo>
                  <a:pt x="28" y="20"/>
                  <a:pt x="19" y="20"/>
                  <a:pt x="19" y="23"/>
                </a:cubicBezTo>
                <a:cubicBezTo>
                  <a:pt x="19" y="26"/>
                  <a:pt x="14" y="27"/>
                  <a:pt x="13" y="25"/>
                </a:cubicBezTo>
                <a:cubicBezTo>
                  <a:pt x="13" y="23"/>
                  <a:pt x="9" y="24"/>
                  <a:pt x="8" y="23"/>
                </a:cubicBezTo>
                <a:cubicBezTo>
                  <a:pt x="7" y="23"/>
                  <a:pt x="5" y="24"/>
                  <a:pt x="5" y="27"/>
                </a:cubicBezTo>
                <a:cubicBezTo>
                  <a:pt x="5" y="29"/>
                  <a:pt x="3" y="31"/>
                  <a:pt x="2" y="32"/>
                </a:cubicBezTo>
                <a:cubicBezTo>
                  <a:pt x="2" y="33"/>
                  <a:pt x="1" y="36"/>
                  <a:pt x="2" y="38"/>
                </a:cubicBezTo>
                <a:cubicBezTo>
                  <a:pt x="3" y="40"/>
                  <a:pt x="0" y="42"/>
                  <a:pt x="2" y="45"/>
                </a:cubicBezTo>
                <a:cubicBezTo>
                  <a:pt x="3" y="48"/>
                  <a:pt x="2" y="52"/>
                  <a:pt x="3" y="53"/>
                </a:cubicBezTo>
                <a:cubicBezTo>
                  <a:pt x="3" y="54"/>
                  <a:pt x="8" y="54"/>
                  <a:pt x="10" y="57"/>
                </a:cubicBezTo>
                <a:cubicBezTo>
                  <a:pt x="11" y="60"/>
                  <a:pt x="3" y="65"/>
                  <a:pt x="2" y="67"/>
                </a:cubicBezTo>
                <a:cubicBezTo>
                  <a:pt x="2" y="67"/>
                  <a:pt x="3" y="68"/>
                  <a:pt x="4" y="69"/>
                </a:cubicBezTo>
                <a:cubicBezTo>
                  <a:pt x="7" y="69"/>
                  <a:pt x="11" y="69"/>
                  <a:pt x="14" y="70"/>
                </a:cubicBezTo>
                <a:cubicBezTo>
                  <a:pt x="19" y="71"/>
                  <a:pt x="42" y="67"/>
                  <a:pt x="42" y="67"/>
                </a:cubicBezTo>
                <a:cubicBezTo>
                  <a:pt x="43" y="66"/>
                  <a:pt x="41" y="61"/>
                  <a:pt x="42" y="60"/>
                </a:cubicBezTo>
                <a:cubicBezTo>
                  <a:pt x="42" y="59"/>
                  <a:pt x="45" y="56"/>
                  <a:pt x="47" y="56"/>
                </a:cubicBezTo>
                <a:cubicBezTo>
                  <a:pt x="49" y="57"/>
                  <a:pt x="52" y="57"/>
                  <a:pt x="52" y="55"/>
                </a:cubicBezTo>
                <a:cubicBezTo>
                  <a:pt x="52" y="53"/>
                  <a:pt x="58" y="51"/>
                  <a:pt x="59" y="53"/>
                </a:cubicBezTo>
                <a:cubicBezTo>
                  <a:pt x="60" y="54"/>
                  <a:pt x="62" y="54"/>
                  <a:pt x="62" y="50"/>
                </a:cubicBezTo>
                <a:cubicBezTo>
                  <a:pt x="63" y="46"/>
                  <a:pt x="62" y="43"/>
                  <a:pt x="65" y="42"/>
                </a:cubicBezTo>
                <a:cubicBezTo>
                  <a:pt x="67" y="42"/>
                  <a:pt x="69" y="41"/>
                  <a:pt x="69" y="40"/>
                </a:cubicBezTo>
                <a:cubicBezTo>
                  <a:pt x="69" y="38"/>
                  <a:pt x="66" y="36"/>
                  <a:pt x="67" y="35"/>
                </a:cubicBezTo>
                <a:cubicBezTo>
                  <a:pt x="68" y="34"/>
                  <a:pt x="74" y="37"/>
                  <a:pt x="75" y="35"/>
                </a:cubicBezTo>
                <a:cubicBezTo>
                  <a:pt x="76" y="33"/>
                  <a:pt x="74" y="31"/>
                  <a:pt x="75" y="30"/>
                </a:cubicBezTo>
                <a:cubicBezTo>
                  <a:pt x="76" y="28"/>
                  <a:pt x="79" y="27"/>
                  <a:pt x="79" y="25"/>
                </a:cubicBezTo>
                <a:cubicBezTo>
                  <a:pt x="78" y="23"/>
                  <a:pt x="79" y="22"/>
                  <a:pt x="77" y="21"/>
                </a:cubicBezTo>
                <a:cubicBezTo>
                  <a:pt x="76" y="19"/>
                  <a:pt x="77" y="18"/>
                  <a:pt x="78" y="17"/>
                </a:cubicBezTo>
                <a:cubicBezTo>
                  <a:pt x="79" y="17"/>
                  <a:pt x="79" y="17"/>
                  <a:pt x="79" y="17"/>
                </a:cubicBezTo>
                <a:cubicBezTo>
                  <a:pt x="81" y="17"/>
                  <a:pt x="82" y="16"/>
                  <a:pt x="83" y="16"/>
                </a:cubicBezTo>
                <a:cubicBezTo>
                  <a:pt x="86" y="14"/>
                  <a:pt x="90" y="12"/>
                  <a:pt x="92" y="13"/>
                </a:cubicBezTo>
                <a:cubicBezTo>
                  <a:pt x="94" y="13"/>
                  <a:pt x="97" y="13"/>
                  <a:pt x="99" y="11"/>
                </a:cubicBezTo>
                <a:cubicBezTo>
                  <a:pt x="98" y="10"/>
                  <a:pt x="97" y="10"/>
                  <a:pt x="96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3" name="Freeform 175"/>
          <p:cNvSpPr>
            <a:spLocks noChangeArrowheads="1"/>
          </p:cNvSpPr>
          <p:nvPr/>
        </p:nvSpPr>
        <p:spPr bwMode="auto">
          <a:xfrm>
            <a:off x="4057785" y="2420580"/>
            <a:ext cx="244014" cy="219018"/>
          </a:xfrm>
          <a:custGeom>
            <a:avLst/>
            <a:gdLst>
              <a:gd name="T0" fmla="*/ 105 w 114"/>
              <a:gd name="T1" fmla="*/ 5 h 103"/>
              <a:gd name="T2" fmla="*/ 97 w 114"/>
              <a:gd name="T3" fmla="*/ 1 h 103"/>
              <a:gd name="T4" fmla="*/ 88 w 114"/>
              <a:gd name="T5" fmla="*/ 2 h 103"/>
              <a:gd name="T6" fmla="*/ 75 w 114"/>
              <a:gd name="T7" fmla="*/ 6 h 103"/>
              <a:gd name="T8" fmla="*/ 73 w 114"/>
              <a:gd name="T9" fmla="*/ 10 h 103"/>
              <a:gd name="T10" fmla="*/ 71 w 114"/>
              <a:gd name="T11" fmla="*/ 19 h 103"/>
              <a:gd name="T12" fmla="*/ 63 w 114"/>
              <a:gd name="T13" fmla="*/ 24 h 103"/>
              <a:gd name="T14" fmla="*/ 61 w 114"/>
              <a:gd name="T15" fmla="*/ 31 h 103"/>
              <a:gd name="T16" fmla="*/ 55 w 114"/>
              <a:gd name="T17" fmla="*/ 42 h 103"/>
              <a:gd name="T18" fmla="*/ 43 w 114"/>
              <a:gd name="T19" fmla="*/ 45 h 103"/>
              <a:gd name="T20" fmla="*/ 38 w 114"/>
              <a:gd name="T21" fmla="*/ 56 h 103"/>
              <a:gd name="T22" fmla="*/ 0 w 114"/>
              <a:gd name="T23" fmla="*/ 58 h 103"/>
              <a:gd name="T24" fmla="*/ 10 w 114"/>
              <a:gd name="T25" fmla="*/ 68 h 103"/>
              <a:gd name="T26" fmla="*/ 15 w 114"/>
              <a:gd name="T27" fmla="*/ 80 h 103"/>
              <a:gd name="T28" fmla="*/ 4 w 114"/>
              <a:gd name="T29" fmla="*/ 89 h 103"/>
              <a:gd name="T30" fmla="*/ 18 w 114"/>
              <a:gd name="T31" fmla="*/ 90 h 103"/>
              <a:gd name="T32" fmla="*/ 34 w 114"/>
              <a:gd name="T33" fmla="*/ 89 h 103"/>
              <a:gd name="T34" fmla="*/ 43 w 114"/>
              <a:gd name="T35" fmla="*/ 95 h 103"/>
              <a:gd name="T36" fmla="*/ 50 w 114"/>
              <a:gd name="T37" fmla="*/ 102 h 103"/>
              <a:gd name="T38" fmla="*/ 52 w 114"/>
              <a:gd name="T39" fmla="*/ 102 h 103"/>
              <a:gd name="T40" fmla="*/ 64 w 114"/>
              <a:gd name="T41" fmla="*/ 98 h 103"/>
              <a:gd name="T42" fmla="*/ 67 w 114"/>
              <a:gd name="T43" fmla="*/ 90 h 103"/>
              <a:gd name="T44" fmla="*/ 60 w 114"/>
              <a:gd name="T45" fmla="*/ 78 h 103"/>
              <a:gd name="T46" fmla="*/ 70 w 114"/>
              <a:gd name="T47" fmla="*/ 72 h 103"/>
              <a:gd name="T48" fmla="*/ 78 w 114"/>
              <a:gd name="T49" fmla="*/ 67 h 103"/>
              <a:gd name="T50" fmla="*/ 87 w 114"/>
              <a:gd name="T51" fmla="*/ 56 h 103"/>
              <a:gd name="T52" fmla="*/ 94 w 114"/>
              <a:gd name="T53" fmla="*/ 49 h 103"/>
              <a:gd name="T54" fmla="*/ 99 w 114"/>
              <a:gd name="T55" fmla="*/ 38 h 103"/>
              <a:gd name="T56" fmla="*/ 92 w 114"/>
              <a:gd name="T57" fmla="*/ 29 h 103"/>
              <a:gd name="T58" fmla="*/ 94 w 114"/>
              <a:gd name="T59" fmla="*/ 18 h 103"/>
              <a:gd name="T60" fmla="*/ 111 w 114"/>
              <a:gd name="T61" fmla="*/ 18 h 103"/>
              <a:gd name="T62" fmla="*/ 108 w 114"/>
              <a:gd name="T63" fmla="*/ 1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4" h="103">
                <a:moveTo>
                  <a:pt x="108" y="10"/>
                </a:moveTo>
                <a:cubicBezTo>
                  <a:pt x="105" y="9"/>
                  <a:pt x="105" y="6"/>
                  <a:pt x="105" y="5"/>
                </a:cubicBezTo>
                <a:cubicBezTo>
                  <a:pt x="105" y="4"/>
                  <a:pt x="101" y="2"/>
                  <a:pt x="99" y="0"/>
                </a:cubicBezTo>
                <a:cubicBezTo>
                  <a:pt x="98" y="0"/>
                  <a:pt x="97" y="0"/>
                  <a:pt x="97" y="1"/>
                </a:cubicBezTo>
                <a:cubicBezTo>
                  <a:pt x="96" y="0"/>
                  <a:pt x="96" y="0"/>
                  <a:pt x="95" y="0"/>
                </a:cubicBezTo>
                <a:cubicBezTo>
                  <a:pt x="93" y="2"/>
                  <a:pt x="90" y="2"/>
                  <a:pt x="88" y="2"/>
                </a:cubicBezTo>
                <a:cubicBezTo>
                  <a:pt x="86" y="1"/>
                  <a:pt x="82" y="3"/>
                  <a:pt x="79" y="5"/>
                </a:cubicBezTo>
                <a:cubicBezTo>
                  <a:pt x="78" y="5"/>
                  <a:pt x="77" y="6"/>
                  <a:pt x="75" y="6"/>
                </a:cubicBezTo>
                <a:cubicBezTo>
                  <a:pt x="75" y="6"/>
                  <a:pt x="75" y="6"/>
                  <a:pt x="74" y="6"/>
                </a:cubicBezTo>
                <a:cubicBezTo>
                  <a:pt x="73" y="7"/>
                  <a:pt x="72" y="8"/>
                  <a:pt x="73" y="10"/>
                </a:cubicBezTo>
                <a:cubicBezTo>
                  <a:pt x="75" y="11"/>
                  <a:pt x="74" y="12"/>
                  <a:pt x="75" y="14"/>
                </a:cubicBezTo>
                <a:cubicBezTo>
                  <a:pt x="75" y="16"/>
                  <a:pt x="72" y="17"/>
                  <a:pt x="71" y="19"/>
                </a:cubicBezTo>
                <a:cubicBezTo>
                  <a:pt x="70" y="20"/>
                  <a:pt x="72" y="22"/>
                  <a:pt x="71" y="24"/>
                </a:cubicBezTo>
                <a:cubicBezTo>
                  <a:pt x="70" y="26"/>
                  <a:pt x="64" y="23"/>
                  <a:pt x="63" y="24"/>
                </a:cubicBezTo>
                <a:cubicBezTo>
                  <a:pt x="62" y="25"/>
                  <a:pt x="65" y="27"/>
                  <a:pt x="65" y="29"/>
                </a:cubicBezTo>
                <a:cubicBezTo>
                  <a:pt x="65" y="30"/>
                  <a:pt x="63" y="31"/>
                  <a:pt x="61" y="31"/>
                </a:cubicBezTo>
                <a:cubicBezTo>
                  <a:pt x="58" y="32"/>
                  <a:pt x="59" y="35"/>
                  <a:pt x="58" y="39"/>
                </a:cubicBezTo>
                <a:cubicBezTo>
                  <a:pt x="58" y="43"/>
                  <a:pt x="56" y="43"/>
                  <a:pt x="55" y="42"/>
                </a:cubicBezTo>
                <a:cubicBezTo>
                  <a:pt x="54" y="40"/>
                  <a:pt x="48" y="42"/>
                  <a:pt x="48" y="44"/>
                </a:cubicBezTo>
                <a:cubicBezTo>
                  <a:pt x="48" y="46"/>
                  <a:pt x="45" y="46"/>
                  <a:pt x="43" y="45"/>
                </a:cubicBezTo>
                <a:cubicBezTo>
                  <a:pt x="41" y="45"/>
                  <a:pt x="38" y="48"/>
                  <a:pt x="38" y="49"/>
                </a:cubicBezTo>
                <a:cubicBezTo>
                  <a:pt x="37" y="50"/>
                  <a:pt x="39" y="55"/>
                  <a:pt x="38" y="56"/>
                </a:cubicBezTo>
                <a:cubicBezTo>
                  <a:pt x="38" y="56"/>
                  <a:pt x="15" y="60"/>
                  <a:pt x="10" y="59"/>
                </a:cubicBezTo>
                <a:cubicBezTo>
                  <a:pt x="7" y="58"/>
                  <a:pt x="3" y="58"/>
                  <a:pt x="0" y="58"/>
                </a:cubicBezTo>
                <a:cubicBezTo>
                  <a:pt x="1" y="59"/>
                  <a:pt x="3" y="60"/>
                  <a:pt x="3" y="62"/>
                </a:cubicBezTo>
                <a:cubicBezTo>
                  <a:pt x="4" y="64"/>
                  <a:pt x="7" y="66"/>
                  <a:pt x="10" y="68"/>
                </a:cubicBezTo>
                <a:cubicBezTo>
                  <a:pt x="13" y="69"/>
                  <a:pt x="12" y="75"/>
                  <a:pt x="13" y="75"/>
                </a:cubicBezTo>
                <a:cubicBezTo>
                  <a:pt x="15" y="76"/>
                  <a:pt x="17" y="80"/>
                  <a:pt x="15" y="80"/>
                </a:cubicBezTo>
                <a:cubicBezTo>
                  <a:pt x="13" y="81"/>
                  <a:pt x="11" y="81"/>
                  <a:pt x="9" y="82"/>
                </a:cubicBezTo>
                <a:cubicBezTo>
                  <a:pt x="7" y="83"/>
                  <a:pt x="4" y="86"/>
                  <a:pt x="4" y="89"/>
                </a:cubicBezTo>
                <a:cubicBezTo>
                  <a:pt x="5" y="90"/>
                  <a:pt x="5" y="90"/>
                  <a:pt x="5" y="91"/>
                </a:cubicBezTo>
                <a:cubicBezTo>
                  <a:pt x="10" y="91"/>
                  <a:pt x="17" y="91"/>
                  <a:pt x="18" y="90"/>
                </a:cubicBezTo>
                <a:cubicBezTo>
                  <a:pt x="19" y="89"/>
                  <a:pt x="21" y="88"/>
                  <a:pt x="23" y="89"/>
                </a:cubicBezTo>
                <a:cubicBezTo>
                  <a:pt x="24" y="90"/>
                  <a:pt x="31" y="91"/>
                  <a:pt x="34" y="89"/>
                </a:cubicBezTo>
                <a:cubicBezTo>
                  <a:pt x="37" y="87"/>
                  <a:pt x="39" y="89"/>
                  <a:pt x="39" y="91"/>
                </a:cubicBezTo>
                <a:cubicBezTo>
                  <a:pt x="39" y="92"/>
                  <a:pt x="41" y="93"/>
                  <a:pt x="43" y="95"/>
                </a:cubicBezTo>
                <a:cubicBezTo>
                  <a:pt x="44" y="96"/>
                  <a:pt x="43" y="98"/>
                  <a:pt x="44" y="99"/>
                </a:cubicBezTo>
                <a:cubicBezTo>
                  <a:pt x="45" y="101"/>
                  <a:pt x="47" y="101"/>
                  <a:pt x="50" y="102"/>
                </a:cubicBezTo>
                <a:cubicBezTo>
                  <a:pt x="50" y="102"/>
                  <a:pt x="51" y="102"/>
                  <a:pt x="51" y="103"/>
                </a:cubicBezTo>
                <a:cubicBezTo>
                  <a:pt x="51" y="102"/>
                  <a:pt x="51" y="102"/>
                  <a:pt x="52" y="102"/>
                </a:cubicBezTo>
                <a:cubicBezTo>
                  <a:pt x="53" y="100"/>
                  <a:pt x="53" y="97"/>
                  <a:pt x="58" y="98"/>
                </a:cubicBezTo>
                <a:cubicBezTo>
                  <a:pt x="62" y="99"/>
                  <a:pt x="62" y="97"/>
                  <a:pt x="64" y="98"/>
                </a:cubicBezTo>
                <a:cubicBezTo>
                  <a:pt x="67" y="98"/>
                  <a:pt x="68" y="98"/>
                  <a:pt x="69" y="96"/>
                </a:cubicBezTo>
                <a:cubicBezTo>
                  <a:pt x="71" y="95"/>
                  <a:pt x="68" y="91"/>
                  <a:pt x="67" y="90"/>
                </a:cubicBezTo>
                <a:cubicBezTo>
                  <a:pt x="66" y="89"/>
                  <a:pt x="64" y="86"/>
                  <a:pt x="64" y="83"/>
                </a:cubicBezTo>
                <a:cubicBezTo>
                  <a:pt x="64" y="80"/>
                  <a:pt x="60" y="80"/>
                  <a:pt x="60" y="78"/>
                </a:cubicBezTo>
                <a:cubicBezTo>
                  <a:pt x="60" y="76"/>
                  <a:pt x="64" y="72"/>
                  <a:pt x="65" y="71"/>
                </a:cubicBezTo>
                <a:cubicBezTo>
                  <a:pt x="66" y="71"/>
                  <a:pt x="69" y="74"/>
                  <a:pt x="70" y="72"/>
                </a:cubicBezTo>
                <a:cubicBezTo>
                  <a:pt x="71" y="70"/>
                  <a:pt x="73" y="71"/>
                  <a:pt x="75" y="72"/>
                </a:cubicBezTo>
                <a:cubicBezTo>
                  <a:pt x="76" y="72"/>
                  <a:pt x="78" y="69"/>
                  <a:pt x="78" y="67"/>
                </a:cubicBezTo>
                <a:cubicBezTo>
                  <a:pt x="79" y="64"/>
                  <a:pt x="83" y="64"/>
                  <a:pt x="84" y="63"/>
                </a:cubicBezTo>
                <a:cubicBezTo>
                  <a:pt x="85" y="62"/>
                  <a:pt x="86" y="57"/>
                  <a:pt x="87" y="56"/>
                </a:cubicBezTo>
                <a:cubicBezTo>
                  <a:pt x="87" y="55"/>
                  <a:pt x="91" y="55"/>
                  <a:pt x="91" y="52"/>
                </a:cubicBezTo>
                <a:cubicBezTo>
                  <a:pt x="91" y="49"/>
                  <a:pt x="93" y="49"/>
                  <a:pt x="94" y="49"/>
                </a:cubicBezTo>
                <a:cubicBezTo>
                  <a:pt x="96" y="48"/>
                  <a:pt x="95" y="46"/>
                  <a:pt x="96" y="43"/>
                </a:cubicBezTo>
                <a:cubicBezTo>
                  <a:pt x="96" y="41"/>
                  <a:pt x="97" y="39"/>
                  <a:pt x="99" y="38"/>
                </a:cubicBezTo>
                <a:cubicBezTo>
                  <a:pt x="101" y="38"/>
                  <a:pt x="98" y="35"/>
                  <a:pt x="96" y="35"/>
                </a:cubicBezTo>
                <a:cubicBezTo>
                  <a:pt x="93" y="36"/>
                  <a:pt x="92" y="29"/>
                  <a:pt x="92" y="29"/>
                </a:cubicBezTo>
                <a:cubicBezTo>
                  <a:pt x="92" y="29"/>
                  <a:pt x="92" y="23"/>
                  <a:pt x="91" y="22"/>
                </a:cubicBezTo>
                <a:cubicBezTo>
                  <a:pt x="89" y="21"/>
                  <a:pt x="91" y="18"/>
                  <a:pt x="94" y="18"/>
                </a:cubicBezTo>
                <a:cubicBezTo>
                  <a:pt x="97" y="18"/>
                  <a:pt x="103" y="22"/>
                  <a:pt x="105" y="20"/>
                </a:cubicBezTo>
                <a:cubicBezTo>
                  <a:pt x="106" y="19"/>
                  <a:pt x="110" y="18"/>
                  <a:pt x="111" y="18"/>
                </a:cubicBezTo>
                <a:cubicBezTo>
                  <a:pt x="112" y="17"/>
                  <a:pt x="113" y="15"/>
                  <a:pt x="114" y="13"/>
                </a:cubicBezTo>
                <a:cubicBezTo>
                  <a:pt x="113" y="12"/>
                  <a:pt x="110" y="11"/>
                  <a:pt x="108" y="1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4" name="Freeform 176"/>
          <p:cNvSpPr>
            <a:spLocks noEditPoints="1" noChangeArrowheads="1"/>
          </p:cNvSpPr>
          <p:nvPr/>
        </p:nvSpPr>
        <p:spPr bwMode="auto">
          <a:xfrm>
            <a:off x="4544623" y="2908609"/>
            <a:ext cx="677290" cy="246395"/>
          </a:xfrm>
          <a:custGeom>
            <a:avLst/>
            <a:gdLst>
              <a:gd name="T0" fmla="*/ 23 w 317"/>
              <a:gd name="T1" fmla="*/ 49 h 115"/>
              <a:gd name="T2" fmla="*/ 90 w 317"/>
              <a:gd name="T3" fmla="*/ 61 h 115"/>
              <a:gd name="T4" fmla="*/ 13 w 317"/>
              <a:gd name="T5" fmla="*/ 31 h 115"/>
              <a:gd name="T6" fmla="*/ 170 w 317"/>
              <a:gd name="T7" fmla="*/ 82 h 115"/>
              <a:gd name="T8" fmla="*/ 177 w 317"/>
              <a:gd name="T9" fmla="*/ 65 h 115"/>
              <a:gd name="T10" fmla="*/ 187 w 317"/>
              <a:gd name="T11" fmla="*/ 67 h 115"/>
              <a:gd name="T12" fmla="*/ 194 w 317"/>
              <a:gd name="T13" fmla="*/ 46 h 115"/>
              <a:gd name="T14" fmla="*/ 194 w 317"/>
              <a:gd name="T15" fmla="*/ 39 h 115"/>
              <a:gd name="T16" fmla="*/ 181 w 317"/>
              <a:gd name="T17" fmla="*/ 32 h 115"/>
              <a:gd name="T18" fmla="*/ 163 w 317"/>
              <a:gd name="T19" fmla="*/ 59 h 115"/>
              <a:gd name="T20" fmla="*/ 75 w 317"/>
              <a:gd name="T21" fmla="*/ 64 h 115"/>
              <a:gd name="T22" fmla="*/ 72 w 317"/>
              <a:gd name="T23" fmla="*/ 53 h 115"/>
              <a:gd name="T24" fmla="*/ 70 w 317"/>
              <a:gd name="T25" fmla="*/ 58 h 115"/>
              <a:gd name="T26" fmla="*/ 58 w 317"/>
              <a:gd name="T27" fmla="*/ 43 h 115"/>
              <a:gd name="T28" fmla="*/ 47 w 317"/>
              <a:gd name="T29" fmla="*/ 31 h 115"/>
              <a:gd name="T30" fmla="*/ 32 w 317"/>
              <a:gd name="T31" fmla="*/ 20 h 115"/>
              <a:gd name="T32" fmla="*/ 1 w 317"/>
              <a:gd name="T33" fmla="*/ 3 h 115"/>
              <a:gd name="T34" fmla="*/ 28 w 317"/>
              <a:gd name="T35" fmla="*/ 40 h 115"/>
              <a:gd name="T36" fmla="*/ 61 w 317"/>
              <a:gd name="T37" fmla="*/ 78 h 115"/>
              <a:gd name="T38" fmla="*/ 74 w 317"/>
              <a:gd name="T39" fmla="*/ 72 h 115"/>
              <a:gd name="T40" fmla="*/ 228 w 317"/>
              <a:gd name="T41" fmla="*/ 32 h 115"/>
              <a:gd name="T42" fmla="*/ 229 w 317"/>
              <a:gd name="T43" fmla="*/ 39 h 115"/>
              <a:gd name="T44" fmla="*/ 213 w 317"/>
              <a:gd name="T45" fmla="*/ 64 h 115"/>
              <a:gd name="T46" fmla="*/ 169 w 317"/>
              <a:gd name="T47" fmla="*/ 102 h 115"/>
              <a:gd name="T48" fmla="*/ 197 w 317"/>
              <a:gd name="T49" fmla="*/ 99 h 115"/>
              <a:gd name="T50" fmla="*/ 236 w 317"/>
              <a:gd name="T51" fmla="*/ 65 h 115"/>
              <a:gd name="T52" fmla="*/ 133 w 317"/>
              <a:gd name="T53" fmla="*/ 97 h 115"/>
              <a:gd name="T54" fmla="*/ 120 w 317"/>
              <a:gd name="T55" fmla="*/ 90 h 115"/>
              <a:gd name="T56" fmla="*/ 75 w 317"/>
              <a:gd name="T57" fmla="*/ 84 h 115"/>
              <a:gd name="T58" fmla="*/ 80 w 317"/>
              <a:gd name="T59" fmla="*/ 93 h 115"/>
              <a:gd name="T60" fmla="*/ 122 w 317"/>
              <a:gd name="T61" fmla="*/ 100 h 115"/>
              <a:gd name="T62" fmla="*/ 133 w 317"/>
              <a:gd name="T63" fmla="*/ 97 h 115"/>
              <a:gd name="T64" fmla="*/ 276 w 317"/>
              <a:gd name="T65" fmla="*/ 65 h 115"/>
              <a:gd name="T66" fmla="*/ 247 w 317"/>
              <a:gd name="T67" fmla="*/ 50 h 115"/>
              <a:gd name="T68" fmla="*/ 265 w 317"/>
              <a:gd name="T69" fmla="*/ 57 h 115"/>
              <a:gd name="T70" fmla="*/ 255 w 317"/>
              <a:gd name="T71" fmla="*/ 61 h 115"/>
              <a:gd name="T72" fmla="*/ 271 w 317"/>
              <a:gd name="T73" fmla="*/ 70 h 115"/>
              <a:gd name="T74" fmla="*/ 300 w 317"/>
              <a:gd name="T75" fmla="*/ 87 h 115"/>
              <a:gd name="T76" fmla="*/ 309 w 317"/>
              <a:gd name="T77" fmla="*/ 98 h 115"/>
              <a:gd name="T78" fmla="*/ 293 w 317"/>
              <a:gd name="T79" fmla="*/ 52 h 115"/>
              <a:gd name="T80" fmla="*/ 202 w 317"/>
              <a:gd name="T81" fmla="*/ 107 h 115"/>
              <a:gd name="T82" fmla="*/ 205 w 317"/>
              <a:gd name="T83" fmla="*/ 108 h 115"/>
              <a:gd name="T84" fmla="*/ 207 w 317"/>
              <a:gd name="T85" fmla="*/ 106 h 115"/>
              <a:gd name="T86" fmla="*/ 152 w 317"/>
              <a:gd name="T87" fmla="*/ 41 h 115"/>
              <a:gd name="T88" fmla="*/ 156 w 317"/>
              <a:gd name="T89" fmla="*/ 24 h 115"/>
              <a:gd name="T90" fmla="*/ 155 w 317"/>
              <a:gd name="T91" fmla="*/ 12 h 115"/>
              <a:gd name="T92" fmla="*/ 137 w 317"/>
              <a:gd name="T93" fmla="*/ 22 h 115"/>
              <a:gd name="T94" fmla="*/ 122 w 317"/>
              <a:gd name="T95" fmla="*/ 31 h 115"/>
              <a:gd name="T96" fmla="*/ 101 w 317"/>
              <a:gd name="T97" fmla="*/ 32 h 115"/>
              <a:gd name="T98" fmla="*/ 94 w 317"/>
              <a:gd name="T99" fmla="*/ 37 h 115"/>
              <a:gd name="T100" fmla="*/ 110 w 317"/>
              <a:gd name="T101" fmla="*/ 63 h 115"/>
              <a:gd name="T102" fmla="*/ 133 w 317"/>
              <a:gd name="T103" fmla="*/ 68 h 115"/>
              <a:gd name="T104" fmla="*/ 164 w 317"/>
              <a:gd name="T105" fmla="*/ 108 h 115"/>
              <a:gd name="T106" fmla="*/ 164 w 317"/>
              <a:gd name="T107" fmla="*/ 108 h 115"/>
              <a:gd name="T108" fmla="*/ 144 w 317"/>
              <a:gd name="T109" fmla="*/ 103 h 115"/>
              <a:gd name="T110" fmla="*/ 153 w 317"/>
              <a:gd name="T111" fmla="*/ 9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17" h="115">
                <a:moveTo>
                  <a:pt x="23" y="49"/>
                </a:moveTo>
                <a:cubicBezTo>
                  <a:pt x="23" y="50"/>
                  <a:pt x="25" y="54"/>
                  <a:pt x="26" y="53"/>
                </a:cubicBezTo>
                <a:cubicBezTo>
                  <a:pt x="28" y="52"/>
                  <a:pt x="24" y="46"/>
                  <a:pt x="23" y="49"/>
                </a:cubicBezTo>
                <a:close/>
                <a:moveTo>
                  <a:pt x="90" y="61"/>
                </a:moveTo>
                <a:cubicBezTo>
                  <a:pt x="90" y="60"/>
                  <a:pt x="84" y="60"/>
                  <a:pt x="86" y="63"/>
                </a:cubicBezTo>
                <a:cubicBezTo>
                  <a:pt x="88" y="66"/>
                  <a:pt x="90" y="63"/>
                  <a:pt x="90" y="61"/>
                </a:cubicBezTo>
                <a:close/>
                <a:moveTo>
                  <a:pt x="13" y="31"/>
                </a:moveTo>
                <a:cubicBezTo>
                  <a:pt x="13" y="33"/>
                  <a:pt x="15" y="39"/>
                  <a:pt x="17" y="37"/>
                </a:cubicBezTo>
                <a:cubicBezTo>
                  <a:pt x="20" y="34"/>
                  <a:pt x="14" y="29"/>
                  <a:pt x="13" y="31"/>
                </a:cubicBezTo>
                <a:close/>
                <a:moveTo>
                  <a:pt x="167" y="66"/>
                </a:moveTo>
                <a:cubicBezTo>
                  <a:pt x="170" y="66"/>
                  <a:pt x="169" y="71"/>
                  <a:pt x="169" y="74"/>
                </a:cubicBezTo>
                <a:cubicBezTo>
                  <a:pt x="168" y="76"/>
                  <a:pt x="167" y="83"/>
                  <a:pt x="170" y="82"/>
                </a:cubicBezTo>
                <a:cubicBezTo>
                  <a:pt x="173" y="80"/>
                  <a:pt x="175" y="76"/>
                  <a:pt x="173" y="75"/>
                </a:cubicBezTo>
                <a:cubicBezTo>
                  <a:pt x="171" y="73"/>
                  <a:pt x="172" y="64"/>
                  <a:pt x="172" y="62"/>
                </a:cubicBezTo>
                <a:cubicBezTo>
                  <a:pt x="173" y="60"/>
                  <a:pt x="179" y="62"/>
                  <a:pt x="177" y="65"/>
                </a:cubicBezTo>
                <a:cubicBezTo>
                  <a:pt x="175" y="68"/>
                  <a:pt x="180" y="68"/>
                  <a:pt x="180" y="72"/>
                </a:cubicBezTo>
                <a:cubicBezTo>
                  <a:pt x="180" y="76"/>
                  <a:pt x="183" y="74"/>
                  <a:pt x="187" y="73"/>
                </a:cubicBezTo>
                <a:cubicBezTo>
                  <a:pt x="190" y="72"/>
                  <a:pt x="189" y="70"/>
                  <a:pt x="187" y="67"/>
                </a:cubicBezTo>
                <a:cubicBezTo>
                  <a:pt x="185" y="65"/>
                  <a:pt x="189" y="62"/>
                  <a:pt x="186" y="60"/>
                </a:cubicBezTo>
                <a:cubicBezTo>
                  <a:pt x="183" y="57"/>
                  <a:pt x="180" y="54"/>
                  <a:pt x="183" y="54"/>
                </a:cubicBezTo>
                <a:cubicBezTo>
                  <a:pt x="186" y="53"/>
                  <a:pt x="195" y="48"/>
                  <a:pt x="194" y="46"/>
                </a:cubicBezTo>
                <a:cubicBezTo>
                  <a:pt x="193" y="44"/>
                  <a:pt x="181" y="47"/>
                  <a:pt x="180" y="50"/>
                </a:cubicBezTo>
                <a:cubicBezTo>
                  <a:pt x="179" y="54"/>
                  <a:pt x="170" y="50"/>
                  <a:pt x="171" y="44"/>
                </a:cubicBezTo>
                <a:cubicBezTo>
                  <a:pt x="172" y="37"/>
                  <a:pt x="189" y="36"/>
                  <a:pt x="194" y="39"/>
                </a:cubicBezTo>
                <a:cubicBezTo>
                  <a:pt x="199" y="41"/>
                  <a:pt x="204" y="35"/>
                  <a:pt x="206" y="31"/>
                </a:cubicBezTo>
                <a:cubicBezTo>
                  <a:pt x="208" y="28"/>
                  <a:pt x="202" y="32"/>
                  <a:pt x="199" y="34"/>
                </a:cubicBezTo>
                <a:cubicBezTo>
                  <a:pt x="195" y="37"/>
                  <a:pt x="186" y="34"/>
                  <a:pt x="181" y="32"/>
                </a:cubicBezTo>
                <a:cubicBezTo>
                  <a:pt x="177" y="31"/>
                  <a:pt x="177" y="35"/>
                  <a:pt x="173" y="36"/>
                </a:cubicBezTo>
                <a:cubicBezTo>
                  <a:pt x="169" y="37"/>
                  <a:pt x="170" y="45"/>
                  <a:pt x="168" y="46"/>
                </a:cubicBezTo>
                <a:cubicBezTo>
                  <a:pt x="166" y="47"/>
                  <a:pt x="166" y="53"/>
                  <a:pt x="163" y="59"/>
                </a:cubicBezTo>
                <a:cubicBezTo>
                  <a:pt x="159" y="65"/>
                  <a:pt x="164" y="66"/>
                  <a:pt x="167" y="66"/>
                </a:cubicBezTo>
                <a:close/>
                <a:moveTo>
                  <a:pt x="74" y="72"/>
                </a:moveTo>
                <a:cubicBezTo>
                  <a:pt x="74" y="69"/>
                  <a:pt x="75" y="66"/>
                  <a:pt x="75" y="64"/>
                </a:cubicBezTo>
                <a:cubicBezTo>
                  <a:pt x="75" y="63"/>
                  <a:pt x="76" y="62"/>
                  <a:pt x="78" y="63"/>
                </a:cubicBezTo>
                <a:cubicBezTo>
                  <a:pt x="79" y="63"/>
                  <a:pt x="79" y="59"/>
                  <a:pt x="78" y="59"/>
                </a:cubicBezTo>
                <a:cubicBezTo>
                  <a:pt x="76" y="58"/>
                  <a:pt x="76" y="53"/>
                  <a:pt x="72" y="53"/>
                </a:cubicBezTo>
                <a:cubicBezTo>
                  <a:pt x="69" y="53"/>
                  <a:pt x="69" y="56"/>
                  <a:pt x="71" y="56"/>
                </a:cubicBezTo>
                <a:cubicBezTo>
                  <a:pt x="73" y="56"/>
                  <a:pt x="75" y="58"/>
                  <a:pt x="74" y="59"/>
                </a:cubicBezTo>
                <a:cubicBezTo>
                  <a:pt x="73" y="61"/>
                  <a:pt x="73" y="58"/>
                  <a:pt x="70" y="58"/>
                </a:cubicBezTo>
                <a:cubicBezTo>
                  <a:pt x="67" y="58"/>
                  <a:pt x="69" y="55"/>
                  <a:pt x="65" y="54"/>
                </a:cubicBezTo>
                <a:cubicBezTo>
                  <a:pt x="62" y="54"/>
                  <a:pt x="63" y="48"/>
                  <a:pt x="59" y="48"/>
                </a:cubicBezTo>
                <a:cubicBezTo>
                  <a:pt x="56" y="48"/>
                  <a:pt x="56" y="45"/>
                  <a:pt x="58" y="43"/>
                </a:cubicBezTo>
                <a:cubicBezTo>
                  <a:pt x="60" y="41"/>
                  <a:pt x="54" y="40"/>
                  <a:pt x="54" y="37"/>
                </a:cubicBezTo>
                <a:cubicBezTo>
                  <a:pt x="54" y="35"/>
                  <a:pt x="51" y="36"/>
                  <a:pt x="51" y="34"/>
                </a:cubicBezTo>
                <a:cubicBezTo>
                  <a:pt x="51" y="32"/>
                  <a:pt x="49" y="33"/>
                  <a:pt x="47" y="31"/>
                </a:cubicBezTo>
                <a:cubicBezTo>
                  <a:pt x="45" y="28"/>
                  <a:pt x="45" y="30"/>
                  <a:pt x="43" y="29"/>
                </a:cubicBezTo>
                <a:cubicBezTo>
                  <a:pt x="41" y="27"/>
                  <a:pt x="39" y="26"/>
                  <a:pt x="38" y="26"/>
                </a:cubicBezTo>
                <a:cubicBezTo>
                  <a:pt x="36" y="27"/>
                  <a:pt x="33" y="24"/>
                  <a:pt x="32" y="20"/>
                </a:cubicBezTo>
                <a:cubicBezTo>
                  <a:pt x="31" y="18"/>
                  <a:pt x="21" y="14"/>
                  <a:pt x="20" y="10"/>
                </a:cubicBezTo>
                <a:cubicBezTo>
                  <a:pt x="19" y="7"/>
                  <a:pt x="16" y="5"/>
                  <a:pt x="10" y="5"/>
                </a:cubicBezTo>
                <a:cubicBezTo>
                  <a:pt x="5" y="6"/>
                  <a:pt x="3" y="0"/>
                  <a:pt x="1" y="3"/>
                </a:cubicBezTo>
                <a:cubicBezTo>
                  <a:pt x="0" y="6"/>
                  <a:pt x="7" y="14"/>
                  <a:pt x="11" y="16"/>
                </a:cubicBezTo>
                <a:cubicBezTo>
                  <a:pt x="14" y="18"/>
                  <a:pt x="16" y="25"/>
                  <a:pt x="20" y="26"/>
                </a:cubicBezTo>
                <a:cubicBezTo>
                  <a:pt x="24" y="26"/>
                  <a:pt x="25" y="39"/>
                  <a:pt x="28" y="40"/>
                </a:cubicBezTo>
                <a:cubicBezTo>
                  <a:pt x="31" y="40"/>
                  <a:pt x="37" y="50"/>
                  <a:pt x="38" y="55"/>
                </a:cubicBezTo>
                <a:cubicBezTo>
                  <a:pt x="39" y="61"/>
                  <a:pt x="46" y="63"/>
                  <a:pt x="48" y="67"/>
                </a:cubicBezTo>
                <a:cubicBezTo>
                  <a:pt x="50" y="71"/>
                  <a:pt x="59" y="76"/>
                  <a:pt x="61" y="78"/>
                </a:cubicBezTo>
                <a:cubicBezTo>
                  <a:pt x="62" y="80"/>
                  <a:pt x="63" y="83"/>
                  <a:pt x="64" y="82"/>
                </a:cubicBezTo>
                <a:cubicBezTo>
                  <a:pt x="65" y="80"/>
                  <a:pt x="69" y="82"/>
                  <a:pt x="71" y="82"/>
                </a:cubicBezTo>
                <a:cubicBezTo>
                  <a:pt x="73" y="82"/>
                  <a:pt x="74" y="74"/>
                  <a:pt x="74" y="72"/>
                </a:cubicBezTo>
                <a:close/>
                <a:moveTo>
                  <a:pt x="229" y="39"/>
                </a:moveTo>
                <a:cubicBezTo>
                  <a:pt x="234" y="39"/>
                  <a:pt x="232" y="37"/>
                  <a:pt x="232" y="34"/>
                </a:cubicBezTo>
                <a:cubicBezTo>
                  <a:pt x="232" y="31"/>
                  <a:pt x="228" y="33"/>
                  <a:pt x="228" y="32"/>
                </a:cubicBezTo>
                <a:cubicBezTo>
                  <a:pt x="228" y="31"/>
                  <a:pt x="226" y="25"/>
                  <a:pt x="223" y="29"/>
                </a:cubicBezTo>
                <a:cubicBezTo>
                  <a:pt x="220" y="34"/>
                  <a:pt x="224" y="45"/>
                  <a:pt x="227" y="44"/>
                </a:cubicBezTo>
                <a:cubicBezTo>
                  <a:pt x="229" y="44"/>
                  <a:pt x="225" y="39"/>
                  <a:pt x="229" y="39"/>
                </a:cubicBezTo>
                <a:close/>
                <a:moveTo>
                  <a:pt x="213" y="64"/>
                </a:moveTo>
                <a:cubicBezTo>
                  <a:pt x="213" y="68"/>
                  <a:pt x="219" y="70"/>
                  <a:pt x="221" y="67"/>
                </a:cubicBezTo>
                <a:cubicBezTo>
                  <a:pt x="223" y="64"/>
                  <a:pt x="212" y="61"/>
                  <a:pt x="213" y="64"/>
                </a:cubicBezTo>
                <a:close/>
                <a:moveTo>
                  <a:pt x="197" y="99"/>
                </a:moveTo>
                <a:cubicBezTo>
                  <a:pt x="191" y="98"/>
                  <a:pt x="187" y="102"/>
                  <a:pt x="182" y="100"/>
                </a:cubicBezTo>
                <a:cubicBezTo>
                  <a:pt x="176" y="98"/>
                  <a:pt x="168" y="100"/>
                  <a:pt x="169" y="102"/>
                </a:cubicBezTo>
                <a:cubicBezTo>
                  <a:pt x="170" y="103"/>
                  <a:pt x="175" y="104"/>
                  <a:pt x="180" y="104"/>
                </a:cubicBezTo>
                <a:cubicBezTo>
                  <a:pt x="186" y="104"/>
                  <a:pt x="191" y="101"/>
                  <a:pt x="194" y="101"/>
                </a:cubicBezTo>
                <a:cubicBezTo>
                  <a:pt x="198" y="101"/>
                  <a:pt x="202" y="100"/>
                  <a:pt x="197" y="99"/>
                </a:cubicBezTo>
                <a:close/>
                <a:moveTo>
                  <a:pt x="240" y="62"/>
                </a:moveTo>
                <a:cubicBezTo>
                  <a:pt x="235" y="60"/>
                  <a:pt x="226" y="61"/>
                  <a:pt x="227" y="64"/>
                </a:cubicBezTo>
                <a:cubicBezTo>
                  <a:pt x="227" y="66"/>
                  <a:pt x="232" y="65"/>
                  <a:pt x="236" y="65"/>
                </a:cubicBezTo>
                <a:cubicBezTo>
                  <a:pt x="240" y="65"/>
                  <a:pt x="243" y="68"/>
                  <a:pt x="245" y="68"/>
                </a:cubicBezTo>
                <a:cubicBezTo>
                  <a:pt x="247" y="68"/>
                  <a:pt x="245" y="63"/>
                  <a:pt x="240" y="62"/>
                </a:cubicBezTo>
                <a:close/>
                <a:moveTo>
                  <a:pt x="133" y="97"/>
                </a:moveTo>
                <a:cubicBezTo>
                  <a:pt x="133" y="94"/>
                  <a:pt x="125" y="96"/>
                  <a:pt x="121" y="95"/>
                </a:cubicBezTo>
                <a:cubicBezTo>
                  <a:pt x="117" y="93"/>
                  <a:pt x="125" y="92"/>
                  <a:pt x="128" y="90"/>
                </a:cubicBezTo>
                <a:cubicBezTo>
                  <a:pt x="130" y="88"/>
                  <a:pt x="126" y="88"/>
                  <a:pt x="120" y="90"/>
                </a:cubicBezTo>
                <a:cubicBezTo>
                  <a:pt x="113" y="92"/>
                  <a:pt x="106" y="85"/>
                  <a:pt x="105" y="88"/>
                </a:cubicBezTo>
                <a:cubicBezTo>
                  <a:pt x="105" y="91"/>
                  <a:pt x="94" y="87"/>
                  <a:pt x="91" y="85"/>
                </a:cubicBezTo>
                <a:cubicBezTo>
                  <a:pt x="88" y="83"/>
                  <a:pt x="77" y="80"/>
                  <a:pt x="75" y="84"/>
                </a:cubicBezTo>
                <a:cubicBezTo>
                  <a:pt x="72" y="88"/>
                  <a:pt x="70" y="85"/>
                  <a:pt x="71" y="88"/>
                </a:cubicBezTo>
                <a:cubicBezTo>
                  <a:pt x="72" y="91"/>
                  <a:pt x="75" y="89"/>
                  <a:pt x="76" y="89"/>
                </a:cubicBezTo>
                <a:cubicBezTo>
                  <a:pt x="78" y="89"/>
                  <a:pt x="77" y="93"/>
                  <a:pt x="80" y="93"/>
                </a:cubicBezTo>
                <a:cubicBezTo>
                  <a:pt x="83" y="94"/>
                  <a:pt x="92" y="96"/>
                  <a:pt x="92" y="94"/>
                </a:cubicBezTo>
                <a:cubicBezTo>
                  <a:pt x="93" y="92"/>
                  <a:pt x="101" y="94"/>
                  <a:pt x="105" y="97"/>
                </a:cubicBezTo>
                <a:cubicBezTo>
                  <a:pt x="109" y="101"/>
                  <a:pt x="119" y="101"/>
                  <a:pt x="122" y="100"/>
                </a:cubicBezTo>
                <a:cubicBezTo>
                  <a:pt x="126" y="100"/>
                  <a:pt x="130" y="103"/>
                  <a:pt x="132" y="101"/>
                </a:cubicBezTo>
                <a:cubicBezTo>
                  <a:pt x="133" y="99"/>
                  <a:pt x="136" y="104"/>
                  <a:pt x="140" y="101"/>
                </a:cubicBezTo>
                <a:cubicBezTo>
                  <a:pt x="144" y="98"/>
                  <a:pt x="133" y="99"/>
                  <a:pt x="133" y="97"/>
                </a:cubicBezTo>
                <a:close/>
                <a:moveTo>
                  <a:pt x="293" y="52"/>
                </a:moveTo>
                <a:cubicBezTo>
                  <a:pt x="290" y="52"/>
                  <a:pt x="290" y="58"/>
                  <a:pt x="287" y="58"/>
                </a:cubicBezTo>
                <a:cubicBezTo>
                  <a:pt x="284" y="58"/>
                  <a:pt x="281" y="63"/>
                  <a:pt x="276" y="65"/>
                </a:cubicBezTo>
                <a:cubicBezTo>
                  <a:pt x="271" y="66"/>
                  <a:pt x="271" y="51"/>
                  <a:pt x="268" y="48"/>
                </a:cubicBezTo>
                <a:cubicBezTo>
                  <a:pt x="266" y="45"/>
                  <a:pt x="254" y="42"/>
                  <a:pt x="253" y="46"/>
                </a:cubicBezTo>
                <a:cubicBezTo>
                  <a:pt x="252" y="49"/>
                  <a:pt x="247" y="47"/>
                  <a:pt x="247" y="50"/>
                </a:cubicBezTo>
                <a:cubicBezTo>
                  <a:pt x="246" y="53"/>
                  <a:pt x="248" y="52"/>
                  <a:pt x="251" y="52"/>
                </a:cubicBezTo>
                <a:cubicBezTo>
                  <a:pt x="253" y="52"/>
                  <a:pt x="253" y="54"/>
                  <a:pt x="254" y="57"/>
                </a:cubicBezTo>
                <a:cubicBezTo>
                  <a:pt x="256" y="59"/>
                  <a:pt x="263" y="57"/>
                  <a:pt x="265" y="57"/>
                </a:cubicBezTo>
                <a:cubicBezTo>
                  <a:pt x="268" y="57"/>
                  <a:pt x="268" y="61"/>
                  <a:pt x="265" y="59"/>
                </a:cubicBezTo>
                <a:cubicBezTo>
                  <a:pt x="261" y="58"/>
                  <a:pt x="261" y="61"/>
                  <a:pt x="259" y="60"/>
                </a:cubicBezTo>
                <a:cubicBezTo>
                  <a:pt x="256" y="60"/>
                  <a:pt x="253" y="60"/>
                  <a:pt x="255" y="61"/>
                </a:cubicBezTo>
                <a:cubicBezTo>
                  <a:pt x="256" y="63"/>
                  <a:pt x="259" y="64"/>
                  <a:pt x="259" y="67"/>
                </a:cubicBezTo>
                <a:cubicBezTo>
                  <a:pt x="259" y="71"/>
                  <a:pt x="264" y="70"/>
                  <a:pt x="264" y="67"/>
                </a:cubicBezTo>
                <a:cubicBezTo>
                  <a:pt x="264" y="65"/>
                  <a:pt x="266" y="68"/>
                  <a:pt x="271" y="70"/>
                </a:cubicBezTo>
                <a:cubicBezTo>
                  <a:pt x="276" y="71"/>
                  <a:pt x="272" y="73"/>
                  <a:pt x="277" y="73"/>
                </a:cubicBezTo>
                <a:cubicBezTo>
                  <a:pt x="282" y="73"/>
                  <a:pt x="292" y="76"/>
                  <a:pt x="296" y="79"/>
                </a:cubicBezTo>
                <a:cubicBezTo>
                  <a:pt x="300" y="83"/>
                  <a:pt x="298" y="85"/>
                  <a:pt x="300" y="87"/>
                </a:cubicBezTo>
                <a:cubicBezTo>
                  <a:pt x="303" y="90"/>
                  <a:pt x="304" y="94"/>
                  <a:pt x="300" y="94"/>
                </a:cubicBezTo>
                <a:cubicBezTo>
                  <a:pt x="296" y="94"/>
                  <a:pt x="292" y="97"/>
                  <a:pt x="293" y="99"/>
                </a:cubicBezTo>
                <a:cubicBezTo>
                  <a:pt x="294" y="101"/>
                  <a:pt x="306" y="98"/>
                  <a:pt x="309" y="98"/>
                </a:cubicBezTo>
                <a:cubicBezTo>
                  <a:pt x="311" y="98"/>
                  <a:pt x="313" y="102"/>
                  <a:pt x="317" y="104"/>
                </a:cubicBezTo>
                <a:cubicBezTo>
                  <a:pt x="317" y="60"/>
                  <a:pt x="317" y="60"/>
                  <a:pt x="317" y="60"/>
                </a:cubicBezTo>
                <a:cubicBezTo>
                  <a:pt x="308" y="58"/>
                  <a:pt x="296" y="52"/>
                  <a:pt x="293" y="52"/>
                </a:cubicBezTo>
                <a:close/>
                <a:moveTo>
                  <a:pt x="205" y="104"/>
                </a:moveTo>
                <a:cubicBezTo>
                  <a:pt x="204" y="104"/>
                  <a:pt x="204" y="105"/>
                  <a:pt x="203" y="105"/>
                </a:cubicBezTo>
                <a:cubicBezTo>
                  <a:pt x="202" y="106"/>
                  <a:pt x="202" y="106"/>
                  <a:pt x="202" y="107"/>
                </a:cubicBezTo>
                <a:cubicBezTo>
                  <a:pt x="201" y="107"/>
                  <a:pt x="200" y="106"/>
                  <a:pt x="199" y="105"/>
                </a:cubicBezTo>
                <a:cubicBezTo>
                  <a:pt x="195" y="107"/>
                  <a:pt x="193" y="112"/>
                  <a:pt x="196" y="113"/>
                </a:cubicBezTo>
                <a:cubicBezTo>
                  <a:pt x="199" y="115"/>
                  <a:pt x="203" y="111"/>
                  <a:pt x="205" y="108"/>
                </a:cubicBezTo>
                <a:cubicBezTo>
                  <a:pt x="205" y="108"/>
                  <a:pt x="205" y="108"/>
                  <a:pt x="206" y="107"/>
                </a:cubicBezTo>
                <a:cubicBezTo>
                  <a:pt x="206" y="107"/>
                  <a:pt x="206" y="107"/>
                  <a:pt x="206" y="107"/>
                </a:cubicBezTo>
                <a:cubicBezTo>
                  <a:pt x="207" y="106"/>
                  <a:pt x="207" y="106"/>
                  <a:pt x="207" y="106"/>
                </a:cubicBezTo>
                <a:cubicBezTo>
                  <a:pt x="206" y="105"/>
                  <a:pt x="206" y="104"/>
                  <a:pt x="205" y="104"/>
                </a:cubicBezTo>
                <a:close/>
                <a:moveTo>
                  <a:pt x="148" y="51"/>
                </a:moveTo>
                <a:cubicBezTo>
                  <a:pt x="152" y="49"/>
                  <a:pt x="153" y="45"/>
                  <a:pt x="152" y="41"/>
                </a:cubicBezTo>
                <a:cubicBezTo>
                  <a:pt x="152" y="37"/>
                  <a:pt x="161" y="37"/>
                  <a:pt x="163" y="35"/>
                </a:cubicBezTo>
                <a:cubicBezTo>
                  <a:pt x="164" y="33"/>
                  <a:pt x="161" y="31"/>
                  <a:pt x="158" y="29"/>
                </a:cubicBezTo>
                <a:cubicBezTo>
                  <a:pt x="155" y="28"/>
                  <a:pt x="158" y="26"/>
                  <a:pt x="156" y="24"/>
                </a:cubicBezTo>
                <a:cubicBezTo>
                  <a:pt x="154" y="22"/>
                  <a:pt x="151" y="18"/>
                  <a:pt x="154" y="18"/>
                </a:cubicBezTo>
                <a:cubicBezTo>
                  <a:pt x="156" y="18"/>
                  <a:pt x="152" y="14"/>
                  <a:pt x="154" y="13"/>
                </a:cubicBezTo>
                <a:cubicBezTo>
                  <a:pt x="154" y="13"/>
                  <a:pt x="155" y="12"/>
                  <a:pt x="155" y="12"/>
                </a:cubicBezTo>
                <a:cubicBezTo>
                  <a:pt x="154" y="12"/>
                  <a:pt x="153" y="11"/>
                  <a:pt x="152" y="11"/>
                </a:cubicBezTo>
                <a:cubicBezTo>
                  <a:pt x="149" y="11"/>
                  <a:pt x="141" y="10"/>
                  <a:pt x="141" y="16"/>
                </a:cubicBezTo>
                <a:cubicBezTo>
                  <a:pt x="142" y="21"/>
                  <a:pt x="137" y="19"/>
                  <a:pt x="137" y="22"/>
                </a:cubicBezTo>
                <a:cubicBezTo>
                  <a:pt x="138" y="25"/>
                  <a:pt x="135" y="25"/>
                  <a:pt x="135" y="28"/>
                </a:cubicBezTo>
                <a:cubicBezTo>
                  <a:pt x="135" y="32"/>
                  <a:pt x="133" y="30"/>
                  <a:pt x="129" y="32"/>
                </a:cubicBezTo>
                <a:cubicBezTo>
                  <a:pt x="125" y="34"/>
                  <a:pt x="127" y="31"/>
                  <a:pt x="122" y="31"/>
                </a:cubicBezTo>
                <a:cubicBezTo>
                  <a:pt x="118" y="31"/>
                  <a:pt x="118" y="33"/>
                  <a:pt x="116" y="34"/>
                </a:cubicBezTo>
                <a:cubicBezTo>
                  <a:pt x="113" y="35"/>
                  <a:pt x="108" y="33"/>
                  <a:pt x="107" y="35"/>
                </a:cubicBezTo>
                <a:cubicBezTo>
                  <a:pt x="105" y="36"/>
                  <a:pt x="102" y="32"/>
                  <a:pt x="101" y="32"/>
                </a:cubicBezTo>
                <a:cubicBezTo>
                  <a:pt x="100" y="32"/>
                  <a:pt x="99" y="30"/>
                  <a:pt x="99" y="27"/>
                </a:cubicBezTo>
                <a:cubicBezTo>
                  <a:pt x="99" y="27"/>
                  <a:pt x="98" y="27"/>
                  <a:pt x="98" y="27"/>
                </a:cubicBezTo>
                <a:cubicBezTo>
                  <a:pt x="95" y="28"/>
                  <a:pt x="91" y="35"/>
                  <a:pt x="94" y="37"/>
                </a:cubicBezTo>
                <a:cubicBezTo>
                  <a:pt x="97" y="40"/>
                  <a:pt x="96" y="44"/>
                  <a:pt x="97" y="47"/>
                </a:cubicBezTo>
                <a:cubicBezTo>
                  <a:pt x="99" y="49"/>
                  <a:pt x="103" y="49"/>
                  <a:pt x="103" y="53"/>
                </a:cubicBezTo>
                <a:cubicBezTo>
                  <a:pt x="103" y="58"/>
                  <a:pt x="107" y="64"/>
                  <a:pt x="110" y="63"/>
                </a:cubicBezTo>
                <a:cubicBezTo>
                  <a:pt x="112" y="61"/>
                  <a:pt x="114" y="63"/>
                  <a:pt x="115" y="65"/>
                </a:cubicBezTo>
                <a:cubicBezTo>
                  <a:pt x="116" y="67"/>
                  <a:pt x="122" y="64"/>
                  <a:pt x="124" y="64"/>
                </a:cubicBezTo>
                <a:cubicBezTo>
                  <a:pt x="126" y="65"/>
                  <a:pt x="133" y="66"/>
                  <a:pt x="133" y="68"/>
                </a:cubicBezTo>
                <a:cubicBezTo>
                  <a:pt x="133" y="71"/>
                  <a:pt x="139" y="68"/>
                  <a:pt x="143" y="67"/>
                </a:cubicBezTo>
                <a:cubicBezTo>
                  <a:pt x="147" y="65"/>
                  <a:pt x="145" y="54"/>
                  <a:pt x="148" y="51"/>
                </a:cubicBezTo>
                <a:close/>
                <a:moveTo>
                  <a:pt x="164" y="108"/>
                </a:moveTo>
                <a:cubicBezTo>
                  <a:pt x="165" y="110"/>
                  <a:pt x="168" y="110"/>
                  <a:pt x="170" y="111"/>
                </a:cubicBezTo>
                <a:cubicBezTo>
                  <a:pt x="171" y="113"/>
                  <a:pt x="176" y="115"/>
                  <a:pt x="176" y="112"/>
                </a:cubicBezTo>
                <a:cubicBezTo>
                  <a:pt x="176" y="108"/>
                  <a:pt x="162" y="106"/>
                  <a:pt x="164" y="108"/>
                </a:cubicBezTo>
                <a:close/>
                <a:moveTo>
                  <a:pt x="153" y="98"/>
                </a:moveTo>
                <a:cubicBezTo>
                  <a:pt x="153" y="100"/>
                  <a:pt x="149" y="101"/>
                  <a:pt x="147" y="99"/>
                </a:cubicBezTo>
                <a:cubicBezTo>
                  <a:pt x="145" y="98"/>
                  <a:pt x="143" y="101"/>
                  <a:pt x="144" y="103"/>
                </a:cubicBezTo>
                <a:cubicBezTo>
                  <a:pt x="144" y="104"/>
                  <a:pt x="149" y="107"/>
                  <a:pt x="154" y="105"/>
                </a:cubicBezTo>
                <a:cubicBezTo>
                  <a:pt x="159" y="102"/>
                  <a:pt x="162" y="104"/>
                  <a:pt x="164" y="102"/>
                </a:cubicBezTo>
                <a:cubicBezTo>
                  <a:pt x="165" y="99"/>
                  <a:pt x="154" y="97"/>
                  <a:pt x="153" y="9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5" name="Freeform 177"/>
          <p:cNvSpPr>
            <a:spLocks noEditPoints="1" noChangeArrowheads="1"/>
          </p:cNvSpPr>
          <p:nvPr/>
        </p:nvSpPr>
        <p:spPr bwMode="auto">
          <a:xfrm>
            <a:off x="4969566" y="3118105"/>
            <a:ext cx="49993" cy="19045"/>
          </a:xfrm>
          <a:custGeom>
            <a:avLst/>
            <a:gdLst>
              <a:gd name="T0" fmla="*/ 3 w 23"/>
              <a:gd name="T1" fmla="*/ 7 h 9"/>
              <a:gd name="T2" fmla="*/ 0 w 23"/>
              <a:gd name="T3" fmla="*/ 7 h 9"/>
              <a:gd name="T4" fmla="*/ 3 w 23"/>
              <a:gd name="T5" fmla="*/ 9 h 9"/>
              <a:gd name="T6" fmla="*/ 4 w 23"/>
              <a:gd name="T7" fmla="*/ 7 h 9"/>
              <a:gd name="T8" fmla="*/ 3 w 23"/>
              <a:gd name="T9" fmla="*/ 7 h 9"/>
              <a:gd name="T10" fmla="*/ 3 w 23"/>
              <a:gd name="T11" fmla="*/ 7 h 9"/>
              <a:gd name="T12" fmla="*/ 12 w 23"/>
              <a:gd name="T13" fmla="*/ 2 h 9"/>
              <a:gd name="T14" fmla="*/ 7 w 23"/>
              <a:gd name="T15" fmla="*/ 5 h 9"/>
              <a:gd name="T16" fmla="*/ 6 w 23"/>
              <a:gd name="T17" fmla="*/ 6 h 9"/>
              <a:gd name="T18" fmla="*/ 8 w 23"/>
              <a:gd name="T19" fmla="*/ 8 h 9"/>
              <a:gd name="T20" fmla="*/ 23 w 23"/>
              <a:gd name="T21" fmla="*/ 1 h 9"/>
              <a:gd name="T22" fmla="*/ 12 w 23"/>
              <a:gd name="T23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" h="9">
                <a:moveTo>
                  <a:pt x="3" y="7"/>
                </a:moveTo>
                <a:cubicBezTo>
                  <a:pt x="2" y="7"/>
                  <a:pt x="1" y="7"/>
                  <a:pt x="0" y="7"/>
                </a:cubicBezTo>
                <a:cubicBezTo>
                  <a:pt x="1" y="8"/>
                  <a:pt x="2" y="9"/>
                  <a:pt x="3" y="9"/>
                </a:cubicBezTo>
                <a:cubicBezTo>
                  <a:pt x="3" y="8"/>
                  <a:pt x="3" y="8"/>
                  <a:pt x="4" y="7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close/>
                <a:moveTo>
                  <a:pt x="12" y="2"/>
                </a:moveTo>
                <a:cubicBezTo>
                  <a:pt x="10" y="1"/>
                  <a:pt x="9" y="4"/>
                  <a:pt x="7" y="5"/>
                </a:cubicBezTo>
                <a:cubicBezTo>
                  <a:pt x="6" y="6"/>
                  <a:pt x="6" y="6"/>
                  <a:pt x="6" y="6"/>
                </a:cubicBezTo>
                <a:cubicBezTo>
                  <a:pt x="7" y="6"/>
                  <a:pt x="7" y="7"/>
                  <a:pt x="8" y="8"/>
                </a:cubicBezTo>
                <a:cubicBezTo>
                  <a:pt x="12" y="6"/>
                  <a:pt x="22" y="3"/>
                  <a:pt x="23" y="1"/>
                </a:cubicBezTo>
                <a:cubicBezTo>
                  <a:pt x="23" y="0"/>
                  <a:pt x="16" y="2"/>
                  <a:pt x="12" y="2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6" name="Freeform 178"/>
          <p:cNvSpPr>
            <a:spLocks noChangeArrowheads="1"/>
          </p:cNvSpPr>
          <p:nvPr/>
        </p:nvSpPr>
        <p:spPr bwMode="auto">
          <a:xfrm>
            <a:off x="3353119" y="2243223"/>
            <a:ext cx="49993" cy="27378"/>
          </a:xfrm>
          <a:custGeom>
            <a:avLst/>
            <a:gdLst>
              <a:gd name="T0" fmla="*/ 0 w 23"/>
              <a:gd name="T1" fmla="*/ 11 h 13"/>
              <a:gd name="T2" fmla="*/ 5 w 23"/>
              <a:gd name="T3" fmla="*/ 11 h 13"/>
              <a:gd name="T4" fmla="*/ 6 w 23"/>
              <a:gd name="T5" fmla="*/ 13 h 13"/>
              <a:gd name="T6" fmla="*/ 11 w 23"/>
              <a:gd name="T7" fmla="*/ 12 h 13"/>
              <a:gd name="T8" fmla="*/ 15 w 23"/>
              <a:gd name="T9" fmla="*/ 12 h 13"/>
              <a:gd name="T10" fmla="*/ 17 w 23"/>
              <a:gd name="T11" fmla="*/ 9 h 13"/>
              <a:gd name="T12" fmla="*/ 19 w 23"/>
              <a:gd name="T13" fmla="*/ 6 h 13"/>
              <a:gd name="T14" fmla="*/ 23 w 23"/>
              <a:gd name="T15" fmla="*/ 3 h 13"/>
              <a:gd name="T16" fmla="*/ 22 w 23"/>
              <a:gd name="T17" fmla="*/ 0 h 13"/>
              <a:gd name="T18" fmla="*/ 17 w 23"/>
              <a:gd name="T19" fmla="*/ 2 h 13"/>
              <a:gd name="T20" fmla="*/ 11 w 23"/>
              <a:gd name="T21" fmla="*/ 4 h 13"/>
              <a:gd name="T22" fmla="*/ 3 w 23"/>
              <a:gd name="T23" fmla="*/ 2 h 13"/>
              <a:gd name="T24" fmla="*/ 1 w 23"/>
              <a:gd name="T25" fmla="*/ 2 h 13"/>
              <a:gd name="T26" fmla="*/ 0 w 23"/>
              <a:gd name="T27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" h="13">
                <a:moveTo>
                  <a:pt x="0" y="11"/>
                </a:moveTo>
                <a:cubicBezTo>
                  <a:pt x="2" y="11"/>
                  <a:pt x="4" y="10"/>
                  <a:pt x="5" y="11"/>
                </a:cubicBezTo>
                <a:cubicBezTo>
                  <a:pt x="5" y="11"/>
                  <a:pt x="6" y="12"/>
                  <a:pt x="6" y="13"/>
                </a:cubicBezTo>
                <a:cubicBezTo>
                  <a:pt x="7" y="13"/>
                  <a:pt x="10" y="12"/>
                  <a:pt x="11" y="12"/>
                </a:cubicBezTo>
                <a:cubicBezTo>
                  <a:pt x="12" y="11"/>
                  <a:pt x="15" y="13"/>
                  <a:pt x="15" y="12"/>
                </a:cubicBezTo>
                <a:cubicBezTo>
                  <a:pt x="15" y="11"/>
                  <a:pt x="16" y="9"/>
                  <a:pt x="17" y="9"/>
                </a:cubicBezTo>
                <a:cubicBezTo>
                  <a:pt x="19" y="9"/>
                  <a:pt x="18" y="6"/>
                  <a:pt x="19" y="6"/>
                </a:cubicBezTo>
                <a:cubicBezTo>
                  <a:pt x="20" y="5"/>
                  <a:pt x="23" y="3"/>
                  <a:pt x="23" y="3"/>
                </a:cubicBezTo>
                <a:cubicBezTo>
                  <a:pt x="23" y="3"/>
                  <a:pt x="22" y="0"/>
                  <a:pt x="22" y="0"/>
                </a:cubicBezTo>
                <a:cubicBezTo>
                  <a:pt x="21" y="0"/>
                  <a:pt x="20" y="2"/>
                  <a:pt x="17" y="2"/>
                </a:cubicBezTo>
                <a:cubicBezTo>
                  <a:pt x="14" y="2"/>
                  <a:pt x="12" y="4"/>
                  <a:pt x="11" y="4"/>
                </a:cubicBezTo>
                <a:cubicBezTo>
                  <a:pt x="10" y="4"/>
                  <a:pt x="6" y="2"/>
                  <a:pt x="3" y="2"/>
                </a:cubicBezTo>
                <a:cubicBezTo>
                  <a:pt x="2" y="2"/>
                  <a:pt x="2" y="2"/>
                  <a:pt x="1" y="2"/>
                </a:cubicBezTo>
                <a:cubicBezTo>
                  <a:pt x="0" y="4"/>
                  <a:pt x="0" y="8"/>
                  <a:pt x="0" y="11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7" name="Freeform 179"/>
          <p:cNvSpPr>
            <a:spLocks noEditPoints="1" noChangeArrowheads="1"/>
          </p:cNvSpPr>
          <p:nvPr/>
        </p:nvSpPr>
        <p:spPr bwMode="auto">
          <a:xfrm>
            <a:off x="3261464" y="2240843"/>
            <a:ext cx="169025" cy="183309"/>
          </a:xfrm>
          <a:custGeom>
            <a:avLst/>
            <a:gdLst>
              <a:gd name="T0" fmla="*/ 55 w 79"/>
              <a:gd name="T1" fmla="*/ 74 h 86"/>
              <a:gd name="T2" fmla="*/ 47 w 79"/>
              <a:gd name="T3" fmla="*/ 74 h 86"/>
              <a:gd name="T4" fmla="*/ 41 w 79"/>
              <a:gd name="T5" fmla="*/ 77 h 86"/>
              <a:gd name="T6" fmla="*/ 48 w 79"/>
              <a:gd name="T7" fmla="*/ 81 h 86"/>
              <a:gd name="T8" fmla="*/ 56 w 79"/>
              <a:gd name="T9" fmla="*/ 86 h 86"/>
              <a:gd name="T10" fmla="*/ 58 w 79"/>
              <a:gd name="T11" fmla="*/ 81 h 86"/>
              <a:gd name="T12" fmla="*/ 61 w 79"/>
              <a:gd name="T13" fmla="*/ 75 h 86"/>
              <a:gd name="T14" fmla="*/ 55 w 79"/>
              <a:gd name="T15" fmla="*/ 74 h 86"/>
              <a:gd name="T16" fmla="*/ 16 w 79"/>
              <a:gd name="T17" fmla="*/ 51 h 86"/>
              <a:gd name="T18" fmla="*/ 11 w 79"/>
              <a:gd name="T19" fmla="*/ 53 h 86"/>
              <a:gd name="T20" fmla="*/ 13 w 79"/>
              <a:gd name="T21" fmla="*/ 61 h 86"/>
              <a:gd name="T22" fmla="*/ 16 w 79"/>
              <a:gd name="T23" fmla="*/ 68 h 86"/>
              <a:gd name="T24" fmla="*/ 21 w 79"/>
              <a:gd name="T25" fmla="*/ 65 h 86"/>
              <a:gd name="T26" fmla="*/ 22 w 79"/>
              <a:gd name="T27" fmla="*/ 54 h 86"/>
              <a:gd name="T28" fmla="*/ 16 w 79"/>
              <a:gd name="T29" fmla="*/ 51 h 86"/>
              <a:gd name="T30" fmla="*/ 66 w 79"/>
              <a:gd name="T31" fmla="*/ 48 h 86"/>
              <a:gd name="T32" fmla="*/ 60 w 79"/>
              <a:gd name="T33" fmla="*/ 44 h 86"/>
              <a:gd name="T34" fmla="*/ 50 w 79"/>
              <a:gd name="T35" fmla="*/ 33 h 86"/>
              <a:gd name="T36" fmla="*/ 40 w 79"/>
              <a:gd name="T37" fmla="*/ 23 h 86"/>
              <a:gd name="T38" fmla="*/ 40 w 79"/>
              <a:gd name="T39" fmla="*/ 16 h 86"/>
              <a:gd name="T40" fmla="*/ 43 w 79"/>
              <a:gd name="T41" fmla="*/ 12 h 86"/>
              <a:gd name="T42" fmla="*/ 44 w 79"/>
              <a:gd name="T43" fmla="*/ 3 h 86"/>
              <a:gd name="T44" fmla="*/ 40 w 79"/>
              <a:gd name="T45" fmla="*/ 2 h 86"/>
              <a:gd name="T46" fmla="*/ 39 w 79"/>
              <a:gd name="T47" fmla="*/ 0 h 86"/>
              <a:gd name="T48" fmla="*/ 33 w 79"/>
              <a:gd name="T49" fmla="*/ 0 h 86"/>
              <a:gd name="T50" fmla="*/ 29 w 79"/>
              <a:gd name="T51" fmla="*/ 2 h 86"/>
              <a:gd name="T52" fmla="*/ 28 w 79"/>
              <a:gd name="T53" fmla="*/ 1 h 86"/>
              <a:gd name="T54" fmla="*/ 27 w 79"/>
              <a:gd name="T55" fmla="*/ 2 h 86"/>
              <a:gd name="T56" fmla="*/ 26 w 79"/>
              <a:gd name="T57" fmla="*/ 4 h 86"/>
              <a:gd name="T58" fmla="*/ 24 w 79"/>
              <a:gd name="T59" fmla="*/ 5 h 86"/>
              <a:gd name="T60" fmla="*/ 20 w 79"/>
              <a:gd name="T61" fmla="*/ 6 h 86"/>
              <a:gd name="T62" fmla="*/ 18 w 79"/>
              <a:gd name="T63" fmla="*/ 7 h 86"/>
              <a:gd name="T64" fmla="*/ 16 w 79"/>
              <a:gd name="T65" fmla="*/ 10 h 86"/>
              <a:gd name="T66" fmla="*/ 12 w 79"/>
              <a:gd name="T67" fmla="*/ 5 h 86"/>
              <a:gd name="T68" fmla="*/ 9 w 79"/>
              <a:gd name="T69" fmla="*/ 10 h 86"/>
              <a:gd name="T70" fmla="*/ 3 w 79"/>
              <a:gd name="T71" fmla="*/ 10 h 86"/>
              <a:gd name="T72" fmla="*/ 4 w 79"/>
              <a:gd name="T73" fmla="*/ 13 h 86"/>
              <a:gd name="T74" fmla="*/ 2 w 79"/>
              <a:gd name="T75" fmla="*/ 16 h 86"/>
              <a:gd name="T76" fmla="*/ 1 w 79"/>
              <a:gd name="T77" fmla="*/ 18 h 86"/>
              <a:gd name="T78" fmla="*/ 3 w 79"/>
              <a:gd name="T79" fmla="*/ 21 h 86"/>
              <a:gd name="T80" fmla="*/ 5 w 79"/>
              <a:gd name="T81" fmla="*/ 25 h 86"/>
              <a:gd name="T82" fmla="*/ 8 w 79"/>
              <a:gd name="T83" fmla="*/ 26 h 86"/>
              <a:gd name="T84" fmla="*/ 7 w 79"/>
              <a:gd name="T85" fmla="*/ 28 h 86"/>
              <a:gd name="T86" fmla="*/ 10 w 79"/>
              <a:gd name="T87" fmla="*/ 27 h 86"/>
              <a:gd name="T88" fmla="*/ 15 w 79"/>
              <a:gd name="T89" fmla="*/ 23 h 86"/>
              <a:gd name="T90" fmla="*/ 25 w 79"/>
              <a:gd name="T91" fmla="*/ 27 h 86"/>
              <a:gd name="T92" fmla="*/ 27 w 79"/>
              <a:gd name="T93" fmla="*/ 31 h 86"/>
              <a:gd name="T94" fmla="*/ 33 w 79"/>
              <a:gd name="T95" fmla="*/ 40 h 86"/>
              <a:gd name="T96" fmla="*/ 43 w 79"/>
              <a:gd name="T97" fmla="*/ 48 h 86"/>
              <a:gd name="T98" fmla="*/ 49 w 79"/>
              <a:gd name="T99" fmla="*/ 50 h 86"/>
              <a:gd name="T100" fmla="*/ 55 w 79"/>
              <a:gd name="T101" fmla="*/ 54 h 86"/>
              <a:gd name="T102" fmla="*/ 60 w 79"/>
              <a:gd name="T103" fmla="*/ 59 h 86"/>
              <a:gd name="T104" fmla="*/ 63 w 79"/>
              <a:gd name="T105" fmla="*/ 63 h 86"/>
              <a:gd name="T106" fmla="*/ 63 w 79"/>
              <a:gd name="T107" fmla="*/ 70 h 86"/>
              <a:gd name="T108" fmla="*/ 63 w 79"/>
              <a:gd name="T109" fmla="*/ 76 h 86"/>
              <a:gd name="T110" fmla="*/ 67 w 79"/>
              <a:gd name="T111" fmla="*/ 70 h 86"/>
              <a:gd name="T112" fmla="*/ 71 w 79"/>
              <a:gd name="T113" fmla="*/ 66 h 86"/>
              <a:gd name="T114" fmla="*/ 67 w 79"/>
              <a:gd name="T115" fmla="*/ 60 h 86"/>
              <a:gd name="T116" fmla="*/ 74 w 79"/>
              <a:gd name="T117" fmla="*/ 57 h 86"/>
              <a:gd name="T118" fmla="*/ 79 w 79"/>
              <a:gd name="T119" fmla="*/ 58 h 86"/>
              <a:gd name="T120" fmla="*/ 66 w 79"/>
              <a:gd name="T121" fmla="*/ 48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" h="86">
                <a:moveTo>
                  <a:pt x="55" y="74"/>
                </a:moveTo>
                <a:cubicBezTo>
                  <a:pt x="51" y="75"/>
                  <a:pt x="49" y="76"/>
                  <a:pt x="47" y="74"/>
                </a:cubicBezTo>
                <a:cubicBezTo>
                  <a:pt x="44" y="73"/>
                  <a:pt x="40" y="76"/>
                  <a:pt x="41" y="77"/>
                </a:cubicBezTo>
                <a:cubicBezTo>
                  <a:pt x="41" y="78"/>
                  <a:pt x="43" y="80"/>
                  <a:pt x="48" y="81"/>
                </a:cubicBezTo>
                <a:cubicBezTo>
                  <a:pt x="53" y="82"/>
                  <a:pt x="54" y="86"/>
                  <a:pt x="56" y="86"/>
                </a:cubicBezTo>
                <a:cubicBezTo>
                  <a:pt x="58" y="86"/>
                  <a:pt x="58" y="84"/>
                  <a:pt x="58" y="81"/>
                </a:cubicBezTo>
                <a:cubicBezTo>
                  <a:pt x="57" y="78"/>
                  <a:pt x="60" y="75"/>
                  <a:pt x="61" y="75"/>
                </a:cubicBezTo>
                <a:cubicBezTo>
                  <a:pt x="61" y="74"/>
                  <a:pt x="59" y="73"/>
                  <a:pt x="55" y="74"/>
                </a:cubicBezTo>
                <a:close/>
                <a:moveTo>
                  <a:pt x="16" y="51"/>
                </a:moveTo>
                <a:cubicBezTo>
                  <a:pt x="13" y="53"/>
                  <a:pt x="12" y="51"/>
                  <a:pt x="11" y="53"/>
                </a:cubicBezTo>
                <a:cubicBezTo>
                  <a:pt x="10" y="54"/>
                  <a:pt x="14" y="57"/>
                  <a:pt x="13" y="61"/>
                </a:cubicBezTo>
                <a:cubicBezTo>
                  <a:pt x="12" y="65"/>
                  <a:pt x="14" y="70"/>
                  <a:pt x="16" y="68"/>
                </a:cubicBezTo>
                <a:cubicBezTo>
                  <a:pt x="18" y="66"/>
                  <a:pt x="20" y="67"/>
                  <a:pt x="21" y="65"/>
                </a:cubicBezTo>
                <a:cubicBezTo>
                  <a:pt x="22" y="63"/>
                  <a:pt x="21" y="57"/>
                  <a:pt x="22" y="54"/>
                </a:cubicBezTo>
                <a:cubicBezTo>
                  <a:pt x="23" y="51"/>
                  <a:pt x="18" y="49"/>
                  <a:pt x="16" y="51"/>
                </a:cubicBezTo>
                <a:close/>
                <a:moveTo>
                  <a:pt x="66" y="48"/>
                </a:moveTo>
                <a:cubicBezTo>
                  <a:pt x="63" y="46"/>
                  <a:pt x="65" y="44"/>
                  <a:pt x="60" y="44"/>
                </a:cubicBezTo>
                <a:cubicBezTo>
                  <a:pt x="56" y="44"/>
                  <a:pt x="51" y="39"/>
                  <a:pt x="50" y="33"/>
                </a:cubicBezTo>
                <a:cubicBezTo>
                  <a:pt x="48" y="27"/>
                  <a:pt x="42" y="27"/>
                  <a:pt x="40" y="23"/>
                </a:cubicBezTo>
                <a:cubicBezTo>
                  <a:pt x="39" y="20"/>
                  <a:pt x="42" y="19"/>
                  <a:pt x="40" y="16"/>
                </a:cubicBezTo>
                <a:cubicBezTo>
                  <a:pt x="39" y="15"/>
                  <a:pt x="41" y="13"/>
                  <a:pt x="43" y="12"/>
                </a:cubicBezTo>
                <a:cubicBezTo>
                  <a:pt x="43" y="9"/>
                  <a:pt x="43" y="5"/>
                  <a:pt x="44" y="3"/>
                </a:cubicBezTo>
                <a:cubicBezTo>
                  <a:pt x="42" y="3"/>
                  <a:pt x="41" y="3"/>
                  <a:pt x="40" y="2"/>
                </a:cubicBezTo>
                <a:cubicBezTo>
                  <a:pt x="39" y="2"/>
                  <a:pt x="39" y="0"/>
                  <a:pt x="39" y="0"/>
                </a:cubicBezTo>
                <a:cubicBezTo>
                  <a:pt x="38" y="0"/>
                  <a:pt x="34" y="0"/>
                  <a:pt x="33" y="0"/>
                </a:cubicBezTo>
                <a:cubicBezTo>
                  <a:pt x="32" y="1"/>
                  <a:pt x="30" y="2"/>
                  <a:pt x="29" y="2"/>
                </a:cubicBezTo>
                <a:cubicBezTo>
                  <a:pt x="29" y="1"/>
                  <a:pt x="28" y="1"/>
                  <a:pt x="28" y="1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4"/>
                  <a:pt x="26" y="4"/>
                </a:cubicBezTo>
                <a:cubicBezTo>
                  <a:pt x="25" y="4"/>
                  <a:pt x="24" y="3"/>
                  <a:pt x="24" y="5"/>
                </a:cubicBezTo>
                <a:cubicBezTo>
                  <a:pt x="24" y="6"/>
                  <a:pt x="22" y="6"/>
                  <a:pt x="20" y="6"/>
                </a:cubicBezTo>
                <a:cubicBezTo>
                  <a:pt x="19" y="5"/>
                  <a:pt x="18" y="6"/>
                  <a:pt x="18" y="7"/>
                </a:cubicBezTo>
                <a:cubicBezTo>
                  <a:pt x="18" y="8"/>
                  <a:pt x="18" y="11"/>
                  <a:pt x="16" y="10"/>
                </a:cubicBezTo>
                <a:cubicBezTo>
                  <a:pt x="15" y="8"/>
                  <a:pt x="13" y="4"/>
                  <a:pt x="12" y="5"/>
                </a:cubicBezTo>
                <a:cubicBezTo>
                  <a:pt x="12" y="5"/>
                  <a:pt x="10" y="10"/>
                  <a:pt x="9" y="10"/>
                </a:cubicBezTo>
                <a:cubicBezTo>
                  <a:pt x="8" y="10"/>
                  <a:pt x="5" y="10"/>
                  <a:pt x="3" y="10"/>
                </a:cubicBezTo>
                <a:cubicBezTo>
                  <a:pt x="2" y="12"/>
                  <a:pt x="3" y="13"/>
                  <a:pt x="4" y="13"/>
                </a:cubicBezTo>
                <a:cubicBezTo>
                  <a:pt x="5" y="14"/>
                  <a:pt x="3" y="16"/>
                  <a:pt x="2" y="16"/>
                </a:cubicBezTo>
                <a:cubicBezTo>
                  <a:pt x="2" y="17"/>
                  <a:pt x="0" y="16"/>
                  <a:pt x="1" y="18"/>
                </a:cubicBezTo>
                <a:cubicBezTo>
                  <a:pt x="2" y="20"/>
                  <a:pt x="4" y="20"/>
                  <a:pt x="3" y="21"/>
                </a:cubicBezTo>
                <a:cubicBezTo>
                  <a:pt x="2" y="23"/>
                  <a:pt x="3" y="25"/>
                  <a:pt x="5" y="25"/>
                </a:cubicBezTo>
                <a:cubicBezTo>
                  <a:pt x="6" y="25"/>
                  <a:pt x="8" y="25"/>
                  <a:pt x="8" y="26"/>
                </a:cubicBezTo>
                <a:cubicBezTo>
                  <a:pt x="8" y="26"/>
                  <a:pt x="7" y="27"/>
                  <a:pt x="7" y="28"/>
                </a:cubicBezTo>
                <a:cubicBezTo>
                  <a:pt x="8" y="28"/>
                  <a:pt x="9" y="28"/>
                  <a:pt x="10" y="27"/>
                </a:cubicBezTo>
                <a:cubicBezTo>
                  <a:pt x="12" y="26"/>
                  <a:pt x="12" y="24"/>
                  <a:pt x="15" y="23"/>
                </a:cubicBezTo>
                <a:cubicBezTo>
                  <a:pt x="19" y="22"/>
                  <a:pt x="23" y="25"/>
                  <a:pt x="25" y="27"/>
                </a:cubicBezTo>
                <a:cubicBezTo>
                  <a:pt x="26" y="29"/>
                  <a:pt x="27" y="29"/>
                  <a:pt x="27" y="31"/>
                </a:cubicBezTo>
                <a:cubicBezTo>
                  <a:pt x="27" y="33"/>
                  <a:pt x="29" y="36"/>
                  <a:pt x="33" y="40"/>
                </a:cubicBezTo>
                <a:cubicBezTo>
                  <a:pt x="38" y="43"/>
                  <a:pt x="40" y="46"/>
                  <a:pt x="43" y="48"/>
                </a:cubicBezTo>
                <a:cubicBezTo>
                  <a:pt x="45" y="49"/>
                  <a:pt x="48" y="49"/>
                  <a:pt x="49" y="50"/>
                </a:cubicBezTo>
                <a:cubicBezTo>
                  <a:pt x="51" y="52"/>
                  <a:pt x="53" y="53"/>
                  <a:pt x="55" y="54"/>
                </a:cubicBezTo>
                <a:cubicBezTo>
                  <a:pt x="58" y="56"/>
                  <a:pt x="58" y="58"/>
                  <a:pt x="60" y="59"/>
                </a:cubicBezTo>
                <a:cubicBezTo>
                  <a:pt x="63" y="59"/>
                  <a:pt x="61" y="61"/>
                  <a:pt x="63" y="63"/>
                </a:cubicBezTo>
                <a:cubicBezTo>
                  <a:pt x="64" y="64"/>
                  <a:pt x="64" y="68"/>
                  <a:pt x="63" y="70"/>
                </a:cubicBezTo>
                <a:cubicBezTo>
                  <a:pt x="61" y="72"/>
                  <a:pt x="62" y="76"/>
                  <a:pt x="63" y="76"/>
                </a:cubicBezTo>
                <a:cubicBezTo>
                  <a:pt x="64" y="76"/>
                  <a:pt x="66" y="72"/>
                  <a:pt x="67" y="70"/>
                </a:cubicBezTo>
                <a:cubicBezTo>
                  <a:pt x="67" y="68"/>
                  <a:pt x="69" y="68"/>
                  <a:pt x="71" y="66"/>
                </a:cubicBezTo>
                <a:cubicBezTo>
                  <a:pt x="72" y="64"/>
                  <a:pt x="68" y="63"/>
                  <a:pt x="67" y="60"/>
                </a:cubicBezTo>
                <a:cubicBezTo>
                  <a:pt x="67" y="58"/>
                  <a:pt x="70" y="55"/>
                  <a:pt x="74" y="57"/>
                </a:cubicBezTo>
                <a:cubicBezTo>
                  <a:pt x="78" y="60"/>
                  <a:pt x="79" y="61"/>
                  <a:pt x="79" y="58"/>
                </a:cubicBezTo>
                <a:cubicBezTo>
                  <a:pt x="79" y="54"/>
                  <a:pt x="68" y="50"/>
                  <a:pt x="66" y="48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8" name="Freeform 180"/>
          <p:cNvSpPr>
            <a:spLocks noChangeArrowheads="1"/>
          </p:cNvSpPr>
          <p:nvPr/>
        </p:nvSpPr>
        <p:spPr bwMode="auto">
          <a:xfrm>
            <a:off x="3430488" y="2307501"/>
            <a:ext cx="19045" cy="22616"/>
          </a:xfrm>
          <a:custGeom>
            <a:avLst/>
            <a:gdLst>
              <a:gd name="T0" fmla="*/ 3 w 9"/>
              <a:gd name="T1" fmla="*/ 0 h 11"/>
              <a:gd name="T2" fmla="*/ 1 w 9"/>
              <a:gd name="T3" fmla="*/ 5 h 11"/>
              <a:gd name="T4" fmla="*/ 0 w 9"/>
              <a:gd name="T5" fmla="*/ 8 h 11"/>
              <a:gd name="T6" fmla="*/ 5 w 9"/>
              <a:gd name="T7" fmla="*/ 11 h 11"/>
              <a:gd name="T8" fmla="*/ 6 w 9"/>
              <a:gd name="T9" fmla="*/ 11 h 11"/>
              <a:gd name="T10" fmla="*/ 9 w 9"/>
              <a:gd name="T11" fmla="*/ 6 h 11"/>
              <a:gd name="T12" fmla="*/ 3 w 9"/>
              <a:gd name="T1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1">
                <a:moveTo>
                  <a:pt x="3" y="0"/>
                </a:moveTo>
                <a:cubicBezTo>
                  <a:pt x="2" y="2"/>
                  <a:pt x="0" y="5"/>
                  <a:pt x="1" y="5"/>
                </a:cubicBezTo>
                <a:cubicBezTo>
                  <a:pt x="1" y="6"/>
                  <a:pt x="1" y="6"/>
                  <a:pt x="0" y="8"/>
                </a:cubicBezTo>
                <a:cubicBezTo>
                  <a:pt x="2" y="9"/>
                  <a:pt x="4" y="10"/>
                  <a:pt x="5" y="11"/>
                </a:cubicBezTo>
                <a:cubicBezTo>
                  <a:pt x="5" y="11"/>
                  <a:pt x="5" y="11"/>
                  <a:pt x="6" y="11"/>
                </a:cubicBezTo>
                <a:cubicBezTo>
                  <a:pt x="6" y="9"/>
                  <a:pt x="8" y="7"/>
                  <a:pt x="9" y="6"/>
                </a:cubicBezTo>
                <a:cubicBezTo>
                  <a:pt x="7" y="5"/>
                  <a:pt x="5" y="2"/>
                  <a:pt x="3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79" name="Freeform 181"/>
          <p:cNvSpPr>
            <a:spLocks noChangeArrowheads="1"/>
          </p:cNvSpPr>
          <p:nvPr/>
        </p:nvSpPr>
        <p:spPr bwMode="auto">
          <a:xfrm>
            <a:off x="3434060" y="2256317"/>
            <a:ext cx="63086" cy="72609"/>
          </a:xfrm>
          <a:custGeom>
            <a:avLst/>
            <a:gdLst>
              <a:gd name="T0" fmla="*/ 25 w 29"/>
              <a:gd name="T1" fmla="*/ 23 h 34"/>
              <a:gd name="T2" fmla="*/ 25 w 29"/>
              <a:gd name="T3" fmla="*/ 18 h 34"/>
              <a:gd name="T4" fmla="*/ 26 w 29"/>
              <a:gd name="T5" fmla="*/ 14 h 34"/>
              <a:gd name="T6" fmla="*/ 18 w 29"/>
              <a:gd name="T7" fmla="*/ 12 h 34"/>
              <a:gd name="T8" fmla="*/ 17 w 29"/>
              <a:gd name="T9" fmla="*/ 8 h 34"/>
              <a:gd name="T10" fmla="*/ 15 w 29"/>
              <a:gd name="T11" fmla="*/ 5 h 34"/>
              <a:gd name="T12" fmla="*/ 12 w 29"/>
              <a:gd name="T13" fmla="*/ 1 h 34"/>
              <a:gd name="T14" fmla="*/ 12 w 29"/>
              <a:gd name="T15" fmla="*/ 1 h 34"/>
              <a:gd name="T16" fmla="*/ 11 w 29"/>
              <a:gd name="T17" fmla="*/ 1 h 34"/>
              <a:gd name="T18" fmla="*/ 8 w 29"/>
              <a:gd name="T19" fmla="*/ 0 h 34"/>
              <a:gd name="T20" fmla="*/ 0 w 29"/>
              <a:gd name="T21" fmla="*/ 2 h 34"/>
              <a:gd name="T22" fmla="*/ 2 w 29"/>
              <a:gd name="T23" fmla="*/ 6 h 34"/>
              <a:gd name="T24" fmla="*/ 4 w 29"/>
              <a:gd name="T25" fmla="*/ 11 h 34"/>
              <a:gd name="T26" fmla="*/ 4 w 29"/>
              <a:gd name="T27" fmla="*/ 22 h 34"/>
              <a:gd name="T28" fmla="*/ 1 w 29"/>
              <a:gd name="T29" fmla="*/ 24 h 34"/>
              <a:gd name="T30" fmla="*/ 7 w 29"/>
              <a:gd name="T31" fmla="*/ 30 h 34"/>
              <a:gd name="T32" fmla="*/ 7 w 29"/>
              <a:gd name="T33" fmla="*/ 30 h 34"/>
              <a:gd name="T34" fmla="*/ 13 w 29"/>
              <a:gd name="T35" fmla="*/ 34 h 34"/>
              <a:gd name="T36" fmla="*/ 25 w 29"/>
              <a:gd name="T37" fmla="*/ 32 h 34"/>
              <a:gd name="T38" fmla="*/ 25 w 29"/>
              <a:gd name="T39" fmla="*/ 30 h 34"/>
              <a:gd name="T40" fmla="*/ 28 w 29"/>
              <a:gd name="T41" fmla="*/ 27 h 34"/>
              <a:gd name="T42" fmla="*/ 25 w 29"/>
              <a:gd name="T43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" h="34">
                <a:moveTo>
                  <a:pt x="25" y="23"/>
                </a:moveTo>
                <a:cubicBezTo>
                  <a:pt x="24" y="21"/>
                  <a:pt x="24" y="19"/>
                  <a:pt x="25" y="18"/>
                </a:cubicBezTo>
                <a:cubicBezTo>
                  <a:pt x="27" y="17"/>
                  <a:pt x="26" y="16"/>
                  <a:pt x="26" y="14"/>
                </a:cubicBezTo>
                <a:cubicBezTo>
                  <a:pt x="26" y="13"/>
                  <a:pt x="19" y="12"/>
                  <a:pt x="18" y="12"/>
                </a:cubicBezTo>
                <a:cubicBezTo>
                  <a:pt x="17" y="12"/>
                  <a:pt x="19" y="8"/>
                  <a:pt x="17" y="8"/>
                </a:cubicBezTo>
                <a:cubicBezTo>
                  <a:pt x="15" y="8"/>
                  <a:pt x="15" y="6"/>
                  <a:pt x="15" y="5"/>
                </a:cubicBezTo>
                <a:cubicBezTo>
                  <a:pt x="15" y="4"/>
                  <a:pt x="12" y="2"/>
                  <a:pt x="12" y="1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1"/>
                  <a:pt x="11" y="1"/>
                  <a:pt x="11" y="1"/>
                </a:cubicBezTo>
                <a:cubicBezTo>
                  <a:pt x="9" y="0"/>
                  <a:pt x="8" y="0"/>
                  <a:pt x="8" y="0"/>
                </a:cubicBezTo>
                <a:cubicBezTo>
                  <a:pt x="8" y="0"/>
                  <a:pt x="3" y="1"/>
                  <a:pt x="0" y="2"/>
                </a:cubicBezTo>
                <a:cubicBezTo>
                  <a:pt x="1" y="4"/>
                  <a:pt x="1" y="6"/>
                  <a:pt x="2" y="6"/>
                </a:cubicBezTo>
                <a:cubicBezTo>
                  <a:pt x="4" y="7"/>
                  <a:pt x="4" y="9"/>
                  <a:pt x="4" y="11"/>
                </a:cubicBezTo>
                <a:cubicBezTo>
                  <a:pt x="5" y="13"/>
                  <a:pt x="5" y="22"/>
                  <a:pt x="4" y="22"/>
                </a:cubicBezTo>
                <a:cubicBezTo>
                  <a:pt x="3" y="22"/>
                  <a:pt x="2" y="23"/>
                  <a:pt x="1" y="24"/>
                </a:cubicBezTo>
                <a:cubicBezTo>
                  <a:pt x="3" y="26"/>
                  <a:pt x="5" y="29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13" y="34"/>
                  <a:pt x="13" y="34"/>
                </a:cubicBezTo>
                <a:cubicBezTo>
                  <a:pt x="13" y="34"/>
                  <a:pt x="20" y="33"/>
                  <a:pt x="25" y="32"/>
                </a:cubicBezTo>
                <a:cubicBezTo>
                  <a:pt x="25" y="31"/>
                  <a:pt x="25" y="30"/>
                  <a:pt x="25" y="30"/>
                </a:cubicBezTo>
                <a:cubicBezTo>
                  <a:pt x="25" y="29"/>
                  <a:pt x="26" y="27"/>
                  <a:pt x="28" y="27"/>
                </a:cubicBezTo>
                <a:cubicBezTo>
                  <a:pt x="29" y="27"/>
                  <a:pt x="27" y="24"/>
                  <a:pt x="25" y="23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0" name="Freeform 182"/>
          <p:cNvSpPr>
            <a:spLocks noChangeArrowheads="1"/>
          </p:cNvSpPr>
          <p:nvPr/>
        </p:nvSpPr>
        <p:spPr bwMode="auto">
          <a:xfrm>
            <a:off x="1649777" y="1579028"/>
            <a:ext cx="2521087" cy="793940"/>
          </a:xfrm>
          <a:custGeom>
            <a:avLst/>
            <a:gdLst>
              <a:gd name="T0" fmla="*/ 2 w 1181"/>
              <a:gd name="T1" fmla="*/ 372 h 372"/>
              <a:gd name="T2" fmla="*/ 1 w 1181"/>
              <a:gd name="T3" fmla="*/ 372 h 372"/>
              <a:gd name="T4" fmla="*/ 0 w 1181"/>
              <a:gd name="T5" fmla="*/ 370 h 372"/>
              <a:gd name="T6" fmla="*/ 220 w 1181"/>
              <a:gd name="T7" fmla="*/ 134 h 372"/>
              <a:gd name="T8" fmla="*/ 555 w 1181"/>
              <a:gd name="T9" fmla="*/ 24 h 372"/>
              <a:gd name="T10" fmla="*/ 1181 w 1181"/>
              <a:gd name="T11" fmla="*/ 298 h 372"/>
              <a:gd name="T12" fmla="*/ 1180 w 1181"/>
              <a:gd name="T13" fmla="*/ 301 h 372"/>
              <a:gd name="T14" fmla="*/ 1178 w 1181"/>
              <a:gd name="T15" fmla="*/ 300 h 372"/>
              <a:gd name="T16" fmla="*/ 556 w 1181"/>
              <a:gd name="T17" fmla="*/ 28 h 372"/>
              <a:gd name="T18" fmla="*/ 4 w 1181"/>
              <a:gd name="T19" fmla="*/ 371 h 372"/>
              <a:gd name="T20" fmla="*/ 2 w 1181"/>
              <a:gd name="T21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81" h="372">
                <a:moveTo>
                  <a:pt x="2" y="372"/>
                </a:moveTo>
                <a:cubicBezTo>
                  <a:pt x="2" y="372"/>
                  <a:pt x="2" y="372"/>
                  <a:pt x="1" y="372"/>
                </a:cubicBezTo>
                <a:cubicBezTo>
                  <a:pt x="0" y="372"/>
                  <a:pt x="0" y="371"/>
                  <a:pt x="0" y="370"/>
                </a:cubicBezTo>
                <a:cubicBezTo>
                  <a:pt x="43" y="277"/>
                  <a:pt x="119" y="196"/>
                  <a:pt x="220" y="134"/>
                </a:cubicBezTo>
                <a:cubicBezTo>
                  <a:pt x="319" y="73"/>
                  <a:pt x="435" y="35"/>
                  <a:pt x="555" y="24"/>
                </a:cubicBezTo>
                <a:cubicBezTo>
                  <a:pt x="812" y="0"/>
                  <a:pt x="1040" y="100"/>
                  <a:pt x="1181" y="298"/>
                </a:cubicBezTo>
                <a:cubicBezTo>
                  <a:pt x="1181" y="299"/>
                  <a:pt x="1181" y="300"/>
                  <a:pt x="1180" y="301"/>
                </a:cubicBezTo>
                <a:cubicBezTo>
                  <a:pt x="1179" y="301"/>
                  <a:pt x="1178" y="301"/>
                  <a:pt x="1178" y="300"/>
                </a:cubicBezTo>
                <a:cubicBezTo>
                  <a:pt x="1037" y="104"/>
                  <a:pt x="811" y="4"/>
                  <a:pt x="556" y="28"/>
                </a:cubicBezTo>
                <a:cubicBezTo>
                  <a:pt x="310" y="51"/>
                  <a:pt x="88" y="189"/>
                  <a:pt x="4" y="371"/>
                </a:cubicBezTo>
                <a:cubicBezTo>
                  <a:pt x="4" y="372"/>
                  <a:pt x="3" y="372"/>
                  <a:pt x="2" y="372"/>
                </a:cubicBezTo>
                <a:close/>
              </a:path>
            </a:pathLst>
          </a:custGeom>
          <a:solidFill>
            <a:srgbClr val="5FCDE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1" name="Freeform 183"/>
          <p:cNvSpPr>
            <a:spLocks noChangeArrowheads="1"/>
          </p:cNvSpPr>
          <p:nvPr/>
        </p:nvSpPr>
        <p:spPr bwMode="auto">
          <a:xfrm>
            <a:off x="2215177" y="2262268"/>
            <a:ext cx="2090193" cy="1237928"/>
          </a:xfrm>
          <a:custGeom>
            <a:avLst/>
            <a:gdLst>
              <a:gd name="T0" fmla="*/ 2 w 979"/>
              <a:gd name="T1" fmla="*/ 580 h 580"/>
              <a:gd name="T2" fmla="*/ 2 w 979"/>
              <a:gd name="T3" fmla="*/ 580 h 580"/>
              <a:gd name="T4" fmla="*/ 0 w 979"/>
              <a:gd name="T5" fmla="*/ 578 h 580"/>
              <a:gd name="T6" fmla="*/ 143 w 979"/>
              <a:gd name="T7" fmla="*/ 292 h 580"/>
              <a:gd name="T8" fmla="*/ 459 w 979"/>
              <a:gd name="T9" fmla="*/ 80 h 580"/>
              <a:gd name="T10" fmla="*/ 978 w 979"/>
              <a:gd name="T11" fmla="*/ 188 h 580"/>
              <a:gd name="T12" fmla="*/ 978 w 979"/>
              <a:gd name="T13" fmla="*/ 191 h 580"/>
              <a:gd name="T14" fmla="*/ 976 w 979"/>
              <a:gd name="T15" fmla="*/ 190 h 580"/>
              <a:gd name="T16" fmla="*/ 460 w 979"/>
              <a:gd name="T17" fmla="*/ 84 h 580"/>
              <a:gd name="T18" fmla="*/ 146 w 979"/>
              <a:gd name="T19" fmla="*/ 295 h 580"/>
              <a:gd name="T20" fmla="*/ 4 w 979"/>
              <a:gd name="T21" fmla="*/ 578 h 580"/>
              <a:gd name="T22" fmla="*/ 2 w 979"/>
              <a:gd name="T23" fmla="*/ 58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79" h="580">
                <a:moveTo>
                  <a:pt x="2" y="580"/>
                </a:moveTo>
                <a:cubicBezTo>
                  <a:pt x="2" y="580"/>
                  <a:pt x="2" y="580"/>
                  <a:pt x="2" y="580"/>
                </a:cubicBezTo>
                <a:cubicBezTo>
                  <a:pt x="0" y="579"/>
                  <a:pt x="0" y="579"/>
                  <a:pt x="0" y="578"/>
                </a:cubicBezTo>
                <a:cubicBezTo>
                  <a:pt x="4" y="488"/>
                  <a:pt x="55" y="387"/>
                  <a:pt x="143" y="292"/>
                </a:cubicBezTo>
                <a:cubicBezTo>
                  <a:pt x="230" y="197"/>
                  <a:pt x="342" y="122"/>
                  <a:pt x="459" y="80"/>
                </a:cubicBezTo>
                <a:cubicBezTo>
                  <a:pt x="663" y="7"/>
                  <a:pt x="847" y="45"/>
                  <a:pt x="978" y="188"/>
                </a:cubicBezTo>
                <a:cubicBezTo>
                  <a:pt x="979" y="189"/>
                  <a:pt x="979" y="190"/>
                  <a:pt x="978" y="191"/>
                </a:cubicBezTo>
                <a:cubicBezTo>
                  <a:pt x="978" y="191"/>
                  <a:pt x="976" y="191"/>
                  <a:pt x="976" y="190"/>
                </a:cubicBezTo>
                <a:cubicBezTo>
                  <a:pt x="800" y="0"/>
                  <a:pt x="577" y="42"/>
                  <a:pt x="460" y="84"/>
                </a:cubicBezTo>
                <a:cubicBezTo>
                  <a:pt x="344" y="126"/>
                  <a:pt x="232" y="200"/>
                  <a:pt x="146" y="295"/>
                </a:cubicBezTo>
                <a:cubicBezTo>
                  <a:pt x="59" y="389"/>
                  <a:pt x="8" y="489"/>
                  <a:pt x="4" y="578"/>
                </a:cubicBezTo>
                <a:cubicBezTo>
                  <a:pt x="3" y="579"/>
                  <a:pt x="3" y="580"/>
                  <a:pt x="2" y="580"/>
                </a:cubicBezTo>
                <a:close/>
              </a:path>
            </a:pathLst>
          </a:custGeom>
          <a:solidFill>
            <a:srgbClr val="5FCDE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2" name="Freeform 184"/>
          <p:cNvSpPr>
            <a:spLocks noChangeArrowheads="1"/>
          </p:cNvSpPr>
          <p:nvPr/>
        </p:nvSpPr>
        <p:spPr bwMode="auto">
          <a:xfrm>
            <a:off x="1649777" y="1896842"/>
            <a:ext cx="1558123" cy="476126"/>
          </a:xfrm>
          <a:custGeom>
            <a:avLst/>
            <a:gdLst>
              <a:gd name="T0" fmla="*/ 2 w 730"/>
              <a:gd name="T1" fmla="*/ 223 h 223"/>
              <a:gd name="T2" fmla="*/ 1 w 730"/>
              <a:gd name="T3" fmla="*/ 223 h 223"/>
              <a:gd name="T4" fmla="*/ 0 w 730"/>
              <a:gd name="T5" fmla="*/ 221 h 223"/>
              <a:gd name="T6" fmla="*/ 341 w 730"/>
              <a:gd name="T7" fmla="*/ 15 h 223"/>
              <a:gd name="T8" fmla="*/ 730 w 730"/>
              <a:gd name="T9" fmla="*/ 178 h 223"/>
              <a:gd name="T10" fmla="*/ 729 w 730"/>
              <a:gd name="T11" fmla="*/ 181 h 223"/>
              <a:gd name="T12" fmla="*/ 727 w 730"/>
              <a:gd name="T13" fmla="*/ 180 h 223"/>
              <a:gd name="T14" fmla="*/ 341 w 730"/>
              <a:gd name="T15" fmla="*/ 19 h 223"/>
              <a:gd name="T16" fmla="*/ 4 w 730"/>
              <a:gd name="T17" fmla="*/ 222 h 223"/>
              <a:gd name="T18" fmla="*/ 2 w 730"/>
              <a:gd name="T19" fmla="*/ 2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0" h="223">
                <a:moveTo>
                  <a:pt x="2" y="223"/>
                </a:moveTo>
                <a:cubicBezTo>
                  <a:pt x="2" y="223"/>
                  <a:pt x="2" y="223"/>
                  <a:pt x="1" y="223"/>
                </a:cubicBezTo>
                <a:cubicBezTo>
                  <a:pt x="0" y="223"/>
                  <a:pt x="0" y="222"/>
                  <a:pt x="0" y="221"/>
                </a:cubicBezTo>
                <a:cubicBezTo>
                  <a:pt x="53" y="110"/>
                  <a:pt x="187" y="30"/>
                  <a:pt x="341" y="15"/>
                </a:cubicBezTo>
                <a:cubicBezTo>
                  <a:pt x="500" y="0"/>
                  <a:pt x="642" y="59"/>
                  <a:pt x="730" y="178"/>
                </a:cubicBezTo>
                <a:cubicBezTo>
                  <a:pt x="730" y="179"/>
                  <a:pt x="730" y="180"/>
                  <a:pt x="729" y="181"/>
                </a:cubicBezTo>
                <a:cubicBezTo>
                  <a:pt x="728" y="181"/>
                  <a:pt x="727" y="181"/>
                  <a:pt x="727" y="180"/>
                </a:cubicBezTo>
                <a:cubicBezTo>
                  <a:pt x="640" y="63"/>
                  <a:pt x="499" y="4"/>
                  <a:pt x="341" y="19"/>
                </a:cubicBezTo>
                <a:cubicBezTo>
                  <a:pt x="189" y="33"/>
                  <a:pt x="56" y="113"/>
                  <a:pt x="4" y="222"/>
                </a:cubicBezTo>
                <a:cubicBezTo>
                  <a:pt x="4" y="223"/>
                  <a:pt x="3" y="223"/>
                  <a:pt x="2" y="223"/>
                </a:cubicBezTo>
                <a:close/>
              </a:path>
            </a:pathLst>
          </a:custGeom>
          <a:solidFill>
            <a:srgbClr val="5FCDE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3" name="Freeform 185"/>
          <p:cNvSpPr>
            <a:spLocks noChangeArrowheads="1"/>
          </p:cNvSpPr>
          <p:nvPr/>
        </p:nvSpPr>
        <p:spPr bwMode="auto">
          <a:xfrm>
            <a:off x="3140052" y="1608786"/>
            <a:ext cx="2043771" cy="834410"/>
          </a:xfrm>
          <a:custGeom>
            <a:avLst/>
            <a:gdLst>
              <a:gd name="T0" fmla="*/ 955 w 957"/>
              <a:gd name="T1" fmla="*/ 391 h 391"/>
              <a:gd name="T2" fmla="*/ 954 w 957"/>
              <a:gd name="T3" fmla="*/ 390 h 391"/>
              <a:gd name="T4" fmla="*/ 417 w 957"/>
              <a:gd name="T5" fmla="*/ 6 h 391"/>
              <a:gd name="T6" fmla="*/ 4 w 957"/>
              <a:gd name="T7" fmla="*/ 239 h 391"/>
              <a:gd name="T8" fmla="*/ 2 w 957"/>
              <a:gd name="T9" fmla="*/ 240 h 391"/>
              <a:gd name="T10" fmla="*/ 1 w 957"/>
              <a:gd name="T11" fmla="*/ 237 h 391"/>
              <a:gd name="T12" fmla="*/ 417 w 957"/>
              <a:gd name="T13" fmla="*/ 2 h 391"/>
              <a:gd name="T14" fmla="*/ 957 w 957"/>
              <a:gd name="T15" fmla="*/ 388 h 391"/>
              <a:gd name="T16" fmla="*/ 956 w 957"/>
              <a:gd name="T17" fmla="*/ 390 h 391"/>
              <a:gd name="T18" fmla="*/ 955 w 957"/>
              <a:gd name="T1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7" h="391">
                <a:moveTo>
                  <a:pt x="955" y="391"/>
                </a:moveTo>
                <a:cubicBezTo>
                  <a:pt x="955" y="391"/>
                  <a:pt x="954" y="390"/>
                  <a:pt x="954" y="390"/>
                </a:cubicBezTo>
                <a:cubicBezTo>
                  <a:pt x="760" y="76"/>
                  <a:pt x="555" y="8"/>
                  <a:pt x="417" y="6"/>
                </a:cubicBezTo>
                <a:cubicBezTo>
                  <a:pt x="257" y="4"/>
                  <a:pt x="99" y="94"/>
                  <a:pt x="4" y="239"/>
                </a:cubicBezTo>
                <a:cubicBezTo>
                  <a:pt x="4" y="240"/>
                  <a:pt x="2" y="240"/>
                  <a:pt x="2" y="240"/>
                </a:cubicBezTo>
                <a:cubicBezTo>
                  <a:pt x="1" y="239"/>
                  <a:pt x="0" y="238"/>
                  <a:pt x="1" y="237"/>
                </a:cubicBezTo>
                <a:cubicBezTo>
                  <a:pt x="96" y="90"/>
                  <a:pt x="256" y="0"/>
                  <a:pt x="417" y="2"/>
                </a:cubicBezTo>
                <a:cubicBezTo>
                  <a:pt x="556" y="4"/>
                  <a:pt x="762" y="72"/>
                  <a:pt x="957" y="388"/>
                </a:cubicBezTo>
                <a:cubicBezTo>
                  <a:pt x="957" y="389"/>
                  <a:pt x="957" y="390"/>
                  <a:pt x="956" y="390"/>
                </a:cubicBezTo>
                <a:cubicBezTo>
                  <a:pt x="956" y="390"/>
                  <a:pt x="956" y="391"/>
                  <a:pt x="955" y="391"/>
                </a:cubicBezTo>
                <a:close/>
              </a:path>
            </a:pathLst>
          </a:custGeom>
          <a:solidFill>
            <a:srgbClr val="5FCDEE"/>
          </a:solidFill>
          <a:ln w="9525">
            <a:solidFill>
              <a:schemeClr val="tx1">
                <a:lumMod val="50000"/>
                <a:lumOff val="50000"/>
              </a:schemeClr>
            </a:solidFill>
            <a:bevel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4" name="Freeform 186"/>
          <p:cNvSpPr>
            <a:spLocks noChangeArrowheads="1"/>
          </p:cNvSpPr>
          <p:nvPr/>
        </p:nvSpPr>
        <p:spPr bwMode="auto">
          <a:xfrm>
            <a:off x="3498336" y="2757439"/>
            <a:ext cx="1328392" cy="691573"/>
          </a:xfrm>
          <a:custGeom>
            <a:avLst/>
            <a:gdLst>
              <a:gd name="T0" fmla="*/ 2 w 622"/>
              <a:gd name="T1" fmla="*/ 324 h 324"/>
              <a:gd name="T2" fmla="*/ 1 w 622"/>
              <a:gd name="T3" fmla="*/ 324 h 324"/>
              <a:gd name="T4" fmla="*/ 0 w 622"/>
              <a:gd name="T5" fmla="*/ 321 h 324"/>
              <a:gd name="T6" fmla="*/ 317 w 622"/>
              <a:gd name="T7" fmla="*/ 24 h 324"/>
              <a:gd name="T8" fmla="*/ 621 w 622"/>
              <a:gd name="T9" fmla="*/ 120 h 324"/>
              <a:gd name="T10" fmla="*/ 621 w 622"/>
              <a:gd name="T11" fmla="*/ 123 h 324"/>
              <a:gd name="T12" fmla="*/ 618 w 622"/>
              <a:gd name="T13" fmla="*/ 123 h 324"/>
              <a:gd name="T14" fmla="*/ 318 w 622"/>
              <a:gd name="T15" fmla="*/ 27 h 324"/>
              <a:gd name="T16" fmla="*/ 3 w 622"/>
              <a:gd name="T17" fmla="*/ 323 h 324"/>
              <a:gd name="T18" fmla="*/ 2 w 622"/>
              <a:gd name="T19" fmla="*/ 32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2" h="324">
                <a:moveTo>
                  <a:pt x="2" y="324"/>
                </a:moveTo>
                <a:cubicBezTo>
                  <a:pt x="1" y="324"/>
                  <a:pt x="1" y="324"/>
                  <a:pt x="1" y="324"/>
                </a:cubicBezTo>
                <a:cubicBezTo>
                  <a:pt x="0" y="323"/>
                  <a:pt x="0" y="322"/>
                  <a:pt x="0" y="321"/>
                </a:cubicBezTo>
                <a:cubicBezTo>
                  <a:pt x="62" y="167"/>
                  <a:pt x="183" y="53"/>
                  <a:pt x="317" y="24"/>
                </a:cubicBezTo>
                <a:cubicBezTo>
                  <a:pt x="426" y="0"/>
                  <a:pt x="531" y="34"/>
                  <a:pt x="621" y="120"/>
                </a:cubicBezTo>
                <a:cubicBezTo>
                  <a:pt x="622" y="121"/>
                  <a:pt x="622" y="122"/>
                  <a:pt x="621" y="123"/>
                </a:cubicBezTo>
                <a:cubicBezTo>
                  <a:pt x="620" y="124"/>
                  <a:pt x="619" y="124"/>
                  <a:pt x="618" y="123"/>
                </a:cubicBezTo>
                <a:cubicBezTo>
                  <a:pt x="529" y="37"/>
                  <a:pt x="425" y="4"/>
                  <a:pt x="318" y="27"/>
                </a:cubicBezTo>
                <a:cubicBezTo>
                  <a:pt x="185" y="56"/>
                  <a:pt x="65" y="169"/>
                  <a:pt x="3" y="323"/>
                </a:cubicBezTo>
                <a:cubicBezTo>
                  <a:pt x="3" y="323"/>
                  <a:pt x="2" y="324"/>
                  <a:pt x="2" y="324"/>
                </a:cubicBezTo>
                <a:close/>
              </a:path>
            </a:pathLst>
          </a:custGeom>
          <a:solidFill>
            <a:srgbClr val="5FCDEE"/>
          </a:solidFill>
          <a:ln w="9525">
            <a:solidFill>
              <a:schemeClr val="tx1">
                <a:lumMod val="50000"/>
                <a:lumOff val="50000"/>
              </a:schemeClr>
            </a:solidFill>
            <a:bevel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5" name="Freeform 187"/>
          <p:cNvSpPr>
            <a:spLocks noChangeArrowheads="1"/>
          </p:cNvSpPr>
          <p:nvPr/>
        </p:nvSpPr>
        <p:spPr bwMode="auto">
          <a:xfrm>
            <a:off x="1649777" y="2087292"/>
            <a:ext cx="1856891" cy="1361720"/>
          </a:xfrm>
          <a:custGeom>
            <a:avLst/>
            <a:gdLst>
              <a:gd name="T0" fmla="*/ 868 w 870"/>
              <a:gd name="T1" fmla="*/ 638 h 638"/>
              <a:gd name="T2" fmla="*/ 866 w 870"/>
              <a:gd name="T3" fmla="*/ 636 h 638"/>
              <a:gd name="T4" fmla="*/ 300 w 870"/>
              <a:gd name="T5" fmla="*/ 20 h 638"/>
              <a:gd name="T6" fmla="*/ 4 w 870"/>
              <a:gd name="T7" fmla="*/ 133 h 638"/>
              <a:gd name="T8" fmla="*/ 1 w 870"/>
              <a:gd name="T9" fmla="*/ 134 h 638"/>
              <a:gd name="T10" fmla="*/ 0 w 870"/>
              <a:gd name="T11" fmla="*/ 132 h 638"/>
              <a:gd name="T12" fmla="*/ 300 w 870"/>
              <a:gd name="T13" fmla="*/ 16 h 638"/>
              <a:gd name="T14" fmla="*/ 634 w 870"/>
              <a:gd name="T15" fmla="*/ 180 h 638"/>
              <a:gd name="T16" fmla="*/ 870 w 870"/>
              <a:gd name="T17" fmla="*/ 635 h 638"/>
              <a:gd name="T18" fmla="*/ 868 w 870"/>
              <a:gd name="T19" fmla="*/ 638 h 638"/>
              <a:gd name="T20" fmla="*/ 868 w 870"/>
              <a:gd name="T21" fmla="*/ 638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70" h="638">
                <a:moveTo>
                  <a:pt x="868" y="638"/>
                </a:moveTo>
                <a:cubicBezTo>
                  <a:pt x="867" y="638"/>
                  <a:pt x="866" y="637"/>
                  <a:pt x="866" y="636"/>
                </a:cubicBezTo>
                <a:cubicBezTo>
                  <a:pt x="778" y="222"/>
                  <a:pt x="516" y="46"/>
                  <a:pt x="300" y="20"/>
                </a:cubicBezTo>
                <a:cubicBezTo>
                  <a:pt x="163" y="4"/>
                  <a:pt x="44" y="49"/>
                  <a:pt x="4" y="133"/>
                </a:cubicBezTo>
                <a:cubicBezTo>
                  <a:pt x="3" y="134"/>
                  <a:pt x="2" y="135"/>
                  <a:pt x="1" y="134"/>
                </a:cubicBezTo>
                <a:cubicBezTo>
                  <a:pt x="0" y="134"/>
                  <a:pt x="0" y="133"/>
                  <a:pt x="0" y="132"/>
                </a:cubicBezTo>
                <a:cubicBezTo>
                  <a:pt x="42" y="46"/>
                  <a:pt x="162" y="0"/>
                  <a:pt x="300" y="16"/>
                </a:cubicBezTo>
                <a:cubicBezTo>
                  <a:pt x="420" y="31"/>
                  <a:pt x="538" y="89"/>
                  <a:pt x="634" y="180"/>
                </a:cubicBezTo>
                <a:cubicBezTo>
                  <a:pt x="750" y="292"/>
                  <a:pt x="829" y="445"/>
                  <a:pt x="870" y="635"/>
                </a:cubicBezTo>
                <a:cubicBezTo>
                  <a:pt x="870" y="636"/>
                  <a:pt x="869" y="637"/>
                  <a:pt x="868" y="638"/>
                </a:cubicBezTo>
                <a:cubicBezTo>
                  <a:pt x="868" y="638"/>
                  <a:pt x="868" y="638"/>
                  <a:pt x="868" y="638"/>
                </a:cubicBezTo>
                <a:close/>
              </a:path>
            </a:pathLst>
          </a:custGeom>
          <a:solidFill>
            <a:srgbClr val="5FCDE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86" name="TextBox 183"/>
          <p:cNvSpPr>
            <a:spLocks noChangeArrowheads="1"/>
          </p:cNvSpPr>
          <p:nvPr/>
        </p:nvSpPr>
        <p:spPr bwMode="auto">
          <a:xfrm>
            <a:off x="6137265" y="3219281"/>
            <a:ext cx="26020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点击此处添加文字描述</a:t>
            </a:r>
          </a:p>
        </p:txBody>
      </p:sp>
      <p:sp>
        <p:nvSpPr>
          <p:cNvPr id="187" name="TextBox 184"/>
          <p:cNvSpPr>
            <a:spLocks noChangeArrowheads="1"/>
          </p:cNvSpPr>
          <p:nvPr/>
        </p:nvSpPr>
        <p:spPr bwMode="auto">
          <a:xfrm>
            <a:off x="822509" y="2421770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</a:t>
            </a:r>
          </a:p>
        </p:txBody>
      </p:sp>
      <p:sp>
        <p:nvSpPr>
          <p:cNvPr id="188" name="TextBox 185"/>
          <p:cNvSpPr>
            <a:spLocks noChangeArrowheads="1"/>
          </p:cNvSpPr>
          <p:nvPr/>
        </p:nvSpPr>
        <p:spPr bwMode="auto">
          <a:xfrm>
            <a:off x="2652023" y="1730198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</a:t>
            </a:r>
          </a:p>
        </p:txBody>
      </p:sp>
      <p:sp>
        <p:nvSpPr>
          <p:cNvPr id="189" name="TextBox 186"/>
          <p:cNvSpPr>
            <a:spLocks noChangeArrowheads="1"/>
          </p:cNvSpPr>
          <p:nvPr/>
        </p:nvSpPr>
        <p:spPr bwMode="auto">
          <a:xfrm>
            <a:off x="2277074" y="3557331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</a:t>
            </a:r>
          </a:p>
        </p:txBody>
      </p:sp>
      <p:sp>
        <p:nvSpPr>
          <p:cNvPr id="190" name="TextBox 187"/>
          <p:cNvSpPr>
            <a:spLocks noChangeArrowheads="1"/>
          </p:cNvSpPr>
          <p:nvPr/>
        </p:nvSpPr>
        <p:spPr bwMode="auto">
          <a:xfrm>
            <a:off x="3579278" y="3512099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</a:t>
            </a:r>
          </a:p>
        </p:txBody>
      </p:sp>
      <p:sp>
        <p:nvSpPr>
          <p:cNvPr id="191" name="TextBox 188"/>
          <p:cNvSpPr>
            <a:spLocks noChangeArrowheads="1"/>
          </p:cNvSpPr>
          <p:nvPr/>
        </p:nvSpPr>
        <p:spPr bwMode="auto">
          <a:xfrm>
            <a:off x="5263574" y="2393203"/>
            <a:ext cx="646331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</a:t>
            </a:r>
          </a:p>
        </p:txBody>
      </p:sp>
    </p:spTree>
    <p:extLst>
      <p:ext uri="{BB962C8B-B14F-4D97-AF65-F5344CB8AC3E}">
        <p14:creationId xmlns:p14="http://schemas.microsoft.com/office/powerpoint/2010/main" val="137682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" dur="1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" dur="1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" dur="1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" dur="1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" dur="1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" dur="1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" dur="1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" dur="1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" dur="1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" dur="1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5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8" dur="1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1" dur="1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4" dur="1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7" dur="1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0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3" dur="1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6" dur="1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9" dur="1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2" dur="1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5" dur="1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88" dur="1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1" dur="1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4" dur="1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7" dur="1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0" dur="1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3" dur="1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6" dur="1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9" dur="1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2" dur="1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5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8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1" dur="1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4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7" dur="1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0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3" dur="1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6" dur="1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9" dur="1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2" dur="1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5" dur="1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8" dur="1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1" dur="1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4" dur="1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7" dur="1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0" dur="1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3" dur="1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6" dur="1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69" dur="1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2" dur="1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5" dur="1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8" dur="1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1" dur="1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4" dur="1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87" dur="1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0" dur="1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3" dur="1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6" dur="1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9" dur="1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2" dur="1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5" dur="1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8" dur="1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1" dur="1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4" dur="1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7" dur="1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0" dur="1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3" dur="1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6" dur="1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9" dur="1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2" dur="1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5" dur="1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8" dur="1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1" dur="1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4" dur="1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7" dur="1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0" dur="1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3" dur="1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6" dur="1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9" dur="1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2" dur="1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5" dur="1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8" dur="1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1" dur="1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4" dur="1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7" dur="1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0" dur="1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3" dur="1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6" dur="1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9" dur="1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2" dur="1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5" dur="1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8" dur="1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1" dur="1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4" dur="1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7" dur="1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0" dur="1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3" dur="1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6" dur="12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9" dur="1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2" dur="1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5" dur="1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8" dur="12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1" dur="12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4" dur="1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7" dur="12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0" dur="1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3" dur="12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6" dur="1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9" dur="1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2" dur="1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5" dur="1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8" dur="1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1" dur="1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4" dur="1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7" dur="1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0" dur="1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3" dur="1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6" dur="1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9" dur="12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2" dur="12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5" dur="12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8" dur="1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91" dur="12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94" dur="1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97" dur="1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0" dur="1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3" dur="1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6" dur="1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9" dur="1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2" dur="1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5" dur="1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8" dur="1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1" dur="1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4" dur="12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7" dur="1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0" dur="1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3" dur="12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6" dur="12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9" dur="12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2" dur="12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5" dur="12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8" dur="12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1" dur="12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4" dur="12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7" dur="12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0" dur="1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3" dur="12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6" dur="12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69" dur="12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2" dur="12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5" dur="1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78" dur="1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1" dur="1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4" dur="12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7" dur="12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0" dur="12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3" dur="12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6" dur="12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99" dur="12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2" dur="12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5" dur="12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8" dur="12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11" dur="12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14" dur="12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17" dur="12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0" dur="12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3" dur="1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6" dur="12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9" dur="12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32" dur="12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35" dur="12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38" dur="12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41" dur="12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4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5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46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7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49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0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1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52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3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55" dur="5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6" dur="2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7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58" dur="500" tmFilter="0, 0; .2, .5; .8, .5; 1, 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9" dur="250" autoRev="1" fill="hold"/>
                                        <p:tgtEl>
                                          <p:spTgt spid="1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0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61" dur="500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2" dur="25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64" dur="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5" dur="2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6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67" dur="500" tmFilter="0, 0; .2, .5; .8, .5; 1, 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8" dur="250" autoRev="1" fill="hold"/>
                                        <p:tgtEl>
                                          <p:spTgt spid="1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9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filter="fade">
                                      <p:cBhvr>
                                        <p:cTn id="570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1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1500"/>
                            </p:stCondLst>
                            <p:childTnLst>
                              <p:par>
                                <p:cTn id="5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7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7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8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84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8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59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2500"/>
                            </p:stCondLst>
                            <p:childTnLst>
                              <p:par>
                                <p:cTn id="5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94" dur="7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5" dur="7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7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bldLvl="0"/>
      <p:bldP spid="187" grpId="0" bldLvl="0"/>
      <p:bldP spid="188" grpId="0" bldLvl="0"/>
      <p:bldP spid="189" grpId="0" bldLvl="0"/>
      <p:bldP spid="190" grpId="0" bldLvl="0"/>
      <p:bldP spid="191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梯形 2"/>
          <p:cNvSpPr>
            <a:spLocks noChangeArrowheads="1"/>
          </p:cNvSpPr>
          <p:nvPr/>
        </p:nvSpPr>
        <p:spPr bwMode="auto">
          <a:xfrm flipV="1">
            <a:off x="1278399" y="2409867"/>
            <a:ext cx="6694332" cy="432085"/>
          </a:xfrm>
          <a:custGeom>
            <a:avLst/>
            <a:gdLst>
              <a:gd name="T0" fmla="*/ 0 w 21600"/>
              <a:gd name="T1" fmla="*/ 0 h 21600"/>
              <a:gd name="T2" fmla="*/ 1116 w 21600"/>
              <a:gd name="T3" fmla="*/ 21600 h 21600"/>
              <a:gd name="T4" fmla="*/ 20484 w 21600"/>
              <a:gd name="T5" fmla="*/ 21600 h 21600"/>
              <a:gd name="T6" fmla="*/ 21600 w 21600"/>
              <a:gd name="T7" fmla="*/ 0 h 21600"/>
              <a:gd name="T8" fmla="*/ 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956878" y="1531415"/>
            <a:ext cx="1042716" cy="1040335"/>
            <a:chOff x="0" y="0"/>
            <a:chExt cx="1390823" cy="1387872"/>
          </a:xfrm>
        </p:grpSpPr>
        <p:sp>
          <p:nvSpPr>
            <p:cNvPr id="8" name="同心圆 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3311 w 21600"/>
                <a:gd name="T11" fmla="*/ 10800 h 21600"/>
                <a:gd name="T12" fmla="*/ 10800 w 21600"/>
                <a:gd name="T13" fmla="*/ 18289 h 21600"/>
                <a:gd name="T14" fmla="*/ 18289 w 21600"/>
                <a:gd name="T15" fmla="*/ 10800 h 21600"/>
                <a:gd name="T16" fmla="*/ 10800 w 21600"/>
                <a:gd name="T17" fmla="*/ 3311 h 21600"/>
                <a:gd name="T18" fmla="*/ 3311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空心弧 5"/>
            <p:cNvSpPr>
              <a:spLocks noChangeArrowheads="1"/>
            </p:cNvSpPr>
            <p:nvPr/>
          </p:nvSpPr>
          <p:spPr bwMode="auto">
            <a:xfrm rot="4988122">
              <a:off x="2412" y="-716"/>
              <a:ext cx="1386091" cy="1390729"/>
            </a:xfrm>
            <a:custGeom>
              <a:avLst/>
              <a:gdLst>
                <a:gd name="T0" fmla="*/ 3305 w 21600"/>
                <a:gd name="T1" fmla="*/ 10820 h 21600"/>
                <a:gd name="T2" fmla="*/ 3305 w 21600"/>
                <a:gd name="T3" fmla="*/ 10800 h 21600"/>
                <a:gd name="T4" fmla="*/ 10800 w 21600"/>
                <a:gd name="T5" fmla="*/ 3305 h 21600"/>
                <a:gd name="T6" fmla="*/ 18295 w 21600"/>
                <a:gd name="T7" fmla="*/ 10800 h 21600"/>
                <a:gd name="T8" fmla="*/ 18294 w 21600"/>
                <a:gd name="T9" fmla="*/ 10820 h 21600"/>
                <a:gd name="T10" fmla="*/ 21599 w 21600"/>
                <a:gd name="T11" fmla="*/ 10829 h 21600"/>
                <a:gd name="T12" fmla="*/ 21600 w 21600"/>
                <a:gd name="T13" fmla="*/ 10800 h 21600"/>
                <a:gd name="T14" fmla="*/ 10800 w 21600"/>
                <a:gd name="T15" fmla="*/ 0 h 21600"/>
                <a:gd name="T16" fmla="*/ 0 w 21600"/>
                <a:gd name="T17" fmla="*/ 10800 h 21600"/>
                <a:gd name="T18" fmla="*/ 0 w 21600"/>
                <a:gd name="T19" fmla="*/ 10829 h 21600"/>
                <a:gd name="T20" fmla="*/ 3305 w 21600"/>
                <a:gd name="T21" fmla="*/ 1082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00" h="21600">
                  <a:moveTo>
                    <a:pt x="3305" y="10820"/>
                  </a:moveTo>
                  <a:cubicBezTo>
                    <a:pt x="3305" y="10813"/>
                    <a:pt x="3305" y="10806"/>
                    <a:pt x="3305" y="10800"/>
                  </a:cubicBezTo>
                  <a:cubicBezTo>
                    <a:pt x="3305" y="6660"/>
                    <a:pt x="6660" y="3305"/>
                    <a:pt x="10800" y="3305"/>
                  </a:cubicBezTo>
                  <a:cubicBezTo>
                    <a:pt x="14939" y="3305"/>
                    <a:pt x="18295" y="6660"/>
                    <a:pt x="18295" y="10800"/>
                  </a:cubicBezTo>
                  <a:cubicBezTo>
                    <a:pt x="18295" y="10806"/>
                    <a:pt x="18294" y="10813"/>
                    <a:pt x="18294" y="10820"/>
                  </a:cubicBezTo>
                  <a:lnTo>
                    <a:pt x="21599" y="10829"/>
                  </a:lnTo>
                  <a:cubicBezTo>
                    <a:pt x="21599" y="10819"/>
                    <a:pt x="21600" y="1080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09"/>
                    <a:pt x="0" y="10819"/>
                    <a:pt x="0" y="10829"/>
                  </a:cubicBezTo>
                  <a:lnTo>
                    <a:pt x="3305" y="108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6"/>
          <p:cNvGrpSpPr>
            <a:grpSpLocks/>
          </p:cNvGrpSpPr>
          <p:nvPr/>
        </p:nvGrpSpPr>
        <p:grpSpPr bwMode="auto">
          <a:xfrm>
            <a:off x="3404302" y="1531415"/>
            <a:ext cx="1040335" cy="1040335"/>
            <a:chOff x="0" y="0"/>
            <a:chExt cx="1387872" cy="1387872"/>
          </a:xfrm>
        </p:grpSpPr>
        <p:sp>
          <p:nvSpPr>
            <p:cNvPr id="11" name="同心圆 7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3311 w 21600"/>
                <a:gd name="T11" fmla="*/ 10800 h 21600"/>
                <a:gd name="T12" fmla="*/ 10800 w 21600"/>
                <a:gd name="T13" fmla="*/ 18289 h 21600"/>
                <a:gd name="T14" fmla="*/ 18289 w 21600"/>
                <a:gd name="T15" fmla="*/ 10800 h 21600"/>
                <a:gd name="T16" fmla="*/ 10800 w 21600"/>
                <a:gd name="T17" fmla="*/ 3311 h 21600"/>
                <a:gd name="T18" fmla="*/ 3311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空心弧 8"/>
            <p:cNvSpPr>
              <a:spLocks noChangeArrowheads="1"/>
            </p:cNvSpPr>
            <p:nvPr/>
          </p:nvSpPr>
          <p:spPr bwMode="auto">
            <a:xfrm rot="4988122">
              <a:off x="0" y="0"/>
              <a:ext cx="1387872" cy="1387872"/>
            </a:xfrm>
            <a:custGeom>
              <a:avLst/>
              <a:gdLst>
                <a:gd name="T0" fmla="*/ 3355 w 21600"/>
                <a:gd name="T1" fmla="*/ 10800 h 21600"/>
                <a:gd name="T2" fmla="*/ 10800 w 21600"/>
                <a:gd name="T3" fmla="*/ 3355 h 21600"/>
                <a:gd name="T4" fmla="*/ 18245 w 21600"/>
                <a:gd name="T5" fmla="*/ 10799 h 21600"/>
                <a:gd name="T6" fmla="*/ 21600 w 21600"/>
                <a:gd name="T7" fmla="*/ 10800 h 21600"/>
                <a:gd name="T8" fmla="*/ 10800 w 21600"/>
                <a:gd name="T9" fmla="*/ 0 h 21600"/>
                <a:gd name="T10" fmla="*/ 0 w 21600"/>
                <a:gd name="T11" fmla="*/ 10800 h 21600"/>
                <a:gd name="T12" fmla="*/ 3355 w 21600"/>
                <a:gd name="T13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55" y="10800"/>
                  </a:moveTo>
                  <a:cubicBezTo>
                    <a:pt x="3355" y="6688"/>
                    <a:pt x="6688" y="3355"/>
                    <a:pt x="10800" y="3355"/>
                  </a:cubicBezTo>
                  <a:cubicBezTo>
                    <a:pt x="14911" y="3354"/>
                    <a:pt x="18244" y="6688"/>
                    <a:pt x="18245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3355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9"/>
          <p:cNvGrpSpPr>
            <a:grpSpLocks/>
          </p:cNvGrpSpPr>
          <p:nvPr/>
        </p:nvGrpSpPr>
        <p:grpSpPr bwMode="auto">
          <a:xfrm>
            <a:off x="4851725" y="1531415"/>
            <a:ext cx="1041526" cy="1040335"/>
            <a:chOff x="0" y="0"/>
            <a:chExt cx="1387872" cy="1387872"/>
          </a:xfrm>
        </p:grpSpPr>
        <p:sp>
          <p:nvSpPr>
            <p:cNvPr id="14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3311 w 21600"/>
                <a:gd name="T11" fmla="*/ 10800 h 21600"/>
                <a:gd name="T12" fmla="*/ 10800 w 21600"/>
                <a:gd name="T13" fmla="*/ 18289 h 21600"/>
                <a:gd name="T14" fmla="*/ 18289 w 21600"/>
                <a:gd name="T15" fmla="*/ 10800 h 21600"/>
                <a:gd name="T16" fmla="*/ 10800 w 21600"/>
                <a:gd name="T17" fmla="*/ 3311 h 21600"/>
                <a:gd name="T18" fmla="*/ 3311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T0" fmla="*/ 3389 w 21600"/>
                <a:gd name="T1" fmla="*/ 10800 h 21600"/>
                <a:gd name="T2" fmla="*/ 10800 w 21600"/>
                <a:gd name="T3" fmla="*/ 3389 h 21600"/>
                <a:gd name="T4" fmla="*/ 18211 w 21600"/>
                <a:gd name="T5" fmla="*/ 10799 h 21600"/>
                <a:gd name="T6" fmla="*/ 21600 w 21600"/>
                <a:gd name="T7" fmla="*/ 10800 h 21600"/>
                <a:gd name="T8" fmla="*/ 10800 w 21600"/>
                <a:gd name="T9" fmla="*/ 0 h 21600"/>
                <a:gd name="T10" fmla="*/ 0 w 21600"/>
                <a:gd name="T11" fmla="*/ 10800 h 21600"/>
                <a:gd name="T12" fmla="*/ 3389 w 21600"/>
                <a:gd name="T13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3389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3"/>
          <p:cNvGrpSpPr>
            <a:grpSpLocks/>
          </p:cNvGrpSpPr>
          <p:nvPr/>
        </p:nvGrpSpPr>
        <p:grpSpPr bwMode="auto">
          <a:xfrm>
            <a:off x="6299148" y="1531415"/>
            <a:ext cx="1041526" cy="1040335"/>
            <a:chOff x="0" y="0"/>
            <a:chExt cx="1387872" cy="1387872"/>
          </a:xfrm>
        </p:grpSpPr>
        <p:sp>
          <p:nvSpPr>
            <p:cNvPr id="17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3311 w 21600"/>
                <a:gd name="T11" fmla="*/ 10800 h 21600"/>
                <a:gd name="T12" fmla="*/ 10800 w 21600"/>
                <a:gd name="T13" fmla="*/ 18289 h 21600"/>
                <a:gd name="T14" fmla="*/ 18289 w 21600"/>
                <a:gd name="T15" fmla="*/ 10800 h 21600"/>
                <a:gd name="T16" fmla="*/ 10800 w 21600"/>
                <a:gd name="T17" fmla="*/ 3311 h 21600"/>
                <a:gd name="T18" fmla="*/ 3311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T0" fmla="*/ 3294 w 21600"/>
                <a:gd name="T1" fmla="*/ 10800 h 21600"/>
                <a:gd name="T2" fmla="*/ 10800 w 21600"/>
                <a:gd name="T3" fmla="*/ 3294 h 21600"/>
                <a:gd name="T4" fmla="*/ 18306 w 21600"/>
                <a:gd name="T5" fmla="*/ 10799 h 21600"/>
                <a:gd name="T6" fmla="*/ 21600 w 21600"/>
                <a:gd name="T7" fmla="*/ 10800 h 21600"/>
                <a:gd name="T8" fmla="*/ 10800 w 21600"/>
                <a:gd name="T9" fmla="*/ 0 h 21600"/>
                <a:gd name="T10" fmla="*/ 0 w 21600"/>
                <a:gd name="T11" fmla="*/ 10800 h 21600"/>
                <a:gd name="T12" fmla="*/ 3294 w 21600"/>
                <a:gd name="T13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3294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" name="TextBox 8"/>
          <p:cNvSpPr>
            <a:spLocks noChangeArrowheads="1"/>
          </p:cNvSpPr>
          <p:nvPr/>
        </p:nvSpPr>
        <p:spPr bwMode="auto">
          <a:xfrm>
            <a:off x="2064820" y="2856236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r>
              <a:rPr lang="en-US" sz="105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	</a:t>
            </a:r>
          </a:p>
        </p:txBody>
      </p:sp>
      <p:sp>
        <p:nvSpPr>
          <p:cNvPr id="20" name="TextBox 8"/>
          <p:cNvSpPr>
            <a:spLocks noChangeArrowheads="1"/>
          </p:cNvSpPr>
          <p:nvPr/>
        </p:nvSpPr>
        <p:spPr bwMode="auto">
          <a:xfrm>
            <a:off x="3563427" y="2841952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rgbClr val="5FCDE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8"/>
          <p:cNvSpPr>
            <a:spLocks noChangeArrowheads="1"/>
          </p:cNvSpPr>
          <p:nvPr/>
        </p:nvSpPr>
        <p:spPr bwMode="auto">
          <a:xfrm>
            <a:off x="5010850" y="2856236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rgbClr val="5FCDE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8"/>
          <p:cNvSpPr>
            <a:spLocks noChangeArrowheads="1"/>
          </p:cNvSpPr>
          <p:nvPr/>
        </p:nvSpPr>
        <p:spPr bwMode="auto">
          <a:xfrm>
            <a:off x="6516598" y="2841952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rgbClr val="5FCDE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20"/>
          <p:cNvSpPr>
            <a:spLocks noChangeArrowheads="1"/>
          </p:cNvSpPr>
          <p:nvPr/>
        </p:nvSpPr>
        <p:spPr bwMode="auto">
          <a:xfrm>
            <a:off x="2196132" y="1890890"/>
            <a:ext cx="50045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70</a:t>
            </a:r>
            <a:r>
              <a:rPr lang="en-US" altLang="zh-CN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4" name="TextBox 21"/>
          <p:cNvSpPr>
            <a:spLocks noChangeArrowheads="1"/>
          </p:cNvSpPr>
          <p:nvPr/>
        </p:nvSpPr>
        <p:spPr bwMode="auto">
          <a:xfrm>
            <a:off x="3654267" y="1869464"/>
            <a:ext cx="50045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40</a:t>
            </a:r>
            <a:r>
              <a:rPr lang="en-US" altLang="zh-CN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5" name="TextBox 22"/>
          <p:cNvSpPr>
            <a:spLocks noChangeArrowheads="1"/>
          </p:cNvSpPr>
          <p:nvPr/>
        </p:nvSpPr>
        <p:spPr bwMode="auto">
          <a:xfrm>
            <a:off x="5112404" y="1869464"/>
            <a:ext cx="50045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50</a:t>
            </a:r>
            <a:r>
              <a:rPr lang="en-US" altLang="zh-CN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TextBox 23"/>
          <p:cNvSpPr>
            <a:spLocks noChangeArrowheads="1"/>
          </p:cNvSpPr>
          <p:nvPr/>
        </p:nvSpPr>
        <p:spPr bwMode="auto">
          <a:xfrm>
            <a:off x="6577681" y="1862322"/>
            <a:ext cx="50045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85</a:t>
            </a:r>
            <a:r>
              <a:rPr lang="en-US" altLang="zh-CN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7" name="TextBox 24"/>
          <p:cNvSpPr>
            <a:spLocks noChangeArrowheads="1"/>
          </p:cNvSpPr>
          <p:nvPr/>
        </p:nvSpPr>
        <p:spPr bwMode="auto">
          <a:xfrm>
            <a:off x="792750" y="3813249"/>
            <a:ext cx="78287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点击添加文字内容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2661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/>
      <p:bldP spid="20" grpId="0" bldLvl="0"/>
      <p:bldP spid="21" grpId="0" bldLvl="0"/>
      <p:bldP spid="22" grpId="0" bldLvl="0"/>
      <p:bldP spid="23" grpId="0" bldLvl="0"/>
      <p:bldP spid="24" grpId="0" bldLvl="0"/>
      <p:bldP spid="25" grpId="0" bldLvl="0"/>
      <p:bldP spid="26" grpId="0" bldLvl="0"/>
      <p:bldP spid="27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28"/>
          <p:cNvSpPr txBox="1">
            <a:spLocks noChangeArrowheads="1"/>
          </p:cNvSpPr>
          <p:nvPr/>
        </p:nvSpPr>
        <p:spPr bwMode="auto">
          <a:xfrm>
            <a:off x="4055269" y="2107406"/>
            <a:ext cx="455295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4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4323160" y="2923363"/>
            <a:ext cx="45529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84673" y="1406129"/>
            <a:ext cx="2415778" cy="2415778"/>
            <a:chOff x="1184673" y="1406129"/>
            <a:chExt cx="2415778" cy="2415778"/>
          </a:xfrm>
        </p:grpSpPr>
        <p:sp>
          <p:nvSpPr>
            <p:cNvPr id="8" name="椭圆 7"/>
            <p:cNvSpPr/>
            <p:nvPr/>
          </p:nvSpPr>
          <p:spPr>
            <a:xfrm>
              <a:off x="1184673" y="1406129"/>
              <a:ext cx="2415778" cy="241577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0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26952" y="1549004"/>
              <a:ext cx="2131219" cy="213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055269" y="3680223"/>
            <a:ext cx="4633913" cy="11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889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61611" y="1496469"/>
            <a:ext cx="692780" cy="692780"/>
            <a:chOff x="1414686" y="1995291"/>
            <a:chExt cx="923707" cy="923707"/>
          </a:xfrm>
        </p:grpSpPr>
        <p:sp>
          <p:nvSpPr>
            <p:cNvPr id="5" name="Oval 20"/>
            <p:cNvSpPr/>
            <p:nvPr/>
          </p:nvSpPr>
          <p:spPr>
            <a:xfrm>
              <a:off x="1414686" y="1995291"/>
              <a:ext cx="923707" cy="923707"/>
            </a:xfrm>
            <a:prstGeom prst="ellipse">
              <a:avLst/>
            </a:prstGeom>
            <a:solidFill>
              <a:srgbClr val="5FCDEE"/>
            </a:solidFill>
            <a:ln w="635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>
              <a:outerShdw blurRad="127000" dist="63500" dir="66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013" dirty="0">
                  <a:solidFill>
                    <a:schemeClr val="bg1"/>
                  </a:solidFill>
                  <a:sym typeface="Arial" panose="020B0604020202020204" pitchFamily="34" charset="0"/>
                </a:rPr>
                <a:t>1</a:t>
              </a:r>
              <a:endParaRPr lang="id-ID" sz="1013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Freeform 67"/>
            <p:cNvSpPr>
              <a:spLocks noChangeArrowheads="1"/>
            </p:cNvSpPr>
            <p:nvPr/>
          </p:nvSpPr>
          <p:spPr bwMode="auto">
            <a:xfrm>
              <a:off x="1667344" y="2144037"/>
              <a:ext cx="481106" cy="565253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408158"/>
              <a:endParaRPr lang="en-US" sz="1613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61611" y="3456697"/>
            <a:ext cx="692780" cy="692780"/>
            <a:chOff x="1414686" y="4608929"/>
            <a:chExt cx="923707" cy="923707"/>
          </a:xfrm>
        </p:grpSpPr>
        <p:sp>
          <p:nvSpPr>
            <p:cNvPr id="10" name="Oval 26"/>
            <p:cNvSpPr/>
            <p:nvPr/>
          </p:nvSpPr>
          <p:spPr>
            <a:xfrm>
              <a:off x="1414686" y="4608929"/>
              <a:ext cx="923707" cy="923707"/>
            </a:xfrm>
            <a:prstGeom prst="ellipse">
              <a:avLst/>
            </a:prstGeom>
            <a:solidFill>
              <a:srgbClr val="5FCDEE"/>
            </a:solidFill>
            <a:ln w="635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>
              <a:outerShdw blurRad="127000" dist="63500" dir="66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id-ID" sz="1013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Freeform 82"/>
            <p:cNvSpPr>
              <a:spLocks noChangeArrowheads="1"/>
            </p:cNvSpPr>
            <p:nvPr/>
          </p:nvSpPr>
          <p:spPr bwMode="auto">
            <a:xfrm>
              <a:off x="1620958" y="4848784"/>
              <a:ext cx="527811" cy="471826"/>
            </a:xfrm>
            <a:custGeom>
              <a:avLst/>
              <a:gdLst>
                <a:gd name="T0" fmla="*/ 443 w 497"/>
                <a:gd name="T1" fmla="*/ 0 h 444"/>
                <a:gd name="T2" fmla="*/ 443 w 497"/>
                <a:gd name="T3" fmla="*/ 0 h 444"/>
                <a:gd name="T4" fmla="*/ 53 w 497"/>
                <a:gd name="T5" fmla="*/ 0 h 444"/>
                <a:gd name="T6" fmla="*/ 0 w 497"/>
                <a:gd name="T7" fmla="*/ 53 h 444"/>
                <a:gd name="T8" fmla="*/ 0 w 497"/>
                <a:gd name="T9" fmla="*/ 345 h 444"/>
                <a:gd name="T10" fmla="*/ 53 w 497"/>
                <a:gd name="T11" fmla="*/ 399 h 444"/>
                <a:gd name="T12" fmla="*/ 151 w 497"/>
                <a:gd name="T13" fmla="*/ 399 h 444"/>
                <a:gd name="T14" fmla="*/ 151 w 497"/>
                <a:gd name="T15" fmla="*/ 345 h 444"/>
                <a:gd name="T16" fmla="*/ 44 w 497"/>
                <a:gd name="T17" fmla="*/ 345 h 444"/>
                <a:gd name="T18" fmla="*/ 44 w 497"/>
                <a:gd name="T19" fmla="*/ 124 h 444"/>
                <a:gd name="T20" fmla="*/ 443 w 497"/>
                <a:gd name="T21" fmla="*/ 124 h 444"/>
                <a:gd name="T22" fmla="*/ 443 w 497"/>
                <a:gd name="T23" fmla="*/ 345 h 444"/>
                <a:gd name="T24" fmla="*/ 345 w 497"/>
                <a:gd name="T25" fmla="*/ 345 h 444"/>
                <a:gd name="T26" fmla="*/ 345 w 497"/>
                <a:gd name="T27" fmla="*/ 399 h 444"/>
                <a:gd name="T28" fmla="*/ 443 w 497"/>
                <a:gd name="T29" fmla="*/ 399 h 444"/>
                <a:gd name="T30" fmla="*/ 496 w 497"/>
                <a:gd name="T31" fmla="*/ 345 h 444"/>
                <a:gd name="T32" fmla="*/ 496 w 497"/>
                <a:gd name="T33" fmla="*/ 53 h 444"/>
                <a:gd name="T34" fmla="*/ 443 w 497"/>
                <a:gd name="T35" fmla="*/ 0 h 444"/>
                <a:gd name="T36" fmla="*/ 62 w 497"/>
                <a:gd name="T37" fmla="*/ 80 h 444"/>
                <a:gd name="T38" fmla="*/ 62 w 497"/>
                <a:gd name="T39" fmla="*/ 80 h 444"/>
                <a:gd name="T40" fmla="*/ 44 w 497"/>
                <a:gd name="T41" fmla="*/ 62 h 444"/>
                <a:gd name="T42" fmla="*/ 62 w 497"/>
                <a:gd name="T43" fmla="*/ 45 h 444"/>
                <a:gd name="T44" fmla="*/ 79 w 497"/>
                <a:gd name="T45" fmla="*/ 62 h 444"/>
                <a:gd name="T46" fmla="*/ 62 w 497"/>
                <a:gd name="T47" fmla="*/ 80 h 444"/>
                <a:gd name="T48" fmla="*/ 116 w 497"/>
                <a:gd name="T49" fmla="*/ 80 h 444"/>
                <a:gd name="T50" fmla="*/ 116 w 497"/>
                <a:gd name="T51" fmla="*/ 80 h 444"/>
                <a:gd name="T52" fmla="*/ 97 w 497"/>
                <a:gd name="T53" fmla="*/ 62 h 444"/>
                <a:gd name="T54" fmla="*/ 116 w 497"/>
                <a:gd name="T55" fmla="*/ 45 h 444"/>
                <a:gd name="T56" fmla="*/ 132 w 497"/>
                <a:gd name="T57" fmla="*/ 62 h 444"/>
                <a:gd name="T58" fmla="*/ 116 w 497"/>
                <a:gd name="T59" fmla="*/ 80 h 444"/>
                <a:gd name="T60" fmla="*/ 443 w 497"/>
                <a:gd name="T61" fmla="*/ 80 h 444"/>
                <a:gd name="T62" fmla="*/ 443 w 497"/>
                <a:gd name="T63" fmla="*/ 80 h 444"/>
                <a:gd name="T64" fmla="*/ 151 w 497"/>
                <a:gd name="T65" fmla="*/ 80 h 444"/>
                <a:gd name="T66" fmla="*/ 151 w 497"/>
                <a:gd name="T67" fmla="*/ 53 h 444"/>
                <a:gd name="T68" fmla="*/ 443 w 497"/>
                <a:gd name="T69" fmla="*/ 53 h 444"/>
                <a:gd name="T70" fmla="*/ 443 w 497"/>
                <a:gd name="T71" fmla="*/ 80 h 444"/>
                <a:gd name="T72" fmla="*/ 248 w 497"/>
                <a:gd name="T73" fmla="*/ 177 h 444"/>
                <a:gd name="T74" fmla="*/ 248 w 497"/>
                <a:gd name="T75" fmla="*/ 177 h 444"/>
                <a:gd name="T76" fmla="*/ 124 w 497"/>
                <a:gd name="T77" fmla="*/ 301 h 444"/>
                <a:gd name="T78" fmla="*/ 204 w 497"/>
                <a:gd name="T79" fmla="*/ 301 h 444"/>
                <a:gd name="T80" fmla="*/ 204 w 497"/>
                <a:gd name="T81" fmla="*/ 443 h 444"/>
                <a:gd name="T82" fmla="*/ 292 w 497"/>
                <a:gd name="T83" fmla="*/ 443 h 444"/>
                <a:gd name="T84" fmla="*/ 292 w 497"/>
                <a:gd name="T85" fmla="*/ 301 h 444"/>
                <a:gd name="T86" fmla="*/ 363 w 497"/>
                <a:gd name="T87" fmla="*/ 301 h 444"/>
                <a:gd name="T88" fmla="*/ 248 w 497"/>
                <a:gd name="T89" fmla="*/ 17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408158"/>
              <a:endParaRPr lang="en-US" sz="1613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61611" y="2477069"/>
            <a:ext cx="692780" cy="692780"/>
            <a:chOff x="1414686" y="3302758"/>
            <a:chExt cx="923707" cy="923707"/>
          </a:xfrm>
        </p:grpSpPr>
        <p:sp>
          <p:nvSpPr>
            <p:cNvPr id="13" name="Oval 25"/>
            <p:cNvSpPr/>
            <p:nvPr/>
          </p:nvSpPr>
          <p:spPr>
            <a:xfrm>
              <a:off x="1414686" y="3302758"/>
              <a:ext cx="923707" cy="923707"/>
            </a:xfrm>
            <a:prstGeom prst="ellipse">
              <a:avLst/>
            </a:prstGeom>
            <a:solidFill>
              <a:srgbClr val="5FCDEE"/>
            </a:solidFill>
            <a:ln w="635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>
              <a:outerShdw blurRad="127000" dist="63500" dir="66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id-ID" sz="1013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102"/>
            <p:cNvSpPr>
              <a:spLocks noChangeArrowheads="1"/>
            </p:cNvSpPr>
            <p:nvPr/>
          </p:nvSpPr>
          <p:spPr bwMode="auto">
            <a:xfrm>
              <a:off x="1615509" y="3538871"/>
              <a:ext cx="527815" cy="471823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defTabSz="408158"/>
              <a:endParaRPr lang="en-US" sz="1613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93959" y="1025906"/>
            <a:ext cx="4430561" cy="3883256"/>
            <a:chOff x="5591150" y="1367874"/>
            <a:chExt cx="5907415" cy="5177675"/>
          </a:xfrm>
        </p:grpSpPr>
        <p:pic>
          <p:nvPicPr>
            <p:cNvPr id="16" name="Picture 45" descr="iMac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1150" y="1367874"/>
              <a:ext cx="5907415" cy="517767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86" b="6079"/>
            <a:stretch/>
          </p:blipFill>
          <p:spPr>
            <a:xfrm>
              <a:off x="6373103" y="2069192"/>
              <a:ext cx="4343510" cy="2533185"/>
            </a:xfrm>
            <a:prstGeom prst="rect">
              <a:avLst/>
            </a:prstGeom>
            <a:solidFill>
              <a:srgbClr val="5FCDEE"/>
            </a:solidFill>
          </p:spPr>
        </p:pic>
      </p:grpSp>
      <p:grpSp>
        <p:nvGrpSpPr>
          <p:cNvPr id="18" name="组合 17"/>
          <p:cNvGrpSpPr/>
          <p:nvPr/>
        </p:nvGrpSpPr>
        <p:grpSpPr>
          <a:xfrm>
            <a:off x="1943884" y="1648747"/>
            <a:ext cx="1753331" cy="491427"/>
            <a:chOff x="2591051" y="2198327"/>
            <a:chExt cx="2337775" cy="655236"/>
          </a:xfrm>
        </p:grpSpPr>
        <p:sp>
          <p:nvSpPr>
            <p:cNvPr id="19" name="TextBox 13"/>
            <p:cNvSpPr txBox="1"/>
            <p:nvPr/>
          </p:nvSpPr>
          <p:spPr>
            <a:xfrm>
              <a:off x="2591051" y="2198327"/>
              <a:ext cx="195274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2595131" y="2484231"/>
              <a:ext cx="233369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43884" y="2638518"/>
            <a:ext cx="1753331" cy="491427"/>
            <a:chOff x="2591051" y="3518021"/>
            <a:chExt cx="2337775" cy="655236"/>
          </a:xfrm>
        </p:grpSpPr>
        <p:sp>
          <p:nvSpPr>
            <p:cNvPr id="22" name="TextBox 13"/>
            <p:cNvSpPr txBox="1"/>
            <p:nvPr/>
          </p:nvSpPr>
          <p:spPr>
            <a:xfrm>
              <a:off x="2591051" y="3518021"/>
              <a:ext cx="195274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2595131" y="3803925"/>
              <a:ext cx="233369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43884" y="3658052"/>
            <a:ext cx="1753331" cy="491427"/>
            <a:chOff x="2591051" y="4877399"/>
            <a:chExt cx="2337775" cy="655236"/>
          </a:xfrm>
        </p:grpSpPr>
        <p:sp>
          <p:nvSpPr>
            <p:cNvPr id="25" name="TextBox 13"/>
            <p:cNvSpPr txBox="1"/>
            <p:nvPr/>
          </p:nvSpPr>
          <p:spPr>
            <a:xfrm>
              <a:off x="2591051" y="4877399"/>
              <a:ext cx="195274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2595131" y="5163303"/>
              <a:ext cx="2333695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23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45"/>
          <p:cNvGrpSpPr>
            <a:grpSpLocks/>
          </p:cNvGrpSpPr>
          <p:nvPr/>
        </p:nvGrpSpPr>
        <p:grpSpPr bwMode="auto">
          <a:xfrm>
            <a:off x="1558123" y="1383816"/>
            <a:ext cx="1296253" cy="2875801"/>
            <a:chOff x="0" y="0"/>
            <a:chExt cx="1728192" cy="3835823"/>
          </a:xfrm>
        </p:grpSpPr>
        <p:sp>
          <p:nvSpPr>
            <p:cNvPr id="5" name="任意多边形 46"/>
            <p:cNvSpPr>
              <a:spLocks noChangeArrowheads="1"/>
            </p:cNvSpPr>
            <p:nvPr/>
          </p:nvSpPr>
          <p:spPr bwMode="auto">
            <a:xfrm>
              <a:off x="243408" y="0"/>
              <a:ext cx="140612" cy="3835823"/>
            </a:xfrm>
            <a:custGeom>
              <a:avLst/>
              <a:gdLst>
                <a:gd name="T0" fmla="*/ 0 w 676656"/>
                <a:gd name="T1" fmla="*/ 31795 h 2877764"/>
                <a:gd name="T2" fmla="*/ 0 w 676656"/>
                <a:gd name="T3" fmla="*/ 2848147 h 2877764"/>
                <a:gd name="T4" fmla="*/ 676656 w 676656"/>
                <a:gd name="T5" fmla="*/ 1421683 h 2877764"/>
                <a:gd name="T6" fmla="*/ 0 w 676656"/>
                <a:gd name="T7" fmla="*/ 31795 h 2877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6656" h="2877764">
                  <a:moveTo>
                    <a:pt x="0" y="31795"/>
                  </a:moveTo>
                  <a:lnTo>
                    <a:pt x="0" y="2848147"/>
                  </a:lnTo>
                  <a:cubicBezTo>
                    <a:pt x="33528" y="3079795"/>
                    <a:pt x="676656" y="1891075"/>
                    <a:pt x="676656" y="1421683"/>
                  </a:cubicBezTo>
                  <a:cubicBezTo>
                    <a:pt x="676656" y="952291"/>
                    <a:pt x="33528" y="-205949"/>
                    <a:pt x="0" y="31795"/>
                  </a:cubicBezTo>
                  <a:close/>
                </a:path>
              </a:pathLst>
            </a:custGeom>
            <a:gradFill rotWithShape="1">
              <a:gsLst>
                <a:gs pos="0">
                  <a:srgbClr val="D8D8D8"/>
                </a:gs>
                <a:gs pos="70999">
                  <a:srgbClr val="F2F2F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平行四边形 15"/>
            <p:cNvSpPr>
              <a:spLocks noChangeArrowheads="1"/>
            </p:cNvSpPr>
            <p:nvPr/>
          </p:nvSpPr>
          <p:spPr bwMode="auto">
            <a:xfrm>
              <a:off x="2" y="976042"/>
              <a:ext cx="1728190" cy="1167782"/>
            </a:xfrm>
            <a:custGeom>
              <a:avLst/>
              <a:gdLst>
                <a:gd name="T0" fmla="*/ 0 w 1872208"/>
                <a:gd name="T1" fmla="*/ 0 h 2088232"/>
                <a:gd name="T2" fmla="*/ 1872208 w 1872208"/>
                <a:gd name="T3" fmla="*/ 2088232 h 2088232"/>
              </a:gdLst>
              <a:ahLst/>
              <a:cxnLst/>
              <a:rect l="T0" t="T1" r="T2" b="T3"/>
              <a:pathLst>
                <a:path w="1872208" h="2088232">
                  <a:moveTo>
                    <a:pt x="0" y="0"/>
                  </a:moveTo>
                  <a:lnTo>
                    <a:pt x="1872208" y="0"/>
                  </a:lnTo>
                  <a:lnTo>
                    <a:pt x="1350150" y="2088232"/>
                  </a:lnTo>
                  <a:lnTo>
                    <a:pt x="0" y="2088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13496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998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599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直角三角形 48"/>
            <p:cNvSpPr>
              <a:spLocks noChangeArrowheads="1"/>
            </p:cNvSpPr>
            <p:nvPr/>
          </p:nvSpPr>
          <p:spPr bwMode="auto">
            <a:xfrm flipH="1">
              <a:off x="0" y="652006"/>
              <a:ext cx="504058" cy="324036"/>
            </a:xfrm>
            <a:prstGeom prst="rtTriangl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等腰三角形 49"/>
            <p:cNvSpPr>
              <a:spLocks noChangeArrowheads="1"/>
            </p:cNvSpPr>
            <p:nvPr/>
          </p:nvSpPr>
          <p:spPr bwMode="auto">
            <a:xfrm rot="5400000" flipH="1">
              <a:off x="209993" y="538485"/>
              <a:ext cx="307411" cy="263984"/>
            </a:xfrm>
            <a:prstGeom prst="triangle">
              <a:avLst>
                <a:gd name="adj" fmla="val 5000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1828324" y="3221662"/>
            <a:ext cx="809414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请输入说明性文本请输入说明性文本请输入说明性文本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grpSp>
        <p:nvGrpSpPr>
          <p:cNvPr id="12" name="组合 51"/>
          <p:cNvGrpSpPr>
            <a:grpSpLocks/>
          </p:cNvGrpSpPr>
          <p:nvPr/>
        </p:nvGrpSpPr>
        <p:grpSpPr bwMode="auto">
          <a:xfrm>
            <a:off x="2976979" y="1383816"/>
            <a:ext cx="1296253" cy="2875801"/>
            <a:chOff x="0" y="0"/>
            <a:chExt cx="1728192" cy="3835823"/>
          </a:xfrm>
        </p:grpSpPr>
        <p:sp>
          <p:nvSpPr>
            <p:cNvPr id="13" name="任意多边形 52"/>
            <p:cNvSpPr>
              <a:spLocks noChangeArrowheads="1"/>
            </p:cNvSpPr>
            <p:nvPr/>
          </p:nvSpPr>
          <p:spPr bwMode="auto">
            <a:xfrm>
              <a:off x="243408" y="0"/>
              <a:ext cx="140612" cy="3835823"/>
            </a:xfrm>
            <a:custGeom>
              <a:avLst/>
              <a:gdLst>
                <a:gd name="T0" fmla="*/ 0 w 676656"/>
                <a:gd name="T1" fmla="*/ 31795 h 2877764"/>
                <a:gd name="T2" fmla="*/ 0 w 676656"/>
                <a:gd name="T3" fmla="*/ 2848147 h 2877764"/>
                <a:gd name="T4" fmla="*/ 676656 w 676656"/>
                <a:gd name="T5" fmla="*/ 1421683 h 2877764"/>
                <a:gd name="T6" fmla="*/ 0 w 676656"/>
                <a:gd name="T7" fmla="*/ 31795 h 2877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6656" h="2877764">
                  <a:moveTo>
                    <a:pt x="0" y="31795"/>
                  </a:moveTo>
                  <a:lnTo>
                    <a:pt x="0" y="2848147"/>
                  </a:lnTo>
                  <a:cubicBezTo>
                    <a:pt x="33528" y="3079795"/>
                    <a:pt x="676656" y="1891075"/>
                    <a:pt x="676656" y="1421683"/>
                  </a:cubicBezTo>
                  <a:cubicBezTo>
                    <a:pt x="676656" y="952291"/>
                    <a:pt x="33528" y="-205949"/>
                    <a:pt x="0" y="31795"/>
                  </a:cubicBezTo>
                  <a:close/>
                </a:path>
              </a:pathLst>
            </a:custGeom>
            <a:gradFill rotWithShape="1">
              <a:gsLst>
                <a:gs pos="0">
                  <a:srgbClr val="D8D8D8"/>
                </a:gs>
                <a:gs pos="70999">
                  <a:srgbClr val="F2F2F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平行四边形 15"/>
            <p:cNvSpPr>
              <a:spLocks noChangeArrowheads="1"/>
            </p:cNvSpPr>
            <p:nvPr/>
          </p:nvSpPr>
          <p:spPr bwMode="auto">
            <a:xfrm>
              <a:off x="2" y="976042"/>
              <a:ext cx="1728190" cy="1167782"/>
            </a:xfrm>
            <a:custGeom>
              <a:avLst/>
              <a:gdLst>
                <a:gd name="T0" fmla="*/ 0 w 1872208"/>
                <a:gd name="T1" fmla="*/ 0 h 2088232"/>
                <a:gd name="T2" fmla="*/ 1872208 w 1872208"/>
                <a:gd name="T3" fmla="*/ 2088232 h 2088232"/>
              </a:gdLst>
              <a:ahLst/>
              <a:cxnLst/>
              <a:rect l="T0" t="T1" r="T2" b="T3"/>
              <a:pathLst>
                <a:path w="1872208" h="2088232">
                  <a:moveTo>
                    <a:pt x="0" y="0"/>
                  </a:moveTo>
                  <a:lnTo>
                    <a:pt x="1872208" y="0"/>
                  </a:lnTo>
                  <a:lnTo>
                    <a:pt x="1350150" y="2088232"/>
                  </a:lnTo>
                  <a:lnTo>
                    <a:pt x="0" y="2088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13496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998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599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54"/>
            <p:cNvSpPr>
              <a:spLocks noChangeArrowheads="1"/>
            </p:cNvSpPr>
            <p:nvPr/>
          </p:nvSpPr>
          <p:spPr bwMode="auto">
            <a:xfrm flipH="1">
              <a:off x="0" y="652006"/>
              <a:ext cx="504058" cy="324036"/>
            </a:xfrm>
            <a:prstGeom prst="rtTriangl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等腰三角形 55"/>
            <p:cNvSpPr>
              <a:spLocks noChangeArrowheads="1"/>
            </p:cNvSpPr>
            <p:nvPr/>
          </p:nvSpPr>
          <p:spPr bwMode="auto">
            <a:xfrm rot="5400000" flipH="1">
              <a:off x="230313" y="538485"/>
              <a:ext cx="307411" cy="263984"/>
            </a:xfrm>
            <a:prstGeom prst="triangle">
              <a:avLst>
                <a:gd name="adj" fmla="val 5000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3247180" y="3221662"/>
            <a:ext cx="809414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请输入说明性文本请输入说明性文本请输入说明性文本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grpSp>
        <p:nvGrpSpPr>
          <p:cNvPr id="18" name="组合 57"/>
          <p:cNvGrpSpPr>
            <a:grpSpLocks/>
          </p:cNvGrpSpPr>
          <p:nvPr/>
        </p:nvGrpSpPr>
        <p:grpSpPr bwMode="auto">
          <a:xfrm>
            <a:off x="4394644" y="1383816"/>
            <a:ext cx="1296253" cy="2875801"/>
            <a:chOff x="0" y="0"/>
            <a:chExt cx="1728192" cy="3835823"/>
          </a:xfrm>
        </p:grpSpPr>
        <p:sp>
          <p:nvSpPr>
            <p:cNvPr id="19" name="任意多边形 58"/>
            <p:cNvSpPr>
              <a:spLocks noChangeArrowheads="1"/>
            </p:cNvSpPr>
            <p:nvPr/>
          </p:nvSpPr>
          <p:spPr bwMode="auto">
            <a:xfrm>
              <a:off x="243408" y="0"/>
              <a:ext cx="140612" cy="3835823"/>
            </a:xfrm>
            <a:custGeom>
              <a:avLst/>
              <a:gdLst>
                <a:gd name="T0" fmla="*/ 0 w 676656"/>
                <a:gd name="T1" fmla="*/ 31795 h 2877764"/>
                <a:gd name="T2" fmla="*/ 0 w 676656"/>
                <a:gd name="T3" fmla="*/ 2848147 h 2877764"/>
                <a:gd name="T4" fmla="*/ 676656 w 676656"/>
                <a:gd name="T5" fmla="*/ 1421683 h 2877764"/>
                <a:gd name="T6" fmla="*/ 0 w 676656"/>
                <a:gd name="T7" fmla="*/ 31795 h 2877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6656" h="2877764">
                  <a:moveTo>
                    <a:pt x="0" y="31795"/>
                  </a:moveTo>
                  <a:lnTo>
                    <a:pt x="0" y="2848147"/>
                  </a:lnTo>
                  <a:cubicBezTo>
                    <a:pt x="33528" y="3079795"/>
                    <a:pt x="676656" y="1891075"/>
                    <a:pt x="676656" y="1421683"/>
                  </a:cubicBezTo>
                  <a:cubicBezTo>
                    <a:pt x="676656" y="952291"/>
                    <a:pt x="33528" y="-205949"/>
                    <a:pt x="0" y="31795"/>
                  </a:cubicBezTo>
                  <a:close/>
                </a:path>
              </a:pathLst>
            </a:custGeom>
            <a:gradFill rotWithShape="1">
              <a:gsLst>
                <a:gs pos="0">
                  <a:srgbClr val="D8D8D8"/>
                </a:gs>
                <a:gs pos="70999">
                  <a:srgbClr val="F2F2F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平行四边形 15"/>
            <p:cNvSpPr>
              <a:spLocks noChangeArrowheads="1"/>
            </p:cNvSpPr>
            <p:nvPr/>
          </p:nvSpPr>
          <p:spPr bwMode="auto">
            <a:xfrm>
              <a:off x="2" y="976042"/>
              <a:ext cx="1728190" cy="1167782"/>
            </a:xfrm>
            <a:custGeom>
              <a:avLst/>
              <a:gdLst>
                <a:gd name="T0" fmla="*/ 0 w 1872208"/>
                <a:gd name="T1" fmla="*/ 0 h 2088232"/>
                <a:gd name="T2" fmla="*/ 1872208 w 1872208"/>
                <a:gd name="T3" fmla="*/ 2088232 h 2088232"/>
              </a:gdLst>
              <a:ahLst/>
              <a:cxnLst/>
              <a:rect l="T0" t="T1" r="T2" b="T3"/>
              <a:pathLst>
                <a:path w="1872208" h="2088232">
                  <a:moveTo>
                    <a:pt x="0" y="0"/>
                  </a:moveTo>
                  <a:lnTo>
                    <a:pt x="1872208" y="0"/>
                  </a:lnTo>
                  <a:lnTo>
                    <a:pt x="1350150" y="2088232"/>
                  </a:lnTo>
                  <a:lnTo>
                    <a:pt x="0" y="2088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13496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998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599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直角三角形 60"/>
            <p:cNvSpPr>
              <a:spLocks noChangeArrowheads="1"/>
            </p:cNvSpPr>
            <p:nvPr/>
          </p:nvSpPr>
          <p:spPr bwMode="auto">
            <a:xfrm flipH="1">
              <a:off x="0" y="652006"/>
              <a:ext cx="504058" cy="324036"/>
            </a:xfrm>
            <a:prstGeom prst="rtTriangl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等腰三角形 61"/>
            <p:cNvSpPr>
              <a:spLocks noChangeArrowheads="1"/>
            </p:cNvSpPr>
            <p:nvPr/>
          </p:nvSpPr>
          <p:spPr bwMode="auto">
            <a:xfrm rot="5400000" flipH="1">
              <a:off x="218358" y="538602"/>
              <a:ext cx="307411" cy="263984"/>
            </a:xfrm>
            <a:prstGeom prst="triangle">
              <a:avLst>
                <a:gd name="adj" fmla="val 55782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4664846" y="3221662"/>
            <a:ext cx="810604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请输入说明性文本请输入说明性文本请输入说明性文本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  <p:grpSp>
        <p:nvGrpSpPr>
          <p:cNvPr id="24" name="组合 63"/>
          <p:cNvGrpSpPr>
            <a:grpSpLocks/>
          </p:cNvGrpSpPr>
          <p:nvPr/>
        </p:nvGrpSpPr>
        <p:grpSpPr bwMode="auto">
          <a:xfrm>
            <a:off x="5813499" y="1383816"/>
            <a:ext cx="1296253" cy="2875801"/>
            <a:chOff x="0" y="0"/>
            <a:chExt cx="1728192" cy="3835823"/>
          </a:xfrm>
        </p:grpSpPr>
        <p:sp>
          <p:nvSpPr>
            <p:cNvPr id="25" name="任意多边形 64"/>
            <p:cNvSpPr>
              <a:spLocks noChangeArrowheads="1"/>
            </p:cNvSpPr>
            <p:nvPr/>
          </p:nvSpPr>
          <p:spPr bwMode="auto">
            <a:xfrm>
              <a:off x="243408" y="0"/>
              <a:ext cx="140612" cy="3835823"/>
            </a:xfrm>
            <a:custGeom>
              <a:avLst/>
              <a:gdLst>
                <a:gd name="T0" fmla="*/ 0 w 676656"/>
                <a:gd name="T1" fmla="*/ 31795 h 2877764"/>
                <a:gd name="T2" fmla="*/ 0 w 676656"/>
                <a:gd name="T3" fmla="*/ 2848147 h 2877764"/>
                <a:gd name="T4" fmla="*/ 676656 w 676656"/>
                <a:gd name="T5" fmla="*/ 1421683 h 2877764"/>
                <a:gd name="T6" fmla="*/ 0 w 676656"/>
                <a:gd name="T7" fmla="*/ 31795 h 2877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6656" h="2877764">
                  <a:moveTo>
                    <a:pt x="0" y="31795"/>
                  </a:moveTo>
                  <a:lnTo>
                    <a:pt x="0" y="2848147"/>
                  </a:lnTo>
                  <a:cubicBezTo>
                    <a:pt x="33528" y="3079795"/>
                    <a:pt x="676656" y="1891075"/>
                    <a:pt x="676656" y="1421683"/>
                  </a:cubicBezTo>
                  <a:cubicBezTo>
                    <a:pt x="676656" y="952291"/>
                    <a:pt x="33528" y="-205949"/>
                    <a:pt x="0" y="31795"/>
                  </a:cubicBezTo>
                  <a:close/>
                </a:path>
              </a:pathLst>
            </a:custGeom>
            <a:gradFill rotWithShape="1">
              <a:gsLst>
                <a:gs pos="0">
                  <a:srgbClr val="D8D8D8"/>
                </a:gs>
                <a:gs pos="70999">
                  <a:srgbClr val="F2F2F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平行四边形 15"/>
            <p:cNvSpPr>
              <a:spLocks noChangeArrowheads="1"/>
            </p:cNvSpPr>
            <p:nvPr/>
          </p:nvSpPr>
          <p:spPr bwMode="auto">
            <a:xfrm>
              <a:off x="2" y="976042"/>
              <a:ext cx="1728190" cy="1167782"/>
            </a:xfrm>
            <a:custGeom>
              <a:avLst/>
              <a:gdLst>
                <a:gd name="T0" fmla="*/ 0 w 1872208"/>
                <a:gd name="T1" fmla="*/ 0 h 2088232"/>
                <a:gd name="T2" fmla="*/ 1872208 w 1872208"/>
                <a:gd name="T3" fmla="*/ 2088232 h 2088232"/>
              </a:gdLst>
              <a:ahLst/>
              <a:cxnLst/>
              <a:rect l="T0" t="T1" r="T2" b="T3"/>
              <a:pathLst>
                <a:path w="1872208" h="2088232">
                  <a:moveTo>
                    <a:pt x="0" y="0"/>
                  </a:moveTo>
                  <a:lnTo>
                    <a:pt x="1872208" y="0"/>
                  </a:lnTo>
                  <a:lnTo>
                    <a:pt x="1350150" y="2088232"/>
                  </a:lnTo>
                  <a:lnTo>
                    <a:pt x="0" y="2088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13496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998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599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直角三角形 66"/>
            <p:cNvSpPr>
              <a:spLocks noChangeArrowheads="1"/>
            </p:cNvSpPr>
            <p:nvPr/>
          </p:nvSpPr>
          <p:spPr bwMode="auto">
            <a:xfrm flipH="1">
              <a:off x="0" y="652006"/>
              <a:ext cx="504058" cy="324036"/>
            </a:xfrm>
            <a:prstGeom prst="rtTriangl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等腰三角形 67"/>
            <p:cNvSpPr>
              <a:spLocks noChangeArrowheads="1"/>
            </p:cNvSpPr>
            <p:nvPr/>
          </p:nvSpPr>
          <p:spPr bwMode="auto">
            <a:xfrm rot="5400000" flipH="1">
              <a:off x="230313" y="528325"/>
              <a:ext cx="307411" cy="263984"/>
            </a:xfrm>
            <a:prstGeom prst="triangle">
              <a:avLst>
                <a:gd name="adj" fmla="val 5000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6083701" y="3221662"/>
            <a:ext cx="810604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请输入说明性文本请输入说明性文本请输入说明性文本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14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  <p:bldP spid="17" grpId="0" bldLvl="0"/>
      <p:bldP spid="23" grpId="0" bldLvl="0"/>
      <p:bldP spid="29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85"/>
          <p:cNvSpPr>
            <a:spLocks noChangeArrowheads="1"/>
          </p:cNvSpPr>
          <p:nvPr/>
        </p:nvSpPr>
        <p:spPr bwMode="auto">
          <a:xfrm>
            <a:off x="1495036" y="3853720"/>
            <a:ext cx="16747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86"/>
          <p:cNvSpPr>
            <a:spLocks noChangeArrowheads="1"/>
          </p:cNvSpPr>
          <p:nvPr/>
        </p:nvSpPr>
        <p:spPr bwMode="auto">
          <a:xfrm>
            <a:off x="6083701" y="2483667"/>
            <a:ext cx="113437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</a:t>
            </a:r>
          </a:p>
        </p:txBody>
      </p:sp>
      <p:sp>
        <p:nvSpPr>
          <p:cNvPr id="8" name="TextBox 87"/>
          <p:cNvSpPr>
            <a:spLocks noChangeArrowheads="1"/>
          </p:cNvSpPr>
          <p:nvPr/>
        </p:nvSpPr>
        <p:spPr bwMode="auto">
          <a:xfrm>
            <a:off x="5085027" y="1330252"/>
            <a:ext cx="159264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</a:t>
            </a:r>
          </a:p>
        </p:txBody>
      </p:sp>
      <p:sp>
        <p:nvSpPr>
          <p:cNvPr id="9" name="TextBox 88"/>
          <p:cNvSpPr>
            <a:spLocks noChangeArrowheads="1"/>
          </p:cNvSpPr>
          <p:nvPr/>
        </p:nvSpPr>
        <p:spPr bwMode="auto">
          <a:xfrm>
            <a:off x="792751" y="2502712"/>
            <a:ext cx="134981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 </a:t>
            </a: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/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/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2365157" y="1188604"/>
            <a:ext cx="3449533" cy="3454294"/>
            <a:chOff x="0" y="0"/>
            <a:chExt cx="4600823" cy="4606080"/>
          </a:xfrm>
        </p:grpSpPr>
        <p:grpSp>
          <p:nvGrpSpPr>
            <p:cNvPr id="11" name="Group 5"/>
            <p:cNvGrpSpPr>
              <a:grpSpLocks/>
            </p:cNvGrpSpPr>
            <p:nvPr/>
          </p:nvGrpSpPr>
          <p:grpSpPr bwMode="auto">
            <a:xfrm>
              <a:off x="0" y="0"/>
              <a:ext cx="4600823" cy="4606080"/>
              <a:chOff x="0" y="0"/>
              <a:chExt cx="2626" cy="2629"/>
            </a:xfrm>
          </p:grpSpPr>
          <p:sp>
            <p:nvSpPr>
              <p:cNvPr id="20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8" y="0"/>
                <a:ext cx="2605" cy="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" name="Freeform 6"/>
              <p:cNvSpPr>
                <a:spLocks noChangeArrowheads="1"/>
              </p:cNvSpPr>
              <p:nvPr/>
            </p:nvSpPr>
            <p:spPr bwMode="auto">
              <a:xfrm>
                <a:off x="0" y="1680"/>
                <a:ext cx="1190" cy="234"/>
              </a:xfrm>
              <a:custGeom>
                <a:avLst/>
                <a:gdLst>
                  <a:gd name="T0" fmla="*/ 0 w 1190"/>
                  <a:gd name="T1" fmla="*/ 0 h 234"/>
                  <a:gd name="T2" fmla="*/ 241 w 1190"/>
                  <a:gd name="T3" fmla="*/ 234 h 234"/>
                  <a:gd name="T4" fmla="*/ 957 w 1190"/>
                  <a:gd name="T5" fmla="*/ 234 h 234"/>
                  <a:gd name="T6" fmla="*/ 1190 w 1190"/>
                  <a:gd name="T7" fmla="*/ 0 h 234"/>
                  <a:gd name="T8" fmla="*/ 0 w 1190"/>
                  <a:gd name="T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234">
                    <a:moveTo>
                      <a:pt x="0" y="0"/>
                    </a:moveTo>
                    <a:lnTo>
                      <a:pt x="241" y="234"/>
                    </a:lnTo>
                    <a:lnTo>
                      <a:pt x="957" y="234"/>
                    </a:lnTo>
                    <a:lnTo>
                      <a:pt x="1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Freeform 7"/>
              <p:cNvSpPr>
                <a:spLocks noChangeArrowheads="1"/>
              </p:cNvSpPr>
              <p:nvPr/>
            </p:nvSpPr>
            <p:spPr bwMode="auto">
              <a:xfrm>
                <a:off x="0" y="724"/>
                <a:ext cx="957" cy="241"/>
              </a:xfrm>
              <a:custGeom>
                <a:avLst/>
                <a:gdLst>
                  <a:gd name="T0" fmla="*/ 474 w 957"/>
                  <a:gd name="T1" fmla="*/ 0 h 241"/>
                  <a:gd name="T2" fmla="*/ 241 w 957"/>
                  <a:gd name="T3" fmla="*/ 0 h 241"/>
                  <a:gd name="T4" fmla="*/ 0 w 957"/>
                  <a:gd name="T5" fmla="*/ 241 h 241"/>
                  <a:gd name="T6" fmla="*/ 241 w 957"/>
                  <a:gd name="T7" fmla="*/ 241 h 241"/>
                  <a:gd name="T8" fmla="*/ 474 w 957"/>
                  <a:gd name="T9" fmla="*/ 241 h 241"/>
                  <a:gd name="T10" fmla="*/ 957 w 957"/>
                  <a:gd name="T11" fmla="*/ 241 h 241"/>
                  <a:gd name="T12" fmla="*/ 957 w 957"/>
                  <a:gd name="T13" fmla="*/ 0 h 241"/>
                  <a:gd name="T14" fmla="*/ 474 w 957"/>
                  <a:gd name="T1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7" h="241">
                    <a:moveTo>
                      <a:pt x="474" y="0"/>
                    </a:moveTo>
                    <a:lnTo>
                      <a:pt x="241" y="0"/>
                    </a:lnTo>
                    <a:lnTo>
                      <a:pt x="0" y="241"/>
                    </a:lnTo>
                    <a:lnTo>
                      <a:pt x="241" y="241"/>
                    </a:lnTo>
                    <a:lnTo>
                      <a:pt x="474" y="241"/>
                    </a:lnTo>
                    <a:lnTo>
                      <a:pt x="957" y="241"/>
                    </a:lnTo>
                    <a:lnTo>
                      <a:pt x="957" y="0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3" name="Freeform 8"/>
              <p:cNvSpPr>
                <a:spLocks noChangeArrowheads="1"/>
              </p:cNvSpPr>
              <p:nvPr/>
            </p:nvSpPr>
            <p:spPr bwMode="auto">
              <a:xfrm>
                <a:off x="876" y="724"/>
                <a:ext cx="81" cy="241"/>
              </a:xfrm>
              <a:custGeom>
                <a:avLst/>
                <a:gdLst>
                  <a:gd name="T0" fmla="*/ 81 w 81"/>
                  <a:gd name="T1" fmla="*/ 0 h 241"/>
                  <a:gd name="T2" fmla="*/ 81 w 81"/>
                  <a:gd name="T3" fmla="*/ 241 h 241"/>
                  <a:gd name="T4" fmla="*/ 0 w 81"/>
                  <a:gd name="T5" fmla="*/ 241 h 241"/>
                  <a:gd name="T6" fmla="*/ 81 w 81"/>
                  <a:gd name="T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241">
                    <a:moveTo>
                      <a:pt x="81" y="0"/>
                    </a:moveTo>
                    <a:lnTo>
                      <a:pt x="81" y="241"/>
                    </a:lnTo>
                    <a:lnTo>
                      <a:pt x="0" y="24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BC6C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4" name="Freeform 9"/>
              <p:cNvSpPr>
                <a:spLocks noChangeArrowheads="1"/>
              </p:cNvSpPr>
              <p:nvPr/>
            </p:nvSpPr>
            <p:spPr bwMode="auto">
              <a:xfrm>
                <a:off x="715" y="1439"/>
                <a:ext cx="957" cy="233"/>
              </a:xfrm>
              <a:custGeom>
                <a:avLst/>
                <a:gdLst>
                  <a:gd name="T0" fmla="*/ 475 w 957"/>
                  <a:gd name="T1" fmla="*/ 0 h 233"/>
                  <a:gd name="T2" fmla="*/ 242 w 957"/>
                  <a:gd name="T3" fmla="*/ 0 h 233"/>
                  <a:gd name="T4" fmla="*/ 0 w 957"/>
                  <a:gd name="T5" fmla="*/ 233 h 233"/>
                  <a:gd name="T6" fmla="*/ 242 w 957"/>
                  <a:gd name="T7" fmla="*/ 233 h 233"/>
                  <a:gd name="T8" fmla="*/ 475 w 957"/>
                  <a:gd name="T9" fmla="*/ 233 h 233"/>
                  <a:gd name="T10" fmla="*/ 957 w 957"/>
                  <a:gd name="T11" fmla="*/ 233 h 233"/>
                  <a:gd name="T12" fmla="*/ 957 w 957"/>
                  <a:gd name="T13" fmla="*/ 0 h 233"/>
                  <a:gd name="T14" fmla="*/ 475 w 957"/>
                  <a:gd name="T15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7" h="233">
                    <a:moveTo>
                      <a:pt x="475" y="0"/>
                    </a:moveTo>
                    <a:lnTo>
                      <a:pt x="242" y="0"/>
                    </a:lnTo>
                    <a:lnTo>
                      <a:pt x="0" y="233"/>
                    </a:lnTo>
                    <a:lnTo>
                      <a:pt x="242" y="233"/>
                    </a:lnTo>
                    <a:lnTo>
                      <a:pt x="475" y="233"/>
                    </a:lnTo>
                    <a:lnTo>
                      <a:pt x="957" y="233"/>
                    </a:lnTo>
                    <a:lnTo>
                      <a:pt x="957" y="0"/>
                    </a:lnTo>
                    <a:lnTo>
                      <a:pt x="475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Freeform 10"/>
              <p:cNvSpPr>
                <a:spLocks noChangeArrowheads="1"/>
              </p:cNvSpPr>
              <p:nvPr/>
            </p:nvSpPr>
            <p:spPr bwMode="auto">
              <a:xfrm>
                <a:off x="1592" y="1439"/>
                <a:ext cx="80" cy="233"/>
              </a:xfrm>
              <a:custGeom>
                <a:avLst/>
                <a:gdLst>
                  <a:gd name="T0" fmla="*/ 80 w 80"/>
                  <a:gd name="T1" fmla="*/ 0 h 233"/>
                  <a:gd name="T2" fmla="*/ 80 w 80"/>
                  <a:gd name="T3" fmla="*/ 233 h 233"/>
                  <a:gd name="T4" fmla="*/ 0 w 80"/>
                  <a:gd name="T5" fmla="*/ 233 h 233"/>
                  <a:gd name="T6" fmla="*/ 80 w 80"/>
                  <a:gd name="T7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233">
                    <a:moveTo>
                      <a:pt x="80" y="0"/>
                    </a:moveTo>
                    <a:lnTo>
                      <a:pt x="80" y="233"/>
                    </a:lnTo>
                    <a:lnTo>
                      <a:pt x="0" y="233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BC6C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Freeform 11"/>
              <p:cNvSpPr>
                <a:spLocks noChangeArrowheads="1"/>
              </p:cNvSpPr>
              <p:nvPr/>
            </p:nvSpPr>
            <p:spPr bwMode="auto">
              <a:xfrm>
                <a:off x="1436" y="724"/>
                <a:ext cx="949" cy="241"/>
              </a:xfrm>
              <a:custGeom>
                <a:avLst/>
                <a:gdLst>
                  <a:gd name="T0" fmla="*/ 474 w 949"/>
                  <a:gd name="T1" fmla="*/ 0 h 241"/>
                  <a:gd name="T2" fmla="*/ 233 w 949"/>
                  <a:gd name="T3" fmla="*/ 0 h 241"/>
                  <a:gd name="T4" fmla="*/ 0 w 949"/>
                  <a:gd name="T5" fmla="*/ 241 h 241"/>
                  <a:gd name="T6" fmla="*/ 233 w 949"/>
                  <a:gd name="T7" fmla="*/ 241 h 241"/>
                  <a:gd name="T8" fmla="*/ 474 w 949"/>
                  <a:gd name="T9" fmla="*/ 241 h 241"/>
                  <a:gd name="T10" fmla="*/ 949 w 949"/>
                  <a:gd name="T11" fmla="*/ 241 h 241"/>
                  <a:gd name="T12" fmla="*/ 949 w 949"/>
                  <a:gd name="T13" fmla="*/ 0 h 241"/>
                  <a:gd name="T14" fmla="*/ 474 w 949"/>
                  <a:gd name="T1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9" h="241">
                    <a:moveTo>
                      <a:pt x="474" y="0"/>
                    </a:moveTo>
                    <a:lnTo>
                      <a:pt x="233" y="0"/>
                    </a:lnTo>
                    <a:lnTo>
                      <a:pt x="0" y="241"/>
                    </a:lnTo>
                    <a:lnTo>
                      <a:pt x="233" y="241"/>
                    </a:lnTo>
                    <a:lnTo>
                      <a:pt x="474" y="241"/>
                    </a:lnTo>
                    <a:lnTo>
                      <a:pt x="949" y="241"/>
                    </a:lnTo>
                    <a:lnTo>
                      <a:pt x="949" y="0"/>
                    </a:lnTo>
                    <a:lnTo>
                      <a:pt x="474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Freeform 12"/>
              <p:cNvSpPr>
                <a:spLocks noChangeArrowheads="1"/>
              </p:cNvSpPr>
              <p:nvPr/>
            </p:nvSpPr>
            <p:spPr bwMode="auto">
              <a:xfrm>
                <a:off x="1672" y="8"/>
                <a:ext cx="233" cy="1198"/>
              </a:xfrm>
              <a:custGeom>
                <a:avLst/>
                <a:gdLst>
                  <a:gd name="T0" fmla="*/ 233 w 233"/>
                  <a:gd name="T1" fmla="*/ 957 h 1198"/>
                  <a:gd name="T2" fmla="*/ 233 w 233"/>
                  <a:gd name="T3" fmla="*/ 241 h 1198"/>
                  <a:gd name="T4" fmla="*/ 0 w 233"/>
                  <a:gd name="T5" fmla="*/ 0 h 1198"/>
                  <a:gd name="T6" fmla="*/ 0 w 233"/>
                  <a:gd name="T7" fmla="*/ 1198 h 1198"/>
                  <a:gd name="T8" fmla="*/ 233 w 233"/>
                  <a:gd name="T9" fmla="*/ 957 h 1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98">
                    <a:moveTo>
                      <a:pt x="233" y="957"/>
                    </a:moveTo>
                    <a:lnTo>
                      <a:pt x="233" y="241"/>
                    </a:lnTo>
                    <a:lnTo>
                      <a:pt x="0" y="0"/>
                    </a:lnTo>
                    <a:lnTo>
                      <a:pt x="0" y="1198"/>
                    </a:lnTo>
                    <a:lnTo>
                      <a:pt x="233" y="957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Freeform 13"/>
              <p:cNvSpPr>
                <a:spLocks noChangeArrowheads="1"/>
              </p:cNvSpPr>
              <p:nvPr/>
            </p:nvSpPr>
            <p:spPr bwMode="auto">
              <a:xfrm>
                <a:off x="1672" y="892"/>
                <a:ext cx="233" cy="73"/>
              </a:xfrm>
              <a:custGeom>
                <a:avLst/>
                <a:gdLst>
                  <a:gd name="T0" fmla="*/ 233 w 233"/>
                  <a:gd name="T1" fmla="*/ 73 h 73"/>
                  <a:gd name="T2" fmla="*/ 0 w 233"/>
                  <a:gd name="T3" fmla="*/ 73 h 73"/>
                  <a:gd name="T4" fmla="*/ 0 w 233"/>
                  <a:gd name="T5" fmla="*/ 0 h 73"/>
                  <a:gd name="T6" fmla="*/ 233 w 233"/>
                  <a:gd name="T7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73">
                    <a:moveTo>
                      <a:pt x="233" y="73"/>
                    </a:moveTo>
                    <a:lnTo>
                      <a:pt x="0" y="73"/>
                    </a:lnTo>
                    <a:lnTo>
                      <a:pt x="0" y="0"/>
                    </a:lnTo>
                    <a:lnTo>
                      <a:pt x="233" y="73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Freeform 14"/>
              <p:cNvSpPr>
                <a:spLocks noChangeArrowheads="1"/>
              </p:cNvSpPr>
              <p:nvPr/>
            </p:nvSpPr>
            <p:spPr bwMode="auto">
              <a:xfrm>
                <a:off x="715" y="965"/>
                <a:ext cx="1190" cy="241"/>
              </a:xfrm>
              <a:custGeom>
                <a:avLst/>
                <a:gdLst>
                  <a:gd name="T0" fmla="*/ 0 w 1190"/>
                  <a:gd name="T1" fmla="*/ 0 h 241"/>
                  <a:gd name="T2" fmla="*/ 242 w 1190"/>
                  <a:gd name="T3" fmla="*/ 241 h 241"/>
                  <a:gd name="T4" fmla="*/ 957 w 1190"/>
                  <a:gd name="T5" fmla="*/ 241 h 241"/>
                  <a:gd name="T6" fmla="*/ 1190 w 1190"/>
                  <a:gd name="T7" fmla="*/ 0 h 241"/>
                  <a:gd name="T8" fmla="*/ 0 w 1190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241">
                    <a:moveTo>
                      <a:pt x="0" y="0"/>
                    </a:moveTo>
                    <a:lnTo>
                      <a:pt x="242" y="241"/>
                    </a:lnTo>
                    <a:lnTo>
                      <a:pt x="957" y="241"/>
                    </a:lnTo>
                    <a:lnTo>
                      <a:pt x="1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Freeform 15"/>
              <p:cNvSpPr>
                <a:spLocks noChangeArrowheads="1"/>
              </p:cNvSpPr>
              <p:nvPr/>
            </p:nvSpPr>
            <p:spPr bwMode="auto">
              <a:xfrm>
                <a:off x="957" y="965"/>
                <a:ext cx="72" cy="241"/>
              </a:xfrm>
              <a:custGeom>
                <a:avLst/>
                <a:gdLst>
                  <a:gd name="T0" fmla="*/ 0 w 72"/>
                  <a:gd name="T1" fmla="*/ 241 h 241"/>
                  <a:gd name="T2" fmla="*/ 0 w 72"/>
                  <a:gd name="T3" fmla="*/ 0 h 241"/>
                  <a:gd name="T4" fmla="*/ 72 w 72"/>
                  <a:gd name="T5" fmla="*/ 0 h 241"/>
                  <a:gd name="T6" fmla="*/ 0 w 72"/>
                  <a:gd name="T7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241">
                    <a:moveTo>
                      <a:pt x="0" y="241"/>
                    </a:moveTo>
                    <a:lnTo>
                      <a:pt x="0" y="0"/>
                    </a:lnTo>
                    <a:lnTo>
                      <a:pt x="72" y="0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8E2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Freeform 16"/>
              <p:cNvSpPr>
                <a:spLocks noChangeArrowheads="1"/>
              </p:cNvSpPr>
              <p:nvPr/>
            </p:nvSpPr>
            <p:spPr bwMode="auto">
              <a:xfrm>
                <a:off x="715" y="8"/>
                <a:ext cx="242" cy="1198"/>
              </a:xfrm>
              <a:custGeom>
                <a:avLst/>
                <a:gdLst>
                  <a:gd name="T0" fmla="*/ 0 w 242"/>
                  <a:gd name="T1" fmla="*/ 241 h 1198"/>
                  <a:gd name="T2" fmla="*/ 0 w 242"/>
                  <a:gd name="T3" fmla="*/ 957 h 1198"/>
                  <a:gd name="T4" fmla="*/ 242 w 242"/>
                  <a:gd name="T5" fmla="*/ 1198 h 1198"/>
                  <a:gd name="T6" fmla="*/ 242 w 242"/>
                  <a:gd name="T7" fmla="*/ 0 h 1198"/>
                  <a:gd name="T8" fmla="*/ 0 w 242"/>
                  <a:gd name="T9" fmla="*/ 241 h 1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1198">
                    <a:moveTo>
                      <a:pt x="0" y="241"/>
                    </a:moveTo>
                    <a:lnTo>
                      <a:pt x="0" y="957"/>
                    </a:lnTo>
                    <a:lnTo>
                      <a:pt x="242" y="1198"/>
                    </a:lnTo>
                    <a:lnTo>
                      <a:pt x="242" y="0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Freeform 17"/>
              <p:cNvSpPr>
                <a:spLocks noChangeArrowheads="1"/>
              </p:cNvSpPr>
              <p:nvPr/>
            </p:nvSpPr>
            <p:spPr bwMode="auto">
              <a:xfrm>
                <a:off x="715" y="249"/>
                <a:ext cx="242" cy="73"/>
              </a:xfrm>
              <a:custGeom>
                <a:avLst/>
                <a:gdLst>
                  <a:gd name="T0" fmla="*/ 0 w 242"/>
                  <a:gd name="T1" fmla="*/ 0 h 73"/>
                  <a:gd name="T2" fmla="*/ 242 w 242"/>
                  <a:gd name="T3" fmla="*/ 0 h 73"/>
                  <a:gd name="T4" fmla="*/ 242 w 242"/>
                  <a:gd name="T5" fmla="*/ 73 h 73"/>
                  <a:gd name="T6" fmla="*/ 0 w 2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73">
                    <a:moveTo>
                      <a:pt x="0" y="0"/>
                    </a:moveTo>
                    <a:lnTo>
                      <a:pt x="242" y="0"/>
                    </a:lnTo>
                    <a:lnTo>
                      <a:pt x="242" y="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Freeform 18"/>
              <p:cNvSpPr>
                <a:spLocks noChangeArrowheads="1"/>
              </p:cNvSpPr>
              <p:nvPr/>
            </p:nvSpPr>
            <p:spPr bwMode="auto">
              <a:xfrm>
                <a:off x="715" y="8"/>
                <a:ext cx="957" cy="241"/>
              </a:xfrm>
              <a:custGeom>
                <a:avLst/>
                <a:gdLst>
                  <a:gd name="T0" fmla="*/ 475 w 957"/>
                  <a:gd name="T1" fmla="*/ 0 h 241"/>
                  <a:gd name="T2" fmla="*/ 242 w 957"/>
                  <a:gd name="T3" fmla="*/ 0 h 241"/>
                  <a:gd name="T4" fmla="*/ 0 w 957"/>
                  <a:gd name="T5" fmla="*/ 241 h 241"/>
                  <a:gd name="T6" fmla="*/ 242 w 957"/>
                  <a:gd name="T7" fmla="*/ 241 h 241"/>
                  <a:gd name="T8" fmla="*/ 475 w 957"/>
                  <a:gd name="T9" fmla="*/ 241 h 241"/>
                  <a:gd name="T10" fmla="*/ 957 w 957"/>
                  <a:gd name="T11" fmla="*/ 241 h 241"/>
                  <a:gd name="T12" fmla="*/ 957 w 957"/>
                  <a:gd name="T13" fmla="*/ 0 h 241"/>
                  <a:gd name="T14" fmla="*/ 475 w 957"/>
                  <a:gd name="T1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7" h="241">
                    <a:moveTo>
                      <a:pt x="475" y="0"/>
                    </a:moveTo>
                    <a:lnTo>
                      <a:pt x="242" y="0"/>
                    </a:lnTo>
                    <a:lnTo>
                      <a:pt x="0" y="241"/>
                    </a:lnTo>
                    <a:lnTo>
                      <a:pt x="242" y="241"/>
                    </a:lnTo>
                    <a:lnTo>
                      <a:pt x="475" y="241"/>
                    </a:lnTo>
                    <a:lnTo>
                      <a:pt x="957" y="241"/>
                    </a:lnTo>
                    <a:lnTo>
                      <a:pt x="957" y="0"/>
                    </a:lnTo>
                    <a:lnTo>
                      <a:pt x="475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Freeform 19"/>
              <p:cNvSpPr>
                <a:spLocks noChangeArrowheads="1"/>
              </p:cNvSpPr>
              <p:nvPr/>
            </p:nvSpPr>
            <p:spPr bwMode="auto">
              <a:xfrm>
                <a:off x="1592" y="8"/>
                <a:ext cx="80" cy="241"/>
              </a:xfrm>
              <a:custGeom>
                <a:avLst/>
                <a:gdLst>
                  <a:gd name="T0" fmla="*/ 80 w 80"/>
                  <a:gd name="T1" fmla="*/ 0 h 241"/>
                  <a:gd name="T2" fmla="*/ 80 w 80"/>
                  <a:gd name="T3" fmla="*/ 241 h 241"/>
                  <a:gd name="T4" fmla="*/ 0 w 80"/>
                  <a:gd name="T5" fmla="*/ 241 h 241"/>
                  <a:gd name="T6" fmla="*/ 80 w 80"/>
                  <a:gd name="T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241">
                    <a:moveTo>
                      <a:pt x="80" y="0"/>
                    </a:moveTo>
                    <a:lnTo>
                      <a:pt x="80" y="241"/>
                    </a:lnTo>
                    <a:lnTo>
                      <a:pt x="0" y="241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Freeform 20"/>
              <p:cNvSpPr>
                <a:spLocks noChangeArrowheads="1"/>
              </p:cNvSpPr>
              <p:nvPr/>
            </p:nvSpPr>
            <p:spPr bwMode="auto">
              <a:xfrm>
                <a:off x="2385" y="724"/>
                <a:ext cx="241" cy="1190"/>
              </a:xfrm>
              <a:custGeom>
                <a:avLst/>
                <a:gdLst>
                  <a:gd name="T0" fmla="*/ 241 w 241"/>
                  <a:gd name="T1" fmla="*/ 956 h 1190"/>
                  <a:gd name="T2" fmla="*/ 241 w 241"/>
                  <a:gd name="T3" fmla="*/ 241 h 1190"/>
                  <a:gd name="T4" fmla="*/ 0 w 241"/>
                  <a:gd name="T5" fmla="*/ 0 h 1190"/>
                  <a:gd name="T6" fmla="*/ 0 w 241"/>
                  <a:gd name="T7" fmla="*/ 1190 h 1190"/>
                  <a:gd name="T8" fmla="*/ 241 w 241"/>
                  <a:gd name="T9" fmla="*/ 956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190">
                    <a:moveTo>
                      <a:pt x="241" y="956"/>
                    </a:moveTo>
                    <a:lnTo>
                      <a:pt x="241" y="241"/>
                    </a:lnTo>
                    <a:lnTo>
                      <a:pt x="0" y="0"/>
                    </a:lnTo>
                    <a:lnTo>
                      <a:pt x="0" y="1190"/>
                    </a:lnTo>
                    <a:lnTo>
                      <a:pt x="241" y="956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6" name="Freeform 21"/>
              <p:cNvSpPr>
                <a:spLocks noChangeArrowheads="1"/>
              </p:cNvSpPr>
              <p:nvPr/>
            </p:nvSpPr>
            <p:spPr bwMode="auto">
              <a:xfrm>
                <a:off x="2385" y="1600"/>
                <a:ext cx="241" cy="80"/>
              </a:xfrm>
              <a:custGeom>
                <a:avLst/>
                <a:gdLst>
                  <a:gd name="T0" fmla="*/ 241 w 241"/>
                  <a:gd name="T1" fmla="*/ 80 h 80"/>
                  <a:gd name="T2" fmla="*/ 0 w 241"/>
                  <a:gd name="T3" fmla="*/ 80 h 80"/>
                  <a:gd name="T4" fmla="*/ 0 w 241"/>
                  <a:gd name="T5" fmla="*/ 0 h 80"/>
                  <a:gd name="T6" fmla="*/ 241 w 241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80">
                    <a:moveTo>
                      <a:pt x="241" y="80"/>
                    </a:moveTo>
                    <a:lnTo>
                      <a:pt x="0" y="80"/>
                    </a:lnTo>
                    <a:lnTo>
                      <a:pt x="0" y="0"/>
                    </a:lnTo>
                    <a:lnTo>
                      <a:pt x="241" y="8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Freeform 22"/>
              <p:cNvSpPr>
                <a:spLocks noChangeArrowheads="1"/>
              </p:cNvSpPr>
              <p:nvPr/>
            </p:nvSpPr>
            <p:spPr bwMode="auto">
              <a:xfrm>
                <a:off x="1436" y="1680"/>
                <a:ext cx="1190" cy="234"/>
              </a:xfrm>
              <a:custGeom>
                <a:avLst/>
                <a:gdLst>
                  <a:gd name="T0" fmla="*/ 0 w 1190"/>
                  <a:gd name="T1" fmla="*/ 0 h 234"/>
                  <a:gd name="T2" fmla="*/ 233 w 1190"/>
                  <a:gd name="T3" fmla="*/ 234 h 234"/>
                  <a:gd name="T4" fmla="*/ 949 w 1190"/>
                  <a:gd name="T5" fmla="*/ 234 h 234"/>
                  <a:gd name="T6" fmla="*/ 1190 w 1190"/>
                  <a:gd name="T7" fmla="*/ 0 h 234"/>
                  <a:gd name="T8" fmla="*/ 0 w 1190"/>
                  <a:gd name="T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234">
                    <a:moveTo>
                      <a:pt x="0" y="0"/>
                    </a:moveTo>
                    <a:lnTo>
                      <a:pt x="233" y="234"/>
                    </a:lnTo>
                    <a:lnTo>
                      <a:pt x="949" y="234"/>
                    </a:lnTo>
                    <a:lnTo>
                      <a:pt x="1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8" name="Freeform 23"/>
              <p:cNvSpPr>
                <a:spLocks noChangeArrowheads="1"/>
              </p:cNvSpPr>
              <p:nvPr/>
            </p:nvSpPr>
            <p:spPr bwMode="auto">
              <a:xfrm>
                <a:off x="1669" y="1680"/>
                <a:ext cx="80" cy="234"/>
              </a:xfrm>
              <a:custGeom>
                <a:avLst/>
                <a:gdLst>
                  <a:gd name="T0" fmla="*/ 0 w 80"/>
                  <a:gd name="T1" fmla="*/ 234 h 234"/>
                  <a:gd name="T2" fmla="*/ 0 w 80"/>
                  <a:gd name="T3" fmla="*/ 0 h 234"/>
                  <a:gd name="T4" fmla="*/ 80 w 80"/>
                  <a:gd name="T5" fmla="*/ 0 h 234"/>
                  <a:gd name="T6" fmla="*/ 0 w 80"/>
                  <a:gd name="T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234">
                    <a:moveTo>
                      <a:pt x="0" y="234"/>
                    </a:moveTo>
                    <a:lnTo>
                      <a:pt x="0" y="0"/>
                    </a:lnTo>
                    <a:lnTo>
                      <a:pt x="80" y="0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6336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Freeform 24"/>
              <p:cNvSpPr>
                <a:spLocks noChangeArrowheads="1"/>
              </p:cNvSpPr>
              <p:nvPr/>
            </p:nvSpPr>
            <p:spPr bwMode="auto">
              <a:xfrm>
                <a:off x="1436" y="724"/>
                <a:ext cx="233" cy="1190"/>
              </a:xfrm>
              <a:custGeom>
                <a:avLst/>
                <a:gdLst>
                  <a:gd name="T0" fmla="*/ 0 w 233"/>
                  <a:gd name="T1" fmla="*/ 241 h 1190"/>
                  <a:gd name="T2" fmla="*/ 0 w 233"/>
                  <a:gd name="T3" fmla="*/ 956 h 1190"/>
                  <a:gd name="T4" fmla="*/ 233 w 233"/>
                  <a:gd name="T5" fmla="*/ 1190 h 1190"/>
                  <a:gd name="T6" fmla="*/ 233 w 233"/>
                  <a:gd name="T7" fmla="*/ 0 h 1190"/>
                  <a:gd name="T8" fmla="*/ 0 w 233"/>
                  <a:gd name="T9" fmla="*/ 241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90">
                    <a:moveTo>
                      <a:pt x="0" y="241"/>
                    </a:moveTo>
                    <a:lnTo>
                      <a:pt x="0" y="956"/>
                    </a:lnTo>
                    <a:lnTo>
                      <a:pt x="233" y="1190"/>
                    </a:lnTo>
                    <a:lnTo>
                      <a:pt x="233" y="0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Freeform 25"/>
              <p:cNvSpPr>
                <a:spLocks noChangeArrowheads="1"/>
              </p:cNvSpPr>
              <p:nvPr/>
            </p:nvSpPr>
            <p:spPr bwMode="auto">
              <a:xfrm>
                <a:off x="1431" y="965"/>
                <a:ext cx="233" cy="72"/>
              </a:xfrm>
              <a:custGeom>
                <a:avLst/>
                <a:gdLst>
                  <a:gd name="T0" fmla="*/ 0 w 233"/>
                  <a:gd name="T1" fmla="*/ 0 h 72"/>
                  <a:gd name="T2" fmla="*/ 233 w 233"/>
                  <a:gd name="T3" fmla="*/ 0 h 72"/>
                  <a:gd name="T4" fmla="*/ 233 w 233"/>
                  <a:gd name="T5" fmla="*/ 72 h 72"/>
                  <a:gd name="T6" fmla="*/ 0 w 233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72">
                    <a:moveTo>
                      <a:pt x="0" y="0"/>
                    </a:moveTo>
                    <a:lnTo>
                      <a:pt x="233" y="0"/>
                    </a:lnTo>
                    <a:lnTo>
                      <a:pt x="233" y="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1" name="Freeform 26"/>
              <p:cNvSpPr>
                <a:spLocks noChangeArrowheads="1"/>
              </p:cNvSpPr>
              <p:nvPr/>
            </p:nvSpPr>
            <p:spPr bwMode="auto">
              <a:xfrm>
                <a:off x="2312" y="724"/>
                <a:ext cx="73" cy="241"/>
              </a:xfrm>
              <a:custGeom>
                <a:avLst/>
                <a:gdLst>
                  <a:gd name="T0" fmla="*/ 73 w 73"/>
                  <a:gd name="T1" fmla="*/ 0 h 241"/>
                  <a:gd name="T2" fmla="*/ 73 w 73"/>
                  <a:gd name="T3" fmla="*/ 241 h 241"/>
                  <a:gd name="T4" fmla="*/ 0 w 73"/>
                  <a:gd name="T5" fmla="*/ 241 h 241"/>
                  <a:gd name="T6" fmla="*/ 73 w 73"/>
                  <a:gd name="T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41">
                    <a:moveTo>
                      <a:pt x="73" y="0"/>
                    </a:moveTo>
                    <a:lnTo>
                      <a:pt x="73" y="241"/>
                    </a:lnTo>
                    <a:lnTo>
                      <a:pt x="0" y="24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Freeform 27"/>
              <p:cNvSpPr>
                <a:spLocks noChangeArrowheads="1"/>
              </p:cNvSpPr>
              <p:nvPr/>
            </p:nvSpPr>
            <p:spPr bwMode="auto">
              <a:xfrm>
                <a:off x="1672" y="1439"/>
                <a:ext cx="233" cy="1190"/>
              </a:xfrm>
              <a:custGeom>
                <a:avLst/>
                <a:gdLst>
                  <a:gd name="T0" fmla="*/ 233 w 233"/>
                  <a:gd name="T1" fmla="*/ 949 h 1190"/>
                  <a:gd name="T2" fmla="*/ 233 w 233"/>
                  <a:gd name="T3" fmla="*/ 233 h 1190"/>
                  <a:gd name="T4" fmla="*/ 0 w 233"/>
                  <a:gd name="T5" fmla="*/ 0 h 1190"/>
                  <a:gd name="T6" fmla="*/ 0 w 233"/>
                  <a:gd name="T7" fmla="*/ 1190 h 1190"/>
                  <a:gd name="T8" fmla="*/ 233 w 233"/>
                  <a:gd name="T9" fmla="*/ 949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90">
                    <a:moveTo>
                      <a:pt x="233" y="949"/>
                    </a:moveTo>
                    <a:lnTo>
                      <a:pt x="233" y="233"/>
                    </a:lnTo>
                    <a:lnTo>
                      <a:pt x="0" y="0"/>
                    </a:lnTo>
                    <a:lnTo>
                      <a:pt x="0" y="1190"/>
                    </a:lnTo>
                    <a:lnTo>
                      <a:pt x="233" y="949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Freeform 28"/>
              <p:cNvSpPr>
                <a:spLocks noChangeArrowheads="1"/>
              </p:cNvSpPr>
              <p:nvPr/>
            </p:nvSpPr>
            <p:spPr bwMode="auto">
              <a:xfrm>
                <a:off x="1672" y="2316"/>
                <a:ext cx="233" cy="72"/>
              </a:xfrm>
              <a:custGeom>
                <a:avLst/>
                <a:gdLst>
                  <a:gd name="T0" fmla="*/ 233 w 233"/>
                  <a:gd name="T1" fmla="*/ 72 h 72"/>
                  <a:gd name="T2" fmla="*/ 0 w 233"/>
                  <a:gd name="T3" fmla="*/ 72 h 72"/>
                  <a:gd name="T4" fmla="*/ 0 w 233"/>
                  <a:gd name="T5" fmla="*/ 0 h 72"/>
                  <a:gd name="T6" fmla="*/ 233 w 233"/>
                  <a:gd name="T7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72">
                    <a:moveTo>
                      <a:pt x="233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233" y="72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4" name="Freeform 29"/>
              <p:cNvSpPr>
                <a:spLocks noChangeArrowheads="1"/>
              </p:cNvSpPr>
              <p:nvPr/>
            </p:nvSpPr>
            <p:spPr bwMode="auto">
              <a:xfrm>
                <a:off x="715" y="2388"/>
                <a:ext cx="1190" cy="241"/>
              </a:xfrm>
              <a:custGeom>
                <a:avLst/>
                <a:gdLst>
                  <a:gd name="T0" fmla="*/ 0 w 1190"/>
                  <a:gd name="T1" fmla="*/ 0 h 241"/>
                  <a:gd name="T2" fmla="*/ 242 w 1190"/>
                  <a:gd name="T3" fmla="*/ 241 h 241"/>
                  <a:gd name="T4" fmla="*/ 957 w 1190"/>
                  <a:gd name="T5" fmla="*/ 241 h 241"/>
                  <a:gd name="T6" fmla="*/ 1190 w 1190"/>
                  <a:gd name="T7" fmla="*/ 0 h 241"/>
                  <a:gd name="T8" fmla="*/ 0 w 1190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0" h="241">
                    <a:moveTo>
                      <a:pt x="0" y="0"/>
                    </a:moveTo>
                    <a:lnTo>
                      <a:pt x="242" y="241"/>
                    </a:lnTo>
                    <a:lnTo>
                      <a:pt x="957" y="241"/>
                    </a:lnTo>
                    <a:lnTo>
                      <a:pt x="119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Freeform 30"/>
              <p:cNvSpPr>
                <a:spLocks noChangeArrowheads="1"/>
              </p:cNvSpPr>
              <p:nvPr/>
            </p:nvSpPr>
            <p:spPr bwMode="auto">
              <a:xfrm>
                <a:off x="957" y="2388"/>
                <a:ext cx="72" cy="241"/>
              </a:xfrm>
              <a:custGeom>
                <a:avLst/>
                <a:gdLst>
                  <a:gd name="T0" fmla="*/ 0 w 72"/>
                  <a:gd name="T1" fmla="*/ 241 h 241"/>
                  <a:gd name="T2" fmla="*/ 0 w 72"/>
                  <a:gd name="T3" fmla="*/ 0 h 241"/>
                  <a:gd name="T4" fmla="*/ 72 w 72"/>
                  <a:gd name="T5" fmla="*/ 0 h 241"/>
                  <a:gd name="T6" fmla="*/ 0 w 72"/>
                  <a:gd name="T7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241">
                    <a:moveTo>
                      <a:pt x="0" y="241"/>
                    </a:moveTo>
                    <a:lnTo>
                      <a:pt x="0" y="0"/>
                    </a:lnTo>
                    <a:lnTo>
                      <a:pt x="72" y="0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Freeform 31"/>
              <p:cNvSpPr>
                <a:spLocks noChangeArrowheads="1"/>
              </p:cNvSpPr>
              <p:nvPr/>
            </p:nvSpPr>
            <p:spPr bwMode="auto">
              <a:xfrm>
                <a:off x="715" y="1439"/>
                <a:ext cx="242" cy="1190"/>
              </a:xfrm>
              <a:custGeom>
                <a:avLst/>
                <a:gdLst>
                  <a:gd name="T0" fmla="*/ 0 w 242"/>
                  <a:gd name="T1" fmla="*/ 233 h 1190"/>
                  <a:gd name="T2" fmla="*/ 0 w 242"/>
                  <a:gd name="T3" fmla="*/ 949 h 1190"/>
                  <a:gd name="T4" fmla="*/ 242 w 242"/>
                  <a:gd name="T5" fmla="*/ 1190 h 1190"/>
                  <a:gd name="T6" fmla="*/ 242 w 242"/>
                  <a:gd name="T7" fmla="*/ 0 h 1190"/>
                  <a:gd name="T8" fmla="*/ 0 w 242"/>
                  <a:gd name="T9" fmla="*/ 233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1190">
                    <a:moveTo>
                      <a:pt x="0" y="233"/>
                    </a:moveTo>
                    <a:lnTo>
                      <a:pt x="0" y="949"/>
                    </a:lnTo>
                    <a:lnTo>
                      <a:pt x="242" y="1190"/>
                    </a:lnTo>
                    <a:lnTo>
                      <a:pt x="242" y="0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Freeform 32"/>
              <p:cNvSpPr>
                <a:spLocks noChangeArrowheads="1"/>
              </p:cNvSpPr>
              <p:nvPr/>
            </p:nvSpPr>
            <p:spPr bwMode="auto">
              <a:xfrm>
                <a:off x="715" y="1672"/>
                <a:ext cx="242" cy="81"/>
              </a:xfrm>
              <a:custGeom>
                <a:avLst/>
                <a:gdLst>
                  <a:gd name="T0" fmla="*/ 0 w 242"/>
                  <a:gd name="T1" fmla="*/ 0 h 81"/>
                  <a:gd name="T2" fmla="*/ 242 w 242"/>
                  <a:gd name="T3" fmla="*/ 0 h 81"/>
                  <a:gd name="T4" fmla="*/ 242 w 242"/>
                  <a:gd name="T5" fmla="*/ 81 h 81"/>
                  <a:gd name="T6" fmla="*/ 0 w 242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" h="81">
                    <a:moveTo>
                      <a:pt x="0" y="0"/>
                    </a:moveTo>
                    <a:lnTo>
                      <a:pt x="242" y="0"/>
                    </a:lnTo>
                    <a:lnTo>
                      <a:pt x="242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33"/>
              <p:cNvSpPr>
                <a:spLocks noChangeArrowheads="1"/>
              </p:cNvSpPr>
              <p:nvPr/>
            </p:nvSpPr>
            <p:spPr bwMode="auto">
              <a:xfrm>
                <a:off x="957" y="724"/>
                <a:ext cx="233" cy="1190"/>
              </a:xfrm>
              <a:custGeom>
                <a:avLst/>
                <a:gdLst>
                  <a:gd name="T0" fmla="*/ 233 w 233"/>
                  <a:gd name="T1" fmla="*/ 956 h 1190"/>
                  <a:gd name="T2" fmla="*/ 233 w 233"/>
                  <a:gd name="T3" fmla="*/ 241 h 1190"/>
                  <a:gd name="T4" fmla="*/ 0 w 233"/>
                  <a:gd name="T5" fmla="*/ 0 h 1190"/>
                  <a:gd name="T6" fmla="*/ 0 w 233"/>
                  <a:gd name="T7" fmla="*/ 1190 h 1190"/>
                  <a:gd name="T8" fmla="*/ 233 w 233"/>
                  <a:gd name="T9" fmla="*/ 956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90">
                    <a:moveTo>
                      <a:pt x="233" y="956"/>
                    </a:moveTo>
                    <a:lnTo>
                      <a:pt x="233" y="241"/>
                    </a:lnTo>
                    <a:lnTo>
                      <a:pt x="0" y="0"/>
                    </a:lnTo>
                    <a:lnTo>
                      <a:pt x="0" y="1190"/>
                    </a:lnTo>
                    <a:lnTo>
                      <a:pt x="233" y="956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Freeform 34"/>
              <p:cNvSpPr>
                <a:spLocks noChangeArrowheads="1"/>
              </p:cNvSpPr>
              <p:nvPr/>
            </p:nvSpPr>
            <p:spPr bwMode="auto">
              <a:xfrm>
                <a:off x="957" y="1600"/>
                <a:ext cx="233" cy="80"/>
              </a:xfrm>
              <a:custGeom>
                <a:avLst/>
                <a:gdLst>
                  <a:gd name="T0" fmla="*/ 233 w 233"/>
                  <a:gd name="T1" fmla="*/ 80 h 80"/>
                  <a:gd name="T2" fmla="*/ 0 w 233"/>
                  <a:gd name="T3" fmla="*/ 80 h 80"/>
                  <a:gd name="T4" fmla="*/ 0 w 233"/>
                  <a:gd name="T5" fmla="*/ 0 h 80"/>
                  <a:gd name="T6" fmla="*/ 233 w 233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" h="80">
                    <a:moveTo>
                      <a:pt x="233" y="80"/>
                    </a:moveTo>
                    <a:lnTo>
                      <a:pt x="0" y="80"/>
                    </a:lnTo>
                    <a:lnTo>
                      <a:pt x="0" y="0"/>
                    </a:lnTo>
                    <a:lnTo>
                      <a:pt x="233" y="8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35"/>
              <p:cNvSpPr>
                <a:spLocks noChangeArrowheads="1"/>
              </p:cNvSpPr>
              <p:nvPr/>
            </p:nvSpPr>
            <p:spPr bwMode="auto">
              <a:xfrm>
                <a:off x="241" y="1680"/>
                <a:ext cx="72" cy="234"/>
              </a:xfrm>
              <a:custGeom>
                <a:avLst/>
                <a:gdLst>
                  <a:gd name="T0" fmla="*/ 0 w 72"/>
                  <a:gd name="T1" fmla="*/ 234 h 234"/>
                  <a:gd name="T2" fmla="*/ 0 w 72"/>
                  <a:gd name="T3" fmla="*/ 0 h 234"/>
                  <a:gd name="T4" fmla="*/ 72 w 72"/>
                  <a:gd name="T5" fmla="*/ 0 h 234"/>
                  <a:gd name="T6" fmla="*/ 0 w 72"/>
                  <a:gd name="T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234">
                    <a:moveTo>
                      <a:pt x="0" y="234"/>
                    </a:moveTo>
                    <a:lnTo>
                      <a:pt x="0" y="0"/>
                    </a:lnTo>
                    <a:lnTo>
                      <a:pt x="72" y="0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Freeform 36"/>
              <p:cNvSpPr>
                <a:spLocks noChangeArrowheads="1"/>
              </p:cNvSpPr>
              <p:nvPr/>
            </p:nvSpPr>
            <p:spPr bwMode="auto">
              <a:xfrm>
                <a:off x="0" y="724"/>
                <a:ext cx="241" cy="1190"/>
              </a:xfrm>
              <a:custGeom>
                <a:avLst/>
                <a:gdLst>
                  <a:gd name="T0" fmla="*/ 0 w 241"/>
                  <a:gd name="T1" fmla="*/ 241 h 1190"/>
                  <a:gd name="T2" fmla="*/ 0 w 241"/>
                  <a:gd name="T3" fmla="*/ 956 h 1190"/>
                  <a:gd name="T4" fmla="*/ 241 w 241"/>
                  <a:gd name="T5" fmla="*/ 1190 h 1190"/>
                  <a:gd name="T6" fmla="*/ 241 w 241"/>
                  <a:gd name="T7" fmla="*/ 0 h 1190"/>
                  <a:gd name="T8" fmla="*/ 0 w 241"/>
                  <a:gd name="T9" fmla="*/ 241 h 1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190">
                    <a:moveTo>
                      <a:pt x="0" y="241"/>
                    </a:moveTo>
                    <a:lnTo>
                      <a:pt x="0" y="956"/>
                    </a:lnTo>
                    <a:lnTo>
                      <a:pt x="241" y="1190"/>
                    </a:lnTo>
                    <a:lnTo>
                      <a:pt x="241" y="0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37"/>
              <p:cNvSpPr>
                <a:spLocks noChangeArrowheads="1"/>
              </p:cNvSpPr>
              <p:nvPr/>
            </p:nvSpPr>
            <p:spPr bwMode="auto">
              <a:xfrm>
                <a:off x="0" y="965"/>
                <a:ext cx="241" cy="72"/>
              </a:xfrm>
              <a:custGeom>
                <a:avLst/>
                <a:gdLst>
                  <a:gd name="T0" fmla="*/ 0 w 241"/>
                  <a:gd name="T1" fmla="*/ 0 h 72"/>
                  <a:gd name="T2" fmla="*/ 241 w 241"/>
                  <a:gd name="T3" fmla="*/ 0 h 72"/>
                  <a:gd name="T4" fmla="*/ 241 w 241"/>
                  <a:gd name="T5" fmla="*/ 72 h 72"/>
                  <a:gd name="T6" fmla="*/ 0 w 241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72">
                    <a:moveTo>
                      <a:pt x="0" y="0"/>
                    </a:moveTo>
                    <a:lnTo>
                      <a:pt x="241" y="0"/>
                    </a:lnTo>
                    <a:lnTo>
                      <a:pt x="241" y="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2" name="TextBox 91"/>
            <p:cNvSpPr>
              <a:spLocks noChangeArrowheads="1"/>
            </p:cNvSpPr>
            <p:nvPr/>
          </p:nvSpPr>
          <p:spPr bwMode="auto">
            <a:xfrm>
              <a:off x="2003864" y="436255"/>
              <a:ext cx="815009" cy="7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99">
                  <a:solidFill>
                    <a:schemeClr val="tx1">
                      <a:lumMod val="85000"/>
                      <a:lumOff val="15000"/>
                    </a:schemeClr>
                  </a:solidFill>
                  <a:latin typeface="Cassannet Bold" charset="0"/>
                  <a:cs typeface="Calibri" panose="020F0502020204030204" pitchFamily="34" charset="0"/>
                  <a:sym typeface="Calibri" panose="020F0502020204030204" pitchFamily="34" charset="0"/>
                </a:rPr>
                <a:t>01</a:t>
              </a:r>
              <a:endParaRPr lang="zh-CN" altLang="en-US" sz="2999">
                <a:solidFill>
                  <a:schemeClr val="tx1">
                    <a:lumMod val="85000"/>
                    <a:lumOff val="1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  <p:sp>
          <p:nvSpPr>
            <p:cNvPr id="13" name="TextBox 92"/>
            <p:cNvSpPr>
              <a:spLocks noChangeArrowheads="1"/>
            </p:cNvSpPr>
            <p:nvPr/>
          </p:nvSpPr>
          <p:spPr bwMode="auto">
            <a:xfrm>
              <a:off x="3304678" y="1727501"/>
              <a:ext cx="815009" cy="7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99">
                  <a:solidFill>
                    <a:schemeClr val="tx1">
                      <a:lumMod val="85000"/>
                      <a:lumOff val="15000"/>
                    </a:schemeClr>
                  </a:solidFill>
                  <a:latin typeface="Cassannet Bold" charset="0"/>
                  <a:cs typeface="Calibri" panose="020F0502020204030204" pitchFamily="34" charset="0"/>
                  <a:sym typeface="Calibri" panose="020F0502020204030204" pitchFamily="34" charset="0"/>
                </a:rPr>
                <a:t>02</a:t>
              </a:r>
              <a:endParaRPr lang="zh-CN" altLang="en-US" sz="2999">
                <a:solidFill>
                  <a:schemeClr val="tx1">
                    <a:lumMod val="85000"/>
                    <a:lumOff val="1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  <p:sp>
          <p:nvSpPr>
            <p:cNvPr id="14" name="TextBox 93"/>
            <p:cNvSpPr>
              <a:spLocks noChangeArrowheads="1"/>
            </p:cNvSpPr>
            <p:nvPr/>
          </p:nvSpPr>
          <p:spPr bwMode="auto">
            <a:xfrm>
              <a:off x="2003864" y="3021903"/>
              <a:ext cx="815009" cy="7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99">
                  <a:solidFill>
                    <a:schemeClr val="tx1">
                      <a:lumMod val="85000"/>
                      <a:lumOff val="15000"/>
                    </a:schemeClr>
                  </a:solidFill>
                  <a:latin typeface="Cassannet Bold" charset="0"/>
                  <a:cs typeface="Calibri" panose="020F0502020204030204" pitchFamily="34" charset="0"/>
                  <a:sym typeface="Calibri" panose="020F0502020204030204" pitchFamily="34" charset="0"/>
                </a:rPr>
                <a:t>03</a:t>
              </a:r>
              <a:endParaRPr lang="zh-CN" altLang="en-US" sz="2999">
                <a:solidFill>
                  <a:schemeClr val="tx1">
                    <a:lumMod val="85000"/>
                    <a:lumOff val="1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  <p:sp>
          <p:nvSpPr>
            <p:cNvPr id="15" name="TextBox 94"/>
            <p:cNvSpPr>
              <a:spLocks noChangeArrowheads="1"/>
            </p:cNvSpPr>
            <p:nvPr/>
          </p:nvSpPr>
          <p:spPr bwMode="auto">
            <a:xfrm>
              <a:off x="568375" y="1736710"/>
              <a:ext cx="815009" cy="7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99">
                  <a:solidFill>
                    <a:schemeClr val="tx1">
                      <a:lumMod val="85000"/>
                      <a:lumOff val="15000"/>
                    </a:schemeClr>
                  </a:solidFill>
                  <a:latin typeface="Cassannet Bold" charset="0"/>
                  <a:cs typeface="Calibri" panose="020F0502020204030204" pitchFamily="34" charset="0"/>
                  <a:sym typeface="Calibri" panose="020F0502020204030204" pitchFamily="34" charset="0"/>
                </a:rPr>
                <a:t>04</a:t>
              </a:r>
              <a:endParaRPr lang="zh-CN" altLang="en-US" sz="2999">
                <a:solidFill>
                  <a:schemeClr val="tx1">
                    <a:lumMod val="85000"/>
                    <a:lumOff val="15000"/>
                  </a:schemeClr>
                </a:solidFill>
                <a:latin typeface="Cassannet Bold" charset="0"/>
                <a:sym typeface="宋体" panose="02010600030101010101" pitchFamily="2" charset="-122"/>
              </a:endParaRPr>
            </a:p>
          </p:txBody>
        </p:sp>
        <p:sp>
          <p:nvSpPr>
            <p:cNvPr id="16" name="TextBox 95"/>
            <p:cNvSpPr>
              <a:spLocks noChangeArrowheads="1"/>
            </p:cNvSpPr>
            <p:nvPr/>
          </p:nvSpPr>
          <p:spPr bwMode="auto">
            <a:xfrm>
              <a:off x="1720503" y="933672"/>
              <a:ext cx="1183495" cy="369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rPr>
                <a:t>添加标题</a:t>
              </a:r>
            </a:p>
          </p:txBody>
        </p:sp>
        <p:sp>
          <p:nvSpPr>
            <p:cNvPr id="17" name="TextBox 96"/>
            <p:cNvSpPr>
              <a:spLocks noChangeArrowheads="1"/>
            </p:cNvSpPr>
            <p:nvPr/>
          </p:nvSpPr>
          <p:spPr bwMode="auto">
            <a:xfrm>
              <a:off x="3016647" y="2229816"/>
              <a:ext cx="1183495" cy="369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rPr>
                <a:t>添加标题</a:t>
              </a:r>
            </a:p>
          </p:txBody>
        </p:sp>
        <p:sp>
          <p:nvSpPr>
            <p:cNvPr id="18" name="TextBox 97"/>
            <p:cNvSpPr>
              <a:spLocks noChangeArrowheads="1"/>
            </p:cNvSpPr>
            <p:nvPr/>
          </p:nvSpPr>
          <p:spPr bwMode="auto">
            <a:xfrm>
              <a:off x="1720503" y="3525959"/>
              <a:ext cx="1183495" cy="369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rPr>
                <a:t>添加标题</a:t>
              </a:r>
            </a:p>
          </p:txBody>
        </p:sp>
        <p:sp>
          <p:nvSpPr>
            <p:cNvPr id="19" name="TextBox 98"/>
            <p:cNvSpPr>
              <a:spLocks noChangeArrowheads="1"/>
            </p:cNvSpPr>
            <p:nvPr/>
          </p:nvSpPr>
          <p:spPr bwMode="auto">
            <a:xfrm>
              <a:off x="352351" y="2229816"/>
              <a:ext cx="1183495" cy="369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黑体" panose="02010609060101010101" pitchFamily="49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865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  <p:bldP spid="5" grpId="0" bldLvl="0"/>
      <p:bldP spid="8" grpId="0" bldLvl="0"/>
      <p:bldP spid="9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28"/>
          <p:cNvSpPr txBox="1">
            <a:spLocks noChangeArrowheads="1"/>
          </p:cNvSpPr>
          <p:nvPr/>
        </p:nvSpPr>
        <p:spPr bwMode="auto">
          <a:xfrm>
            <a:off x="4055269" y="2107406"/>
            <a:ext cx="455295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4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4323160" y="2923363"/>
            <a:ext cx="45529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84673" y="1406129"/>
            <a:ext cx="2415778" cy="2415778"/>
            <a:chOff x="1184673" y="1406129"/>
            <a:chExt cx="2415778" cy="2415778"/>
          </a:xfrm>
        </p:grpSpPr>
        <p:sp>
          <p:nvSpPr>
            <p:cNvPr id="8" name="椭圆 7"/>
            <p:cNvSpPr/>
            <p:nvPr/>
          </p:nvSpPr>
          <p:spPr>
            <a:xfrm>
              <a:off x="1184673" y="1406129"/>
              <a:ext cx="2415778" cy="241577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0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25167" y="1550268"/>
              <a:ext cx="2134790" cy="212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055269" y="3680223"/>
            <a:ext cx="4633913" cy="11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83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7"/>
          <p:cNvGrpSpPr>
            <a:grpSpLocks/>
          </p:cNvGrpSpPr>
          <p:nvPr/>
        </p:nvGrpSpPr>
        <p:grpSpPr bwMode="auto">
          <a:xfrm rot="16200000">
            <a:off x="6083701" y="1279068"/>
            <a:ext cx="1431949" cy="1234357"/>
            <a:chOff x="0" y="0"/>
            <a:chExt cx="2232248" cy="1924352"/>
          </a:xfrm>
        </p:grpSpPr>
        <p:sp>
          <p:nvSpPr>
            <p:cNvPr id="5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2232248" cy="1924352"/>
            </a:xfrm>
            <a:prstGeom prst="hexagon">
              <a:avLst>
                <a:gd name="adj" fmla="val 28039"/>
                <a:gd name="vf" fmla="val 11547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20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8" name="椭圆​​ 40"/>
            <p:cNvSpPr>
              <a:spLocks noChangeArrowheads="1"/>
            </p:cNvSpPr>
            <p:nvPr/>
          </p:nvSpPr>
          <p:spPr bwMode="auto">
            <a:xfrm>
              <a:off x="249545" y="95597"/>
              <a:ext cx="1733158" cy="1733158"/>
            </a:xfrm>
            <a:prstGeom prst="ellipse">
              <a:avLst/>
            </a:prstGeom>
            <a:solidFill>
              <a:srgbClr val="5FCDEE"/>
            </a:solidFill>
            <a:ln w="38100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20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9" name="TextBox 8"/>
          <p:cNvSpPr>
            <a:spLocks noChangeArrowheads="1"/>
          </p:cNvSpPr>
          <p:nvPr/>
        </p:nvSpPr>
        <p:spPr bwMode="auto">
          <a:xfrm>
            <a:off x="6418993" y="2000399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6613391" y="1559982"/>
            <a:ext cx="373759" cy="342811"/>
            <a:chOff x="0" y="0"/>
            <a:chExt cx="330" cy="313"/>
          </a:xfrm>
        </p:grpSpPr>
        <p:sp>
          <p:nvSpPr>
            <p:cNvPr id="11" name="AutoShape 31"/>
            <p:cNvSpPr>
              <a:spLocks noChangeArrowheads="1"/>
            </p:cNvSpPr>
            <p:nvPr/>
          </p:nvSpPr>
          <p:spPr bwMode="auto">
            <a:xfrm>
              <a:off x="0" y="64"/>
              <a:ext cx="330" cy="249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61176"/>
              </a:srgbClr>
            </a:solidFill>
            <a:ln w="25400">
              <a:solidFill>
                <a:srgbClr val="FFFFFF">
                  <a:alpha val="87057"/>
                </a:srgbClr>
              </a:solidFill>
              <a:bevel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200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" name="AutoShape 32"/>
            <p:cNvSpPr>
              <a:spLocks noChangeArrowheads="1"/>
            </p:cNvSpPr>
            <p:nvPr/>
          </p:nvSpPr>
          <p:spPr bwMode="auto">
            <a:xfrm>
              <a:off x="100" y="0"/>
              <a:ext cx="122" cy="113"/>
            </a:xfrm>
            <a:custGeom>
              <a:avLst/>
              <a:gdLst>
                <a:gd name="T0" fmla="*/ 5400 w 21600"/>
                <a:gd name="T1" fmla="*/ 10800 h 21600"/>
                <a:gd name="T2" fmla="*/ 10800 w 21600"/>
                <a:gd name="T3" fmla="*/ 5400 h 21600"/>
                <a:gd name="T4" fmla="*/ 16200 w 21600"/>
                <a:gd name="T5" fmla="*/ 10799 h 21600"/>
                <a:gd name="T6" fmla="*/ 21600 w 21600"/>
                <a:gd name="T7" fmla="*/ 10800 h 21600"/>
                <a:gd name="T8" fmla="*/ 10800 w 21600"/>
                <a:gd name="T9" fmla="*/ 0 h 21600"/>
                <a:gd name="T10" fmla="*/ 0 w 21600"/>
                <a:gd name="T11" fmla="*/ 10800 h 21600"/>
                <a:gd name="T12" fmla="*/ 5400 w 21600"/>
                <a:gd name="T13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9"/>
          <p:cNvGrpSpPr>
            <a:grpSpLocks/>
          </p:cNvGrpSpPr>
          <p:nvPr/>
        </p:nvGrpSpPr>
        <p:grpSpPr bwMode="auto">
          <a:xfrm>
            <a:off x="6793129" y="2268220"/>
            <a:ext cx="1234356" cy="1431949"/>
            <a:chOff x="0" y="0"/>
            <a:chExt cx="1646238" cy="1909763"/>
          </a:xfrm>
        </p:grpSpPr>
        <p:sp>
          <p:nvSpPr>
            <p:cNvPr id="14" name="六边形 11"/>
            <p:cNvSpPr>
              <a:spLocks noChangeArrowheads="1"/>
            </p:cNvSpPr>
            <p:nvPr/>
          </p:nvSpPr>
          <p:spPr bwMode="auto">
            <a:xfrm rot="-5400000">
              <a:off x="-131763" y="131763"/>
              <a:ext cx="1909763" cy="1646238"/>
            </a:xfrm>
            <a:prstGeom prst="hexagon">
              <a:avLst>
                <a:gd name="adj" fmla="val 28041"/>
                <a:gd name="vf" fmla="val 11547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​​ 38"/>
            <p:cNvSpPr>
              <a:spLocks noChangeArrowheads="1"/>
            </p:cNvSpPr>
            <p:nvPr/>
          </p:nvSpPr>
          <p:spPr bwMode="auto">
            <a:xfrm rot="-5400000">
              <a:off x="80960" y="214312"/>
              <a:ext cx="1484313" cy="1481138"/>
            </a:xfrm>
            <a:prstGeom prst="ellipse">
              <a:avLst/>
            </a:prstGeom>
            <a:solidFill>
              <a:srgbClr val="5FCDEE"/>
            </a:solidFill>
            <a:ln w="38100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6" name="TextBox 12"/>
          <p:cNvSpPr>
            <a:spLocks noChangeArrowheads="1"/>
          </p:cNvSpPr>
          <p:nvPr/>
        </p:nvSpPr>
        <p:spPr bwMode="auto">
          <a:xfrm>
            <a:off x="7056406" y="3045496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" name="组合 14"/>
          <p:cNvGrpSpPr>
            <a:grpSpLocks/>
          </p:cNvGrpSpPr>
          <p:nvPr/>
        </p:nvGrpSpPr>
        <p:grpSpPr bwMode="auto">
          <a:xfrm>
            <a:off x="7229974" y="2606270"/>
            <a:ext cx="380901" cy="372568"/>
            <a:chOff x="0" y="0"/>
            <a:chExt cx="509582" cy="497447"/>
          </a:xfrm>
        </p:grpSpPr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0" y="0"/>
              <a:ext cx="509582" cy="494064"/>
            </a:xfrm>
            <a:prstGeom prst="ellipse">
              <a:avLst/>
            </a:prstGeom>
            <a:solidFill>
              <a:srgbClr val="FFFFFF">
                <a:alpha val="47058"/>
              </a:srgbClr>
            </a:solidFill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256536" y="0"/>
              <a:ext cx="1" cy="490680"/>
            </a:xfrm>
            <a:prstGeom prst="line">
              <a:avLst/>
            </a:pr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0" y="245339"/>
              <a:ext cx="509582" cy="1"/>
            </a:xfrm>
            <a:prstGeom prst="line">
              <a:avLst/>
            </a:pr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 noChangeArrowheads="1"/>
            </p:cNvSpPr>
            <p:nvPr/>
          </p:nvSpPr>
          <p:spPr bwMode="auto">
            <a:xfrm>
              <a:off x="290857" y="3383"/>
              <a:ext cx="105872" cy="487296"/>
            </a:xfrm>
            <a:custGeom>
              <a:avLst/>
              <a:gdLst>
                <a:gd name="T0" fmla="*/ 0 w 182"/>
                <a:gd name="T1" fmla="*/ 0 h 864"/>
                <a:gd name="T2" fmla="*/ 182 w 182"/>
                <a:gd name="T3" fmla="*/ 435 h 864"/>
                <a:gd name="T4" fmla="*/ 6 w 182"/>
                <a:gd name="T5" fmla="*/ 86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" h="864">
                  <a:moveTo>
                    <a:pt x="0" y="0"/>
                  </a:moveTo>
                  <a:cubicBezTo>
                    <a:pt x="59" y="89"/>
                    <a:pt x="182" y="177"/>
                    <a:pt x="182" y="435"/>
                  </a:cubicBezTo>
                  <a:cubicBezTo>
                    <a:pt x="182" y="693"/>
                    <a:pt x="70" y="800"/>
                    <a:pt x="6" y="864"/>
                  </a:cubicBezTo>
                </a:path>
              </a:pathLst>
            </a:cu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9"/>
            <p:cNvSpPr>
              <a:spLocks noChangeArrowheads="1"/>
            </p:cNvSpPr>
            <p:nvPr/>
          </p:nvSpPr>
          <p:spPr bwMode="auto">
            <a:xfrm>
              <a:off x="118088" y="6767"/>
              <a:ext cx="114598" cy="490680"/>
            </a:xfrm>
            <a:custGeom>
              <a:avLst/>
              <a:gdLst>
                <a:gd name="T0" fmla="*/ 167 w 197"/>
                <a:gd name="T1" fmla="*/ 0 h 870"/>
                <a:gd name="T2" fmla="*/ 0 w 197"/>
                <a:gd name="T3" fmla="*/ 436 h 870"/>
                <a:gd name="T4" fmla="*/ 197 w 197"/>
                <a:gd name="T5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20"/>
            <p:cNvSpPr>
              <a:spLocks noChangeArrowheads="1"/>
            </p:cNvSpPr>
            <p:nvPr/>
          </p:nvSpPr>
          <p:spPr bwMode="auto">
            <a:xfrm rot="5400000">
              <a:off x="215663" y="198384"/>
              <a:ext cx="64296" cy="379860"/>
            </a:xfrm>
            <a:custGeom>
              <a:avLst/>
              <a:gdLst>
                <a:gd name="T0" fmla="*/ 167 w 197"/>
                <a:gd name="T1" fmla="*/ 0 h 870"/>
                <a:gd name="T2" fmla="*/ 0 w 197"/>
                <a:gd name="T3" fmla="*/ 436 h 870"/>
                <a:gd name="T4" fmla="*/ 197 w 197"/>
                <a:gd name="T5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21"/>
            <p:cNvSpPr>
              <a:spLocks noChangeArrowheads="1"/>
            </p:cNvSpPr>
            <p:nvPr/>
          </p:nvSpPr>
          <p:spPr bwMode="auto">
            <a:xfrm rot="16200000" flipV="1">
              <a:off x="220316" y="-85308"/>
              <a:ext cx="64296" cy="379860"/>
            </a:xfrm>
            <a:custGeom>
              <a:avLst/>
              <a:gdLst>
                <a:gd name="T0" fmla="*/ 167 w 197"/>
                <a:gd name="T1" fmla="*/ 0 h 870"/>
                <a:gd name="T2" fmla="*/ 0 w 197"/>
                <a:gd name="T3" fmla="*/ 436 h 870"/>
                <a:gd name="T4" fmla="*/ 197 w 197"/>
                <a:gd name="T5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25400">
              <a:solidFill>
                <a:srgbClr val="FFFFFF">
                  <a:alpha val="78038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15"/>
          <p:cNvGrpSpPr>
            <a:grpSpLocks/>
          </p:cNvGrpSpPr>
          <p:nvPr/>
        </p:nvGrpSpPr>
        <p:grpSpPr bwMode="auto">
          <a:xfrm rot="16200000">
            <a:off x="6087272" y="3452584"/>
            <a:ext cx="1431949" cy="1234356"/>
            <a:chOff x="0" y="0"/>
            <a:chExt cx="2232248" cy="1924352"/>
          </a:xfrm>
        </p:grpSpPr>
        <p:sp>
          <p:nvSpPr>
            <p:cNvPr id="26" name="六边形 23"/>
            <p:cNvSpPr>
              <a:spLocks noChangeArrowheads="1"/>
            </p:cNvSpPr>
            <p:nvPr/>
          </p:nvSpPr>
          <p:spPr bwMode="auto">
            <a:xfrm>
              <a:off x="1" y="-296"/>
              <a:ext cx="2232248" cy="1924648"/>
            </a:xfrm>
            <a:prstGeom prst="hexagon">
              <a:avLst>
                <a:gd name="adj" fmla="val 28040"/>
                <a:gd name="vf" fmla="val 115470"/>
              </a:avLst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​​ 36"/>
            <p:cNvSpPr>
              <a:spLocks noChangeArrowheads="1"/>
            </p:cNvSpPr>
            <p:nvPr/>
          </p:nvSpPr>
          <p:spPr bwMode="auto">
            <a:xfrm>
              <a:off x="248647" y="96214"/>
              <a:ext cx="1734956" cy="1731626"/>
            </a:xfrm>
            <a:prstGeom prst="ellipse">
              <a:avLst/>
            </a:prstGeom>
            <a:solidFill>
              <a:srgbClr val="5FCDEE"/>
            </a:solidFill>
            <a:ln w="38100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8" name="TextBox 16"/>
          <p:cNvSpPr>
            <a:spLocks noChangeArrowheads="1"/>
          </p:cNvSpPr>
          <p:nvPr/>
        </p:nvSpPr>
        <p:spPr bwMode="auto">
          <a:xfrm>
            <a:off x="6422564" y="4122731"/>
            <a:ext cx="7232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sz="105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Group 22"/>
          <p:cNvGrpSpPr>
            <a:grpSpLocks/>
          </p:cNvGrpSpPr>
          <p:nvPr/>
        </p:nvGrpSpPr>
        <p:grpSpPr bwMode="auto">
          <a:xfrm>
            <a:off x="6643149" y="3731117"/>
            <a:ext cx="332098" cy="276153"/>
            <a:chOff x="0" y="0"/>
            <a:chExt cx="294" cy="252"/>
          </a:xfrm>
        </p:grpSpPr>
        <p:sp>
          <p:nvSpPr>
            <p:cNvPr id="30" name="AutoShape 23"/>
            <p:cNvSpPr>
              <a:spLocks noChangeArrowheads="1"/>
            </p:cNvSpPr>
            <p:nvPr/>
          </p:nvSpPr>
          <p:spPr bwMode="auto">
            <a:xfrm>
              <a:off x="60" y="0"/>
              <a:ext cx="176" cy="176"/>
            </a:xfrm>
            <a:prstGeom prst="roundRect">
              <a:avLst>
                <a:gd name="adj" fmla="val 6250"/>
              </a:avLst>
            </a:prstGeom>
            <a:solidFill>
              <a:srgbClr val="FFFFFF">
                <a:alpha val="50195"/>
              </a:srgbClr>
            </a:solidFill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" name="AutoShape 24"/>
            <p:cNvSpPr>
              <a:spLocks noChangeArrowheads="1"/>
            </p:cNvSpPr>
            <p:nvPr/>
          </p:nvSpPr>
          <p:spPr bwMode="auto">
            <a:xfrm>
              <a:off x="0" y="174"/>
              <a:ext cx="294" cy="78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50195"/>
              </a:srgbClr>
            </a:solidFill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" name="Line 25"/>
            <p:cNvSpPr>
              <a:spLocks noChangeShapeType="1"/>
            </p:cNvSpPr>
            <p:nvPr/>
          </p:nvSpPr>
          <p:spPr bwMode="auto">
            <a:xfrm flipH="1">
              <a:off x="207" y="213"/>
              <a:ext cx="45" cy="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26"/>
            <p:cNvSpPr>
              <a:spLocks noChangeShapeType="1"/>
            </p:cNvSpPr>
            <p:nvPr/>
          </p:nvSpPr>
          <p:spPr bwMode="auto">
            <a:xfrm flipH="1">
              <a:off x="119" y="55"/>
              <a:ext cx="73" cy="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27"/>
            <p:cNvSpPr>
              <a:spLocks noChangeShapeType="1"/>
            </p:cNvSpPr>
            <p:nvPr/>
          </p:nvSpPr>
          <p:spPr bwMode="auto">
            <a:xfrm flipH="1">
              <a:off x="147" y="81"/>
              <a:ext cx="45" cy="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28"/>
            <p:cNvSpPr>
              <a:spLocks noChangeShapeType="1"/>
            </p:cNvSpPr>
            <p:nvPr/>
          </p:nvSpPr>
          <p:spPr bwMode="auto">
            <a:xfrm flipH="1">
              <a:off x="160" y="130"/>
              <a:ext cx="32" cy="1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3"/>
          <p:cNvGrpSpPr>
            <a:grpSpLocks/>
          </p:cNvGrpSpPr>
          <p:nvPr/>
        </p:nvGrpSpPr>
        <p:grpSpPr bwMode="auto">
          <a:xfrm>
            <a:off x="1499798" y="1346917"/>
            <a:ext cx="5293331" cy="2846648"/>
            <a:chOff x="0" y="0"/>
            <a:chExt cx="7059971" cy="3796931"/>
          </a:xfrm>
        </p:grpSpPr>
        <p:sp>
          <p:nvSpPr>
            <p:cNvPr id="37" name="直接连接符​​ 6"/>
            <p:cNvSpPr>
              <a:spLocks noChangeShapeType="1"/>
            </p:cNvSpPr>
            <p:nvPr/>
          </p:nvSpPr>
          <p:spPr bwMode="auto">
            <a:xfrm>
              <a:off x="1649425" y="268759"/>
              <a:ext cx="4596159" cy="1"/>
            </a:xfrm>
            <a:prstGeom prst="line">
              <a:avLst/>
            </a:prstGeom>
            <a:noFill/>
            <a:ln w="57150">
              <a:solidFill>
                <a:srgbClr val="5FCDEE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矩形​​ 9"/>
            <p:cNvSpPr>
              <a:spLocks noChangeArrowheads="1"/>
            </p:cNvSpPr>
            <p:nvPr/>
          </p:nvSpPr>
          <p:spPr bwMode="auto">
            <a:xfrm>
              <a:off x="209265" y="0"/>
              <a:ext cx="2232025" cy="269875"/>
            </a:xfrm>
            <a:prstGeom prst="rect">
              <a:avLst/>
            </a:prstGeom>
            <a:solidFill>
              <a:srgbClr val="5FCDEE"/>
            </a:solidFill>
            <a:ln w="57150">
              <a:solidFill>
                <a:srgbClr val="5FCDEE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chemeClr val="bg1"/>
                  </a:solidFill>
                  <a:latin typeface="方正黑体简体" pitchFamily="65" charset="-122"/>
                  <a:ea typeface="方正黑体简体" pitchFamily="65" charset="-122"/>
                  <a:sym typeface="方正黑体简体" pitchFamily="65" charset="-122"/>
                </a:rPr>
                <a:t>点击此处添加标题</a:t>
              </a:r>
            </a:p>
          </p:txBody>
        </p:sp>
        <p:sp>
          <p:nvSpPr>
            <p:cNvPr id="39" name="直接连接符​​ 10"/>
            <p:cNvSpPr>
              <a:spLocks noChangeShapeType="1"/>
            </p:cNvSpPr>
            <p:nvPr/>
          </p:nvSpPr>
          <p:spPr bwMode="auto">
            <a:xfrm>
              <a:off x="2297497" y="1701489"/>
              <a:ext cx="4762474" cy="6370"/>
            </a:xfrm>
            <a:prstGeom prst="line">
              <a:avLst/>
            </a:prstGeom>
            <a:noFill/>
            <a:ln w="57150">
              <a:solidFill>
                <a:srgbClr val="5FCDEE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矩形​​ 13"/>
            <p:cNvSpPr>
              <a:spLocks noChangeArrowheads="1"/>
            </p:cNvSpPr>
            <p:nvPr/>
          </p:nvSpPr>
          <p:spPr bwMode="auto">
            <a:xfrm>
              <a:off x="425289" y="1431633"/>
              <a:ext cx="2232025" cy="269875"/>
            </a:xfrm>
            <a:prstGeom prst="rect">
              <a:avLst/>
            </a:prstGeom>
            <a:solidFill>
              <a:srgbClr val="5FCDEE"/>
            </a:solidFill>
            <a:ln w="57150">
              <a:solidFill>
                <a:srgbClr val="5FCDEE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chemeClr val="bg1"/>
                  </a:solidFill>
                  <a:latin typeface="方正黑体简体" pitchFamily="65" charset="-122"/>
                  <a:ea typeface="方正黑体简体" pitchFamily="65" charset="-122"/>
                  <a:sym typeface="方正黑体简体" pitchFamily="65" charset="-122"/>
                </a:rPr>
                <a:t>点击此处添加标题</a:t>
              </a:r>
              <a:endParaRPr lang="zh-CN" altLang="en-US"/>
            </a:p>
          </p:txBody>
        </p:sp>
        <p:sp>
          <p:nvSpPr>
            <p:cNvPr id="41" name="直接连接符​​ 14"/>
            <p:cNvSpPr>
              <a:spLocks noChangeShapeType="1"/>
            </p:cNvSpPr>
            <p:nvPr/>
          </p:nvSpPr>
          <p:spPr bwMode="auto">
            <a:xfrm>
              <a:off x="1721433" y="3167534"/>
              <a:ext cx="4528913" cy="1"/>
            </a:xfrm>
            <a:prstGeom prst="line">
              <a:avLst/>
            </a:prstGeom>
            <a:noFill/>
            <a:ln w="57150">
              <a:solidFill>
                <a:srgbClr val="5FCDEE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矩形​​ 17"/>
            <p:cNvSpPr>
              <a:spLocks noChangeArrowheads="1"/>
            </p:cNvSpPr>
            <p:nvPr/>
          </p:nvSpPr>
          <p:spPr bwMode="auto">
            <a:xfrm>
              <a:off x="0" y="2888958"/>
              <a:ext cx="2232025" cy="269875"/>
            </a:xfrm>
            <a:prstGeom prst="rect">
              <a:avLst/>
            </a:prstGeom>
            <a:solidFill>
              <a:srgbClr val="5FCDEE"/>
            </a:solidFill>
            <a:ln w="57150">
              <a:solidFill>
                <a:srgbClr val="5FCDEE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1">
                  <a:solidFill>
                    <a:schemeClr val="bg1"/>
                  </a:solidFill>
                  <a:latin typeface="方正黑体简体" pitchFamily="65" charset="-122"/>
                  <a:ea typeface="方正黑体简体" pitchFamily="65" charset="-122"/>
                  <a:sym typeface="方正黑体简体" pitchFamily="65" charset="-122"/>
                </a:rPr>
                <a:t>点击此处添加标题</a:t>
              </a:r>
              <a:endParaRPr lang="zh-CN" altLang="en-US"/>
            </a:p>
          </p:txBody>
        </p:sp>
        <p:sp>
          <p:nvSpPr>
            <p:cNvPr id="43" name="TextBox 40"/>
            <p:cNvSpPr>
              <a:spLocks noChangeArrowheads="1"/>
            </p:cNvSpPr>
            <p:nvPr/>
          </p:nvSpPr>
          <p:spPr bwMode="auto">
            <a:xfrm>
              <a:off x="569305" y="470083"/>
              <a:ext cx="5412190" cy="408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41"/>
            <p:cNvSpPr>
              <a:spLocks noChangeArrowheads="1"/>
            </p:cNvSpPr>
            <p:nvPr/>
          </p:nvSpPr>
          <p:spPr bwMode="auto">
            <a:xfrm>
              <a:off x="713321" y="1957240"/>
              <a:ext cx="5772230" cy="408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2"/>
            <p:cNvSpPr>
              <a:spLocks noChangeArrowheads="1"/>
            </p:cNvSpPr>
            <p:nvPr/>
          </p:nvSpPr>
          <p:spPr bwMode="auto">
            <a:xfrm>
              <a:off x="425290" y="3388548"/>
              <a:ext cx="5652246" cy="408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r>
                <a:rPr lang="en-US" altLang="zh-CN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</a:t>
              </a:r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31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/>
      <p:bldP spid="16" grpId="0" bldLvl="0"/>
      <p:bldP spid="28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Freeform 5"/>
          <p:cNvSpPr>
            <a:spLocks noChangeArrowheads="1"/>
          </p:cNvSpPr>
          <p:nvPr/>
        </p:nvSpPr>
        <p:spPr bwMode="auto">
          <a:xfrm>
            <a:off x="5231435" y="1983735"/>
            <a:ext cx="199973" cy="327337"/>
          </a:xfrm>
          <a:custGeom>
            <a:avLst/>
            <a:gdLst>
              <a:gd name="T0" fmla="*/ 10 w 21"/>
              <a:gd name="T1" fmla="*/ 35 h 35"/>
              <a:gd name="T2" fmla="*/ 21 w 21"/>
              <a:gd name="T3" fmla="*/ 0 h 35"/>
              <a:gd name="T4" fmla="*/ 0 w 21"/>
              <a:gd name="T5" fmla="*/ 0 h 35"/>
              <a:gd name="T6" fmla="*/ 10 w 21"/>
              <a:gd name="T7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10" y="35"/>
                </a:moveTo>
                <a:cubicBezTo>
                  <a:pt x="10" y="35"/>
                  <a:pt x="14" y="11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6" y="11"/>
                  <a:pt x="10" y="35"/>
                  <a:pt x="10" y="3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7" name="Freeform 6"/>
          <p:cNvSpPr>
            <a:spLocks noChangeArrowheads="1"/>
          </p:cNvSpPr>
          <p:nvPr/>
        </p:nvSpPr>
        <p:spPr bwMode="auto">
          <a:xfrm>
            <a:off x="1449804" y="2574131"/>
            <a:ext cx="207115" cy="319004"/>
          </a:xfrm>
          <a:custGeom>
            <a:avLst/>
            <a:gdLst>
              <a:gd name="T0" fmla="*/ 11 w 22"/>
              <a:gd name="T1" fmla="*/ 34 h 34"/>
              <a:gd name="T2" fmla="*/ 22 w 22"/>
              <a:gd name="T3" fmla="*/ 0 h 34"/>
              <a:gd name="T4" fmla="*/ 0 w 22"/>
              <a:gd name="T5" fmla="*/ 0 h 34"/>
              <a:gd name="T6" fmla="*/ 11 w 22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34">
                <a:moveTo>
                  <a:pt x="11" y="34"/>
                </a:moveTo>
                <a:cubicBezTo>
                  <a:pt x="11" y="34"/>
                  <a:pt x="15" y="10"/>
                  <a:pt x="22" y="0"/>
                </a:cubicBezTo>
                <a:cubicBezTo>
                  <a:pt x="0" y="0"/>
                  <a:pt x="0" y="0"/>
                  <a:pt x="0" y="0"/>
                </a:cubicBezTo>
                <a:cubicBezTo>
                  <a:pt x="6" y="10"/>
                  <a:pt x="11" y="34"/>
                  <a:pt x="11" y="3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8" name="Freeform 7"/>
          <p:cNvSpPr>
            <a:spLocks noChangeArrowheads="1"/>
          </p:cNvSpPr>
          <p:nvPr/>
        </p:nvSpPr>
        <p:spPr bwMode="auto">
          <a:xfrm>
            <a:off x="2521088" y="2095624"/>
            <a:ext cx="207115" cy="328527"/>
          </a:xfrm>
          <a:custGeom>
            <a:avLst/>
            <a:gdLst>
              <a:gd name="T0" fmla="*/ 11 w 22"/>
              <a:gd name="T1" fmla="*/ 35 h 35"/>
              <a:gd name="T2" fmla="*/ 22 w 22"/>
              <a:gd name="T3" fmla="*/ 0 h 35"/>
              <a:gd name="T4" fmla="*/ 0 w 22"/>
              <a:gd name="T5" fmla="*/ 0 h 35"/>
              <a:gd name="T6" fmla="*/ 11 w 22"/>
              <a:gd name="T7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35">
                <a:moveTo>
                  <a:pt x="11" y="35"/>
                </a:moveTo>
                <a:cubicBezTo>
                  <a:pt x="11" y="35"/>
                  <a:pt x="15" y="11"/>
                  <a:pt x="22" y="0"/>
                </a:cubicBezTo>
                <a:cubicBezTo>
                  <a:pt x="0" y="0"/>
                  <a:pt x="0" y="0"/>
                  <a:pt x="0" y="0"/>
                </a:cubicBezTo>
                <a:cubicBezTo>
                  <a:pt x="6" y="11"/>
                  <a:pt x="11" y="35"/>
                  <a:pt x="11" y="3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49" name="组合 5"/>
          <p:cNvGrpSpPr>
            <a:grpSpLocks/>
          </p:cNvGrpSpPr>
          <p:nvPr/>
        </p:nvGrpSpPr>
        <p:grpSpPr bwMode="auto">
          <a:xfrm>
            <a:off x="889166" y="2330117"/>
            <a:ext cx="4542242" cy="1991397"/>
            <a:chOff x="0" y="0"/>
            <a:chExt cx="6057214" cy="2655981"/>
          </a:xfrm>
          <a:solidFill>
            <a:srgbClr val="5FCDEE"/>
          </a:solidFill>
        </p:grpSpPr>
        <p:sp>
          <p:nvSpPr>
            <p:cNvPr id="50" name="Freeform 8"/>
            <p:cNvSpPr>
              <a:spLocks noEditPoints="1" noChangeArrowheads="1"/>
            </p:cNvSpPr>
            <p:nvPr/>
          </p:nvSpPr>
          <p:spPr bwMode="auto">
            <a:xfrm>
              <a:off x="2326789" y="1515529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9"/>
            <p:cNvSpPr>
              <a:spLocks noEditPoints="1" noChangeArrowheads="1"/>
            </p:cNvSpPr>
            <p:nvPr/>
          </p:nvSpPr>
          <p:spPr bwMode="auto">
            <a:xfrm>
              <a:off x="4729222" y="1390965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0"/>
            <p:cNvSpPr>
              <a:spLocks noEditPoints="1" noChangeArrowheads="1"/>
            </p:cNvSpPr>
            <p:nvPr/>
          </p:nvSpPr>
          <p:spPr bwMode="auto">
            <a:xfrm>
              <a:off x="455273" y="1867076"/>
              <a:ext cx="253552" cy="249128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1"/>
            <p:cNvSpPr>
              <a:spLocks noEditPoints="1" noChangeArrowheads="1"/>
            </p:cNvSpPr>
            <p:nvPr/>
          </p:nvSpPr>
          <p:spPr bwMode="auto">
            <a:xfrm>
              <a:off x="1517106" y="1140452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2"/>
            <p:cNvSpPr>
              <a:spLocks noEditPoints="1" noChangeArrowheads="1"/>
            </p:cNvSpPr>
            <p:nvPr/>
          </p:nvSpPr>
          <p:spPr bwMode="auto">
            <a:xfrm>
              <a:off x="3553921" y="1002048"/>
              <a:ext cx="252150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6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13"/>
            <p:cNvSpPr>
              <a:spLocks noEditPoints="1" noChangeArrowheads="1"/>
            </p:cNvSpPr>
            <p:nvPr/>
          </p:nvSpPr>
          <p:spPr bwMode="auto">
            <a:xfrm>
              <a:off x="5791055" y="0"/>
              <a:ext cx="266159" cy="250512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4 h 20"/>
                <a:gd name="T12" fmla="*/ 5 w 21"/>
                <a:gd name="T13" fmla="*/ 10 h 20"/>
                <a:gd name="T14" fmla="*/ 11 w 21"/>
                <a:gd name="T15" fmla="*/ 16 h 20"/>
                <a:gd name="T16" fmla="*/ 16 w 21"/>
                <a:gd name="T17" fmla="*/ 10 h 20"/>
                <a:gd name="T18" fmla="*/ 11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0"/>
                    <a:pt x="11" y="20"/>
                  </a:cubicBezTo>
                  <a:close/>
                  <a:moveTo>
                    <a:pt x="11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1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4"/>
            <p:cNvSpPr>
              <a:spLocks noChangeArrowheads="1"/>
            </p:cNvSpPr>
            <p:nvPr/>
          </p:nvSpPr>
          <p:spPr bwMode="auto">
            <a:xfrm>
              <a:off x="0" y="2041465"/>
              <a:ext cx="518309" cy="614516"/>
            </a:xfrm>
            <a:custGeom>
              <a:avLst/>
              <a:gdLst>
                <a:gd name="T0" fmla="*/ 18 w 370"/>
                <a:gd name="T1" fmla="*/ 444 h 444"/>
                <a:gd name="T2" fmla="*/ 0 w 370"/>
                <a:gd name="T3" fmla="*/ 425 h 444"/>
                <a:gd name="T4" fmla="*/ 352 w 370"/>
                <a:gd name="T5" fmla="*/ 0 h 444"/>
                <a:gd name="T6" fmla="*/ 370 w 370"/>
                <a:gd name="T7" fmla="*/ 18 h 444"/>
                <a:gd name="T8" fmla="*/ 18 w 370"/>
                <a:gd name="T9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444">
                  <a:moveTo>
                    <a:pt x="18" y="444"/>
                  </a:moveTo>
                  <a:lnTo>
                    <a:pt x="0" y="425"/>
                  </a:lnTo>
                  <a:lnTo>
                    <a:pt x="352" y="0"/>
                  </a:lnTo>
                  <a:lnTo>
                    <a:pt x="370" y="18"/>
                  </a:lnTo>
                  <a:lnTo>
                    <a:pt x="18" y="4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5"/>
            <p:cNvSpPr>
              <a:spLocks noChangeArrowheads="1"/>
            </p:cNvSpPr>
            <p:nvPr/>
          </p:nvSpPr>
          <p:spPr bwMode="auto">
            <a:xfrm>
              <a:off x="658393" y="1289929"/>
              <a:ext cx="897936" cy="639428"/>
            </a:xfrm>
            <a:custGeom>
              <a:avLst/>
              <a:gdLst>
                <a:gd name="T0" fmla="*/ 18 w 641"/>
                <a:gd name="T1" fmla="*/ 462 h 462"/>
                <a:gd name="T2" fmla="*/ 0 w 641"/>
                <a:gd name="T3" fmla="*/ 444 h 462"/>
                <a:gd name="T4" fmla="*/ 631 w 641"/>
                <a:gd name="T5" fmla="*/ 0 h 462"/>
                <a:gd name="T6" fmla="*/ 641 w 641"/>
                <a:gd name="T7" fmla="*/ 18 h 462"/>
                <a:gd name="T8" fmla="*/ 18 w 641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462">
                  <a:moveTo>
                    <a:pt x="18" y="462"/>
                  </a:moveTo>
                  <a:lnTo>
                    <a:pt x="0" y="444"/>
                  </a:lnTo>
                  <a:lnTo>
                    <a:pt x="631" y="0"/>
                  </a:lnTo>
                  <a:lnTo>
                    <a:pt x="641" y="18"/>
                  </a:lnTo>
                  <a:lnTo>
                    <a:pt x="18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6"/>
            <p:cNvSpPr>
              <a:spLocks noChangeArrowheads="1"/>
            </p:cNvSpPr>
            <p:nvPr/>
          </p:nvSpPr>
          <p:spPr bwMode="auto">
            <a:xfrm>
              <a:off x="1732835" y="1265016"/>
              <a:ext cx="631777" cy="413830"/>
            </a:xfrm>
            <a:custGeom>
              <a:avLst/>
              <a:gdLst>
                <a:gd name="T0" fmla="*/ 442 w 451"/>
                <a:gd name="T1" fmla="*/ 299 h 299"/>
                <a:gd name="T2" fmla="*/ 0 w 451"/>
                <a:gd name="T3" fmla="*/ 27 h 299"/>
                <a:gd name="T4" fmla="*/ 9 w 451"/>
                <a:gd name="T5" fmla="*/ 0 h 299"/>
                <a:gd name="T6" fmla="*/ 451 w 451"/>
                <a:gd name="T7" fmla="*/ 272 h 299"/>
                <a:gd name="T8" fmla="*/ 442 w 451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299">
                  <a:moveTo>
                    <a:pt x="442" y="299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451" y="272"/>
                  </a:lnTo>
                  <a:lnTo>
                    <a:pt x="44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17"/>
            <p:cNvSpPr>
              <a:spLocks noChangeArrowheads="1"/>
            </p:cNvSpPr>
            <p:nvPr/>
          </p:nvSpPr>
          <p:spPr bwMode="auto">
            <a:xfrm>
              <a:off x="2542518" y="1127996"/>
              <a:ext cx="1049226" cy="538394"/>
            </a:xfrm>
            <a:custGeom>
              <a:avLst/>
              <a:gdLst>
                <a:gd name="T0" fmla="*/ 9 w 749"/>
                <a:gd name="T1" fmla="*/ 389 h 389"/>
                <a:gd name="T2" fmla="*/ 0 w 749"/>
                <a:gd name="T3" fmla="*/ 362 h 389"/>
                <a:gd name="T4" fmla="*/ 740 w 749"/>
                <a:gd name="T5" fmla="*/ 0 h 389"/>
                <a:gd name="T6" fmla="*/ 749 w 749"/>
                <a:gd name="T7" fmla="*/ 27 h 389"/>
                <a:gd name="T8" fmla="*/ 9 w 749"/>
                <a:gd name="T9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389">
                  <a:moveTo>
                    <a:pt x="9" y="389"/>
                  </a:moveTo>
                  <a:lnTo>
                    <a:pt x="0" y="362"/>
                  </a:lnTo>
                  <a:lnTo>
                    <a:pt x="740" y="0"/>
                  </a:lnTo>
                  <a:lnTo>
                    <a:pt x="749" y="27"/>
                  </a:lnTo>
                  <a:lnTo>
                    <a:pt x="9" y="3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18"/>
            <p:cNvSpPr>
              <a:spLocks noChangeArrowheads="1"/>
            </p:cNvSpPr>
            <p:nvPr/>
          </p:nvSpPr>
          <p:spPr bwMode="auto">
            <a:xfrm>
              <a:off x="3768249" y="1127996"/>
              <a:ext cx="998796" cy="437358"/>
            </a:xfrm>
            <a:custGeom>
              <a:avLst/>
              <a:gdLst>
                <a:gd name="T0" fmla="*/ 704 w 713"/>
                <a:gd name="T1" fmla="*/ 316 h 316"/>
                <a:gd name="T2" fmla="*/ 0 w 713"/>
                <a:gd name="T3" fmla="*/ 18 h 316"/>
                <a:gd name="T4" fmla="*/ 9 w 713"/>
                <a:gd name="T5" fmla="*/ 0 h 316"/>
                <a:gd name="T6" fmla="*/ 713 w 713"/>
                <a:gd name="T7" fmla="*/ 289 h 316"/>
                <a:gd name="T8" fmla="*/ 704 w 71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316">
                  <a:moveTo>
                    <a:pt x="704" y="316"/>
                  </a:moveTo>
                  <a:lnTo>
                    <a:pt x="0" y="18"/>
                  </a:lnTo>
                  <a:lnTo>
                    <a:pt x="9" y="0"/>
                  </a:lnTo>
                  <a:lnTo>
                    <a:pt x="713" y="289"/>
                  </a:lnTo>
                  <a:lnTo>
                    <a:pt x="704" y="3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9"/>
            <p:cNvSpPr>
              <a:spLocks noChangeArrowheads="1"/>
            </p:cNvSpPr>
            <p:nvPr/>
          </p:nvSpPr>
          <p:spPr bwMode="auto">
            <a:xfrm>
              <a:off x="4918335" y="175774"/>
              <a:ext cx="973581" cy="1314842"/>
            </a:xfrm>
            <a:custGeom>
              <a:avLst/>
              <a:gdLst>
                <a:gd name="T0" fmla="*/ 27 w 695"/>
                <a:gd name="T1" fmla="*/ 950 h 950"/>
                <a:gd name="T2" fmla="*/ 0 w 695"/>
                <a:gd name="T3" fmla="*/ 941 h 950"/>
                <a:gd name="T4" fmla="*/ 677 w 695"/>
                <a:gd name="T5" fmla="*/ 0 h 950"/>
                <a:gd name="T6" fmla="*/ 695 w 695"/>
                <a:gd name="T7" fmla="*/ 18 h 950"/>
                <a:gd name="T8" fmla="*/ 27 w 695"/>
                <a:gd name="T9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950">
                  <a:moveTo>
                    <a:pt x="27" y="950"/>
                  </a:moveTo>
                  <a:lnTo>
                    <a:pt x="0" y="941"/>
                  </a:lnTo>
                  <a:lnTo>
                    <a:pt x="677" y="0"/>
                  </a:lnTo>
                  <a:lnTo>
                    <a:pt x="695" y="18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18"/>
          <p:cNvGrpSpPr>
            <a:grpSpLocks/>
          </p:cNvGrpSpPr>
          <p:nvPr/>
        </p:nvGrpSpPr>
        <p:grpSpPr bwMode="auto">
          <a:xfrm>
            <a:off x="879644" y="2752678"/>
            <a:ext cx="4426781" cy="1211741"/>
            <a:chOff x="0" y="0"/>
            <a:chExt cx="5904522" cy="1616563"/>
          </a:xfrm>
          <a:solidFill>
            <a:srgbClr val="5FCDEE"/>
          </a:solidFill>
        </p:grpSpPr>
        <p:sp>
          <p:nvSpPr>
            <p:cNvPr id="63" name="Freeform 20"/>
            <p:cNvSpPr>
              <a:spLocks noEditPoints="1" noChangeArrowheads="1"/>
            </p:cNvSpPr>
            <p:nvPr/>
          </p:nvSpPr>
          <p:spPr bwMode="auto">
            <a:xfrm>
              <a:off x="771860" y="289265"/>
              <a:ext cx="252150" cy="262968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10 w 20"/>
                <a:gd name="T5" fmla="*/ 0 h 21"/>
                <a:gd name="T6" fmla="*/ 20 w 20"/>
                <a:gd name="T7" fmla="*/ 11 h 21"/>
                <a:gd name="T8" fmla="*/ 10 w 20"/>
                <a:gd name="T9" fmla="*/ 21 h 21"/>
                <a:gd name="T10" fmla="*/ 10 w 20"/>
                <a:gd name="T11" fmla="*/ 5 h 21"/>
                <a:gd name="T12" fmla="*/ 4 w 20"/>
                <a:gd name="T13" fmla="*/ 11 h 21"/>
                <a:gd name="T14" fmla="*/ 10 w 20"/>
                <a:gd name="T15" fmla="*/ 16 h 21"/>
                <a:gd name="T16" fmla="*/ 16 w 20"/>
                <a:gd name="T17" fmla="*/ 11 h 21"/>
                <a:gd name="T18" fmla="*/ 10 w 20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1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1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21"/>
            <p:cNvSpPr>
              <a:spLocks noEditPoints="1" noChangeArrowheads="1"/>
            </p:cNvSpPr>
            <p:nvPr/>
          </p:nvSpPr>
          <p:spPr bwMode="auto">
            <a:xfrm>
              <a:off x="1403638" y="1215191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22"/>
            <p:cNvSpPr>
              <a:spLocks noEditPoints="1" noChangeArrowheads="1"/>
            </p:cNvSpPr>
            <p:nvPr/>
          </p:nvSpPr>
          <p:spPr bwMode="auto">
            <a:xfrm>
              <a:off x="2288966" y="0"/>
              <a:ext cx="252150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23"/>
            <p:cNvSpPr>
              <a:spLocks noEditPoints="1" noChangeArrowheads="1"/>
            </p:cNvSpPr>
            <p:nvPr/>
          </p:nvSpPr>
          <p:spPr bwMode="auto">
            <a:xfrm>
              <a:off x="3224724" y="815202"/>
              <a:ext cx="252150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24"/>
            <p:cNvSpPr>
              <a:spLocks noEditPoints="1" noChangeArrowheads="1"/>
            </p:cNvSpPr>
            <p:nvPr/>
          </p:nvSpPr>
          <p:spPr bwMode="auto">
            <a:xfrm>
              <a:off x="4273950" y="38753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25"/>
            <p:cNvSpPr>
              <a:spLocks noEditPoints="1" noChangeArrowheads="1"/>
            </p:cNvSpPr>
            <p:nvPr/>
          </p:nvSpPr>
          <p:spPr bwMode="auto">
            <a:xfrm>
              <a:off x="5652372" y="388916"/>
              <a:ext cx="252150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26"/>
            <p:cNvSpPr>
              <a:spLocks noChangeArrowheads="1"/>
            </p:cNvSpPr>
            <p:nvPr/>
          </p:nvSpPr>
          <p:spPr bwMode="auto">
            <a:xfrm>
              <a:off x="0" y="488567"/>
              <a:ext cx="847506" cy="1127996"/>
            </a:xfrm>
            <a:custGeom>
              <a:avLst/>
              <a:gdLst>
                <a:gd name="T0" fmla="*/ 27 w 605"/>
                <a:gd name="T1" fmla="*/ 815 h 815"/>
                <a:gd name="T2" fmla="*/ 0 w 605"/>
                <a:gd name="T3" fmla="*/ 797 h 815"/>
                <a:gd name="T4" fmla="*/ 587 w 605"/>
                <a:gd name="T5" fmla="*/ 0 h 815"/>
                <a:gd name="T6" fmla="*/ 605 w 605"/>
                <a:gd name="T7" fmla="*/ 18 h 815"/>
                <a:gd name="T8" fmla="*/ 27 w 605"/>
                <a:gd name="T9" fmla="*/ 815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815">
                  <a:moveTo>
                    <a:pt x="27" y="815"/>
                  </a:moveTo>
                  <a:lnTo>
                    <a:pt x="0" y="797"/>
                  </a:lnTo>
                  <a:lnTo>
                    <a:pt x="587" y="0"/>
                  </a:lnTo>
                  <a:lnTo>
                    <a:pt x="605" y="18"/>
                  </a:lnTo>
                  <a:lnTo>
                    <a:pt x="27" y="8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27"/>
            <p:cNvSpPr>
              <a:spLocks noChangeArrowheads="1"/>
            </p:cNvSpPr>
            <p:nvPr/>
          </p:nvSpPr>
          <p:spPr bwMode="auto">
            <a:xfrm>
              <a:off x="973581" y="451199"/>
              <a:ext cx="505702" cy="826275"/>
            </a:xfrm>
            <a:custGeom>
              <a:avLst/>
              <a:gdLst>
                <a:gd name="T0" fmla="*/ 334 w 361"/>
                <a:gd name="T1" fmla="*/ 597 h 597"/>
                <a:gd name="T2" fmla="*/ 0 w 361"/>
                <a:gd name="T3" fmla="*/ 18 h 597"/>
                <a:gd name="T4" fmla="*/ 27 w 361"/>
                <a:gd name="T5" fmla="*/ 0 h 597"/>
                <a:gd name="T6" fmla="*/ 361 w 361"/>
                <a:gd name="T7" fmla="*/ 588 h 597"/>
                <a:gd name="T8" fmla="*/ 334 w 361"/>
                <a:gd name="T9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597">
                  <a:moveTo>
                    <a:pt x="334" y="597"/>
                  </a:moveTo>
                  <a:lnTo>
                    <a:pt x="0" y="18"/>
                  </a:lnTo>
                  <a:lnTo>
                    <a:pt x="27" y="0"/>
                  </a:lnTo>
                  <a:lnTo>
                    <a:pt x="361" y="588"/>
                  </a:lnTo>
                  <a:lnTo>
                    <a:pt x="334" y="5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28"/>
            <p:cNvSpPr>
              <a:spLocks noChangeArrowheads="1"/>
            </p:cNvSpPr>
            <p:nvPr/>
          </p:nvSpPr>
          <p:spPr bwMode="auto">
            <a:xfrm>
              <a:off x="1594151" y="188230"/>
              <a:ext cx="795675" cy="1101699"/>
            </a:xfrm>
            <a:custGeom>
              <a:avLst/>
              <a:gdLst>
                <a:gd name="T0" fmla="*/ 18 w 568"/>
                <a:gd name="T1" fmla="*/ 796 h 796"/>
                <a:gd name="T2" fmla="*/ 0 w 568"/>
                <a:gd name="T3" fmla="*/ 778 h 796"/>
                <a:gd name="T4" fmla="*/ 541 w 568"/>
                <a:gd name="T5" fmla="*/ 0 h 796"/>
                <a:gd name="T6" fmla="*/ 568 w 568"/>
                <a:gd name="T7" fmla="*/ 18 h 796"/>
                <a:gd name="T8" fmla="*/ 18 w 568"/>
                <a:gd name="T9" fmla="*/ 796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796">
                  <a:moveTo>
                    <a:pt x="18" y="796"/>
                  </a:moveTo>
                  <a:lnTo>
                    <a:pt x="0" y="778"/>
                  </a:lnTo>
                  <a:lnTo>
                    <a:pt x="541" y="0"/>
                  </a:lnTo>
                  <a:lnTo>
                    <a:pt x="568" y="18"/>
                  </a:lnTo>
                  <a:lnTo>
                    <a:pt x="18" y="7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29"/>
            <p:cNvSpPr>
              <a:spLocks noChangeArrowheads="1"/>
            </p:cNvSpPr>
            <p:nvPr/>
          </p:nvSpPr>
          <p:spPr bwMode="auto">
            <a:xfrm>
              <a:off x="2478078" y="188230"/>
              <a:ext cx="809683" cy="689254"/>
            </a:xfrm>
            <a:custGeom>
              <a:avLst/>
              <a:gdLst>
                <a:gd name="T0" fmla="*/ 560 w 578"/>
                <a:gd name="T1" fmla="*/ 498 h 498"/>
                <a:gd name="T2" fmla="*/ 0 w 578"/>
                <a:gd name="T3" fmla="*/ 18 h 498"/>
                <a:gd name="T4" fmla="*/ 18 w 578"/>
                <a:gd name="T5" fmla="*/ 0 h 498"/>
                <a:gd name="T6" fmla="*/ 578 w 578"/>
                <a:gd name="T7" fmla="*/ 480 h 498"/>
                <a:gd name="T8" fmla="*/ 560 w 578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498">
                  <a:moveTo>
                    <a:pt x="560" y="49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578" y="480"/>
                  </a:lnTo>
                  <a:lnTo>
                    <a:pt x="560" y="4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30"/>
            <p:cNvSpPr>
              <a:spLocks noChangeArrowheads="1"/>
            </p:cNvSpPr>
            <p:nvPr/>
          </p:nvSpPr>
          <p:spPr bwMode="auto">
            <a:xfrm>
              <a:off x="3439052" y="225599"/>
              <a:ext cx="910543" cy="714167"/>
            </a:xfrm>
            <a:custGeom>
              <a:avLst/>
              <a:gdLst>
                <a:gd name="T0" fmla="*/ 18 w 650"/>
                <a:gd name="T1" fmla="*/ 516 h 516"/>
                <a:gd name="T2" fmla="*/ 0 w 650"/>
                <a:gd name="T3" fmla="*/ 489 h 516"/>
                <a:gd name="T4" fmla="*/ 632 w 650"/>
                <a:gd name="T5" fmla="*/ 0 h 516"/>
                <a:gd name="T6" fmla="*/ 650 w 650"/>
                <a:gd name="T7" fmla="*/ 27 h 516"/>
                <a:gd name="T8" fmla="*/ 18 w 650"/>
                <a:gd name="T9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0" h="516">
                  <a:moveTo>
                    <a:pt x="18" y="516"/>
                  </a:moveTo>
                  <a:lnTo>
                    <a:pt x="0" y="489"/>
                  </a:lnTo>
                  <a:lnTo>
                    <a:pt x="632" y="0"/>
                  </a:lnTo>
                  <a:lnTo>
                    <a:pt x="650" y="27"/>
                  </a:lnTo>
                  <a:lnTo>
                    <a:pt x="18" y="5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31"/>
            <p:cNvSpPr>
              <a:spLocks noChangeArrowheads="1"/>
            </p:cNvSpPr>
            <p:nvPr/>
          </p:nvSpPr>
          <p:spPr bwMode="auto">
            <a:xfrm>
              <a:off x="4502286" y="163317"/>
              <a:ext cx="1187909" cy="350164"/>
            </a:xfrm>
            <a:custGeom>
              <a:avLst/>
              <a:gdLst>
                <a:gd name="T0" fmla="*/ 839 w 848"/>
                <a:gd name="T1" fmla="*/ 253 h 253"/>
                <a:gd name="T2" fmla="*/ 0 w 848"/>
                <a:gd name="T3" fmla="*/ 27 h 253"/>
                <a:gd name="T4" fmla="*/ 9 w 848"/>
                <a:gd name="T5" fmla="*/ 0 h 253"/>
                <a:gd name="T6" fmla="*/ 848 w 848"/>
                <a:gd name="T7" fmla="*/ 226 h 253"/>
                <a:gd name="T8" fmla="*/ 839 w 848"/>
                <a:gd name="T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8" h="253">
                  <a:moveTo>
                    <a:pt x="839" y="253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848" y="226"/>
                  </a:lnTo>
                  <a:lnTo>
                    <a:pt x="839" y="2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31"/>
          <p:cNvGrpSpPr>
            <a:grpSpLocks/>
          </p:cNvGrpSpPr>
          <p:nvPr/>
        </p:nvGrpSpPr>
        <p:grpSpPr bwMode="auto">
          <a:xfrm>
            <a:off x="898689" y="2480097"/>
            <a:ext cx="4911240" cy="1634302"/>
            <a:chOff x="0" y="0"/>
            <a:chExt cx="6550309" cy="2178485"/>
          </a:xfrm>
          <a:solidFill>
            <a:srgbClr val="5FCDEE"/>
          </a:solidFill>
        </p:grpSpPr>
        <p:sp>
          <p:nvSpPr>
            <p:cNvPr id="76" name="Freeform 32"/>
            <p:cNvSpPr>
              <a:spLocks noEditPoints="1" noChangeArrowheads="1"/>
            </p:cNvSpPr>
            <p:nvPr/>
          </p:nvSpPr>
          <p:spPr bwMode="auto">
            <a:xfrm>
              <a:off x="2150283" y="0"/>
              <a:ext cx="264758" cy="250512"/>
            </a:xfrm>
            <a:custGeom>
              <a:avLst/>
              <a:gdLst>
                <a:gd name="T0" fmla="*/ 10 w 21"/>
                <a:gd name="T1" fmla="*/ 20 h 20"/>
                <a:gd name="T2" fmla="*/ 0 w 21"/>
                <a:gd name="T3" fmla="*/ 10 h 20"/>
                <a:gd name="T4" fmla="*/ 10 w 21"/>
                <a:gd name="T5" fmla="*/ 0 h 20"/>
                <a:gd name="T6" fmla="*/ 21 w 21"/>
                <a:gd name="T7" fmla="*/ 10 h 20"/>
                <a:gd name="T8" fmla="*/ 10 w 21"/>
                <a:gd name="T9" fmla="*/ 20 h 20"/>
                <a:gd name="T10" fmla="*/ 10 w 21"/>
                <a:gd name="T11" fmla="*/ 4 h 20"/>
                <a:gd name="T12" fmla="*/ 5 w 21"/>
                <a:gd name="T13" fmla="*/ 10 h 20"/>
                <a:gd name="T14" fmla="*/ 10 w 21"/>
                <a:gd name="T15" fmla="*/ 16 h 20"/>
                <a:gd name="T16" fmla="*/ 16 w 21"/>
                <a:gd name="T17" fmla="*/ 10 h 20"/>
                <a:gd name="T18" fmla="*/ 10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33"/>
            <p:cNvSpPr>
              <a:spLocks noEditPoints="1" noChangeArrowheads="1"/>
            </p:cNvSpPr>
            <p:nvPr/>
          </p:nvSpPr>
          <p:spPr bwMode="auto">
            <a:xfrm>
              <a:off x="1214525" y="676797"/>
              <a:ext cx="252150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6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34"/>
            <p:cNvSpPr>
              <a:spLocks noEditPoints="1" noChangeArrowheads="1"/>
            </p:cNvSpPr>
            <p:nvPr/>
          </p:nvSpPr>
          <p:spPr bwMode="auto">
            <a:xfrm>
              <a:off x="2882920" y="701710"/>
              <a:ext cx="253552" cy="262968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0 h 21"/>
                <a:gd name="T4" fmla="*/ 10 w 20"/>
                <a:gd name="T5" fmla="*/ 0 h 21"/>
                <a:gd name="T6" fmla="*/ 20 w 20"/>
                <a:gd name="T7" fmla="*/ 10 h 21"/>
                <a:gd name="T8" fmla="*/ 10 w 20"/>
                <a:gd name="T9" fmla="*/ 21 h 21"/>
                <a:gd name="T10" fmla="*/ 10 w 20"/>
                <a:gd name="T11" fmla="*/ 5 h 21"/>
                <a:gd name="T12" fmla="*/ 4 w 20"/>
                <a:gd name="T13" fmla="*/ 10 h 21"/>
                <a:gd name="T14" fmla="*/ 10 w 20"/>
                <a:gd name="T15" fmla="*/ 16 h 21"/>
                <a:gd name="T16" fmla="*/ 16 w 20"/>
                <a:gd name="T17" fmla="*/ 10 h 21"/>
                <a:gd name="T18" fmla="*/ 10 w 20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4" y="21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35"/>
            <p:cNvSpPr>
              <a:spLocks noEditPoints="1" noChangeArrowheads="1"/>
            </p:cNvSpPr>
            <p:nvPr/>
          </p:nvSpPr>
          <p:spPr bwMode="auto">
            <a:xfrm>
              <a:off x="3906931" y="1139068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36"/>
            <p:cNvSpPr>
              <a:spLocks noEditPoints="1" noChangeArrowheads="1"/>
            </p:cNvSpPr>
            <p:nvPr/>
          </p:nvSpPr>
          <p:spPr bwMode="auto">
            <a:xfrm>
              <a:off x="4893119" y="188230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37"/>
            <p:cNvSpPr>
              <a:spLocks noEditPoints="1" noChangeArrowheads="1"/>
            </p:cNvSpPr>
            <p:nvPr/>
          </p:nvSpPr>
          <p:spPr bwMode="auto">
            <a:xfrm>
              <a:off x="6296757" y="188230"/>
              <a:ext cx="253552" cy="250512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38"/>
            <p:cNvSpPr>
              <a:spLocks noChangeArrowheads="1"/>
            </p:cNvSpPr>
            <p:nvPr/>
          </p:nvSpPr>
          <p:spPr bwMode="auto">
            <a:xfrm>
              <a:off x="0" y="863643"/>
              <a:ext cx="1290170" cy="1314842"/>
            </a:xfrm>
            <a:custGeom>
              <a:avLst/>
              <a:gdLst>
                <a:gd name="T0" fmla="*/ 27 w 921"/>
                <a:gd name="T1" fmla="*/ 950 h 950"/>
                <a:gd name="T2" fmla="*/ 0 w 921"/>
                <a:gd name="T3" fmla="*/ 932 h 950"/>
                <a:gd name="T4" fmla="*/ 903 w 921"/>
                <a:gd name="T5" fmla="*/ 0 h 950"/>
                <a:gd name="T6" fmla="*/ 921 w 921"/>
                <a:gd name="T7" fmla="*/ 19 h 950"/>
                <a:gd name="T8" fmla="*/ 27 w 921"/>
                <a:gd name="T9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1" h="950">
                  <a:moveTo>
                    <a:pt x="27" y="950"/>
                  </a:moveTo>
                  <a:lnTo>
                    <a:pt x="0" y="932"/>
                  </a:lnTo>
                  <a:lnTo>
                    <a:pt x="903" y="0"/>
                  </a:lnTo>
                  <a:lnTo>
                    <a:pt x="921" y="19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39"/>
            <p:cNvSpPr>
              <a:spLocks noChangeArrowheads="1"/>
            </p:cNvSpPr>
            <p:nvPr/>
          </p:nvSpPr>
          <p:spPr bwMode="auto">
            <a:xfrm>
              <a:off x="1403638" y="150860"/>
              <a:ext cx="797076" cy="588219"/>
            </a:xfrm>
            <a:custGeom>
              <a:avLst/>
              <a:gdLst>
                <a:gd name="T0" fmla="*/ 18 w 569"/>
                <a:gd name="T1" fmla="*/ 425 h 425"/>
                <a:gd name="T2" fmla="*/ 0 w 569"/>
                <a:gd name="T3" fmla="*/ 407 h 425"/>
                <a:gd name="T4" fmla="*/ 551 w 569"/>
                <a:gd name="T5" fmla="*/ 0 h 425"/>
                <a:gd name="T6" fmla="*/ 569 w 569"/>
                <a:gd name="T7" fmla="*/ 18 h 425"/>
                <a:gd name="T8" fmla="*/ 18 w 569"/>
                <a:gd name="T9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425">
                  <a:moveTo>
                    <a:pt x="18" y="425"/>
                  </a:moveTo>
                  <a:lnTo>
                    <a:pt x="0" y="407"/>
                  </a:lnTo>
                  <a:lnTo>
                    <a:pt x="551" y="0"/>
                  </a:lnTo>
                  <a:lnTo>
                    <a:pt x="569" y="18"/>
                  </a:lnTo>
                  <a:lnTo>
                    <a:pt x="18" y="4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40"/>
            <p:cNvSpPr>
              <a:spLocks noChangeArrowheads="1"/>
            </p:cNvSpPr>
            <p:nvPr/>
          </p:nvSpPr>
          <p:spPr bwMode="auto">
            <a:xfrm>
              <a:off x="2364611" y="150860"/>
              <a:ext cx="581347" cy="625588"/>
            </a:xfrm>
            <a:custGeom>
              <a:avLst/>
              <a:gdLst>
                <a:gd name="T0" fmla="*/ 397 w 415"/>
                <a:gd name="T1" fmla="*/ 452 h 452"/>
                <a:gd name="T2" fmla="*/ 0 w 415"/>
                <a:gd name="T3" fmla="*/ 27 h 452"/>
                <a:gd name="T4" fmla="*/ 18 w 415"/>
                <a:gd name="T5" fmla="*/ 0 h 452"/>
                <a:gd name="T6" fmla="*/ 415 w 415"/>
                <a:gd name="T7" fmla="*/ 434 h 452"/>
                <a:gd name="T8" fmla="*/ 397 w 415"/>
                <a:gd name="T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452">
                  <a:moveTo>
                    <a:pt x="397" y="452"/>
                  </a:moveTo>
                  <a:lnTo>
                    <a:pt x="0" y="27"/>
                  </a:lnTo>
                  <a:lnTo>
                    <a:pt x="18" y="0"/>
                  </a:lnTo>
                  <a:lnTo>
                    <a:pt x="415" y="434"/>
                  </a:lnTo>
                  <a:lnTo>
                    <a:pt x="397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41"/>
            <p:cNvSpPr>
              <a:spLocks noChangeArrowheads="1"/>
            </p:cNvSpPr>
            <p:nvPr/>
          </p:nvSpPr>
          <p:spPr bwMode="auto">
            <a:xfrm>
              <a:off x="3098649" y="851186"/>
              <a:ext cx="833498" cy="401373"/>
            </a:xfrm>
            <a:custGeom>
              <a:avLst/>
              <a:gdLst>
                <a:gd name="T0" fmla="*/ 586 w 595"/>
                <a:gd name="T1" fmla="*/ 290 h 290"/>
                <a:gd name="T2" fmla="*/ 0 w 595"/>
                <a:gd name="T3" fmla="*/ 28 h 290"/>
                <a:gd name="T4" fmla="*/ 9 w 595"/>
                <a:gd name="T5" fmla="*/ 0 h 290"/>
                <a:gd name="T6" fmla="*/ 595 w 595"/>
                <a:gd name="T7" fmla="*/ 263 h 290"/>
                <a:gd name="T8" fmla="*/ 586 w 595"/>
                <a:gd name="T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5" h="290">
                  <a:moveTo>
                    <a:pt x="586" y="290"/>
                  </a:moveTo>
                  <a:lnTo>
                    <a:pt x="0" y="28"/>
                  </a:lnTo>
                  <a:lnTo>
                    <a:pt x="9" y="0"/>
                  </a:lnTo>
                  <a:lnTo>
                    <a:pt x="595" y="263"/>
                  </a:lnTo>
                  <a:lnTo>
                    <a:pt x="586" y="2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42"/>
            <p:cNvSpPr>
              <a:spLocks noChangeArrowheads="1"/>
            </p:cNvSpPr>
            <p:nvPr/>
          </p:nvSpPr>
          <p:spPr bwMode="auto">
            <a:xfrm>
              <a:off x="4110052" y="362619"/>
              <a:ext cx="847506" cy="877484"/>
            </a:xfrm>
            <a:custGeom>
              <a:avLst/>
              <a:gdLst>
                <a:gd name="T0" fmla="*/ 27 w 605"/>
                <a:gd name="T1" fmla="*/ 634 h 634"/>
                <a:gd name="T2" fmla="*/ 0 w 605"/>
                <a:gd name="T3" fmla="*/ 616 h 634"/>
                <a:gd name="T4" fmla="*/ 586 w 605"/>
                <a:gd name="T5" fmla="*/ 0 h 634"/>
                <a:gd name="T6" fmla="*/ 605 w 605"/>
                <a:gd name="T7" fmla="*/ 19 h 634"/>
                <a:gd name="T8" fmla="*/ 27 w 605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634">
                  <a:moveTo>
                    <a:pt x="27" y="634"/>
                  </a:moveTo>
                  <a:lnTo>
                    <a:pt x="0" y="616"/>
                  </a:lnTo>
                  <a:lnTo>
                    <a:pt x="586" y="0"/>
                  </a:lnTo>
                  <a:lnTo>
                    <a:pt x="605" y="19"/>
                  </a:lnTo>
                  <a:lnTo>
                    <a:pt x="27" y="6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Rectangle 43"/>
            <p:cNvSpPr>
              <a:spLocks noChangeArrowheads="1"/>
            </p:cNvSpPr>
            <p:nvPr/>
          </p:nvSpPr>
          <p:spPr bwMode="auto">
            <a:xfrm>
              <a:off x="5121456" y="300337"/>
              <a:ext cx="1200517" cy="373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5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88" name="TextBox 45"/>
          <p:cNvSpPr>
            <a:spLocks noChangeArrowheads="1"/>
          </p:cNvSpPr>
          <p:nvPr/>
        </p:nvSpPr>
        <p:spPr bwMode="auto">
          <a:xfrm>
            <a:off x="1311728" y="2146808"/>
            <a:ext cx="752279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99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34</a:t>
            </a:r>
            <a:r>
              <a:rPr lang="en-US" altLang="zh-CN" sz="2099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 sz="2099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9" name="TextBox 46"/>
          <p:cNvSpPr>
            <a:spLocks noChangeArrowheads="1"/>
          </p:cNvSpPr>
          <p:nvPr/>
        </p:nvSpPr>
        <p:spPr bwMode="auto">
          <a:xfrm>
            <a:off x="5101690" y="1579027"/>
            <a:ext cx="799892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99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79</a:t>
            </a:r>
            <a:r>
              <a:rPr lang="en-US" altLang="zh-CN" sz="2099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 sz="2099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0" name="TextBox 47"/>
          <p:cNvSpPr>
            <a:spLocks noChangeArrowheads="1"/>
          </p:cNvSpPr>
          <p:nvPr/>
        </p:nvSpPr>
        <p:spPr bwMode="auto">
          <a:xfrm>
            <a:off x="2390153" y="1683775"/>
            <a:ext cx="758231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99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63</a:t>
            </a:r>
            <a:r>
              <a:rPr lang="en-US" altLang="zh-CN" sz="2099">
                <a:solidFill>
                  <a:srgbClr val="5FCDE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%</a:t>
            </a:r>
            <a:endParaRPr lang="zh-CN" altLang="en-US" sz="2099">
              <a:solidFill>
                <a:srgbClr val="5FCDEE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1" name="Straight Connector 45"/>
          <p:cNvSpPr>
            <a:spLocks noChangeShapeType="1"/>
          </p:cNvSpPr>
          <p:nvPr/>
        </p:nvSpPr>
        <p:spPr bwMode="auto">
          <a:xfrm flipH="1">
            <a:off x="889166" y="1579027"/>
            <a:ext cx="9523" cy="2951981"/>
          </a:xfrm>
          <a:prstGeom prst="line">
            <a:avLst/>
          </a:prstGeom>
          <a:noFill/>
          <a:ln w="28575">
            <a:solidFill>
              <a:srgbClr val="5FCDE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" name="Straight Connector 46"/>
          <p:cNvSpPr>
            <a:spLocks noChangeShapeType="1"/>
          </p:cNvSpPr>
          <p:nvPr/>
        </p:nvSpPr>
        <p:spPr bwMode="auto">
          <a:xfrm>
            <a:off x="628487" y="4321513"/>
            <a:ext cx="5371892" cy="0"/>
          </a:xfrm>
          <a:prstGeom prst="line">
            <a:avLst/>
          </a:prstGeom>
          <a:noFill/>
          <a:ln w="28575">
            <a:solidFill>
              <a:srgbClr val="5FCDE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3" name="TextBox 50"/>
          <p:cNvSpPr>
            <a:spLocks noChangeArrowheads="1"/>
          </p:cNvSpPr>
          <p:nvPr/>
        </p:nvSpPr>
        <p:spPr bwMode="auto">
          <a:xfrm>
            <a:off x="768944" y="4476254"/>
            <a:ext cx="28084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FCDEE"/>
                </a:solidFill>
                <a:latin typeface="Cassannet Bold" charset="0"/>
                <a:cs typeface="Calibri" panose="020F0502020204030204" pitchFamily="34" charset="0"/>
                <a:sym typeface="Calibri" panose="020F0502020204030204" pitchFamily="34" charset="0"/>
              </a:rPr>
              <a:t>0</a:t>
            </a:r>
          </a:p>
        </p:txBody>
      </p:sp>
      <p:sp>
        <p:nvSpPr>
          <p:cNvPr id="94" name="矩形 51"/>
          <p:cNvSpPr>
            <a:spLocks noChangeArrowheads="1"/>
          </p:cNvSpPr>
          <p:nvPr/>
        </p:nvSpPr>
        <p:spPr bwMode="auto">
          <a:xfrm>
            <a:off x="6325334" y="2043250"/>
            <a:ext cx="2396105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矩形 52"/>
          <p:cNvSpPr>
            <a:spLocks noChangeArrowheads="1"/>
          </p:cNvSpPr>
          <p:nvPr/>
        </p:nvSpPr>
        <p:spPr bwMode="auto">
          <a:xfrm>
            <a:off x="6333667" y="3107392"/>
            <a:ext cx="23961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</a:p>
          <a:p>
            <a:pPr eaLnBrk="1" hangingPunct="1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,</a:t>
            </a: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6" name="矩形 53"/>
          <p:cNvSpPr>
            <a:spLocks noChangeArrowheads="1"/>
          </p:cNvSpPr>
          <p:nvPr/>
        </p:nvSpPr>
        <p:spPr bwMode="auto">
          <a:xfrm>
            <a:off x="6299147" y="1492135"/>
            <a:ext cx="2396105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99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2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7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0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3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50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bldLvl="0"/>
      <p:bldP spid="89" grpId="0" bldLvl="0"/>
      <p:bldP spid="90" grpId="0" bldLvl="0"/>
      <p:bldP spid="91" grpId="0" animBg="1"/>
      <p:bldP spid="92" grpId="0" animBg="1"/>
      <p:bldP spid="93" grpId="0" bldLvl="0"/>
      <p:bldP spid="94" grpId="0" bldLvl="0"/>
      <p:bldP spid="95" grpId="0" bldLvl="0"/>
      <p:bldP spid="96" grpId="0" bldLvl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2" name="组合 92"/>
          <p:cNvGrpSpPr>
            <a:grpSpLocks/>
          </p:cNvGrpSpPr>
          <p:nvPr/>
        </p:nvGrpSpPr>
        <p:grpSpPr bwMode="auto">
          <a:xfrm>
            <a:off x="1602164" y="1492135"/>
            <a:ext cx="972488" cy="1048667"/>
            <a:chOff x="0" y="0"/>
            <a:chExt cx="1296144" cy="1399387"/>
          </a:xfrm>
        </p:grpSpPr>
        <p:sp>
          <p:nvSpPr>
            <p:cNvPr id="93" name="菱形 93"/>
            <p:cNvSpPr>
              <a:spLocks noChangeArrowheads="1"/>
            </p:cNvSpPr>
            <p:nvPr/>
          </p:nvSpPr>
          <p:spPr bwMode="auto">
            <a:xfrm>
              <a:off x="0" y="103243"/>
              <a:ext cx="1296144" cy="1296144"/>
            </a:xfrm>
            <a:prstGeom prst="diamond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4" name="椭圆 94"/>
            <p:cNvSpPr>
              <a:spLocks noChangeArrowheads="1"/>
            </p:cNvSpPr>
            <p:nvPr/>
          </p:nvSpPr>
          <p:spPr bwMode="auto">
            <a:xfrm>
              <a:off x="579574" y="0"/>
              <a:ext cx="482333" cy="482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5" name="椭圆 95"/>
            <p:cNvSpPr>
              <a:spLocks noChangeArrowheads="1"/>
            </p:cNvSpPr>
            <p:nvPr/>
          </p:nvSpPr>
          <p:spPr bwMode="auto">
            <a:xfrm>
              <a:off x="628195" y="53165"/>
              <a:ext cx="385091" cy="376002"/>
            </a:xfrm>
            <a:prstGeom prst="ellips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96" name="Picture 7" descr="C:\Users\Administrator\Downloads\20140811011225727_easyicon_net_301.95167286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620" y="547491"/>
              <a:ext cx="432048" cy="407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" name="TextBox 97"/>
            <p:cNvSpPr>
              <a:spLocks noChangeArrowheads="1"/>
            </p:cNvSpPr>
            <p:nvPr/>
          </p:nvSpPr>
          <p:spPr bwMode="auto">
            <a:xfrm>
              <a:off x="575550" y="46021"/>
              <a:ext cx="587965" cy="492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bg1"/>
                  </a:solidFill>
                  <a:latin typeface="Barkentina 1" charset="0"/>
                  <a:cs typeface="Calibri" panose="020F0502020204030204" pitchFamily="34" charset="0"/>
                  <a:sym typeface="Calibri" panose="020F050202020403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Barkentina 1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98" name="组合 98"/>
          <p:cNvGrpSpPr>
            <a:grpSpLocks/>
          </p:cNvGrpSpPr>
          <p:nvPr/>
        </p:nvGrpSpPr>
        <p:grpSpPr bwMode="auto">
          <a:xfrm>
            <a:off x="3344786" y="1492135"/>
            <a:ext cx="971297" cy="1048667"/>
            <a:chOff x="0" y="0"/>
            <a:chExt cx="1296144" cy="1399387"/>
          </a:xfrm>
        </p:grpSpPr>
        <p:grpSp>
          <p:nvGrpSpPr>
            <p:cNvPr id="99" name="组合 99"/>
            <p:cNvGrpSpPr>
              <a:grpSpLocks/>
            </p:cNvGrpSpPr>
            <p:nvPr/>
          </p:nvGrpSpPr>
          <p:grpSpPr bwMode="auto">
            <a:xfrm>
              <a:off x="0" y="0"/>
              <a:ext cx="1296144" cy="1399387"/>
              <a:chOff x="0" y="0"/>
              <a:chExt cx="1296144" cy="1399387"/>
            </a:xfrm>
          </p:grpSpPr>
          <p:sp>
            <p:nvSpPr>
              <p:cNvPr id="101" name="菱形 101"/>
              <p:cNvSpPr>
                <a:spLocks noChangeArrowheads="1"/>
              </p:cNvSpPr>
              <p:nvPr/>
            </p:nvSpPr>
            <p:spPr bwMode="auto">
              <a:xfrm>
                <a:off x="0" y="103243"/>
                <a:ext cx="1296144" cy="1296144"/>
              </a:xfrm>
              <a:prstGeom prst="diamond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2" name="椭圆 102"/>
              <p:cNvSpPr>
                <a:spLocks noChangeArrowheads="1"/>
              </p:cNvSpPr>
              <p:nvPr/>
            </p:nvSpPr>
            <p:spPr bwMode="auto">
              <a:xfrm>
                <a:off x="579574" y="0"/>
                <a:ext cx="482333" cy="482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3" name="椭圆 103"/>
              <p:cNvSpPr>
                <a:spLocks noChangeArrowheads="1"/>
              </p:cNvSpPr>
              <p:nvPr/>
            </p:nvSpPr>
            <p:spPr bwMode="auto">
              <a:xfrm>
                <a:off x="628195" y="53165"/>
                <a:ext cx="385091" cy="376002"/>
              </a:xfrm>
              <a:prstGeom prst="ellipse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4" name="TextBox 104"/>
              <p:cNvSpPr>
                <a:spLocks noChangeArrowheads="1"/>
              </p:cNvSpPr>
              <p:nvPr/>
            </p:nvSpPr>
            <p:spPr bwMode="auto">
              <a:xfrm>
                <a:off x="562160" y="53166"/>
                <a:ext cx="588686" cy="492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dirty="0">
                    <a:solidFill>
                      <a:schemeClr val="bg1"/>
                    </a:solidFill>
                    <a:latin typeface="Barkentina 1" charset="0"/>
                    <a:cs typeface="Calibri" panose="020F0502020204030204" pitchFamily="34" charset="0"/>
                    <a:sym typeface="Calibri" panose="020F0502020204030204" pitchFamily="34" charset="0"/>
                  </a:rPr>
                  <a:t>02</a:t>
                </a:r>
                <a:endParaRPr lang="zh-CN" altLang="en-US" dirty="0">
                  <a:solidFill>
                    <a:schemeClr val="bg1"/>
                  </a:solidFill>
                  <a:latin typeface="Barkentina 1" charset="0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100" name="Picture 5" descr="C:\Users\Administrator\Downloads\20140811010613621_easyicon_net_25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80" y="589829"/>
              <a:ext cx="383983" cy="383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5" name="组合 105"/>
          <p:cNvGrpSpPr>
            <a:grpSpLocks/>
          </p:cNvGrpSpPr>
          <p:nvPr/>
        </p:nvGrpSpPr>
        <p:grpSpPr bwMode="auto">
          <a:xfrm>
            <a:off x="5046936" y="1492135"/>
            <a:ext cx="972488" cy="1048667"/>
            <a:chOff x="0" y="0"/>
            <a:chExt cx="1296144" cy="1399387"/>
          </a:xfrm>
        </p:grpSpPr>
        <p:grpSp>
          <p:nvGrpSpPr>
            <p:cNvPr id="106" name="组合 106"/>
            <p:cNvGrpSpPr>
              <a:grpSpLocks/>
            </p:cNvGrpSpPr>
            <p:nvPr/>
          </p:nvGrpSpPr>
          <p:grpSpPr bwMode="auto">
            <a:xfrm>
              <a:off x="0" y="0"/>
              <a:ext cx="1296144" cy="1399387"/>
              <a:chOff x="0" y="0"/>
              <a:chExt cx="1296144" cy="1399387"/>
            </a:xfrm>
          </p:grpSpPr>
          <p:sp>
            <p:nvSpPr>
              <p:cNvPr id="108" name="菱形 108"/>
              <p:cNvSpPr>
                <a:spLocks noChangeArrowheads="1"/>
              </p:cNvSpPr>
              <p:nvPr/>
            </p:nvSpPr>
            <p:spPr bwMode="auto">
              <a:xfrm>
                <a:off x="0" y="103243"/>
                <a:ext cx="1296144" cy="1296144"/>
              </a:xfrm>
              <a:prstGeom prst="diamond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9" name="椭圆 109"/>
              <p:cNvSpPr>
                <a:spLocks noChangeArrowheads="1"/>
              </p:cNvSpPr>
              <p:nvPr/>
            </p:nvSpPr>
            <p:spPr bwMode="auto">
              <a:xfrm>
                <a:off x="579574" y="0"/>
                <a:ext cx="482333" cy="482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0" name="椭圆 110"/>
              <p:cNvSpPr>
                <a:spLocks noChangeArrowheads="1"/>
              </p:cNvSpPr>
              <p:nvPr/>
            </p:nvSpPr>
            <p:spPr bwMode="auto">
              <a:xfrm>
                <a:off x="628195" y="53165"/>
                <a:ext cx="385091" cy="376002"/>
              </a:xfrm>
              <a:prstGeom prst="ellipse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1" name="TextBox 111"/>
              <p:cNvSpPr>
                <a:spLocks noChangeArrowheads="1"/>
              </p:cNvSpPr>
              <p:nvPr/>
            </p:nvSpPr>
            <p:spPr bwMode="auto">
              <a:xfrm>
                <a:off x="578862" y="62443"/>
                <a:ext cx="587965" cy="492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dirty="0">
                    <a:solidFill>
                      <a:schemeClr val="bg1"/>
                    </a:solidFill>
                    <a:latin typeface="Barkentina 1" charset="0"/>
                    <a:cs typeface="Calibri" panose="020F0502020204030204" pitchFamily="34" charset="0"/>
                    <a:sym typeface="Calibri" panose="020F0502020204030204" pitchFamily="34" charset="0"/>
                  </a:rPr>
                  <a:t>03</a:t>
                </a:r>
                <a:endParaRPr lang="zh-CN" altLang="en-US" dirty="0">
                  <a:solidFill>
                    <a:schemeClr val="bg1"/>
                  </a:solidFill>
                  <a:latin typeface="Barkentina 1" charset="0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107" name="Picture 6" descr="C:\Users\Administrator\Downloads\20140811010827497_easyicon_net_51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03" y="589829"/>
              <a:ext cx="398389" cy="39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" name="组合 112"/>
          <p:cNvGrpSpPr>
            <a:grpSpLocks/>
          </p:cNvGrpSpPr>
          <p:nvPr/>
        </p:nvGrpSpPr>
        <p:grpSpPr bwMode="auto">
          <a:xfrm>
            <a:off x="6750278" y="1492135"/>
            <a:ext cx="972487" cy="1048667"/>
            <a:chOff x="0" y="0"/>
            <a:chExt cx="1296144" cy="1399387"/>
          </a:xfrm>
        </p:grpSpPr>
        <p:grpSp>
          <p:nvGrpSpPr>
            <p:cNvPr id="113" name="组合 113"/>
            <p:cNvGrpSpPr>
              <a:grpSpLocks/>
            </p:cNvGrpSpPr>
            <p:nvPr/>
          </p:nvGrpSpPr>
          <p:grpSpPr bwMode="auto">
            <a:xfrm>
              <a:off x="0" y="0"/>
              <a:ext cx="1296144" cy="1399387"/>
              <a:chOff x="0" y="0"/>
              <a:chExt cx="1296144" cy="1399387"/>
            </a:xfrm>
          </p:grpSpPr>
          <p:sp>
            <p:nvSpPr>
              <p:cNvPr id="115" name="菱形 115"/>
              <p:cNvSpPr>
                <a:spLocks noChangeArrowheads="1"/>
              </p:cNvSpPr>
              <p:nvPr/>
            </p:nvSpPr>
            <p:spPr bwMode="auto">
              <a:xfrm>
                <a:off x="0" y="103243"/>
                <a:ext cx="1296144" cy="1296144"/>
              </a:xfrm>
              <a:prstGeom prst="diamond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6" name="椭圆 116"/>
              <p:cNvSpPr>
                <a:spLocks noChangeArrowheads="1"/>
              </p:cNvSpPr>
              <p:nvPr/>
            </p:nvSpPr>
            <p:spPr bwMode="auto">
              <a:xfrm>
                <a:off x="579574" y="0"/>
                <a:ext cx="482333" cy="482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7" name="椭圆 117"/>
              <p:cNvSpPr>
                <a:spLocks noChangeArrowheads="1"/>
              </p:cNvSpPr>
              <p:nvPr/>
            </p:nvSpPr>
            <p:spPr bwMode="auto">
              <a:xfrm>
                <a:off x="628195" y="53165"/>
                <a:ext cx="385091" cy="376002"/>
              </a:xfrm>
              <a:prstGeom prst="ellipse">
                <a:avLst/>
              </a:prstGeom>
              <a:solidFill>
                <a:srgbClr val="5FCD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8" name="TextBox 118"/>
              <p:cNvSpPr>
                <a:spLocks noChangeArrowheads="1"/>
              </p:cNvSpPr>
              <p:nvPr/>
            </p:nvSpPr>
            <p:spPr bwMode="auto">
              <a:xfrm>
                <a:off x="578861" y="40973"/>
                <a:ext cx="587965" cy="492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dirty="0">
                    <a:solidFill>
                      <a:schemeClr val="bg1"/>
                    </a:solidFill>
                    <a:latin typeface="Barkentina 1" charset="0"/>
                    <a:cs typeface="Calibri" panose="020F0502020204030204" pitchFamily="34" charset="0"/>
                    <a:sym typeface="Calibri" panose="020F0502020204030204" pitchFamily="34" charset="0"/>
                  </a:rPr>
                  <a:t>04</a:t>
                </a:r>
                <a:endParaRPr lang="zh-CN" altLang="en-US" dirty="0">
                  <a:solidFill>
                    <a:schemeClr val="bg1"/>
                  </a:solidFill>
                  <a:latin typeface="Barkentina 1" charset="0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114" name="Picture 4" descr="C:\Users\Administrator\Downloads\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17" y="558863"/>
              <a:ext cx="413434" cy="41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9" name="组合 119"/>
          <p:cNvGrpSpPr>
            <a:grpSpLocks/>
          </p:cNvGrpSpPr>
          <p:nvPr/>
        </p:nvGrpSpPr>
        <p:grpSpPr bwMode="auto">
          <a:xfrm>
            <a:off x="1633113" y="2545564"/>
            <a:ext cx="1022481" cy="273772"/>
            <a:chOff x="0" y="0"/>
            <a:chExt cx="1364642" cy="364998"/>
          </a:xfrm>
        </p:grpSpPr>
        <p:sp>
          <p:nvSpPr>
            <p:cNvPr id="120" name="矩形 120"/>
            <p:cNvSpPr>
              <a:spLocks noChangeArrowheads="1"/>
            </p:cNvSpPr>
            <p:nvPr/>
          </p:nvSpPr>
          <p:spPr bwMode="auto">
            <a:xfrm>
              <a:off x="0" y="0"/>
              <a:ext cx="1364642" cy="364998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1" name="TextBox 8"/>
            <p:cNvSpPr>
              <a:spLocks noChangeArrowheads="1"/>
            </p:cNvSpPr>
            <p:nvPr/>
          </p:nvSpPr>
          <p:spPr bwMode="auto">
            <a:xfrm>
              <a:off x="19954" y="18689"/>
              <a:ext cx="1324735" cy="33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2" name="组合 122"/>
          <p:cNvGrpSpPr>
            <a:grpSpLocks/>
          </p:cNvGrpSpPr>
          <p:nvPr/>
        </p:nvGrpSpPr>
        <p:grpSpPr bwMode="auto">
          <a:xfrm>
            <a:off x="3344786" y="2545564"/>
            <a:ext cx="1022481" cy="273772"/>
            <a:chOff x="0" y="0"/>
            <a:chExt cx="1364642" cy="364998"/>
          </a:xfrm>
        </p:grpSpPr>
        <p:sp>
          <p:nvSpPr>
            <p:cNvPr id="123" name="矩形 123"/>
            <p:cNvSpPr>
              <a:spLocks noChangeArrowheads="1"/>
            </p:cNvSpPr>
            <p:nvPr/>
          </p:nvSpPr>
          <p:spPr bwMode="auto">
            <a:xfrm>
              <a:off x="0" y="0"/>
              <a:ext cx="1364642" cy="364998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4" name="TextBox 8"/>
            <p:cNvSpPr>
              <a:spLocks noChangeArrowheads="1"/>
            </p:cNvSpPr>
            <p:nvPr/>
          </p:nvSpPr>
          <p:spPr bwMode="auto">
            <a:xfrm>
              <a:off x="7645" y="18689"/>
              <a:ext cx="1324735" cy="33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5" name="组合 125"/>
          <p:cNvGrpSpPr>
            <a:grpSpLocks/>
          </p:cNvGrpSpPr>
          <p:nvPr/>
        </p:nvGrpSpPr>
        <p:grpSpPr bwMode="auto">
          <a:xfrm>
            <a:off x="5011227" y="2545564"/>
            <a:ext cx="1023671" cy="273772"/>
            <a:chOff x="0" y="0"/>
            <a:chExt cx="1364642" cy="364998"/>
          </a:xfrm>
        </p:grpSpPr>
        <p:sp>
          <p:nvSpPr>
            <p:cNvPr id="126" name="矩形 126"/>
            <p:cNvSpPr>
              <a:spLocks noChangeArrowheads="1"/>
            </p:cNvSpPr>
            <p:nvPr/>
          </p:nvSpPr>
          <p:spPr bwMode="auto">
            <a:xfrm>
              <a:off x="0" y="0"/>
              <a:ext cx="1364642" cy="364998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7" name="TextBox 8"/>
            <p:cNvSpPr>
              <a:spLocks noChangeArrowheads="1"/>
            </p:cNvSpPr>
            <p:nvPr/>
          </p:nvSpPr>
          <p:spPr bwMode="auto">
            <a:xfrm>
              <a:off x="34558" y="18689"/>
              <a:ext cx="1323195" cy="33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8" name="组合 128"/>
          <p:cNvGrpSpPr>
            <a:grpSpLocks/>
          </p:cNvGrpSpPr>
          <p:nvPr/>
        </p:nvGrpSpPr>
        <p:grpSpPr bwMode="auto">
          <a:xfrm>
            <a:off x="6725281" y="2545564"/>
            <a:ext cx="1023969" cy="273772"/>
            <a:chOff x="0" y="0"/>
            <a:chExt cx="1366628" cy="364998"/>
          </a:xfrm>
        </p:grpSpPr>
        <p:sp>
          <p:nvSpPr>
            <p:cNvPr id="129" name="矩形 129"/>
            <p:cNvSpPr>
              <a:spLocks noChangeArrowheads="1"/>
            </p:cNvSpPr>
            <p:nvPr/>
          </p:nvSpPr>
          <p:spPr bwMode="auto">
            <a:xfrm>
              <a:off x="0" y="0"/>
              <a:ext cx="1364642" cy="364998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0" name="TextBox 8"/>
            <p:cNvSpPr>
              <a:spLocks noChangeArrowheads="1"/>
            </p:cNvSpPr>
            <p:nvPr/>
          </p:nvSpPr>
          <p:spPr bwMode="auto">
            <a:xfrm>
              <a:off x="41893" y="18689"/>
              <a:ext cx="1324735" cy="33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1" name="TextBox 131"/>
          <p:cNvSpPr>
            <a:spLocks noChangeArrowheads="1"/>
          </p:cNvSpPr>
          <p:nvPr/>
        </p:nvSpPr>
        <p:spPr bwMode="auto">
          <a:xfrm>
            <a:off x="1495036" y="2994312"/>
            <a:ext cx="1281970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2" name="TextBox 132"/>
          <p:cNvSpPr>
            <a:spLocks noChangeArrowheads="1"/>
          </p:cNvSpPr>
          <p:nvPr/>
        </p:nvSpPr>
        <p:spPr bwMode="auto">
          <a:xfrm>
            <a:off x="3205519" y="2994312"/>
            <a:ext cx="1281969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" name="TextBox 133"/>
          <p:cNvSpPr>
            <a:spLocks noChangeArrowheads="1"/>
          </p:cNvSpPr>
          <p:nvPr/>
        </p:nvSpPr>
        <p:spPr bwMode="auto">
          <a:xfrm>
            <a:off x="4877912" y="2994312"/>
            <a:ext cx="1283160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4" name="TextBox 134"/>
          <p:cNvSpPr>
            <a:spLocks noChangeArrowheads="1"/>
          </p:cNvSpPr>
          <p:nvPr/>
        </p:nvSpPr>
        <p:spPr bwMode="auto">
          <a:xfrm>
            <a:off x="6606249" y="2994312"/>
            <a:ext cx="1283160" cy="130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点击添加文本内容</a:t>
            </a:r>
            <a:endParaRPr 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295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5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ldLvl="0"/>
      <p:bldP spid="132" grpId="0" bldLvl="0"/>
      <p:bldP spid="133" grpId="0" bldLvl="0"/>
      <p:bldP spid="134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5" name="Group 383"/>
          <p:cNvGrpSpPr>
            <a:grpSpLocks/>
          </p:cNvGrpSpPr>
          <p:nvPr/>
        </p:nvGrpSpPr>
        <p:grpSpPr bwMode="auto">
          <a:xfrm>
            <a:off x="2355448" y="4420252"/>
            <a:ext cx="268287" cy="215900"/>
            <a:chOff x="1617" y="2814"/>
            <a:chExt cx="169" cy="136"/>
          </a:xfrm>
          <a:solidFill>
            <a:srgbClr val="5FCDEE"/>
          </a:solidFill>
        </p:grpSpPr>
        <p:sp>
          <p:nvSpPr>
            <p:cNvPr id="66" name="Freeform 300"/>
            <p:cNvSpPr>
              <a:spLocks noChangeArrowheads="1"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201 h 201"/>
                <a:gd name="T2" fmla="*/ 125 w 250"/>
                <a:gd name="T3" fmla="*/ 0 h 201"/>
                <a:gd name="T4" fmla="*/ 250 w 250"/>
                <a:gd name="T5" fmla="*/ 201 h 201"/>
                <a:gd name="T6" fmla="*/ 0 w 250"/>
                <a:gd name="T7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302"/>
            <p:cNvSpPr>
              <a:spLocks noChangeArrowheads="1"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201 h 201"/>
                <a:gd name="T4" fmla="*/ 125 w 125"/>
                <a:gd name="T5" fmla="*/ 201 h 201"/>
                <a:gd name="T6" fmla="*/ 0 w 125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Group 390"/>
          <p:cNvGrpSpPr>
            <a:grpSpLocks/>
          </p:cNvGrpSpPr>
          <p:nvPr/>
        </p:nvGrpSpPr>
        <p:grpSpPr bwMode="auto">
          <a:xfrm>
            <a:off x="3981048" y="4420252"/>
            <a:ext cx="269875" cy="215900"/>
            <a:chOff x="2641" y="2814"/>
            <a:chExt cx="170" cy="136"/>
          </a:xfrm>
          <a:solidFill>
            <a:srgbClr val="5FCDEE"/>
          </a:solidFill>
        </p:grpSpPr>
        <p:sp>
          <p:nvSpPr>
            <p:cNvPr id="69" name="Freeform 304"/>
            <p:cNvSpPr>
              <a:spLocks noChangeArrowheads="1"/>
            </p:cNvSpPr>
            <p:nvPr/>
          </p:nvSpPr>
          <p:spPr bwMode="auto">
            <a:xfrm>
              <a:off x="2641" y="2814"/>
              <a:ext cx="170" cy="136"/>
            </a:xfrm>
            <a:custGeom>
              <a:avLst/>
              <a:gdLst>
                <a:gd name="T0" fmla="*/ 0 w 252"/>
                <a:gd name="T1" fmla="*/ 201 h 201"/>
                <a:gd name="T2" fmla="*/ 127 w 252"/>
                <a:gd name="T3" fmla="*/ 0 h 201"/>
                <a:gd name="T4" fmla="*/ 252 w 252"/>
                <a:gd name="T5" fmla="*/ 201 h 201"/>
                <a:gd name="T6" fmla="*/ 0 w 252"/>
                <a:gd name="T7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7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306"/>
            <p:cNvSpPr>
              <a:spLocks noChangeArrowheads="1"/>
            </p:cNvSpPr>
            <p:nvPr/>
          </p:nvSpPr>
          <p:spPr bwMode="auto">
            <a:xfrm>
              <a:off x="2727" y="2814"/>
              <a:ext cx="84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201 h 201"/>
                <a:gd name="T4" fmla="*/ 125 w 125"/>
                <a:gd name="T5" fmla="*/ 201 h 201"/>
                <a:gd name="T6" fmla="*/ 0 w 125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Group 391"/>
          <p:cNvGrpSpPr>
            <a:grpSpLocks/>
          </p:cNvGrpSpPr>
          <p:nvPr/>
        </p:nvGrpSpPr>
        <p:grpSpPr bwMode="auto">
          <a:xfrm>
            <a:off x="5608235" y="4420252"/>
            <a:ext cx="271463" cy="215900"/>
            <a:chOff x="3666" y="2814"/>
            <a:chExt cx="171" cy="136"/>
          </a:xfrm>
          <a:solidFill>
            <a:srgbClr val="5FCDEE"/>
          </a:solidFill>
        </p:grpSpPr>
        <p:sp>
          <p:nvSpPr>
            <p:cNvPr id="72" name="Freeform 308"/>
            <p:cNvSpPr>
              <a:spLocks noChangeArrowheads="1"/>
            </p:cNvSpPr>
            <p:nvPr/>
          </p:nvSpPr>
          <p:spPr bwMode="auto">
            <a:xfrm>
              <a:off x="3666" y="2814"/>
              <a:ext cx="171" cy="136"/>
            </a:xfrm>
            <a:custGeom>
              <a:avLst/>
              <a:gdLst>
                <a:gd name="T0" fmla="*/ 0 w 252"/>
                <a:gd name="T1" fmla="*/ 201 h 201"/>
                <a:gd name="T2" fmla="*/ 125 w 252"/>
                <a:gd name="T3" fmla="*/ 0 h 201"/>
                <a:gd name="T4" fmla="*/ 252 w 252"/>
                <a:gd name="T5" fmla="*/ 201 h 201"/>
                <a:gd name="T6" fmla="*/ 0 w 252"/>
                <a:gd name="T7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5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310"/>
            <p:cNvSpPr>
              <a:spLocks noChangeArrowheads="1"/>
            </p:cNvSpPr>
            <p:nvPr/>
          </p:nvSpPr>
          <p:spPr bwMode="auto">
            <a:xfrm>
              <a:off x="3751" y="2814"/>
              <a:ext cx="86" cy="136"/>
            </a:xfrm>
            <a:custGeom>
              <a:avLst/>
              <a:gdLst>
                <a:gd name="T0" fmla="*/ 0 w 127"/>
                <a:gd name="T1" fmla="*/ 0 h 201"/>
                <a:gd name="T2" fmla="*/ 0 w 127"/>
                <a:gd name="T3" fmla="*/ 201 h 201"/>
                <a:gd name="T4" fmla="*/ 127 w 127"/>
                <a:gd name="T5" fmla="*/ 201 h 201"/>
                <a:gd name="T6" fmla="*/ 0 w 127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201">
                  <a:moveTo>
                    <a:pt x="0" y="0"/>
                  </a:moveTo>
                  <a:lnTo>
                    <a:pt x="0" y="201"/>
                  </a:lnTo>
                  <a:lnTo>
                    <a:pt x="127" y="2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4" name="Rectangle 328"/>
          <p:cNvSpPr>
            <a:spLocks noChangeArrowheads="1"/>
          </p:cNvSpPr>
          <p:nvPr/>
        </p:nvSpPr>
        <p:spPr bwMode="auto">
          <a:xfrm>
            <a:off x="2665009" y="4394853"/>
            <a:ext cx="946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000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" name="Rectangle 329"/>
          <p:cNvSpPr>
            <a:spLocks noChangeArrowheads="1"/>
          </p:cNvSpPr>
          <p:nvPr/>
        </p:nvSpPr>
        <p:spPr bwMode="auto">
          <a:xfrm>
            <a:off x="4335059" y="4394853"/>
            <a:ext cx="946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000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6" name="Rectangle 330"/>
          <p:cNvSpPr>
            <a:spLocks noChangeArrowheads="1"/>
          </p:cNvSpPr>
          <p:nvPr/>
        </p:nvSpPr>
        <p:spPr bwMode="auto">
          <a:xfrm>
            <a:off x="5951134" y="4394853"/>
            <a:ext cx="946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000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7" name="Text Box 357"/>
          <p:cNvSpPr txBox="1">
            <a:spLocks noChangeArrowheads="1"/>
          </p:cNvSpPr>
          <p:nvPr/>
        </p:nvSpPr>
        <p:spPr bwMode="auto">
          <a:xfrm rot="19800000">
            <a:off x="3015847" y="3891616"/>
            <a:ext cx="482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</a:p>
        </p:txBody>
      </p:sp>
      <p:sp>
        <p:nvSpPr>
          <p:cNvPr id="78" name="Text Box 358"/>
          <p:cNvSpPr txBox="1">
            <a:spLocks noChangeArrowheads="1"/>
          </p:cNvSpPr>
          <p:nvPr/>
        </p:nvSpPr>
        <p:spPr bwMode="auto">
          <a:xfrm rot="19800000">
            <a:off x="4260447" y="3891616"/>
            <a:ext cx="482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79" name="Text Box 359"/>
          <p:cNvSpPr txBox="1">
            <a:spLocks noChangeArrowheads="1"/>
          </p:cNvSpPr>
          <p:nvPr/>
        </p:nvSpPr>
        <p:spPr bwMode="auto">
          <a:xfrm rot="19800000">
            <a:off x="5514572" y="3891616"/>
            <a:ext cx="482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80" name="Text Box 360"/>
          <p:cNvSpPr txBox="1">
            <a:spLocks noChangeArrowheads="1"/>
          </p:cNvSpPr>
          <p:nvPr/>
        </p:nvSpPr>
        <p:spPr bwMode="auto">
          <a:xfrm>
            <a:off x="2004609" y="3031191"/>
            <a:ext cx="446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81" name="Text Box 361"/>
          <p:cNvSpPr txBox="1">
            <a:spLocks noChangeArrowheads="1"/>
          </p:cNvSpPr>
          <p:nvPr/>
        </p:nvSpPr>
        <p:spPr bwMode="auto">
          <a:xfrm>
            <a:off x="2004609" y="2459691"/>
            <a:ext cx="446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82" name="Text Box 362"/>
          <p:cNvSpPr txBox="1">
            <a:spLocks noChangeArrowheads="1"/>
          </p:cNvSpPr>
          <p:nvPr/>
        </p:nvSpPr>
        <p:spPr bwMode="auto">
          <a:xfrm>
            <a:off x="2004609" y="1873903"/>
            <a:ext cx="4460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83" name="Text Box 363"/>
          <p:cNvSpPr txBox="1">
            <a:spLocks noChangeArrowheads="1"/>
          </p:cNvSpPr>
          <p:nvPr/>
        </p:nvSpPr>
        <p:spPr bwMode="auto">
          <a:xfrm>
            <a:off x="2004609" y="1296053"/>
            <a:ext cx="520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84" name="Group 375"/>
          <p:cNvGrpSpPr>
            <a:grpSpLocks/>
          </p:cNvGrpSpPr>
          <p:nvPr/>
        </p:nvGrpSpPr>
        <p:grpSpPr bwMode="auto">
          <a:xfrm>
            <a:off x="2490385" y="1381777"/>
            <a:ext cx="4183063" cy="2452688"/>
            <a:chOff x="1702" y="900"/>
            <a:chExt cx="2635" cy="1545"/>
          </a:xfrm>
        </p:grpSpPr>
        <p:sp>
          <p:nvSpPr>
            <p:cNvPr id="85" name="Freeform 331"/>
            <p:cNvSpPr>
              <a:spLocks noChangeArrowheads="1"/>
            </p:cNvSpPr>
            <p:nvPr/>
          </p:nvSpPr>
          <p:spPr bwMode="auto">
            <a:xfrm>
              <a:off x="1751" y="900"/>
              <a:ext cx="2586" cy="1497"/>
            </a:xfrm>
            <a:custGeom>
              <a:avLst/>
              <a:gdLst>
                <a:gd name="T0" fmla="*/ 0 w 2586"/>
                <a:gd name="T1" fmla="*/ 0 h 1497"/>
                <a:gd name="T2" fmla="*/ 0 w 2586"/>
                <a:gd name="T3" fmla="*/ 1497 h 1497"/>
                <a:gd name="T4" fmla="*/ 2586 w 2586"/>
                <a:gd name="T5" fmla="*/ 149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86" h="1497">
                  <a:moveTo>
                    <a:pt x="0" y="0"/>
                  </a:moveTo>
                  <a:lnTo>
                    <a:pt x="0" y="1497"/>
                  </a:lnTo>
                  <a:lnTo>
                    <a:pt x="2586" y="1497"/>
                  </a:lnTo>
                </a:path>
              </a:pathLst>
            </a:cu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Line 333"/>
            <p:cNvSpPr>
              <a:spLocks noChangeShapeType="1"/>
            </p:cNvSpPr>
            <p:nvPr/>
          </p:nvSpPr>
          <p:spPr bwMode="auto">
            <a:xfrm>
              <a:off x="2255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Line 334"/>
            <p:cNvSpPr>
              <a:spLocks noChangeShapeType="1"/>
            </p:cNvSpPr>
            <p:nvPr/>
          </p:nvSpPr>
          <p:spPr bwMode="auto">
            <a:xfrm>
              <a:off x="3023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Line 335"/>
            <p:cNvSpPr>
              <a:spLocks noChangeShapeType="1"/>
            </p:cNvSpPr>
            <p:nvPr/>
          </p:nvSpPr>
          <p:spPr bwMode="auto">
            <a:xfrm>
              <a:off x="3789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Line 337"/>
            <p:cNvSpPr>
              <a:spLocks noChangeShapeType="1"/>
            </p:cNvSpPr>
            <p:nvPr/>
          </p:nvSpPr>
          <p:spPr bwMode="auto">
            <a:xfrm>
              <a:off x="1702" y="2021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Line 338"/>
            <p:cNvSpPr>
              <a:spLocks noChangeShapeType="1"/>
            </p:cNvSpPr>
            <p:nvPr/>
          </p:nvSpPr>
          <p:spPr bwMode="auto">
            <a:xfrm>
              <a:off x="1702" y="1655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Line 352"/>
            <p:cNvSpPr>
              <a:spLocks noChangeShapeType="1"/>
            </p:cNvSpPr>
            <p:nvPr/>
          </p:nvSpPr>
          <p:spPr bwMode="auto">
            <a:xfrm>
              <a:off x="1702" y="1289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Line 353"/>
            <p:cNvSpPr>
              <a:spLocks noChangeShapeType="1"/>
            </p:cNvSpPr>
            <p:nvPr/>
          </p:nvSpPr>
          <p:spPr bwMode="auto">
            <a:xfrm>
              <a:off x="1702" y="923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Line 365"/>
            <p:cNvSpPr>
              <a:spLocks noChangeShapeType="1"/>
            </p:cNvSpPr>
            <p:nvPr/>
          </p:nvSpPr>
          <p:spPr bwMode="auto">
            <a:xfrm>
              <a:off x="1746" y="20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Line 366"/>
            <p:cNvSpPr>
              <a:spLocks noChangeShapeType="1"/>
            </p:cNvSpPr>
            <p:nvPr/>
          </p:nvSpPr>
          <p:spPr bwMode="auto">
            <a:xfrm>
              <a:off x="1746" y="1654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Line 367"/>
            <p:cNvSpPr>
              <a:spLocks noChangeShapeType="1"/>
            </p:cNvSpPr>
            <p:nvPr/>
          </p:nvSpPr>
          <p:spPr bwMode="auto">
            <a:xfrm>
              <a:off x="1746" y="1288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Line 368"/>
            <p:cNvSpPr>
              <a:spLocks noChangeShapeType="1"/>
            </p:cNvSpPr>
            <p:nvPr/>
          </p:nvSpPr>
          <p:spPr bwMode="auto">
            <a:xfrm>
              <a:off x="1746" y="9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7" name="Freeform 297"/>
          <p:cNvSpPr>
            <a:spLocks noChangeArrowheads="1"/>
          </p:cNvSpPr>
          <p:nvPr/>
        </p:nvSpPr>
        <p:spPr bwMode="auto">
          <a:xfrm>
            <a:off x="2579284" y="2478740"/>
            <a:ext cx="1581150" cy="1276350"/>
          </a:xfrm>
          <a:custGeom>
            <a:avLst/>
            <a:gdLst>
              <a:gd name="T0" fmla="*/ 0 w 1316"/>
              <a:gd name="T1" fmla="*/ 1063 h 1063"/>
              <a:gd name="T2" fmla="*/ 657 w 1316"/>
              <a:gd name="T3" fmla="*/ 0 h 1063"/>
              <a:gd name="T4" fmla="*/ 1316 w 1316"/>
              <a:gd name="T5" fmla="*/ 1063 h 1063"/>
              <a:gd name="T6" fmla="*/ 0 w 1316"/>
              <a:gd name="T7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6" h="1063">
                <a:moveTo>
                  <a:pt x="0" y="1063"/>
                </a:moveTo>
                <a:lnTo>
                  <a:pt x="657" y="0"/>
                </a:lnTo>
                <a:lnTo>
                  <a:pt x="1316" y="1063"/>
                </a:lnTo>
                <a:lnTo>
                  <a:pt x="0" y="106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98" name="Freeform 299"/>
          <p:cNvSpPr>
            <a:spLocks noChangeArrowheads="1"/>
          </p:cNvSpPr>
          <p:nvPr/>
        </p:nvSpPr>
        <p:spPr bwMode="auto">
          <a:xfrm>
            <a:off x="3368272" y="2478740"/>
            <a:ext cx="792162" cy="1276350"/>
          </a:xfrm>
          <a:custGeom>
            <a:avLst/>
            <a:gdLst>
              <a:gd name="T0" fmla="*/ 0 w 659"/>
              <a:gd name="T1" fmla="*/ 0 h 1063"/>
              <a:gd name="T2" fmla="*/ 0 w 659"/>
              <a:gd name="T3" fmla="*/ 1063 h 1063"/>
              <a:gd name="T4" fmla="*/ 659 w 659"/>
              <a:gd name="T5" fmla="*/ 1063 h 1063"/>
              <a:gd name="T6" fmla="*/ 354 w 659"/>
              <a:gd name="T7" fmla="*/ 1063 h 1063"/>
              <a:gd name="T8" fmla="*/ 475 w 659"/>
              <a:gd name="T9" fmla="*/ 766 h 1063"/>
              <a:gd name="T10" fmla="*/ 0 w 659"/>
              <a:gd name="T11" fmla="*/ 0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59" h="1063">
                <a:moveTo>
                  <a:pt x="0" y="0"/>
                </a:moveTo>
                <a:lnTo>
                  <a:pt x="0" y="1063"/>
                </a:lnTo>
                <a:lnTo>
                  <a:pt x="659" y="1063"/>
                </a:lnTo>
                <a:lnTo>
                  <a:pt x="354" y="1063"/>
                </a:lnTo>
                <a:lnTo>
                  <a:pt x="475" y="76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99" name="Freeform 313"/>
          <p:cNvSpPr>
            <a:spLocks noChangeArrowheads="1"/>
          </p:cNvSpPr>
          <p:nvPr/>
        </p:nvSpPr>
        <p:spPr bwMode="auto">
          <a:xfrm>
            <a:off x="3793723" y="1808816"/>
            <a:ext cx="1582737" cy="1946275"/>
          </a:xfrm>
          <a:custGeom>
            <a:avLst/>
            <a:gdLst>
              <a:gd name="T0" fmla="*/ 0 w 1318"/>
              <a:gd name="T1" fmla="*/ 1620 h 1620"/>
              <a:gd name="T2" fmla="*/ 659 w 1318"/>
              <a:gd name="T3" fmla="*/ 0 h 1620"/>
              <a:gd name="T4" fmla="*/ 1318 w 1318"/>
              <a:gd name="T5" fmla="*/ 1620 h 1620"/>
              <a:gd name="T6" fmla="*/ 0 w 1318"/>
              <a:gd name="T7" fmla="*/ 1620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8" h="1620">
                <a:moveTo>
                  <a:pt x="0" y="1620"/>
                </a:moveTo>
                <a:lnTo>
                  <a:pt x="659" y="0"/>
                </a:lnTo>
                <a:lnTo>
                  <a:pt x="1318" y="1620"/>
                </a:lnTo>
                <a:lnTo>
                  <a:pt x="0" y="162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00" name="Freeform 315"/>
          <p:cNvSpPr>
            <a:spLocks noChangeArrowheads="1"/>
          </p:cNvSpPr>
          <p:nvPr/>
        </p:nvSpPr>
        <p:spPr bwMode="auto">
          <a:xfrm>
            <a:off x="4584297" y="1808816"/>
            <a:ext cx="792162" cy="1946275"/>
          </a:xfrm>
          <a:custGeom>
            <a:avLst/>
            <a:gdLst>
              <a:gd name="T0" fmla="*/ 0 w 659"/>
              <a:gd name="T1" fmla="*/ 0 h 1620"/>
              <a:gd name="T2" fmla="*/ 0 w 659"/>
              <a:gd name="T3" fmla="*/ 1620 h 1620"/>
              <a:gd name="T4" fmla="*/ 659 w 659"/>
              <a:gd name="T5" fmla="*/ 1620 h 1620"/>
              <a:gd name="T6" fmla="*/ 355 w 659"/>
              <a:gd name="T7" fmla="*/ 1620 h 1620"/>
              <a:gd name="T8" fmla="*/ 563 w 659"/>
              <a:gd name="T9" fmla="*/ 1382 h 1620"/>
              <a:gd name="T10" fmla="*/ 0 w 659"/>
              <a:gd name="T11" fmla="*/ 0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59" h="1620">
                <a:moveTo>
                  <a:pt x="0" y="0"/>
                </a:moveTo>
                <a:lnTo>
                  <a:pt x="0" y="1620"/>
                </a:lnTo>
                <a:lnTo>
                  <a:pt x="659" y="1620"/>
                </a:lnTo>
                <a:lnTo>
                  <a:pt x="355" y="1620"/>
                </a:lnTo>
                <a:lnTo>
                  <a:pt x="563" y="138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01" name="Freeform 317"/>
          <p:cNvSpPr>
            <a:spLocks noChangeArrowheads="1"/>
          </p:cNvSpPr>
          <p:nvPr/>
        </p:nvSpPr>
        <p:spPr bwMode="auto">
          <a:xfrm>
            <a:off x="5011334" y="2842278"/>
            <a:ext cx="1581150" cy="912813"/>
          </a:xfrm>
          <a:custGeom>
            <a:avLst/>
            <a:gdLst>
              <a:gd name="T0" fmla="*/ 0 w 1316"/>
              <a:gd name="T1" fmla="*/ 760 h 760"/>
              <a:gd name="T2" fmla="*/ 659 w 1316"/>
              <a:gd name="T3" fmla="*/ 0 h 760"/>
              <a:gd name="T4" fmla="*/ 1316 w 1316"/>
              <a:gd name="T5" fmla="*/ 760 h 760"/>
              <a:gd name="T6" fmla="*/ 0 w 1316"/>
              <a:gd name="T7" fmla="*/ 76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6" h="760">
                <a:moveTo>
                  <a:pt x="0" y="760"/>
                </a:moveTo>
                <a:lnTo>
                  <a:pt x="659" y="0"/>
                </a:lnTo>
                <a:lnTo>
                  <a:pt x="1316" y="760"/>
                </a:lnTo>
                <a:lnTo>
                  <a:pt x="0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02" name="Freeform 319"/>
          <p:cNvSpPr>
            <a:spLocks noChangeArrowheads="1"/>
          </p:cNvSpPr>
          <p:nvPr/>
        </p:nvSpPr>
        <p:spPr bwMode="auto">
          <a:xfrm>
            <a:off x="5801910" y="2842278"/>
            <a:ext cx="790575" cy="912813"/>
          </a:xfrm>
          <a:custGeom>
            <a:avLst/>
            <a:gdLst>
              <a:gd name="T0" fmla="*/ 0 w 657"/>
              <a:gd name="T1" fmla="*/ 0 h 760"/>
              <a:gd name="T2" fmla="*/ 0 w 657"/>
              <a:gd name="T3" fmla="*/ 760 h 760"/>
              <a:gd name="T4" fmla="*/ 657 w 657"/>
              <a:gd name="T5" fmla="*/ 760 h 760"/>
              <a:gd name="T6" fmla="*/ 0 w 657"/>
              <a:gd name="T7" fmla="*/ 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7" h="760">
                <a:moveTo>
                  <a:pt x="0" y="0"/>
                </a:moveTo>
                <a:lnTo>
                  <a:pt x="0" y="760"/>
                </a:lnTo>
                <a:lnTo>
                  <a:pt x="657" y="7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03" name="Group 356"/>
          <p:cNvGrpSpPr>
            <a:grpSpLocks/>
          </p:cNvGrpSpPr>
          <p:nvPr/>
        </p:nvGrpSpPr>
        <p:grpSpPr bwMode="auto">
          <a:xfrm>
            <a:off x="3214285" y="2362853"/>
            <a:ext cx="276225" cy="276225"/>
            <a:chOff x="2124" y="1384"/>
            <a:chExt cx="155" cy="155"/>
          </a:xfrm>
        </p:grpSpPr>
        <p:sp>
          <p:nvSpPr>
            <p:cNvPr id="104" name="Oval 320"/>
            <p:cNvSpPr>
              <a:spLocks noChangeArrowheads="1"/>
            </p:cNvSpPr>
            <p:nvPr/>
          </p:nvSpPr>
          <p:spPr bwMode="auto">
            <a:xfrm>
              <a:off x="2146" y="1406"/>
              <a:ext cx="111" cy="111"/>
            </a:xfrm>
            <a:prstGeom prst="ellips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5" name="Freeform 321"/>
            <p:cNvSpPr>
              <a:spLocks noEditPoints="1" noChangeArrowheads="1"/>
            </p:cNvSpPr>
            <p:nvPr/>
          </p:nvSpPr>
          <p:spPr bwMode="auto">
            <a:xfrm>
              <a:off x="2124" y="1384"/>
              <a:ext cx="155" cy="155"/>
            </a:xfrm>
            <a:custGeom>
              <a:avLst/>
              <a:gdLst>
                <a:gd name="T0" fmla="*/ 48 w 97"/>
                <a:gd name="T1" fmla="*/ 91 h 97"/>
                <a:gd name="T2" fmla="*/ 6 w 97"/>
                <a:gd name="T3" fmla="*/ 49 h 97"/>
                <a:gd name="T4" fmla="*/ 48 w 97"/>
                <a:gd name="T5" fmla="*/ 7 h 97"/>
                <a:gd name="T6" fmla="*/ 90 w 97"/>
                <a:gd name="T7" fmla="*/ 49 h 97"/>
                <a:gd name="T8" fmla="*/ 48 w 97"/>
                <a:gd name="T9" fmla="*/ 91 h 97"/>
                <a:gd name="T10" fmla="*/ 48 w 97"/>
                <a:gd name="T11" fmla="*/ 0 h 97"/>
                <a:gd name="T12" fmla="*/ 0 w 97"/>
                <a:gd name="T13" fmla="*/ 49 h 97"/>
                <a:gd name="T14" fmla="*/ 48 w 97"/>
                <a:gd name="T15" fmla="*/ 97 h 97"/>
                <a:gd name="T16" fmla="*/ 97 w 97"/>
                <a:gd name="T17" fmla="*/ 49 h 97"/>
                <a:gd name="T18" fmla="*/ 48 w 97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7">
                  <a:moveTo>
                    <a:pt x="48" y="91"/>
                  </a:moveTo>
                  <a:cubicBezTo>
                    <a:pt x="25" y="91"/>
                    <a:pt x="6" y="72"/>
                    <a:pt x="6" y="49"/>
                  </a:cubicBezTo>
                  <a:cubicBezTo>
                    <a:pt x="6" y="25"/>
                    <a:pt x="25" y="7"/>
                    <a:pt x="48" y="7"/>
                  </a:cubicBezTo>
                  <a:cubicBezTo>
                    <a:pt x="72" y="7"/>
                    <a:pt x="90" y="25"/>
                    <a:pt x="90" y="49"/>
                  </a:cubicBezTo>
                  <a:cubicBezTo>
                    <a:pt x="90" y="72"/>
                    <a:pt x="72" y="91"/>
                    <a:pt x="48" y="91"/>
                  </a:cubicBezTo>
                  <a:moveTo>
                    <a:pt x="48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7" y="75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6" name="Group 355"/>
          <p:cNvGrpSpPr>
            <a:grpSpLocks/>
          </p:cNvGrpSpPr>
          <p:nvPr/>
        </p:nvGrpSpPr>
        <p:grpSpPr bwMode="auto">
          <a:xfrm>
            <a:off x="4446185" y="1727853"/>
            <a:ext cx="276225" cy="276225"/>
            <a:chOff x="2807" y="1027"/>
            <a:chExt cx="155" cy="155"/>
          </a:xfrm>
        </p:grpSpPr>
        <p:sp>
          <p:nvSpPr>
            <p:cNvPr id="107" name="Oval 322"/>
            <p:cNvSpPr>
              <a:spLocks noChangeArrowheads="1"/>
            </p:cNvSpPr>
            <p:nvPr/>
          </p:nvSpPr>
          <p:spPr bwMode="auto">
            <a:xfrm>
              <a:off x="2831" y="1049"/>
              <a:ext cx="109" cy="110"/>
            </a:xfrm>
            <a:prstGeom prst="ellips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8" name="Freeform 323"/>
            <p:cNvSpPr>
              <a:spLocks noEditPoints="1" noChangeArrowheads="1"/>
            </p:cNvSpPr>
            <p:nvPr/>
          </p:nvSpPr>
          <p:spPr bwMode="auto">
            <a:xfrm>
              <a:off x="2807" y="1027"/>
              <a:ext cx="155" cy="155"/>
            </a:xfrm>
            <a:custGeom>
              <a:avLst/>
              <a:gdLst>
                <a:gd name="T0" fmla="*/ 49 w 97"/>
                <a:gd name="T1" fmla="*/ 90 h 97"/>
                <a:gd name="T2" fmla="*/ 7 w 97"/>
                <a:gd name="T3" fmla="*/ 48 h 97"/>
                <a:gd name="T4" fmla="*/ 49 w 97"/>
                <a:gd name="T5" fmla="*/ 6 h 97"/>
                <a:gd name="T6" fmla="*/ 91 w 97"/>
                <a:gd name="T7" fmla="*/ 48 h 97"/>
                <a:gd name="T8" fmla="*/ 49 w 97"/>
                <a:gd name="T9" fmla="*/ 90 h 97"/>
                <a:gd name="T10" fmla="*/ 49 w 97"/>
                <a:gd name="T11" fmla="*/ 0 h 97"/>
                <a:gd name="T12" fmla="*/ 0 w 97"/>
                <a:gd name="T13" fmla="*/ 48 h 97"/>
                <a:gd name="T14" fmla="*/ 49 w 97"/>
                <a:gd name="T15" fmla="*/ 97 h 97"/>
                <a:gd name="T16" fmla="*/ 97 w 97"/>
                <a:gd name="T17" fmla="*/ 48 h 97"/>
                <a:gd name="T18" fmla="*/ 49 w 97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7">
                  <a:moveTo>
                    <a:pt x="49" y="90"/>
                  </a:moveTo>
                  <a:cubicBezTo>
                    <a:pt x="26" y="90"/>
                    <a:pt x="7" y="71"/>
                    <a:pt x="7" y="48"/>
                  </a:cubicBezTo>
                  <a:cubicBezTo>
                    <a:pt x="7" y="25"/>
                    <a:pt x="26" y="6"/>
                    <a:pt x="49" y="6"/>
                  </a:cubicBezTo>
                  <a:cubicBezTo>
                    <a:pt x="72" y="6"/>
                    <a:pt x="91" y="25"/>
                    <a:pt x="91" y="48"/>
                  </a:cubicBezTo>
                  <a:cubicBezTo>
                    <a:pt x="91" y="71"/>
                    <a:pt x="72" y="90"/>
                    <a:pt x="49" y="90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7" y="75"/>
                    <a:pt x="97" y="48"/>
                  </a:cubicBezTo>
                  <a:cubicBezTo>
                    <a:pt x="97" y="22"/>
                    <a:pt x="76" y="0"/>
                    <a:pt x="49" y="0"/>
                  </a:cubicBezTo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9" name="Group 354"/>
          <p:cNvGrpSpPr>
            <a:grpSpLocks/>
          </p:cNvGrpSpPr>
          <p:nvPr/>
        </p:nvGrpSpPr>
        <p:grpSpPr bwMode="auto">
          <a:xfrm>
            <a:off x="5663798" y="2697816"/>
            <a:ext cx="276225" cy="276225"/>
            <a:chOff x="3491" y="1620"/>
            <a:chExt cx="155" cy="155"/>
          </a:xfrm>
        </p:grpSpPr>
        <p:sp>
          <p:nvSpPr>
            <p:cNvPr id="110" name="Oval 324"/>
            <p:cNvSpPr>
              <a:spLocks noChangeArrowheads="1"/>
            </p:cNvSpPr>
            <p:nvPr/>
          </p:nvSpPr>
          <p:spPr bwMode="auto">
            <a:xfrm>
              <a:off x="3513" y="1644"/>
              <a:ext cx="110" cy="109"/>
            </a:xfrm>
            <a:prstGeom prst="ellipse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" name="Freeform 325"/>
            <p:cNvSpPr>
              <a:spLocks noEditPoints="1" noChangeArrowheads="1"/>
            </p:cNvSpPr>
            <p:nvPr/>
          </p:nvSpPr>
          <p:spPr bwMode="auto">
            <a:xfrm>
              <a:off x="3491" y="1620"/>
              <a:ext cx="155" cy="155"/>
            </a:xfrm>
            <a:custGeom>
              <a:avLst/>
              <a:gdLst>
                <a:gd name="T0" fmla="*/ 49 w 97"/>
                <a:gd name="T1" fmla="*/ 91 h 97"/>
                <a:gd name="T2" fmla="*/ 7 w 97"/>
                <a:gd name="T3" fmla="*/ 49 h 97"/>
                <a:gd name="T4" fmla="*/ 49 w 97"/>
                <a:gd name="T5" fmla="*/ 7 h 97"/>
                <a:gd name="T6" fmla="*/ 91 w 97"/>
                <a:gd name="T7" fmla="*/ 49 h 97"/>
                <a:gd name="T8" fmla="*/ 49 w 97"/>
                <a:gd name="T9" fmla="*/ 91 h 97"/>
                <a:gd name="T10" fmla="*/ 49 w 97"/>
                <a:gd name="T11" fmla="*/ 0 h 97"/>
                <a:gd name="T12" fmla="*/ 0 w 97"/>
                <a:gd name="T13" fmla="*/ 49 h 97"/>
                <a:gd name="T14" fmla="*/ 49 w 97"/>
                <a:gd name="T15" fmla="*/ 97 h 97"/>
                <a:gd name="T16" fmla="*/ 97 w 97"/>
                <a:gd name="T17" fmla="*/ 49 h 97"/>
                <a:gd name="T18" fmla="*/ 49 w 97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7">
                  <a:moveTo>
                    <a:pt x="49" y="91"/>
                  </a:moveTo>
                  <a:cubicBezTo>
                    <a:pt x="25" y="91"/>
                    <a:pt x="7" y="72"/>
                    <a:pt x="7" y="49"/>
                  </a:cubicBezTo>
                  <a:cubicBezTo>
                    <a:pt x="7" y="26"/>
                    <a:pt x="25" y="7"/>
                    <a:pt x="49" y="7"/>
                  </a:cubicBezTo>
                  <a:cubicBezTo>
                    <a:pt x="72" y="7"/>
                    <a:pt x="91" y="26"/>
                    <a:pt x="91" y="49"/>
                  </a:cubicBezTo>
                  <a:cubicBezTo>
                    <a:pt x="91" y="72"/>
                    <a:pt x="72" y="91"/>
                    <a:pt x="49" y="91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7"/>
                    <a:pt x="49" y="97"/>
                  </a:cubicBezTo>
                  <a:cubicBezTo>
                    <a:pt x="75" y="97"/>
                    <a:pt x="97" y="76"/>
                    <a:pt x="97" y="49"/>
                  </a:cubicBezTo>
                  <a:cubicBezTo>
                    <a:pt x="97" y="22"/>
                    <a:pt x="75" y="0"/>
                    <a:pt x="49" y="0"/>
                  </a:cubicBezTo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2" name="Text Box 370"/>
          <p:cNvSpPr txBox="1">
            <a:spLocks noChangeArrowheads="1"/>
          </p:cNvSpPr>
          <p:nvPr/>
        </p:nvSpPr>
        <p:spPr bwMode="auto">
          <a:xfrm>
            <a:off x="4357284" y="1437341"/>
            <a:ext cx="4587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113" name="Text Box 371"/>
          <p:cNvSpPr txBox="1">
            <a:spLocks noChangeArrowheads="1"/>
          </p:cNvSpPr>
          <p:nvPr/>
        </p:nvSpPr>
        <p:spPr bwMode="auto">
          <a:xfrm>
            <a:off x="5563784" y="2420003"/>
            <a:ext cx="4587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 b="1" dirty="0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38%</a:t>
            </a:r>
          </a:p>
        </p:txBody>
      </p:sp>
      <p:sp>
        <p:nvSpPr>
          <p:cNvPr id="114" name="Text Box 372"/>
          <p:cNvSpPr txBox="1">
            <a:spLocks noChangeArrowheads="1"/>
          </p:cNvSpPr>
          <p:nvPr/>
        </p:nvSpPr>
        <p:spPr bwMode="auto">
          <a:xfrm>
            <a:off x="3123798" y="2078691"/>
            <a:ext cx="4587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1000" b="1">
                <a:solidFill>
                  <a:srgbClr val="5FCD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</a:p>
        </p:txBody>
      </p:sp>
      <p:grpSp>
        <p:nvGrpSpPr>
          <p:cNvPr id="115" name="Group 387"/>
          <p:cNvGrpSpPr>
            <a:grpSpLocks/>
          </p:cNvGrpSpPr>
          <p:nvPr/>
        </p:nvGrpSpPr>
        <p:grpSpPr bwMode="auto">
          <a:xfrm>
            <a:off x="2560235" y="2466040"/>
            <a:ext cx="1585913" cy="1289050"/>
            <a:chOff x="1617" y="2814"/>
            <a:chExt cx="169" cy="136"/>
          </a:xfrm>
        </p:grpSpPr>
        <p:sp>
          <p:nvSpPr>
            <p:cNvPr id="116" name="Freeform 388"/>
            <p:cNvSpPr>
              <a:spLocks noChangeArrowheads="1"/>
            </p:cNvSpPr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201 h 201"/>
                <a:gd name="T2" fmla="*/ 125 w 250"/>
                <a:gd name="T3" fmla="*/ 0 h 201"/>
                <a:gd name="T4" fmla="*/ 250 w 250"/>
                <a:gd name="T5" fmla="*/ 201 h 201"/>
                <a:gd name="T6" fmla="*/ 0 w 250"/>
                <a:gd name="T7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389"/>
            <p:cNvSpPr>
              <a:spLocks noChangeArrowheads="1"/>
            </p:cNvSpPr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201 h 201"/>
                <a:gd name="T4" fmla="*/ 125 w 125"/>
                <a:gd name="T5" fmla="*/ 201 h 201"/>
                <a:gd name="T6" fmla="*/ 0 w 125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8" name="Group 378"/>
          <p:cNvGrpSpPr>
            <a:grpSpLocks/>
          </p:cNvGrpSpPr>
          <p:nvPr/>
        </p:nvGrpSpPr>
        <p:grpSpPr bwMode="auto">
          <a:xfrm>
            <a:off x="3784198" y="1875490"/>
            <a:ext cx="1595437" cy="1879600"/>
            <a:chOff x="4329" y="1211"/>
            <a:chExt cx="1094" cy="1184"/>
          </a:xfrm>
        </p:grpSpPr>
        <p:sp>
          <p:nvSpPr>
            <p:cNvPr id="119" name="Freeform 376"/>
            <p:cNvSpPr>
              <a:spLocks noChangeArrowheads="1"/>
            </p:cNvSpPr>
            <p:nvPr/>
          </p:nvSpPr>
          <p:spPr bwMode="auto">
            <a:xfrm>
              <a:off x="4329" y="1211"/>
              <a:ext cx="1094" cy="1184"/>
            </a:xfrm>
            <a:custGeom>
              <a:avLst/>
              <a:gdLst>
                <a:gd name="T0" fmla="*/ 0 w 1316"/>
                <a:gd name="T1" fmla="*/ 760 h 760"/>
                <a:gd name="T2" fmla="*/ 659 w 1316"/>
                <a:gd name="T3" fmla="*/ 0 h 760"/>
                <a:gd name="T4" fmla="*/ 1316 w 1316"/>
                <a:gd name="T5" fmla="*/ 760 h 760"/>
                <a:gd name="T6" fmla="*/ 0 w 1316"/>
                <a:gd name="T7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377"/>
            <p:cNvSpPr>
              <a:spLocks noChangeArrowheads="1"/>
            </p:cNvSpPr>
            <p:nvPr/>
          </p:nvSpPr>
          <p:spPr bwMode="auto">
            <a:xfrm>
              <a:off x="4876" y="1211"/>
              <a:ext cx="547" cy="1184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760 h 760"/>
                <a:gd name="T4" fmla="*/ 657 w 657"/>
                <a:gd name="T5" fmla="*/ 760 h 760"/>
                <a:gd name="T6" fmla="*/ 0 w 657"/>
                <a:gd name="T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1" name="Group 379"/>
          <p:cNvGrpSpPr>
            <a:grpSpLocks/>
          </p:cNvGrpSpPr>
          <p:nvPr/>
        </p:nvGrpSpPr>
        <p:grpSpPr bwMode="auto">
          <a:xfrm>
            <a:off x="5011334" y="2842278"/>
            <a:ext cx="1581150" cy="912813"/>
            <a:chOff x="3290" y="1820"/>
            <a:chExt cx="996" cy="575"/>
          </a:xfrm>
        </p:grpSpPr>
        <p:sp>
          <p:nvSpPr>
            <p:cNvPr id="122" name="Freeform 316"/>
            <p:cNvSpPr>
              <a:spLocks noChangeArrowheads="1"/>
            </p:cNvSpPr>
            <p:nvPr/>
          </p:nvSpPr>
          <p:spPr bwMode="auto">
            <a:xfrm>
              <a:off x="3290" y="1820"/>
              <a:ext cx="996" cy="575"/>
            </a:xfrm>
            <a:custGeom>
              <a:avLst/>
              <a:gdLst>
                <a:gd name="T0" fmla="*/ 0 w 1316"/>
                <a:gd name="T1" fmla="*/ 760 h 760"/>
                <a:gd name="T2" fmla="*/ 659 w 1316"/>
                <a:gd name="T3" fmla="*/ 0 h 760"/>
                <a:gd name="T4" fmla="*/ 1316 w 1316"/>
                <a:gd name="T5" fmla="*/ 760 h 760"/>
                <a:gd name="T6" fmla="*/ 0 w 1316"/>
                <a:gd name="T7" fmla="*/ 76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318"/>
            <p:cNvSpPr>
              <a:spLocks noChangeArrowheads="1"/>
            </p:cNvSpPr>
            <p:nvPr/>
          </p:nvSpPr>
          <p:spPr bwMode="auto">
            <a:xfrm>
              <a:off x="3788" y="1820"/>
              <a:ext cx="498" cy="575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760 h 760"/>
                <a:gd name="T4" fmla="*/ 657 w 657"/>
                <a:gd name="T5" fmla="*/ 760 h 760"/>
                <a:gd name="T6" fmla="*/ 0 w 657"/>
                <a:gd name="T7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6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112" grpId="0"/>
      <p:bldP spid="113" grpId="0"/>
      <p:bldP spid="1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28"/>
          <p:cNvSpPr txBox="1">
            <a:spLocks noChangeArrowheads="1"/>
          </p:cNvSpPr>
          <p:nvPr/>
        </p:nvSpPr>
        <p:spPr bwMode="auto">
          <a:xfrm>
            <a:off x="4055269" y="2107406"/>
            <a:ext cx="455295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4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4323160" y="2923363"/>
            <a:ext cx="45529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84673" y="1406129"/>
            <a:ext cx="2415778" cy="2415778"/>
            <a:chOff x="1184673" y="1406129"/>
            <a:chExt cx="2415778" cy="2415778"/>
          </a:xfrm>
        </p:grpSpPr>
        <p:sp>
          <p:nvSpPr>
            <p:cNvPr id="8" name="椭圆 7"/>
            <p:cNvSpPr/>
            <p:nvPr/>
          </p:nvSpPr>
          <p:spPr>
            <a:xfrm>
              <a:off x="1184673" y="1406129"/>
              <a:ext cx="2415778" cy="241577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0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26952" y="1549004"/>
              <a:ext cx="2131219" cy="213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055269" y="3680223"/>
            <a:ext cx="4633913" cy="11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43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822325" y="1566069"/>
            <a:ext cx="2681288" cy="2743200"/>
            <a:chOff x="518" y="986"/>
            <a:chExt cx="1689" cy="1728"/>
          </a:xfrm>
        </p:grpSpPr>
        <p:sp>
          <p:nvSpPr>
            <p:cNvPr id="5" name="Freeform 38"/>
            <p:cNvSpPr>
              <a:spLocks noChangeArrowheads="1"/>
            </p:cNvSpPr>
            <p:nvPr/>
          </p:nvSpPr>
          <p:spPr bwMode="auto">
            <a:xfrm rot="1500000">
              <a:off x="968" y="986"/>
              <a:ext cx="628" cy="450"/>
            </a:xfrm>
            <a:custGeom>
              <a:avLst/>
              <a:gdLst>
                <a:gd name="T0" fmla="*/ 441 w 441"/>
                <a:gd name="T1" fmla="*/ 159 h 316"/>
                <a:gd name="T2" fmla="*/ 441 w 441"/>
                <a:gd name="T3" fmla="*/ 0 h 316"/>
                <a:gd name="T4" fmla="*/ 0 w 441"/>
                <a:gd name="T5" fmla="*/ 228 h 316"/>
                <a:gd name="T6" fmla="*/ 133 w 441"/>
                <a:gd name="T7" fmla="*/ 316 h 316"/>
                <a:gd name="T8" fmla="*/ 441 w 441"/>
                <a:gd name="T9" fmla="*/ 15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316">
                  <a:moveTo>
                    <a:pt x="441" y="159"/>
                  </a:moveTo>
                  <a:cubicBezTo>
                    <a:pt x="441" y="0"/>
                    <a:pt x="441" y="0"/>
                    <a:pt x="441" y="0"/>
                  </a:cubicBezTo>
                  <a:cubicBezTo>
                    <a:pt x="259" y="0"/>
                    <a:pt x="98" y="90"/>
                    <a:pt x="0" y="228"/>
                  </a:cubicBezTo>
                  <a:cubicBezTo>
                    <a:pt x="133" y="316"/>
                    <a:pt x="133" y="316"/>
                    <a:pt x="133" y="316"/>
                  </a:cubicBezTo>
                  <a:cubicBezTo>
                    <a:pt x="202" y="221"/>
                    <a:pt x="314" y="159"/>
                    <a:pt x="441" y="159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39"/>
            <p:cNvSpPr>
              <a:spLocks noChangeArrowheads="1"/>
            </p:cNvSpPr>
            <p:nvPr/>
          </p:nvSpPr>
          <p:spPr bwMode="auto">
            <a:xfrm rot="1500000">
              <a:off x="1518" y="1261"/>
              <a:ext cx="689" cy="527"/>
            </a:xfrm>
            <a:custGeom>
              <a:avLst/>
              <a:gdLst>
                <a:gd name="T0" fmla="*/ 0 w 483"/>
                <a:gd name="T1" fmla="*/ 159 h 370"/>
                <a:gd name="T2" fmla="*/ 340 w 483"/>
                <a:gd name="T3" fmla="*/ 370 h 370"/>
                <a:gd name="T4" fmla="*/ 483 w 483"/>
                <a:gd name="T5" fmla="*/ 298 h 370"/>
                <a:gd name="T6" fmla="*/ 0 w 483"/>
                <a:gd name="T7" fmla="*/ 0 h 370"/>
                <a:gd name="T8" fmla="*/ 0 w 483"/>
                <a:gd name="T9" fmla="*/ 0 h 370"/>
                <a:gd name="T10" fmla="*/ 0 w 483"/>
                <a:gd name="T11" fmla="*/ 15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3" h="370">
                  <a:moveTo>
                    <a:pt x="0" y="159"/>
                  </a:moveTo>
                  <a:cubicBezTo>
                    <a:pt x="149" y="159"/>
                    <a:pt x="278" y="245"/>
                    <a:pt x="340" y="370"/>
                  </a:cubicBezTo>
                  <a:cubicBezTo>
                    <a:pt x="483" y="298"/>
                    <a:pt x="483" y="298"/>
                    <a:pt x="483" y="298"/>
                  </a:cubicBezTo>
                  <a:cubicBezTo>
                    <a:pt x="394" y="122"/>
                    <a:pt x="21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0" y="159"/>
                    <a:pt x="0" y="159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40"/>
            <p:cNvSpPr>
              <a:spLocks noChangeArrowheads="1"/>
            </p:cNvSpPr>
            <p:nvPr/>
          </p:nvSpPr>
          <p:spPr bwMode="auto">
            <a:xfrm rot="1500000">
              <a:off x="518" y="1290"/>
              <a:ext cx="1123" cy="1213"/>
            </a:xfrm>
            <a:custGeom>
              <a:avLst/>
              <a:gdLst>
                <a:gd name="T0" fmla="*/ 540 w 788"/>
                <a:gd name="T1" fmla="*/ 693 h 852"/>
                <a:gd name="T2" fmla="*/ 159 w 788"/>
                <a:gd name="T3" fmla="*/ 312 h 852"/>
                <a:gd name="T4" fmla="*/ 232 w 788"/>
                <a:gd name="T5" fmla="*/ 88 h 852"/>
                <a:gd name="T6" fmla="*/ 99 w 788"/>
                <a:gd name="T7" fmla="*/ 0 h 852"/>
                <a:gd name="T8" fmla="*/ 0 w 788"/>
                <a:gd name="T9" fmla="*/ 312 h 852"/>
                <a:gd name="T10" fmla="*/ 540 w 788"/>
                <a:gd name="T11" fmla="*/ 852 h 852"/>
                <a:gd name="T12" fmla="*/ 788 w 788"/>
                <a:gd name="T13" fmla="*/ 791 h 852"/>
                <a:gd name="T14" fmla="*/ 699 w 788"/>
                <a:gd name="T15" fmla="*/ 658 h 852"/>
                <a:gd name="T16" fmla="*/ 540 w 788"/>
                <a:gd name="T17" fmla="*/ 693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8" h="852">
                  <a:moveTo>
                    <a:pt x="540" y="693"/>
                  </a:moveTo>
                  <a:cubicBezTo>
                    <a:pt x="330" y="693"/>
                    <a:pt x="159" y="522"/>
                    <a:pt x="159" y="312"/>
                  </a:cubicBezTo>
                  <a:cubicBezTo>
                    <a:pt x="159" y="228"/>
                    <a:pt x="186" y="151"/>
                    <a:pt x="232" y="88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37" y="88"/>
                    <a:pt x="0" y="196"/>
                    <a:pt x="0" y="312"/>
                  </a:cubicBezTo>
                  <a:cubicBezTo>
                    <a:pt x="0" y="610"/>
                    <a:pt x="242" y="852"/>
                    <a:pt x="540" y="852"/>
                  </a:cubicBezTo>
                  <a:cubicBezTo>
                    <a:pt x="629" y="852"/>
                    <a:pt x="713" y="830"/>
                    <a:pt x="788" y="791"/>
                  </a:cubicBezTo>
                  <a:cubicBezTo>
                    <a:pt x="699" y="658"/>
                    <a:pt x="699" y="658"/>
                    <a:pt x="699" y="658"/>
                  </a:cubicBezTo>
                  <a:cubicBezTo>
                    <a:pt x="650" y="680"/>
                    <a:pt x="597" y="693"/>
                    <a:pt x="540" y="693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41"/>
            <p:cNvSpPr>
              <a:spLocks noChangeArrowheads="1"/>
            </p:cNvSpPr>
            <p:nvPr/>
          </p:nvSpPr>
          <p:spPr bwMode="auto">
            <a:xfrm rot="1500000">
              <a:off x="1446" y="1687"/>
              <a:ext cx="543" cy="1027"/>
            </a:xfrm>
            <a:custGeom>
              <a:avLst/>
              <a:gdLst>
                <a:gd name="T0" fmla="*/ 181 w 381"/>
                <a:gd name="T1" fmla="*/ 72 h 721"/>
                <a:gd name="T2" fmla="*/ 222 w 381"/>
                <a:gd name="T3" fmla="*/ 242 h 721"/>
                <a:gd name="T4" fmla="*/ 0 w 381"/>
                <a:gd name="T5" fmla="*/ 588 h 721"/>
                <a:gd name="T6" fmla="*/ 89 w 381"/>
                <a:gd name="T7" fmla="*/ 721 h 721"/>
                <a:gd name="T8" fmla="*/ 381 w 381"/>
                <a:gd name="T9" fmla="*/ 242 h 721"/>
                <a:gd name="T10" fmla="*/ 324 w 381"/>
                <a:gd name="T11" fmla="*/ 0 h 721"/>
                <a:gd name="T12" fmla="*/ 181 w 381"/>
                <a:gd name="T13" fmla="*/ 72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721">
                  <a:moveTo>
                    <a:pt x="181" y="72"/>
                  </a:moveTo>
                  <a:cubicBezTo>
                    <a:pt x="207" y="123"/>
                    <a:pt x="222" y="181"/>
                    <a:pt x="222" y="242"/>
                  </a:cubicBezTo>
                  <a:cubicBezTo>
                    <a:pt x="222" y="395"/>
                    <a:pt x="131" y="528"/>
                    <a:pt x="0" y="588"/>
                  </a:cubicBezTo>
                  <a:cubicBezTo>
                    <a:pt x="89" y="721"/>
                    <a:pt x="89" y="721"/>
                    <a:pt x="89" y="721"/>
                  </a:cubicBezTo>
                  <a:cubicBezTo>
                    <a:pt x="262" y="632"/>
                    <a:pt x="381" y="450"/>
                    <a:pt x="381" y="242"/>
                  </a:cubicBezTo>
                  <a:cubicBezTo>
                    <a:pt x="381" y="155"/>
                    <a:pt x="360" y="73"/>
                    <a:pt x="324" y="0"/>
                  </a:cubicBezTo>
                  <a:lnTo>
                    <a:pt x="181" y="72"/>
                  </a:ln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Group 57"/>
          <p:cNvGrpSpPr>
            <a:grpSpLocks/>
          </p:cNvGrpSpPr>
          <p:nvPr/>
        </p:nvGrpSpPr>
        <p:grpSpPr bwMode="auto">
          <a:xfrm>
            <a:off x="1882776" y="2421732"/>
            <a:ext cx="436563" cy="508000"/>
            <a:chOff x="1412" y="1525"/>
            <a:chExt cx="275" cy="320"/>
          </a:xfrm>
          <a:solidFill>
            <a:srgbClr val="5FCDEE"/>
          </a:solidFill>
        </p:grpSpPr>
        <p:sp>
          <p:nvSpPr>
            <p:cNvPr id="12" name="Freeform 42"/>
            <p:cNvSpPr>
              <a:spLocks noChangeArrowheads="1"/>
            </p:cNvSpPr>
            <p:nvPr/>
          </p:nvSpPr>
          <p:spPr bwMode="auto">
            <a:xfrm>
              <a:off x="1570" y="1525"/>
              <a:ext cx="117" cy="112"/>
            </a:xfrm>
            <a:custGeom>
              <a:avLst/>
              <a:gdLst>
                <a:gd name="T0" fmla="*/ 41 w 82"/>
                <a:gd name="T1" fmla="*/ 0 h 79"/>
                <a:gd name="T2" fmla="*/ 0 w 82"/>
                <a:gd name="T3" fmla="*/ 34 h 79"/>
                <a:gd name="T4" fmla="*/ 11 w 82"/>
                <a:gd name="T5" fmla="*/ 57 h 79"/>
                <a:gd name="T6" fmla="*/ 6 w 82"/>
                <a:gd name="T7" fmla="*/ 79 h 79"/>
                <a:gd name="T8" fmla="*/ 28 w 82"/>
                <a:gd name="T9" fmla="*/ 66 h 79"/>
                <a:gd name="T10" fmla="*/ 41 w 82"/>
                <a:gd name="T11" fmla="*/ 68 h 79"/>
                <a:gd name="T12" fmla="*/ 82 w 82"/>
                <a:gd name="T13" fmla="*/ 34 h 79"/>
                <a:gd name="T14" fmla="*/ 41 w 82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79">
                  <a:moveTo>
                    <a:pt x="41" y="0"/>
                  </a:moveTo>
                  <a:cubicBezTo>
                    <a:pt x="18" y="0"/>
                    <a:pt x="0" y="16"/>
                    <a:pt x="0" y="34"/>
                  </a:cubicBezTo>
                  <a:cubicBezTo>
                    <a:pt x="0" y="43"/>
                    <a:pt x="4" y="51"/>
                    <a:pt x="11" y="57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2" y="67"/>
                    <a:pt x="36" y="68"/>
                    <a:pt x="41" y="68"/>
                  </a:cubicBezTo>
                  <a:cubicBezTo>
                    <a:pt x="63" y="68"/>
                    <a:pt x="82" y="53"/>
                    <a:pt x="82" y="34"/>
                  </a:cubicBezTo>
                  <a:cubicBezTo>
                    <a:pt x="82" y="16"/>
                    <a:pt x="63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srgbClr val="5FCDEE"/>
                </a:solidFill>
              </a:endParaRPr>
            </a:p>
          </p:txBody>
        </p:sp>
        <p:sp>
          <p:nvSpPr>
            <p:cNvPr id="13" name="Oval 43"/>
            <p:cNvSpPr>
              <a:spLocks noChangeArrowheads="1"/>
            </p:cNvSpPr>
            <p:nvPr/>
          </p:nvSpPr>
          <p:spPr bwMode="auto">
            <a:xfrm>
              <a:off x="1473" y="1623"/>
              <a:ext cx="98" cy="9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5FCDEE"/>
                </a:solidFill>
              </a:endParaRPr>
            </a:p>
          </p:txBody>
        </p:sp>
        <p:sp>
          <p:nvSpPr>
            <p:cNvPr id="14" name="Freeform 44"/>
            <p:cNvSpPr>
              <a:spLocks noChangeArrowheads="1"/>
            </p:cNvSpPr>
            <p:nvPr/>
          </p:nvSpPr>
          <p:spPr bwMode="auto">
            <a:xfrm>
              <a:off x="1412" y="1726"/>
              <a:ext cx="222" cy="119"/>
            </a:xfrm>
            <a:custGeom>
              <a:avLst/>
              <a:gdLst>
                <a:gd name="T0" fmla="*/ 101 w 156"/>
                <a:gd name="T1" fmla="*/ 1 h 84"/>
                <a:gd name="T2" fmla="*/ 96 w 156"/>
                <a:gd name="T3" fmla="*/ 0 h 84"/>
                <a:gd name="T4" fmla="*/ 78 w 156"/>
                <a:gd name="T5" fmla="*/ 4 h 84"/>
                <a:gd name="T6" fmla="*/ 60 w 156"/>
                <a:gd name="T7" fmla="*/ 0 h 84"/>
                <a:gd name="T8" fmla="*/ 55 w 156"/>
                <a:gd name="T9" fmla="*/ 1 h 84"/>
                <a:gd name="T10" fmla="*/ 12 w 156"/>
                <a:gd name="T11" fmla="*/ 71 h 84"/>
                <a:gd name="T12" fmla="*/ 144 w 156"/>
                <a:gd name="T13" fmla="*/ 71 h 84"/>
                <a:gd name="T14" fmla="*/ 101 w 156"/>
                <a:gd name="T15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84">
                  <a:moveTo>
                    <a:pt x="101" y="1"/>
                  </a:moveTo>
                  <a:cubicBezTo>
                    <a:pt x="99" y="1"/>
                    <a:pt x="98" y="1"/>
                    <a:pt x="96" y="0"/>
                  </a:cubicBezTo>
                  <a:cubicBezTo>
                    <a:pt x="90" y="3"/>
                    <a:pt x="84" y="4"/>
                    <a:pt x="78" y="4"/>
                  </a:cubicBezTo>
                  <a:cubicBezTo>
                    <a:pt x="71" y="4"/>
                    <a:pt x="65" y="3"/>
                    <a:pt x="60" y="0"/>
                  </a:cubicBezTo>
                  <a:cubicBezTo>
                    <a:pt x="58" y="1"/>
                    <a:pt x="56" y="1"/>
                    <a:pt x="55" y="1"/>
                  </a:cubicBezTo>
                  <a:cubicBezTo>
                    <a:pt x="0" y="9"/>
                    <a:pt x="12" y="71"/>
                    <a:pt x="12" y="71"/>
                  </a:cubicBezTo>
                  <a:cubicBezTo>
                    <a:pt x="26" y="84"/>
                    <a:pt x="131" y="84"/>
                    <a:pt x="144" y="71"/>
                  </a:cubicBezTo>
                  <a:cubicBezTo>
                    <a:pt x="144" y="71"/>
                    <a:pt x="156" y="9"/>
                    <a:pt x="10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srgbClr val="5FCDEE"/>
                </a:solidFill>
              </a:endParaRPr>
            </a:p>
          </p:txBody>
        </p:sp>
      </p:grpSp>
      <p:sp>
        <p:nvSpPr>
          <p:cNvPr id="15" name="Rectangle 56"/>
          <p:cNvSpPr>
            <a:spLocks noChangeArrowheads="1"/>
          </p:cNvSpPr>
          <p:nvPr/>
        </p:nvSpPr>
        <p:spPr bwMode="auto">
          <a:xfrm>
            <a:off x="1549400" y="3051969"/>
            <a:ext cx="1098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>
                <a:solidFill>
                  <a:srgbClr val="5FCDEE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6" name="Freeform 45"/>
          <p:cNvSpPr>
            <a:spLocks noEditPoints="1" noChangeArrowheads="1"/>
          </p:cNvSpPr>
          <p:nvPr/>
        </p:nvSpPr>
        <p:spPr bwMode="auto">
          <a:xfrm>
            <a:off x="3925888" y="2672557"/>
            <a:ext cx="1295400" cy="373062"/>
          </a:xfrm>
          <a:custGeom>
            <a:avLst/>
            <a:gdLst>
              <a:gd name="T0" fmla="*/ 609 w 624"/>
              <a:gd name="T1" fmla="*/ 0 h 180"/>
              <a:gd name="T2" fmla="*/ 610 w 624"/>
              <a:gd name="T3" fmla="*/ 2 h 180"/>
              <a:gd name="T4" fmla="*/ 569 w 624"/>
              <a:gd name="T5" fmla="*/ 35 h 180"/>
              <a:gd name="T6" fmla="*/ 556 w 624"/>
              <a:gd name="T7" fmla="*/ 33 h 180"/>
              <a:gd name="T8" fmla="*/ 534 w 624"/>
              <a:gd name="T9" fmla="*/ 45 h 180"/>
              <a:gd name="T10" fmla="*/ 539 w 624"/>
              <a:gd name="T11" fmla="*/ 23 h 180"/>
              <a:gd name="T12" fmla="*/ 528 w 624"/>
              <a:gd name="T13" fmla="*/ 2 h 180"/>
              <a:gd name="T14" fmla="*/ 528 w 624"/>
              <a:gd name="T15" fmla="*/ 0 h 180"/>
              <a:gd name="T16" fmla="*/ 0 w 624"/>
              <a:gd name="T17" fmla="*/ 0 h 180"/>
              <a:gd name="T18" fmla="*/ 0 w 624"/>
              <a:gd name="T19" fmla="*/ 180 h 180"/>
              <a:gd name="T20" fmla="*/ 429 w 624"/>
              <a:gd name="T21" fmla="*/ 180 h 180"/>
              <a:gd name="T22" fmla="*/ 472 w 624"/>
              <a:gd name="T23" fmla="*/ 110 h 180"/>
              <a:gd name="T24" fmla="*/ 477 w 624"/>
              <a:gd name="T25" fmla="*/ 108 h 180"/>
              <a:gd name="T26" fmla="*/ 495 w 624"/>
              <a:gd name="T27" fmla="*/ 112 h 180"/>
              <a:gd name="T28" fmla="*/ 513 w 624"/>
              <a:gd name="T29" fmla="*/ 108 h 180"/>
              <a:gd name="T30" fmla="*/ 519 w 624"/>
              <a:gd name="T31" fmla="*/ 110 h 180"/>
              <a:gd name="T32" fmla="*/ 562 w 624"/>
              <a:gd name="T33" fmla="*/ 180 h 180"/>
              <a:gd name="T34" fmla="*/ 624 w 624"/>
              <a:gd name="T35" fmla="*/ 180 h 180"/>
              <a:gd name="T36" fmla="*/ 624 w 624"/>
              <a:gd name="T37" fmla="*/ 0 h 180"/>
              <a:gd name="T38" fmla="*/ 609 w 624"/>
              <a:gd name="T39" fmla="*/ 0 h 180"/>
              <a:gd name="T40" fmla="*/ 495 w 624"/>
              <a:gd name="T41" fmla="*/ 104 h 180"/>
              <a:gd name="T42" fmla="*/ 460 w 624"/>
              <a:gd name="T43" fmla="*/ 69 h 180"/>
              <a:gd name="T44" fmla="*/ 495 w 624"/>
              <a:gd name="T45" fmla="*/ 35 h 180"/>
              <a:gd name="T46" fmla="*/ 529 w 624"/>
              <a:gd name="T47" fmla="*/ 69 h 180"/>
              <a:gd name="T48" fmla="*/ 495 w 624"/>
              <a:gd name="T49" fmla="*/ 10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7" name="Freeform 46"/>
          <p:cNvSpPr>
            <a:spLocks noEditPoints="1" noChangeArrowheads="1"/>
          </p:cNvSpPr>
          <p:nvPr/>
        </p:nvSpPr>
        <p:spPr bwMode="auto">
          <a:xfrm>
            <a:off x="3925888" y="3128170"/>
            <a:ext cx="1295400" cy="373063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180 h 180"/>
              <a:gd name="T4" fmla="*/ 63 w 624"/>
              <a:gd name="T5" fmla="*/ 180 h 180"/>
              <a:gd name="T6" fmla="*/ 106 w 624"/>
              <a:gd name="T7" fmla="*/ 110 h 180"/>
              <a:gd name="T8" fmla="*/ 111 w 624"/>
              <a:gd name="T9" fmla="*/ 108 h 180"/>
              <a:gd name="T10" fmla="*/ 129 w 624"/>
              <a:gd name="T11" fmla="*/ 112 h 180"/>
              <a:gd name="T12" fmla="*/ 147 w 624"/>
              <a:gd name="T13" fmla="*/ 108 h 180"/>
              <a:gd name="T14" fmla="*/ 152 w 624"/>
              <a:gd name="T15" fmla="*/ 110 h 180"/>
              <a:gd name="T16" fmla="*/ 195 w 624"/>
              <a:gd name="T17" fmla="*/ 180 h 180"/>
              <a:gd name="T18" fmla="*/ 624 w 624"/>
              <a:gd name="T19" fmla="*/ 180 h 180"/>
              <a:gd name="T20" fmla="*/ 624 w 624"/>
              <a:gd name="T21" fmla="*/ 0 h 180"/>
              <a:gd name="T22" fmla="*/ 96 w 624"/>
              <a:gd name="T23" fmla="*/ 0 h 180"/>
              <a:gd name="T24" fmla="*/ 97 w 624"/>
              <a:gd name="T25" fmla="*/ 2 h 180"/>
              <a:gd name="T26" fmla="*/ 85 w 624"/>
              <a:gd name="T27" fmla="*/ 24 h 180"/>
              <a:gd name="T28" fmla="*/ 90 w 624"/>
              <a:gd name="T29" fmla="*/ 45 h 180"/>
              <a:gd name="T30" fmla="*/ 68 w 624"/>
              <a:gd name="T31" fmla="*/ 32 h 180"/>
              <a:gd name="T32" fmla="*/ 55 w 624"/>
              <a:gd name="T33" fmla="*/ 34 h 180"/>
              <a:gd name="T34" fmla="*/ 14 w 624"/>
              <a:gd name="T35" fmla="*/ 2 h 180"/>
              <a:gd name="T36" fmla="*/ 15 w 624"/>
              <a:gd name="T37" fmla="*/ 0 h 180"/>
              <a:gd name="T38" fmla="*/ 0 w 624"/>
              <a:gd name="T39" fmla="*/ 0 h 180"/>
              <a:gd name="T40" fmla="*/ 95 w 624"/>
              <a:gd name="T41" fmla="*/ 69 h 180"/>
              <a:gd name="T42" fmla="*/ 129 w 624"/>
              <a:gd name="T43" fmla="*/ 35 h 180"/>
              <a:gd name="T44" fmla="*/ 164 w 624"/>
              <a:gd name="T45" fmla="*/ 69 h 180"/>
              <a:gd name="T46" fmla="*/ 129 w 624"/>
              <a:gd name="T47" fmla="*/ 104 h 180"/>
              <a:gd name="T48" fmla="*/ 95 w 624"/>
              <a:gd name="T49" fmla="*/ 6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8" name="Freeform 47"/>
          <p:cNvSpPr>
            <a:spLocks noEditPoints="1" noChangeArrowheads="1"/>
          </p:cNvSpPr>
          <p:nvPr/>
        </p:nvSpPr>
        <p:spPr bwMode="auto">
          <a:xfrm>
            <a:off x="3925888" y="3585369"/>
            <a:ext cx="1295400" cy="374650"/>
          </a:xfrm>
          <a:custGeom>
            <a:avLst/>
            <a:gdLst>
              <a:gd name="T0" fmla="*/ 609 w 624"/>
              <a:gd name="T1" fmla="*/ 0 h 180"/>
              <a:gd name="T2" fmla="*/ 610 w 624"/>
              <a:gd name="T3" fmla="*/ 2 h 180"/>
              <a:gd name="T4" fmla="*/ 569 w 624"/>
              <a:gd name="T5" fmla="*/ 35 h 180"/>
              <a:gd name="T6" fmla="*/ 556 w 624"/>
              <a:gd name="T7" fmla="*/ 33 h 180"/>
              <a:gd name="T8" fmla="*/ 534 w 624"/>
              <a:gd name="T9" fmla="*/ 45 h 180"/>
              <a:gd name="T10" fmla="*/ 539 w 624"/>
              <a:gd name="T11" fmla="*/ 23 h 180"/>
              <a:gd name="T12" fmla="*/ 528 w 624"/>
              <a:gd name="T13" fmla="*/ 2 h 180"/>
              <a:gd name="T14" fmla="*/ 528 w 624"/>
              <a:gd name="T15" fmla="*/ 0 h 180"/>
              <a:gd name="T16" fmla="*/ 0 w 624"/>
              <a:gd name="T17" fmla="*/ 0 h 180"/>
              <a:gd name="T18" fmla="*/ 0 w 624"/>
              <a:gd name="T19" fmla="*/ 180 h 180"/>
              <a:gd name="T20" fmla="*/ 429 w 624"/>
              <a:gd name="T21" fmla="*/ 180 h 180"/>
              <a:gd name="T22" fmla="*/ 472 w 624"/>
              <a:gd name="T23" fmla="*/ 110 h 180"/>
              <a:gd name="T24" fmla="*/ 477 w 624"/>
              <a:gd name="T25" fmla="*/ 108 h 180"/>
              <a:gd name="T26" fmla="*/ 495 w 624"/>
              <a:gd name="T27" fmla="*/ 112 h 180"/>
              <a:gd name="T28" fmla="*/ 513 w 624"/>
              <a:gd name="T29" fmla="*/ 108 h 180"/>
              <a:gd name="T30" fmla="*/ 519 w 624"/>
              <a:gd name="T31" fmla="*/ 110 h 180"/>
              <a:gd name="T32" fmla="*/ 562 w 624"/>
              <a:gd name="T33" fmla="*/ 180 h 180"/>
              <a:gd name="T34" fmla="*/ 624 w 624"/>
              <a:gd name="T35" fmla="*/ 180 h 180"/>
              <a:gd name="T36" fmla="*/ 624 w 624"/>
              <a:gd name="T37" fmla="*/ 0 h 180"/>
              <a:gd name="T38" fmla="*/ 609 w 624"/>
              <a:gd name="T39" fmla="*/ 0 h 180"/>
              <a:gd name="T40" fmla="*/ 495 w 624"/>
              <a:gd name="T41" fmla="*/ 104 h 180"/>
              <a:gd name="T42" fmla="*/ 460 w 624"/>
              <a:gd name="T43" fmla="*/ 69 h 180"/>
              <a:gd name="T44" fmla="*/ 495 w 624"/>
              <a:gd name="T45" fmla="*/ 35 h 180"/>
              <a:gd name="T46" fmla="*/ 529 w 624"/>
              <a:gd name="T47" fmla="*/ 69 h 180"/>
              <a:gd name="T48" fmla="*/ 495 w 624"/>
              <a:gd name="T49" fmla="*/ 10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9" name="Freeform 48"/>
          <p:cNvSpPr>
            <a:spLocks noEditPoints="1" noChangeArrowheads="1"/>
          </p:cNvSpPr>
          <p:nvPr/>
        </p:nvSpPr>
        <p:spPr bwMode="auto">
          <a:xfrm>
            <a:off x="3925888" y="2212182"/>
            <a:ext cx="1295400" cy="373062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180 h 180"/>
              <a:gd name="T4" fmla="*/ 63 w 624"/>
              <a:gd name="T5" fmla="*/ 180 h 180"/>
              <a:gd name="T6" fmla="*/ 106 w 624"/>
              <a:gd name="T7" fmla="*/ 110 h 180"/>
              <a:gd name="T8" fmla="*/ 111 w 624"/>
              <a:gd name="T9" fmla="*/ 108 h 180"/>
              <a:gd name="T10" fmla="*/ 129 w 624"/>
              <a:gd name="T11" fmla="*/ 112 h 180"/>
              <a:gd name="T12" fmla="*/ 147 w 624"/>
              <a:gd name="T13" fmla="*/ 108 h 180"/>
              <a:gd name="T14" fmla="*/ 152 w 624"/>
              <a:gd name="T15" fmla="*/ 110 h 180"/>
              <a:gd name="T16" fmla="*/ 195 w 624"/>
              <a:gd name="T17" fmla="*/ 180 h 180"/>
              <a:gd name="T18" fmla="*/ 624 w 624"/>
              <a:gd name="T19" fmla="*/ 180 h 180"/>
              <a:gd name="T20" fmla="*/ 624 w 624"/>
              <a:gd name="T21" fmla="*/ 0 h 180"/>
              <a:gd name="T22" fmla="*/ 96 w 624"/>
              <a:gd name="T23" fmla="*/ 0 h 180"/>
              <a:gd name="T24" fmla="*/ 97 w 624"/>
              <a:gd name="T25" fmla="*/ 2 h 180"/>
              <a:gd name="T26" fmla="*/ 85 w 624"/>
              <a:gd name="T27" fmla="*/ 24 h 180"/>
              <a:gd name="T28" fmla="*/ 90 w 624"/>
              <a:gd name="T29" fmla="*/ 45 h 180"/>
              <a:gd name="T30" fmla="*/ 68 w 624"/>
              <a:gd name="T31" fmla="*/ 32 h 180"/>
              <a:gd name="T32" fmla="*/ 55 w 624"/>
              <a:gd name="T33" fmla="*/ 34 h 180"/>
              <a:gd name="T34" fmla="*/ 14 w 624"/>
              <a:gd name="T35" fmla="*/ 2 h 180"/>
              <a:gd name="T36" fmla="*/ 15 w 624"/>
              <a:gd name="T37" fmla="*/ 0 h 180"/>
              <a:gd name="T38" fmla="*/ 0 w 624"/>
              <a:gd name="T39" fmla="*/ 0 h 180"/>
              <a:gd name="T40" fmla="*/ 95 w 624"/>
              <a:gd name="T41" fmla="*/ 69 h 180"/>
              <a:gd name="T42" fmla="*/ 129 w 624"/>
              <a:gd name="T43" fmla="*/ 35 h 180"/>
              <a:gd name="T44" fmla="*/ 164 w 624"/>
              <a:gd name="T45" fmla="*/ 69 h 180"/>
              <a:gd name="T46" fmla="*/ 129 w 624"/>
              <a:gd name="T47" fmla="*/ 104 h 180"/>
              <a:gd name="T48" fmla="*/ 95 w 624"/>
              <a:gd name="T49" fmla="*/ 6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20" name="Rectangle 58"/>
          <p:cNvSpPr>
            <a:spLocks noChangeArrowheads="1"/>
          </p:cNvSpPr>
          <p:nvPr/>
        </p:nvSpPr>
        <p:spPr bwMode="auto">
          <a:xfrm>
            <a:off x="4335463" y="2326482"/>
            <a:ext cx="793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8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1" name="Rectangle 59"/>
          <p:cNvSpPr>
            <a:spLocks noChangeArrowheads="1"/>
          </p:cNvSpPr>
          <p:nvPr/>
        </p:nvSpPr>
        <p:spPr bwMode="auto">
          <a:xfrm>
            <a:off x="3976688" y="2799557"/>
            <a:ext cx="793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8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2" name="Rectangle 60"/>
          <p:cNvSpPr>
            <a:spLocks noChangeArrowheads="1"/>
          </p:cNvSpPr>
          <p:nvPr/>
        </p:nvSpPr>
        <p:spPr bwMode="auto">
          <a:xfrm>
            <a:off x="4335463" y="3242470"/>
            <a:ext cx="7937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8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3" name="Rectangle 61"/>
          <p:cNvSpPr>
            <a:spLocks noChangeArrowheads="1"/>
          </p:cNvSpPr>
          <p:nvPr/>
        </p:nvSpPr>
        <p:spPr bwMode="auto">
          <a:xfrm>
            <a:off x="3976688" y="3702845"/>
            <a:ext cx="7937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8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4" name="Text Box 62"/>
          <p:cNvSpPr txBox="1">
            <a:spLocks noChangeArrowheads="1"/>
          </p:cNvSpPr>
          <p:nvPr/>
        </p:nvSpPr>
        <p:spPr bwMode="auto">
          <a:xfrm>
            <a:off x="1839913" y="1762919"/>
            <a:ext cx="5127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</a:p>
        </p:txBody>
      </p:sp>
      <p:sp>
        <p:nvSpPr>
          <p:cNvPr id="25" name="Text Box 63"/>
          <p:cNvSpPr txBox="1">
            <a:spLocks noChangeArrowheads="1"/>
          </p:cNvSpPr>
          <p:nvPr/>
        </p:nvSpPr>
        <p:spPr bwMode="auto">
          <a:xfrm>
            <a:off x="2763838" y="2239169"/>
            <a:ext cx="5127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26" name="Text Box 64"/>
          <p:cNvSpPr txBox="1">
            <a:spLocks noChangeArrowheads="1"/>
          </p:cNvSpPr>
          <p:nvPr/>
        </p:nvSpPr>
        <p:spPr bwMode="auto">
          <a:xfrm>
            <a:off x="2632076" y="3479008"/>
            <a:ext cx="5127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</a:p>
        </p:txBody>
      </p:sp>
      <p:sp>
        <p:nvSpPr>
          <p:cNvPr id="27" name="Text Box 65"/>
          <p:cNvSpPr txBox="1">
            <a:spLocks noChangeArrowheads="1"/>
          </p:cNvSpPr>
          <p:nvPr/>
        </p:nvSpPr>
        <p:spPr bwMode="auto">
          <a:xfrm>
            <a:off x="839788" y="2867819"/>
            <a:ext cx="5127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</a:p>
        </p:txBody>
      </p:sp>
      <p:sp>
        <p:nvSpPr>
          <p:cNvPr id="28" name="Rectangle 66"/>
          <p:cNvSpPr>
            <a:spLocks noChangeArrowheads="1"/>
          </p:cNvSpPr>
          <p:nvPr/>
        </p:nvSpPr>
        <p:spPr bwMode="auto">
          <a:xfrm>
            <a:off x="5940426" y="2643982"/>
            <a:ext cx="2074607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22131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7" name="Group 273"/>
          <p:cNvGrpSpPr>
            <a:grpSpLocks/>
          </p:cNvGrpSpPr>
          <p:nvPr/>
        </p:nvGrpSpPr>
        <p:grpSpPr bwMode="auto">
          <a:xfrm>
            <a:off x="2403475" y="1354933"/>
            <a:ext cx="4319588" cy="2149475"/>
            <a:chOff x="1068" y="1075"/>
            <a:chExt cx="3040" cy="1513"/>
          </a:xfrm>
          <a:solidFill>
            <a:srgbClr val="5FCDEE"/>
          </a:solidFill>
        </p:grpSpPr>
        <p:sp>
          <p:nvSpPr>
            <p:cNvPr id="48" name="Oval 36"/>
            <p:cNvSpPr>
              <a:spLocks noChangeArrowheads="1"/>
            </p:cNvSpPr>
            <p:nvPr/>
          </p:nvSpPr>
          <p:spPr bwMode="auto">
            <a:xfrm>
              <a:off x="4041" y="2266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auto">
            <a:xfrm>
              <a:off x="3956" y="2351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auto">
            <a:xfrm>
              <a:off x="3871" y="2181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1" name="Oval 39"/>
            <p:cNvSpPr>
              <a:spLocks noChangeArrowheads="1"/>
            </p:cNvSpPr>
            <p:nvPr/>
          </p:nvSpPr>
          <p:spPr bwMode="auto">
            <a:xfrm>
              <a:off x="3871" y="2436"/>
              <a:ext cx="67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2" name="Oval 40"/>
            <p:cNvSpPr>
              <a:spLocks noChangeArrowheads="1"/>
            </p:cNvSpPr>
            <p:nvPr/>
          </p:nvSpPr>
          <p:spPr bwMode="auto">
            <a:xfrm>
              <a:off x="3786" y="1160"/>
              <a:ext cx="67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3" name="Oval 41"/>
            <p:cNvSpPr>
              <a:spLocks noChangeArrowheads="1"/>
            </p:cNvSpPr>
            <p:nvPr/>
          </p:nvSpPr>
          <p:spPr bwMode="auto">
            <a:xfrm>
              <a:off x="3786" y="2096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4" name="Oval 42"/>
            <p:cNvSpPr>
              <a:spLocks noChangeArrowheads="1"/>
            </p:cNvSpPr>
            <p:nvPr/>
          </p:nvSpPr>
          <p:spPr bwMode="auto">
            <a:xfrm>
              <a:off x="3786" y="2181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5" name="Oval 43"/>
            <p:cNvSpPr>
              <a:spLocks noChangeArrowheads="1"/>
            </p:cNvSpPr>
            <p:nvPr/>
          </p:nvSpPr>
          <p:spPr bwMode="auto">
            <a:xfrm>
              <a:off x="3786" y="2266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6" name="Oval 44"/>
            <p:cNvSpPr>
              <a:spLocks noChangeArrowheads="1"/>
            </p:cNvSpPr>
            <p:nvPr/>
          </p:nvSpPr>
          <p:spPr bwMode="auto">
            <a:xfrm>
              <a:off x="370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7" name="Oval 45"/>
            <p:cNvSpPr>
              <a:spLocks noChangeArrowheads="1"/>
            </p:cNvSpPr>
            <p:nvPr/>
          </p:nvSpPr>
          <p:spPr bwMode="auto">
            <a:xfrm>
              <a:off x="370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8" name="Oval 46"/>
            <p:cNvSpPr>
              <a:spLocks noChangeArrowheads="1"/>
            </p:cNvSpPr>
            <p:nvPr/>
          </p:nvSpPr>
          <p:spPr bwMode="auto">
            <a:xfrm>
              <a:off x="370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701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0" name="Oval 48"/>
            <p:cNvSpPr>
              <a:spLocks noChangeArrowheads="1"/>
            </p:cNvSpPr>
            <p:nvPr/>
          </p:nvSpPr>
          <p:spPr bwMode="auto">
            <a:xfrm>
              <a:off x="3701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1" name="Oval 49"/>
            <p:cNvSpPr>
              <a:spLocks noChangeArrowheads="1"/>
            </p:cNvSpPr>
            <p:nvPr/>
          </p:nvSpPr>
          <p:spPr bwMode="auto">
            <a:xfrm>
              <a:off x="3701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3701" y="235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361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361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61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61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7" name="Oval 55"/>
            <p:cNvSpPr>
              <a:spLocks noChangeArrowheads="1"/>
            </p:cNvSpPr>
            <p:nvPr/>
          </p:nvSpPr>
          <p:spPr bwMode="auto">
            <a:xfrm>
              <a:off x="361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8" name="Oval 56"/>
            <p:cNvSpPr>
              <a:spLocks noChangeArrowheads="1"/>
            </p:cNvSpPr>
            <p:nvPr/>
          </p:nvSpPr>
          <p:spPr bwMode="auto">
            <a:xfrm>
              <a:off x="361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69" name="Oval 57"/>
            <p:cNvSpPr>
              <a:spLocks noChangeArrowheads="1"/>
            </p:cNvSpPr>
            <p:nvPr/>
          </p:nvSpPr>
          <p:spPr bwMode="auto">
            <a:xfrm>
              <a:off x="3616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0" name="Oval 58"/>
            <p:cNvSpPr>
              <a:spLocks noChangeArrowheads="1"/>
            </p:cNvSpPr>
            <p:nvPr/>
          </p:nvSpPr>
          <p:spPr bwMode="auto">
            <a:xfrm>
              <a:off x="3616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1" name="Oval 59"/>
            <p:cNvSpPr>
              <a:spLocks noChangeArrowheads="1"/>
            </p:cNvSpPr>
            <p:nvPr/>
          </p:nvSpPr>
          <p:spPr bwMode="auto">
            <a:xfrm>
              <a:off x="353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2" name="Oval 60"/>
            <p:cNvSpPr>
              <a:spLocks noChangeArrowheads="1"/>
            </p:cNvSpPr>
            <p:nvPr/>
          </p:nvSpPr>
          <p:spPr bwMode="auto">
            <a:xfrm>
              <a:off x="353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3" name="Oval 61"/>
            <p:cNvSpPr>
              <a:spLocks noChangeArrowheads="1"/>
            </p:cNvSpPr>
            <p:nvPr/>
          </p:nvSpPr>
          <p:spPr bwMode="auto">
            <a:xfrm>
              <a:off x="353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4" name="Oval 62"/>
            <p:cNvSpPr>
              <a:spLocks noChangeArrowheads="1"/>
            </p:cNvSpPr>
            <p:nvPr/>
          </p:nvSpPr>
          <p:spPr bwMode="auto">
            <a:xfrm>
              <a:off x="353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5" name="Oval 63"/>
            <p:cNvSpPr>
              <a:spLocks noChangeArrowheads="1"/>
            </p:cNvSpPr>
            <p:nvPr/>
          </p:nvSpPr>
          <p:spPr bwMode="auto">
            <a:xfrm>
              <a:off x="353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6" name="Oval 64"/>
            <p:cNvSpPr>
              <a:spLocks noChangeArrowheads="1"/>
            </p:cNvSpPr>
            <p:nvPr/>
          </p:nvSpPr>
          <p:spPr bwMode="auto">
            <a:xfrm>
              <a:off x="353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7" name="Oval 65"/>
            <p:cNvSpPr>
              <a:spLocks noChangeArrowheads="1"/>
            </p:cNvSpPr>
            <p:nvPr/>
          </p:nvSpPr>
          <p:spPr bwMode="auto">
            <a:xfrm>
              <a:off x="3531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8" name="Oval 66"/>
            <p:cNvSpPr>
              <a:spLocks noChangeArrowheads="1"/>
            </p:cNvSpPr>
            <p:nvPr/>
          </p:nvSpPr>
          <p:spPr bwMode="auto">
            <a:xfrm>
              <a:off x="3531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9" name="Oval 67"/>
            <p:cNvSpPr>
              <a:spLocks noChangeArrowheads="1"/>
            </p:cNvSpPr>
            <p:nvPr/>
          </p:nvSpPr>
          <p:spPr bwMode="auto">
            <a:xfrm>
              <a:off x="3531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0" name="Oval 68"/>
            <p:cNvSpPr>
              <a:spLocks noChangeArrowheads="1"/>
            </p:cNvSpPr>
            <p:nvPr/>
          </p:nvSpPr>
          <p:spPr bwMode="auto">
            <a:xfrm>
              <a:off x="344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1" name="Oval 69"/>
            <p:cNvSpPr>
              <a:spLocks noChangeArrowheads="1"/>
            </p:cNvSpPr>
            <p:nvPr/>
          </p:nvSpPr>
          <p:spPr bwMode="auto">
            <a:xfrm>
              <a:off x="344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2" name="Oval 70"/>
            <p:cNvSpPr>
              <a:spLocks noChangeArrowheads="1"/>
            </p:cNvSpPr>
            <p:nvPr/>
          </p:nvSpPr>
          <p:spPr bwMode="auto">
            <a:xfrm>
              <a:off x="344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3" name="Oval 71"/>
            <p:cNvSpPr>
              <a:spLocks noChangeArrowheads="1"/>
            </p:cNvSpPr>
            <p:nvPr/>
          </p:nvSpPr>
          <p:spPr bwMode="auto">
            <a:xfrm>
              <a:off x="344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4" name="Oval 72"/>
            <p:cNvSpPr>
              <a:spLocks noChangeArrowheads="1"/>
            </p:cNvSpPr>
            <p:nvPr/>
          </p:nvSpPr>
          <p:spPr bwMode="auto">
            <a:xfrm>
              <a:off x="344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5" name="Oval 73"/>
            <p:cNvSpPr>
              <a:spLocks noChangeArrowheads="1"/>
            </p:cNvSpPr>
            <p:nvPr/>
          </p:nvSpPr>
          <p:spPr bwMode="auto">
            <a:xfrm>
              <a:off x="3446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6" name="Oval 74"/>
            <p:cNvSpPr>
              <a:spLocks noChangeArrowheads="1"/>
            </p:cNvSpPr>
            <p:nvPr/>
          </p:nvSpPr>
          <p:spPr bwMode="auto">
            <a:xfrm>
              <a:off x="344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7" name="Oval 75"/>
            <p:cNvSpPr>
              <a:spLocks noChangeArrowheads="1"/>
            </p:cNvSpPr>
            <p:nvPr/>
          </p:nvSpPr>
          <p:spPr bwMode="auto">
            <a:xfrm>
              <a:off x="344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8" name="Oval 76"/>
            <p:cNvSpPr>
              <a:spLocks noChangeArrowheads="1"/>
            </p:cNvSpPr>
            <p:nvPr/>
          </p:nvSpPr>
          <p:spPr bwMode="auto">
            <a:xfrm>
              <a:off x="344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9" name="Oval 77"/>
            <p:cNvSpPr>
              <a:spLocks noChangeArrowheads="1"/>
            </p:cNvSpPr>
            <p:nvPr/>
          </p:nvSpPr>
          <p:spPr bwMode="auto">
            <a:xfrm>
              <a:off x="3361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0" name="Oval 78"/>
            <p:cNvSpPr>
              <a:spLocks noChangeArrowheads="1"/>
            </p:cNvSpPr>
            <p:nvPr/>
          </p:nvSpPr>
          <p:spPr bwMode="auto">
            <a:xfrm>
              <a:off x="336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1" name="Oval 79"/>
            <p:cNvSpPr>
              <a:spLocks noChangeArrowheads="1"/>
            </p:cNvSpPr>
            <p:nvPr/>
          </p:nvSpPr>
          <p:spPr bwMode="auto">
            <a:xfrm>
              <a:off x="336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" name="Oval 80"/>
            <p:cNvSpPr>
              <a:spLocks noChangeArrowheads="1"/>
            </p:cNvSpPr>
            <p:nvPr/>
          </p:nvSpPr>
          <p:spPr bwMode="auto">
            <a:xfrm>
              <a:off x="336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3" name="Oval 81"/>
            <p:cNvSpPr>
              <a:spLocks noChangeArrowheads="1"/>
            </p:cNvSpPr>
            <p:nvPr/>
          </p:nvSpPr>
          <p:spPr bwMode="auto">
            <a:xfrm>
              <a:off x="336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4" name="Oval 82"/>
            <p:cNvSpPr>
              <a:spLocks noChangeArrowheads="1"/>
            </p:cNvSpPr>
            <p:nvPr/>
          </p:nvSpPr>
          <p:spPr bwMode="auto">
            <a:xfrm>
              <a:off x="336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5" name="Oval 83"/>
            <p:cNvSpPr>
              <a:spLocks noChangeArrowheads="1"/>
            </p:cNvSpPr>
            <p:nvPr/>
          </p:nvSpPr>
          <p:spPr bwMode="auto">
            <a:xfrm>
              <a:off x="336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6" name="Oval 84"/>
            <p:cNvSpPr>
              <a:spLocks noChangeArrowheads="1"/>
            </p:cNvSpPr>
            <p:nvPr/>
          </p:nvSpPr>
          <p:spPr bwMode="auto">
            <a:xfrm>
              <a:off x="336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7" name="Oval 85"/>
            <p:cNvSpPr>
              <a:spLocks noChangeArrowheads="1"/>
            </p:cNvSpPr>
            <p:nvPr/>
          </p:nvSpPr>
          <p:spPr bwMode="auto">
            <a:xfrm>
              <a:off x="336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8" name="Oval 86"/>
            <p:cNvSpPr>
              <a:spLocks noChangeArrowheads="1"/>
            </p:cNvSpPr>
            <p:nvPr/>
          </p:nvSpPr>
          <p:spPr bwMode="auto">
            <a:xfrm>
              <a:off x="327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9" name="Oval 87"/>
            <p:cNvSpPr>
              <a:spLocks noChangeArrowheads="1"/>
            </p:cNvSpPr>
            <p:nvPr/>
          </p:nvSpPr>
          <p:spPr bwMode="auto">
            <a:xfrm>
              <a:off x="327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0" name="Oval 88"/>
            <p:cNvSpPr>
              <a:spLocks noChangeArrowheads="1"/>
            </p:cNvSpPr>
            <p:nvPr/>
          </p:nvSpPr>
          <p:spPr bwMode="auto">
            <a:xfrm>
              <a:off x="327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1" name="Oval 89"/>
            <p:cNvSpPr>
              <a:spLocks noChangeArrowheads="1"/>
            </p:cNvSpPr>
            <p:nvPr/>
          </p:nvSpPr>
          <p:spPr bwMode="auto">
            <a:xfrm>
              <a:off x="327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2" name="Oval 90"/>
            <p:cNvSpPr>
              <a:spLocks noChangeArrowheads="1"/>
            </p:cNvSpPr>
            <p:nvPr/>
          </p:nvSpPr>
          <p:spPr bwMode="auto">
            <a:xfrm>
              <a:off x="327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3" name="Oval 91"/>
            <p:cNvSpPr>
              <a:spLocks noChangeArrowheads="1"/>
            </p:cNvSpPr>
            <p:nvPr/>
          </p:nvSpPr>
          <p:spPr bwMode="auto">
            <a:xfrm>
              <a:off x="3276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4" name="Oval 92"/>
            <p:cNvSpPr>
              <a:spLocks noChangeArrowheads="1"/>
            </p:cNvSpPr>
            <p:nvPr/>
          </p:nvSpPr>
          <p:spPr bwMode="auto">
            <a:xfrm>
              <a:off x="327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5" name="Oval 93"/>
            <p:cNvSpPr>
              <a:spLocks noChangeArrowheads="1"/>
            </p:cNvSpPr>
            <p:nvPr/>
          </p:nvSpPr>
          <p:spPr bwMode="auto">
            <a:xfrm>
              <a:off x="319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6" name="Oval 94"/>
            <p:cNvSpPr>
              <a:spLocks noChangeArrowheads="1"/>
            </p:cNvSpPr>
            <p:nvPr/>
          </p:nvSpPr>
          <p:spPr bwMode="auto">
            <a:xfrm>
              <a:off x="319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7" name="Oval 95"/>
            <p:cNvSpPr>
              <a:spLocks noChangeArrowheads="1"/>
            </p:cNvSpPr>
            <p:nvPr/>
          </p:nvSpPr>
          <p:spPr bwMode="auto">
            <a:xfrm>
              <a:off x="319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8" name="Oval 96"/>
            <p:cNvSpPr>
              <a:spLocks noChangeArrowheads="1"/>
            </p:cNvSpPr>
            <p:nvPr/>
          </p:nvSpPr>
          <p:spPr bwMode="auto">
            <a:xfrm>
              <a:off x="319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09" name="Oval 97"/>
            <p:cNvSpPr>
              <a:spLocks noChangeArrowheads="1"/>
            </p:cNvSpPr>
            <p:nvPr/>
          </p:nvSpPr>
          <p:spPr bwMode="auto">
            <a:xfrm>
              <a:off x="319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0" name="Oval 98"/>
            <p:cNvSpPr>
              <a:spLocks noChangeArrowheads="1"/>
            </p:cNvSpPr>
            <p:nvPr/>
          </p:nvSpPr>
          <p:spPr bwMode="auto">
            <a:xfrm>
              <a:off x="319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1" name="Oval 99"/>
            <p:cNvSpPr>
              <a:spLocks noChangeArrowheads="1"/>
            </p:cNvSpPr>
            <p:nvPr/>
          </p:nvSpPr>
          <p:spPr bwMode="auto">
            <a:xfrm>
              <a:off x="319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2" name="Oval 100"/>
            <p:cNvSpPr>
              <a:spLocks noChangeArrowheads="1"/>
            </p:cNvSpPr>
            <p:nvPr/>
          </p:nvSpPr>
          <p:spPr bwMode="auto">
            <a:xfrm>
              <a:off x="319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3" name="Oval 101"/>
            <p:cNvSpPr>
              <a:spLocks noChangeArrowheads="1"/>
            </p:cNvSpPr>
            <p:nvPr/>
          </p:nvSpPr>
          <p:spPr bwMode="auto">
            <a:xfrm>
              <a:off x="3191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4" name="Oval 102"/>
            <p:cNvSpPr>
              <a:spLocks noChangeArrowheads="1"/>
            </p:cNvSpPr>
            <p:nvPr/>
          </p:nvSpPr>
          <p:spPr bwMode="auto">
            <a:xfrm>
              <a:off x="310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5" name="Oval 103"/>
            <p:cNvSpPr>
              <a:spLocks noChangeArrowheads="1"/>
            </p:cNvSpPr>
            <p:nvPr/>
          </p:nvSpPr>
          <p:spPr bwMode="auto">
            <a:xfrm>
              <a:off x="310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6" name="Oval 104"/>
            <p:cNvSpPr>
              <a:spLocks noChangeArrowheads="1"/>
            </p:cNvSpPr>
            <p:nvPr/>
          </p:nvSpPr>
          <p:spPr bwMode="auto">
            <a:xfrm>
              <a:off x="310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7" name="Oval 105"/>
            <p:cNvSpPr>
              <a:spLocks noChangeArrowheads="1"/>
            </p:cNvSpPr>
            <p:nvPr/>
          </p:nvSpPr>
          <p:spPr bwMode="auto">
            <a:xfrm>
              <a:off x="310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8" name="Oval 106"/>
            <p:cNvSpPr>
              <a:spLocks noChangeArrowheads="1"/>
            </p:cNvSpPr>
            <p:nvPr/>
          </p:nvSpPr>
          <p:spPr bwMode="auto">
            <a:xfrm>
              <a:off x="310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19" name="Oval 107"/>
            <p:cNvSpPr>
              <a:spLocks noChangeArrowheads="1"/>
            </p:cNvSpPr>
            <p:nvPr/>
          </p:nvSpPr>
          <p:spPr bwMode="auto">
            <a:xfrm>
              <a:off x="310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0" name="Oval 108"/>
            <p:cNvSpPr>
              <a:spLocks noChangeArrowheads="1"/>
            </p:cNvSpPr>
            <p:nvPr/>
          </p:nvSpPr>
          <p:spPr bwMode="auto">
            <a:xfrm>
              <a:off x="3106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1" name="Oval 109"/>
            <p:cNvSpPr>
              <a:spLocks noChangeArrowheads="1"/>
            </p:cNvSpPr>
            <p:nvPr/>
          </p:nvSpPr>
          <p:spPr bwMode="auto">
            <a:xfrm>
              <a:off x="310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" name="Oval 110"/>
            <p:cNvSpPr>
              <a:spLocks noChangeArrowheads="1"/>
            </p:cNvSpPr>
            <p:nvPr/>
          </p:nvSpPr>
          <p:spPr bwMode="auto">
            <a:xfrm>
              <a:off x="3021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3" name="Oval 111"/>
            <p:cNvSpPr>
              <a:spLocks noChangeArrowheads="1"/>
            </p:cNvSpPr>
            <p:nvPr/>
          </p:nvSpPr>
          <p:spPr bwMode="auto">
            <a:xfrm>
              <a:off x="302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4" name="Oval 112"/>
            <p:cNvSpPr>
              <a:spLocks noChangeArrowheads="1"/>
            </p:cNvSpPr>
            <p:nvPr/>
          </p:nvSpPr>
          <p:spPr bwMode="auto">
            <a:xfrm>
              <a:off x="302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5" name="Oval 113"/>
            <p:cNvSpPr>
              <a:spLocks noChangeArrowheads="1"/>
            </p:cNvSpPr>
            <p:nvPr/>
          </p:nvSpPr>
          <p:spPr bwMode="auto">
            <a:xfrm>
              <a:off x="302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6" name="Oval 114"/>
            <p:cNvSpPr>
              <a:spLocks noChangeArrowheads="1"/>
            </p:cNvSpPr>
            <p:nvPr/>
          </p:nvSpPr>
          <p:spPr bwMode="auto">
            <a:xfrm>
              <a:off x="302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7" name="Oval 115"/>
            <p:cNvSpPr>
              <a:spLocks noChangeArrowheads="1"/>
            </p:cNvSpPr>
            <p:nvPr/>
          </p:nvSpPr>
          <p:spPr bwMode="auto">
            <a:xfrm>
              <a:off x="302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8" name="Oval 116"/>
            <p:cNvSpPr>
              <a:spLocks noChangeArrowheads="1"/>
            </p:cNvSpPr>
            <p:nvPr/>
          </p:nvSpPr>
          <p:spPr bwMode="auto">
            <a:xfrm>
              <a:off x="302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9" name="Oval 117"/>
            <p:cNvSpPr>
              <a:spLocks noChangeArrowheads="1"/>
            </p:cNvSpPr>
            <p:nvPr/>
          </p:nvSpPr>
          <p:spPr bwMode="auto">
            <a:xfrm>
              <a:off x="293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0" name="Oval 118"/>
            <p:cNvSpPr>
              <a:spLocks noChangeArrowheads="1"/>
            </p:cNvSpPr>
            <p:nvPr/>
          </p:nvSpPr>
          <p:spPr bwMode="auto">
            <a:xfrm>
              <a:off x="293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1" name="Oval 119"/>
            <p:cNvSpPr>
              <a:spLocks noChangeArrowheads="1"/>
            </p:cNvSpPr>
            <p:nvPr/>
          </p:nvSpPr>
          <p:spPr bwMode="auto">
            <a:xfrm>
              <a:off x="293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2" name="Oval 120"/>
            <p:cNvSpPr>
              <a:spLocks noChangeArrowheads="1"/>
            </p:cNvSpPr>
            <p:nvPr/>
          </p:nvSpPr>
          <p:spPr bwMode="auto">
            <a:xfrm>
              <a:off x="293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" name="Oval 121"/>
            <p:cNvSpPr>
              <a:spLocks noChangeArrowheads="1"/>
            </p:cNvSpPr>
            <p:nvPr/>
          </p:nvSpPr>
          <p:spPr bwMode="auto">
            <a:xfrm>
              <a:off x="293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4" name="Oval 122"/>
            <p:cNvSpPr>
              <a:spLocks noChangeArrowheads="1"/>
            </p:cNvSpPr>
            <p:nvPr/>
          </p:nvSpPr>
          <p:spPr bwMode="auto">
            <a:xfrm>
              <a:off x="293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5" name="Oval 123"/>
            <p:cNvSpPr>
              <a:spLocks noChangeArrowheads="1"/>
            </p:cNvSpPr>
            <p:nvPr/>
          </p:nvSpPr>
          <p:spPr bwMode="auto">
            <a:xfrm>
              <a:off x="293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6" name="Oval 124"/>
            <p:cNvSpPr>
              <a:spLocks noChangeArrowheads="1"/>
            </p:cNvSpPr>
            <p:nvPr/>
          </p:nvSpPr>
          <p:spPr bwMode="auto">
            <a:xfrm>
              <a:off x="285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7" name="Oval 125"/>
            <p:cNvSpPr>
              <a:spLocks noChangeArrowheads="1"/>
            </p:cNvSpPr>
            <p:nvPr/>
          </p:nvSpPr>
          <p:spPr bwMode="auto">
            <a:xfrm>
              <a:off x="285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8" name="Oval 126"/>
            <p:cNvSpPr>
              <a:spLocks noChangeArrowheads="1"/>
            </p:cNvSpPr>
            <p:nvPr/>
          </p:nvSpPr>
          <p:spPr bwMode="auto">
            <a:xfrm>
              <a:off x="285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9" name="Oval 127"/>
            <p:cNvSpPr>
              <a:spLocks noChangeArrowheads="1"/>
            </p:cNvSpPr>
            <p:nvPr/>
          </p:nvSpPr>
          <p:spPr bwMode="auto">
            <a:xfrm>
              <a:off x="285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0" name="Oval 128"/>
            <p:cNvSpPr>
              <a:spLocks noChangeArrowheads="1"/>
            </p:cNvSpPr>
            <p:nvPr/>
          </p:nvSpPr>
          <p:spPr bwMode="auto">
            <a:xfrm>
              <a:off x="285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1" name="Oval 129"/>
            <p:cNvSpPr>
              <a:spLocks noChangeArrowheads="1"/>
            </p:cNvSpPr>
            <p:nvPr/>
          </p:nvSpPr>
          <p:spPr bwMode="auto">
            <a:xfrm>
              <a:off x="285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2" name="Oval 130"/>
            <p:cNvSpPr>
              <a:spLocks noChangeArrowheads="1"/>
            </p:cNvSpPr>
            <p:nvPr/>
          </p:nvSpPr>
          <p:spPr bwMode="auto">
            <a:xfrm>
              <a:off x="2851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3" name="Oval 131"/>
            <p:cNvSpPr>
              <a:spLocks noChangeArrowheads="1"/>
            </p:cNvSpPr>
            <p:nvPr/>
          </p:nvSpPr>
          <p:spPr bwMode="auto">
            <a:xfrm>
              <a:off x="2851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4" name="Oval 132"/>
            <p:cNvSpPr>
              <a:spLocks noChangeArrowheads="1"/>
            </p:cNvSpPr>
            <p:nvPr/>
          </p:nvSpPr>
          <p:spPr bwMode="auto">
            <a:xfrm>
              <a:off x="276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5" name="Oval 133"/>
            <p:cNvSpPr>
              <a:spLocks noChangeArrowheads="1"/>
            </p:cNvSpPr>
            <p:nvPr/>
          </p:nvSpPr>
          <p:spPr bwMode="auto">
            <a:xfrm>
              <a:off x="276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6" name="Oval 134"/>
            <p:cNvSpPr>
              <a:spLocks noChangeArrowheads="1"/>
            </p:cNvSpPr>
            <p:nvPr/>
          </p:nvSpPr>
          <p:spPr bwMode="auto">
            <a:xfrm>
              <a:off x="276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7" name="Oval 135"/>
            <p:cNvSpPr>
              <a:spLocks noChangeArrowheads="1"/>
            </p:cNvSpPr>
            <p:nvPr/>
          </p:nvSpPr>
          <p:spPr bwMode="auto">
            <a:xfrm>
              <a:off x="276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8" name="Oval 136"/>
            <p:cNvSpPr>
              <a:spLocks noChangeArrowheads="1"/>
            </p:cNvSpPr>
            <p:nvPr/>
          </p:nvSpPr>
          <p:spPr bwMode="auto">
            <a:xfrm>
              <a:off x="276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9" name="Oval 137"/>
            <p:cNvSpPr>
              <a:spLocks noChangeArrowheads="1"/>
            </p:cNvSpPr>
            <p:nvPr/>
          </p:nvSpPr>
          <p:spPr bwMode="auto">
            <a:xfrm>
              <a:off x="2766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0" name="Oval 138"/>
            <p:cNvSpPr>
              <a:spLocks noChangeArrowheads="1"/>
            </p:cNvSpPr>
            <p:nvPr/>
          </p:nvSpPr>
          <p:spPr bwMode="auto">
            <a:xfrm>
              <a:off x="276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1" name="Oval 139"/>
            <p:cNvSpPr>
              <a:spLocks noChangeArrowheads="1"/>
            </p:cNvSpPr>
            <p:nvPr/>
          </p:nvSpPr>
          <p:spPr bwMode="auto">
            <a:xfrm>
              <a:off x="2766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2" name="Oval 140"/>
            <p:cNvSpPr>
              <a:spLocks noChangeArrowheads="1"/>
            </p:cNvSpPr>
            <p:nvPr/>
          </p:nvSpPr>
          <p:spPr bwMode="auto">
            <a:xfrm>
              <a:off x="276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3" name="Oval 141"/>
            <p:cNvSpPr>
              <a:spLocks noChangeArrowheads="1"/>
            </p:cNvSpPr>
            <p:nvPr/>
          </p:nvSpPr>
          <p:spPr bwMode="auto">
            <a:xfrm>
              <a:off x="2766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4" name="Oval 142"/>
            <p:cNvSpPr>
              <a:spLocks noChangeArrowheads="1"/>
            </p:cNvSpPr>
            <p:nvPr/>
          </p:nvSpPr>
          <p:spPr bwMode="auto">
            <a:xfrm>
              <a:off x="276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5" name="Oval 143"/>
            <p:cNvSpPr>
              <a:spLocks noChangeArrowheads="1"/>
            </p:cNvSpPr>
            <p:nvPr/>
          </p:nvSpPr>
          <p:spPr bwMode="auto">
            <a:xfrm>
              <a:off x="2766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6" name="Oval 144"/>
            <p:cNvSpPr>
              <a:spLocks noChangeArrowheads="1"/>
            </p:cNvSpPr>
            <p:nvPr/>
          </p:nvSpPr>
          <p:spPr bwMode="auto">
            <a:xfrm>
              <a:off x="268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7" name="Oval 145"/>
            <p:cNvSpPr>
              <a:spLocks noChangeArrowheads="1"/>
            </p:cNvSpPr>
            <p:nvPr/>
          </p:nvSpPr>
          <p:spPr bwMode="auto">
            <a:xfrm>
              <a:off x="268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8" name="Oval 146"/>
            <p:cNvSpPr>
              <a:spLocks noChangeArrowheads="1"/>
            </p:cNvSpPr>
            <p:nvPr/>
          </p:nvSpPr>
          <p:spPr bwMode="auto">
            <a:xfrm>
              <a:off x="268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9" name="Oval 147"/>
            <p:cNvSpPr>
              <a:spLocks noChangeArrowheads="1"/>
            </p:cNvSpPr>
            <p:nvPr/>
          </p:nvSpPr>
          <p:spPr bwMode="auto">
            <a:xfrm>
              <a:off x="268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0" name="Oval 148"/>
            <p:cNvSpPr>
              <a:spLocks noChangeArrowheads="1"/>
            </p:cNvSpPr>
            <p:nvPr/>
          </p:nvSpPr>
          <p:spPr bwMode="auto">
            <a:xfrm>
              <a:off x="2681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1" name="Oval 149"/>
            <p:cNvSpPr>
              <a:spLocks noChangeArrowheads="1"/>
            </p:cNvSpPr>
            <p:nvPr/>
          </p:nvSpPr>
          <p:spPr bwMode="auto">
            <a:xfrm>
              <a:off x="268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2" name="Oval 150"/>
            <p:cNvSpPr>
              <a:spLocks noChangeArrowheads="1"/>
            </p:cNvSpPr>
            <p:nvPr/>
          </p:nvSpPr>
          <p:spPr bwMode="auto">
            <a:xfrm>
              <a:off x="268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3" name="Oval 151"/>
            <p:cNvSpPr>
              <a:spLocks noChangeArrowheads="1"/>
            </p:cNvSpPr>
            <p:nvPr/>
          </p:nvSpPr>
          <p:spPr bwMode="auto">
            <a:xfrm>
              <a:off x="2681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" name="Oval 152"/>
            <p:cNvSpPr>
              <a:spLocks noChangeArrowheads="1"/>
            </p:cNvSpPr>
            <p:nvPr/>
          </p:nvSpPr>
          <p:spPr bwMode="auto">
            <a:xfrm>
              <a:off x="2681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5" name="Oval 153"/>
            <p:cNvSpPr>
              <a:spLocks noChangeArrowheads="1"/>
            </p:cNvSpPr>
            <p:nvPr/>
          </p:nvSpPr>
          <p:spPr bwMode="auto">
            <a:xfrm>
              <a:off x="2681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6" name="Oval 154"/>
            <p:cNvSpPr>
              <a:spLocks noChangeArrowheads="1"/>
            </p:cNvSpPr>
            <p:nvPr/>
          </p:nvSpPr>
          <p:spPr bwMode="auto">
            <a:xfrm>
              <a:off x="2681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7" name="Oval 155"/>
            <p:cNvSpPr>
              <a:spLocks noChangeArrowheads="1"/>
            </p:cNvSpPr>
            <p:nvPr/>
          </p:nvSpPr>
          <p:spPr bwMode="auto">
            <a:xfrm>
              <a:off x="2681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8" name="Oval 156"/>
            <p:cNvSpPr>
              <a:spLocks noChangeArrowheads="1"/>
            </p:cNvSpPr>
            <p:nvPr/>
          </p:nvSpPr>
          <p:spPr bwMode="auto">
            <a:xfrm>
              <a:off x="2681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9" name="Oval 157"/>
            <p:cNvSpPr>
              <a:spLocks noChangeArrowheads="1"/>
            </p:cNvSpPr>
            <p:nvPr/>
          </p:nvSpPr>
          <p:spPr bwMode="auto">
            <a:xfrm>
              <a:off x="259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0" name="Oval 158"/>
            <p:cNvSpPr>
              <a:spLocks noChangeArrowheads="1"/>
            </p:cNvSpPr>
            <p:nvPr/>
          </p:nvSpPr>
          <p:spPr bwMode="auto">
            <a:xfrm>
              <a:off x="259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1" name="Oval 159"/>
            <p:cNvSpPr>
              <a:spLocks noChangeArrowheads="1"/>
            </p:cNvSpPr>
            <p:nvPr/>
          </p:nvSpPr>
          <p:spPr bwMode="auto">
            <a:xfrm>
              <a:off x="259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2" name="Oval 160"/>
            <p:cNvSpPr>
              <a:spLocks noChangeArrowheads="1"/>
            </p:cNvSpPr>
            <p:nvPr/>
          </p:nvSpPr>
          <p:spPr bwMode="auto">
            <a:xfrm>
              <a:off x="259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3" name="Oval 161"/>
            <p:cNvSpPr>
              <a:spLocks noChangeArrowheads="1"/>
            </p:cNvSpPr>
            <p:nvPr/>
          </p:nvSpPr>
          <p:spPr bwMode="auto">
            <a:xfrm>
              <a:off x="2596" y="158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" name="Oval 162"/>
            <p:cNvSpPr>
              <a:spLocks noChangeArrowheads="1"/>
            </p:cNvSpPr>
            <p:nvPr/>
          </p:nvSpPr>
          <p:spPr bwMode="auto">
            <a:xfrm>
              <a:off x="259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5" name="Oval 163"/>
            <p:cNvSpPr>
              <a:spLocks noChangeArrowheads="1"/>
            </p:cNvSpPr>
            <p:nvPr/>
          </p:nvSpPr>
          <p:spPr bwMode="auto">
            <a:xfrm>
              <a:off x="259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6" name="Oval 164"/>
            <p:cNvSpPr>
              <a:spLocks noChangeArrowheads="1"/>
            </p:cNvSpPr>
            <p:nvPr/>
          </p:nvSpPr>
          <p:spPr bwMode="auto">
            <a:xfrm>
              <a:off x="2596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7" name="Oval 165"/>
            <p:cNvSpPr>
              <a:spLocks noChangeArrowheads="1"/>
            </p:cNvSpPr>
            <p:nvPr/>
          </p:nvSpPr>
          <p:spPr bwMode="auto">
            <a:xfrm>
              <a:off x="259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8" name="Oval 166"/>
            <p:cNvSpPr>
              <a:spLocks noChangeArrowheads="1"/>
            </p:cNvSpPr>
            <p:nvPr/>
          </p:nvSpPr>
          <p:spPr bwMode="auto">
            <a:xfrm>
              <a:off x="2596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9" name="Oval 167"/>
            <p:cNvSpPr>
              <a:spLocks noChangeArrowheads="1"/>
            </p:cNvSpPr>
            <p:nvPr/>
          </p:nvSpPr>
          <p:spPr bwMode="auto">
            <a:xfrm>
              <a:off x="259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0" name="Oval 168"/>
            <p:cNvSpPr>
              <a:spLocks noChangeArrowheads="1"/>
            </p:cNvSpPr>
            <p:nvPr/>
          </p:nvSpPr>
          <p:spPr bwMode="auto">
            <a:xfrm>
              <a:off x="2596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1" name="Oval 169"/>
            <p:cNvSpPr>
              <a:spLocks noChangeArrowheads="1"/>
            </p:cNvSpPr>
            <p:nvPr/>
          </p:nvSpPr>
          <p:spPr bwMode="auto">
            <a:xfrm>
              <a:off x="2511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2" name="Oval 170"/>
            <p:cNvSpPr>
              <a:spLocks noChangeArrowheads="1"/>
            </p:cNvSpPr>
            <p:nvPr/>
          </p:nvSpPr>
          <p:spPr bwMode="auto">
            <a:xfrm>
              <a:off x="251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3" name="Oval 171"/>
            <p:cNvSpPr>
              <a:spLocks noChangeArrowheads="1"/>
            </p:cNvSpPr>
            <p:nvPr/>
          </p:nvSpPr>
          <p:spPr bwMode="auto">
            <a:xfrm>
              <a:off x="251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" name="Oval 172"/>
            <p:cNvSpPr>
              <a:spLocks noChangeArrowheads="1"/>
            </p:cNvSpPr>
            <p:nvPr/>
          </p:nvSpPr>
          <p:spPr bwMode="auto">
            <a:xfrm>
              <a:off x="251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5" name="Oval 173"/>
            <p:cNvSpPr>
              <a:spLocks noChangeArrowheads="1"/>
            </p:cNvSpPr>
            <p:nvPr/>
          </p:nvSpPr>
          <p:spPr bwMode="auto">
            <a:xfrm>
              <a:off x="251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6" name="Oval 174"/>
            <p:cNvSpPr>
              <a:spLocks noChangeArrowheads="1"/>
            </p:cNvSpPr>
            <p:nvPr/>
          </p:nvSpPr>
          <p:spPr bwMode="auto">
            <a:xfrm>
              <a:off x="2511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7" name="Oval 175"/>
            <p:cNvSpPr>
              <a:spLocks noChangeArrowheads="1"/>
            </p:cNvSpPr>
            <p:nvPr/>
          </p:nvSpPr>
          <p:spPr bwMode="auto">
            <a:xfrm>
              <a:off x="2511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8" name="Oval 176"/>
            <p:cNvSpPr>
              <a:spLocks noChangeArrowheads="1"/>
            </p:cNvSpPr>
            <p:nvPr/>
          </p:nvSpPr>
          <p:spPr bwMode="auto">
            <a:xfrm>
              <a:off x="242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9" name="Oval 177"/>
            <p:cNvSpPr>
              <a:spLocks noChangeArrowheads="1"/>
            </p:cNvSpPr>
            <p:nvPr/>
          </p:nvSpPr>
          <p:spPr bwMode="auto">
            <a:xfrm>
              <a:off x="242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0" name="Oval 178"/>
            <p:cNvSpPr>
              <a:spLocks noChangeArrowheads="1"/>
            </p:cNvSpPr>
            <p:nvPr/>
          </p:nvSpPr>
          <p:spPr bwMode="auto">
            <a:xfrm>
              <a:off x="242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1" name="Oval 179"/>
            <p:cNvSpPr>
              <a:spLocks noChangeArrowheads="1"/>
            </p:cNvSpPr>
            <p:nvPr/>
          </p:nvSpPr>
          <p:spPr bwMode="auto">
            <a:xfrm>
              <a:off x="2341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2" name="Oval 180"/>
            <p:cNvSpPr>
              <a:spLocks noChangeArrowheads="1"/>
            </p:cNvSpPr>
            <p:nvPr/>
          </p:nvSpPr>
          <p:spPr bwMode="auto">
            <a:xfrm>
              <a:off x="234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3" name="Oval 181"/>
            <p:cNvSpPr>
              <a:spLocks noChangeArrowheads="1"/>
            </p:cNvSpPr>
            <p:nvPr/>
          </p:nvSpPr>
          <p:spPr bwMode="auto">
            <a:xfrm>
              <a:off x="242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4" name="Oval 182"/>
            <p:cNvSpPr>
              <a:spLocks noChangeArrowheads="1"/>
            </p:cNvSpPr>
            <p:nvPr/>
          </p:nvSpPr>
          <p:spPr bwMode="auto">
            <a:xfrm>
              <a:off x="242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" name="Oval 183"/>
            <p:cNvSpPr>
              <a:spLocks noChangeArrowheads="1"/>
            </p:cNvSpPr>
            <p:nvPr/>
          </p:nvSpPr>
          <p:spPr bwMode="auto">
            <a:xfrm>
              <a:off x="2426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6" name="Oval 184"/>
            <p:cNvSpPr>
              <a:spLocks noChangeArrowheads="1"/>
            </p:cNvSpPr>
            <p:nvPr/>
          </p:nvSpPr>
          <p:spPr bwMode="auto">
            <a:xfrm>
              <a:off x="2341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7" name="Oval 185"/>
            <p:cNvSpPr>
              <a:spLocks noChangeArrowheads="1"/>
            </p:cNvSpPr>
            <p:nvPr/>
          </p:nvSpPr>
          <p:spPr bwMode="auto">
            <a:xfrm>
              <a:off x="2341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8" name="Oval 186"/>
            <p:cNvSpPr>
              <a:spLocks noChangeArrowheads="1"/>
            </p:cNvSpPr>
            <p:nvPr/>
          </p:nvSpPr>
          <p:spPr bwMode="auto">
            <a:xfrm>
              <a:off x="234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9" name="Oval 187"/>
            <p:cNvSpPr>
              <a:spLocks noChangeArrowheads="1"/>
            </p:cNvSpPr>
            <p:nvPr/>
          </p:nvSpPr>
          <p:spPr bwMode="auto">
            <a:xfrm>
              <a:off x="225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0" name="Oval 188"/>
            <p:cNvSpPr>
              <a:spLocks noChangeArrowheads="1"/>
            </p:cNvSpPr>
            <p:nvPr/>
          </p:nvSpPr>
          <p:spPr bwMode="auto">
            <a:xfrm>
              <a:off x="225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1" name="Oval 189"/>
            <p:cNvSpPr>
              <a:spLocks noChangeArrowheads="1"/>
            </p:cNvSpPr>
            <p:nvPr/>
          </p:nvSpPr>
          <p:spPr bwMode="auto">
            <a:xfrm>
              <a:off x="2171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2" name="Oval 190"/>
            <p:cNvSpPr>
              <a:spLocks noChangeArrowheads="1"/>
            </p:cNvSpPr>
            <p:nvPr/>
          </p:nvSpPr>
          <p:spPr bwMode="auto">
            <a:xfrm>
              <a:off x="217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3" name="Oval 191"/>
            <p:cNvSpPr>
              <a:spLocks noChangeArrowheads="1"/>
            </p:cNvSpPr>
            <p:nvPr/>
          </p:nvSpPr>
          <p:spPr bwMode="auto">
            <a:xfrm>
              <a:off x="208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" name="Oval 192"/>
            <p:cNvSpPr>
              <a:spLocks noChangeArrowheads="1"/>
            </p:cNvSpPr>
            <p:nvPr/>
          </p:nvSpPr>
          <p:spPr bwMode="auto">
            <a:xfrm>
              <a:off x="208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" name="Oval 193"/>
            <p:cNvSpPr>
              <a:spLocks noChangeArrowheads="1"/>
            </p:cNvSpPr>
            <p:nvPr/>
          </p:nvSpPr>
          <p:spPr bwMode="auto">
            <a:xfrm>
              <a:off x="208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6" name="Oval 194"/>
            <p:cNvSpPr>
              <a:spLocks noChangeArrowheads="1"/>
            </p:cNvSpPr>
            <p:nvPr/>
          </p:nvSpPr>
          <p:spPr bwMode="auto">
            <a:xfrm>
              <a:off x="208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7" name="Oval 195"/>
            <p:cNvSpPr>
              <a:spLocks noChangeArrowheads="1"/>
            </p:cNvSpPr>
            <p:nvPr/>
          </p:nvSpPr>
          <p:spPr bwMode="auto">
            <a:xfrm>
              <a:off x="2086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8" name="Oval 196"/>
            <p:cNvSpPr>
              <a:spLocks noChangeArrowheads="1"/>
            </p:cNvSpPr>
            <p:nvPr/>
          </p:nvSpPr>
          <p:spPr bwMode="auto">
            <a:xfrm>
              <a:off x="2001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9" name="Oval 197"/>
            <p:cNvSpPr>
              <a:spLocks noChangeArrowheads="1"/>
            </p:cNvSpPr>
            <p:nvPr/>
          </p:nvSpPr>
          <p:spPr bwMode="auto">
            <a:xfrm>
              <a:off x="2001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0" name="Oval 198"/>
            <p:cNvSpPr>
              <a:spLocks noChangeArrowheads="1"/>
            </p:cNvSpPr>
            <p:nvPr/>
          </p:nvSpPr>
          <p:spPr bwMode="auto">
            <a:xfrm>
              <a:off x="2001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1" name="Oval 199"/>
            <p:cNvSpPr>
              <a:spLocks noChangeArrowheads="1"/>
            </p:cNvSpPr>
            <p:nvPr/>
          </p:nvSpPr>
          <p:spPr bwMode="auto">
            <a:xfrm>
              <a:off x="2001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2" name="Oval 200"/>
            <p:cNvSpPr>
              <a:spLocks noChangeArrowheads="1"/>
            </p:cNvSpPr>
            <p:nvPr/>
          </p:nvSpPr>
          <p:spPr bwMode="auto">
            <a:xfrm>
              <a:off x="191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3" name="Oval 201"/>
            <p:cNvSpPr>
              <a:spLocks noChangeArrowheads="1"/>
            </p:cNvSpPr>
            <p:nvPr/>
          </p:nvSpPr>
          <p:spPr bwMode="auto">
            <a:xfrm>
              <a:off x="191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4" name="Oval 202"/>
            <p:cNvSpPr>
              <a:spLocks noChangeArrowheads="1"/>
            </p:cNvSpPr>
            <p:nvPr/>
          </p:nvSpPr>
          <p:spPr bwMode="auto">
            <a:xfrm>
              <a:off x="191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5" name="Oval 203"/>
            <p:cNvSpPr>
              <a:spLocks noChangeArrowheads="1"/>
            </p:cNvSpPr>
            <p:nvPr/>
          </p:nvSpPr>
          <p:spPr bwMode="auto">
            <a:xfrm>
              <a:off x="191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6" name="Oval 204"/>
            <p:cNvSpPr>
              <a:spLocks noChangeArrowheads="1"/>
            </p:cNvSpPr>
            <p:nvPr/>
          </p:nvSpPr>
          <p:spPr bwMode="auto">
            <a:xfrm>
              <a:off x="1916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7" name="Oval 205"/>
            <p:cNvSpPr>
              <a:spLocks noChangeArrowheads="1"/>
            </p:cNvSpPr>
            <p:nvPr/>
          </p:nvSpPr>
          <p:spPr bwMode="auto">
            <a:xfrm>
              <a:off x="191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8" name="Oval 206"/>
            <p:cNvSpPr>
              <a:spLocks noChangeArrowheads="1"/>
            </p:cNvSpPr>
            <p:nvPr/>
          </p:nvSpPr>
          <p:spPr bwMode="auto">
            <a:xfrm>
              <a:off x="1916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9" name="Oval 207"/>
            <p:cNvSpPr>
              <a:spLocks noChangeArrowheads="1"/>
            </p:cNvSpPr>
            <p:nvPr/>
          </p:nvSpPr>
          <p:spPr bwMode="auto">
            <a:xfrm>
              <a:off x="191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0" name="Oval 208"/>
            <p:cNvSpPr>
              <a:spLocks noChangeArrowheads="1"/>
            </p:cNvSpPr>
            <p:nvPr/>
          </p:nvSpPr>
          <p:spPr bwMode="auto">
            <a:xfrm>
              <a:off x="1916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1" name="Oval 209"/>
            <p:cNvSpPr>
              <a:spLocks noChangeArrowheads="1"/>
            </p:cNvSpPr>
            <p:nvPr/>
          </p:nvSpPr>
          <p:spPr bwMode="auto">
            <a:xfrm>
              <a:off x="1916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2" name="Oval 210"/>
            <p:cNvSpPr>
              <a:spLocks noChangeArrowheads="1"/>
            </p:cNvSpPr>
            <p:nvPr/>
          </p:nvSpPr>
          <p:spPr bwMode="auto">
            <a:xfrm>
              <a:off x="1916" y="2521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3" name="Oval 211"/>
            <p:cNvSpPr>
              <a:spLocks noChangeArrowheads="1"/>
            </p:cNvSpPr>
            <p:nvPr/>
          </p:nvSpPr>
          <p:spPr bwMode="auto">
            <a:xfrm>
              <a:off x="1831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4" name="Oval 212"/>
            <p:cNvSpPr>
              <a:spLocks noChangeArrowheads="1"/>
            </p:cNvSpPr>
            <p:nvPr/>
          </p:nvSpPr>
          <p:spPr bwMode="auto">
            <a:xfrm>
              <a:off x="1831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" name="Oval 213"/>
            <p:cNvSpPr>
              <a:spLocks noChangeArrowheads="1"/>
            </p:cNvSpPr>
            <p:nvPr/>
          </p:nvSpPr>
          <p:spPr bwMode="auto">
            <a:xfrm>
              <a:off x="1831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6" name="Oval 214"/>
            <p:cNvSpPr>
              <a:spLocks noChangeArrowheads="1"/>
            </p:cNvSpPr>
            <p:nvPr/>
          </p:nvSpPr>
          <p:spPr bwMode="auto">
            <a:xfrm>
              <a:off x="1831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7" name="Oval 215"/>
            <p:cNvSpPr>
              <a:spLocks noChangeArrowheads="1"/>
            </p:cNvSpPr>
            <p:nvPr/>
          </p:nvSpPr>
          <p:spPr bwMode="auto">
            <a:xfrm>
              <a:off x="1831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8" name="Oval 216"/>
            <p:cNvSpPr>
              <a:spLocks noChangeArrowheads="1"/>
            </p:cNvSpPr>
            <p:nvPr/>
          </p:nvSpPr>
          <p:spPr bwMode="auto">
            <a:xfrm>
              <a:off x="1831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9" name="Oval 217"/>
            <p:cNvSpPr>
              <a:spLocks noChangeArrowheads="1"/>
            </p:cNvSpPr>
            <p:nvPr/>
          </p:nvSpPr>
          <p:spPr bwMode="auto">
            <a:xfrm>
              <a:off x="1831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0" name="Oval 218"/>
            <p:cNvSpPr>
              <a:spLocks noChangeArrowheads="1"/>
            </p:cNvSpPr>
            <p:nvPr/>
          </p:nvSpPr>
          <p:spPr bwMode="auto">
            <a:xfrm>
              <a:off x="1831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1" name="Oval 219"/>
            <p:cNvSpPr>
              <a:spLocks noChangeArrowheads="1"/>
            </p:cNvSpPr>
            <p:nvPr/>
          </p:nvSpPr>
          <p:spPr bwMode="auto">
            <a:xfrm>
              <a:off x="1831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2" name="Oval 220"/>
            <p:cNvSpPr>
              <a:spLocks noChangeArrowheads="1"/>
            </p:cNvSpPr>
            <p:nvPr/>
          </p:nvSpPr>
          <p:spPr bwMode="auto">
            <a:xfrm>
              <a:off x="1831" y="218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3" name="Oval 221"/>
            <p:cNvSpPr>
              <a:spLocks noChangeArrowheads="1"/>
            </p:cNvSpPr>
            <p:nvPr/>
          </p:nvSpPr>
          <p:spPr bwMode="auto">
            <a:xfrm>
              <a:off x="1831" y="226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4" name="Oval 222"/>
            <p:cNvSpPr>
              <a:spLocks noChangeArrowheads="1"/>
            </p:cNvSpPr>
            <p:nvPr/>
          </p:nvSpPr>
          <p:spPr bwMode="auto">
            <a:xfrm>
              <a:off x="1831" y="235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" name="Oval 223"/>
            <p:cNvSpPr>
              <a:spLocks noChangeArrowheads="1"/>
            </p:cNvSpPr>
            <p:nvPr/>
          </p:nvSpPr>
          <p:spPr bwMode="auto">
            <a:xfrm>
              <a:off x="1831" y="2436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6" name="Oval 224"/>
            <p:cNvSpPr>
              <a:spLocks noChangeArrowheads="1"/>
            </p:cNvSpPr>
            <p:nvPr/>
          </p:nvSpPr>
          <p:spPr bwMode="auto">
            <a:xfrm>
              <a:off x="1746" y="1075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7" name="Oval 225"/>
            <p:cNvSpPr>
              <a:spLocks noChangeArrowheads="1"/>
            </p:cNvSpPr>
            <p:nvPr/>
          </p:nvSpPr>
          <p:spPr bwMode="auto">
            <a:xfrm>
              <a:off x="1746" y="1160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8" name="Oval 226"/>
            <p:cNvSpPr>
              <a:spLocks noChangeArrowheads="1"/>
            </p:cNvSpPr>
            <p:nvPr/>
          </p:nvSpPr>
          <p:spPr bwMode="auto">
            <a:xfrm>
              <a:off x="1746" y="124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9" name="Oval 227"/>
            <p:cNvSpPr>
              <a:spLocks noChangeArrowheads="1"/>
            </p:cNvSpPr>
            <p:nvPr/>
          </p:nvSpPr>
          <p:spPr bwMode="auto">
            <a:xfrm>
              <a:off x="1746" y="133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0" name="Oval 228"/>
            <p:cNvSpPr>
              <a:spLocks noChangeArrowheads="1"/>
            </p:cNvSpPr>
            <p:nvPr/>
          </p:nvSpPr>
          <p:spPr bwMode="auto">
            <a:xfrm>
              <a:off x="1746" y="141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1" name="Oval 229"/>
            <p:cNvSpPr>
              <a:spLocks noChangeArrowheads="1"/>
            </p:cNvSpPr>
            <p:nvPr/>
          </p:nvSpPr>
          <p:spPr bwMode="auto">
            <a:xfrm>
              <a:off x="1746" y="150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2" name="Oval 230"/>
            <p:cNvSpPr>
              <a:spLocks noChangeArrowheads="1"/>
            </p:cNvSpPr>
            <p:nvPr/>
          </p:nvSpPr>
          <p:spPr bwMode="auto">
            <a:xfrm>
              <a:off x="1746" y="167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3" name="Oval 231"/>
            <p:cNvSpPr>
              <a:spLocks noChangeArrowheads="1"/>
            </p:cNvSpPr>
            <p:nvPr/>
          </p:nvSpPr>
          <p:spPr bwMode="auto">
            <a:xfrm>
              <a:off x="1746" y="175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4" name="Oval 232"/>
            <p:cNvSpPr>
              <a:spLocks noChangeArrowheads="1"/>
            </p:cNvSpPr>
            <p:nvPr/>
          </p:nvSpPr>
          <p:spPr bwMode="auto">
            <a:xfrm>
              <a:off x="1746" y="184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5" name="Oval 233"/>
            <p:cNvSpPr>
              <a:spLocks noChangeArrowheads="1"/>
            </p:cNvSpPr>
            <p:nvPr/>
          </p:nvSpPr>
          <p:spPr bwMode="auto">
            <a:xfrm>
              <a:off x="1746" y="192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" name="Oval 234"/>
            <p:cNvSpPr>
              <a:spLocks noChangeArrowheads="1"/>
            </p:cNvSpPr>
            <p:nvPr/>
          </p:nvSpPr>
          <p:spPr bwMode="auto">
            <a:xfrm>
              <a:off x="1746" y="2011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7" name="Oval 235"/>
            <p:cNvSpPr>
              <a:spLocks noChangeArrowheads="1"/>
            </p:cNvSpPr>
            <p:nvPr/>
          </p:nvSpPr>
          <p:spPr bwMode="auto">
            <a:xfrm>
              <a:off x="1746" y="2096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8" name="Oval 237"/>
            <p:cNvSpPr>
              <a:spLocks noChangeArrowheads="1"/>
            </p:cNvSpPr>
            <p:nvPr/>
          </p:nvSpPr>
          <p:spPr bwMode="auto">
            <a:xfrm>
              <a:off x="1664" y="1162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9" name="Oval 238"/>
            <p:cNvSpPr>
              <a:spLocks noChangeArrowheads="1"/>
            </p:cNvSpPr>
            <p:nvPr/>
          </p:nvSpPr>
          <p:spPr bwMode="auto">
            <a:xfrm>
              <a:off x="1664" y="124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0" name="Oval 239"/>
            <p:cNvSpPr>
              <a:spLocks noChangeArrowheads="1"/>
            </p:cNvSpPr>
            <p:nvPr/>
          </p:nvSpPr>
          <p:spPr bwMode="auto">
            <a:xfrm>
              <a:off x="1664" y="133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1" name="Oval 240"/>
            <p:cNvSpPr>
              <a:spLocks noChangeArrowheads="1"/>
            </p:cNvSpPr>
            <p:nvPr/>
          </p:nvSpPr>
          <p:spPr bwMode="auto">
            <a:xfrm>
              <a:off x="1664" y="141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2" name="Oval 241"/>
            <p:cNvSpPr>
              <a:spLocks noChangeArrowheads="1"/>
            </p:cNvSpPr>
            <p:nvPr/>
          </p:nvSpPr>
          <p:spPr bwMode="auto">
            <a:xfrm>
              <a:off x="1664" y="150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3" name="Oval 242"/>
            <p:cNvSpPr>
              <a:spLocks noChangeArrowheads="1"/>
            </p:cNvSpPr>
            <p:nvPr/>
          </p:nvSpPr>
          <p:spPr bwMode="auto">
            <a:xfrm>
              <a:off x="1664" y="158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4" name="Oval 243"/>
            <p:cNvSpPr>
              <a:spLocks noChangeArrowheads="1"/>
            </p:cNvSpPr>
            <p:nvPr/>
          </p:nvSpPr>
          <p:spPr bwMode="auto">
            <a:xfrm>
              <a:off x="1664" y="184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5" name="Oval 244"/>
            <p:cNvSpPr>
              <a:spLocks noChangeArrowheads="1"/>
            </p:cNvSpPr>
            <p:nvPr/>
          </p:nvSpPr>
          <p:spPr bwMode="auto">
            <a:xfrm>
              <a:off x="1664" y="192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" name="Oval 245"/>
            <p:cNvSpPr>
              <a:spLocks noChangeArrowheads="1"/>
            </p:cNvSpPr>
            <p:nvPr/>
          </p:nvSpPr>
          <p:spPr bwMode="auto">
            <a:xfrm>
              <a:off x="1664" y="201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7" name="Oval 246"/>
            <p:cNvSpPr>
              <a:spLocks noChangeArrowheads="1"/>
            </p:cNvSpPr>
            <p:nvPr/>
          </p:nvSpPr>
          <p:spPr bwMode="auto">
            <a:xfrm>
              <a:off x="1579" y="1162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8" name="Oval 247"/>
            <p:cNvSpPr>
              <a:spLocks noChangeArrowheads="1"/>
            </p:cNvSpPr>
            <p:nvPr/>
          </p:nvSpPr>
          <p:spPr bwMode="auto">
            <a:xfrm>
              <a:off x="1579" y="124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9" name="Oval 248"/>
            <p:cNvSpPr>
              <a:spLocks noChangeArrowheads="1"/>
            </p:cNvSpPr>
            <p:nvPr/>
          </p:nvSpPr>
          <p:spPr bwMode="auto">
            <a:xfrm>
              <a:off x="1579" y="133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0" name="Oval 249"/>
            <p:cNvSpPr>
              <a:spLocks noChangeArrowheads="1"/>
            </p:cNvSpPr>
            <p:nvPr/>
          </p:nvSpPr>
          <p:spPr bwMode="auto">
            <a:xfrm>
              <a:off x="1579" y="141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1" name="Oval 250"/>
            <p:cNvSpPr>
              <a:spLocks noChangeArrowheads="1"/>
            </p:cNvSpPr>
            <p:nvPr/>
          </p:nvSpPr>
          <p:spPr bwMode="auto">
            <a:xfrm>
              <a:off x="1579" y="150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2" name="Oval 251"/>
            <p:cNvSpPr>
              <a:spLocks noChangeArrowheads="1"/>
            </p:cNvSpPr>
            <p:nvPr/>
          </p:nvSpPr>
          <p:spPr bwMode="auto">
            <a:xfrm>
              <a:off x="1579" y="158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3" name="Oval 252"/>
            <p:cNvSpPr>
              <a:spLocks noChangeArrowheads="1"/>
            </p:cNvSpPr>
            <p:nvPr/>
          </p:nvSpPr>
          <p:spPr bwMode="auto">
            <a:xfrm>
              <a:off x="1579" y="175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4" name="Oval 253"/>
            <p:cNvSpPr>
              <a:spLocks noChangeArrowheads="1"/>
            </p:cNvSpPr>
            <p:nvPr/>
          </p:nvSpPr>
          <p:spPr bwMode="auto">
            <a:xfrm>
              <a:off x="1494" y="1162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5" name="Oval 254"/>
            <p:cNvSpPr>
              <a:spLocks noChangeArrowheads="1"/>
            </p:cNvSpPr>
            <p:nvPr/>
          </p:nvSpPr>
          <p:spPr bwMode="auto">
            <a:xfrm>
              <a:off x="1494" y="124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" name="Oval 255"/>
            <p:cNvSpPr>
              <a:spLocks noChangeArrowheads="1"/>
            </p:cNvSpPr>
            <p:nvPr/>
          </p:nvSpPr>
          <p:spPr bwMode="auto">
            <a:xfrm>
              <a:off x="1494" y="133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7" name="Oval 256"/>
            <p:cNvSpPr>
              <a:spLocks noChangeArrowheads="1"/>
            </p:cNvSpPr>
            <p:nvPr/>
          </p:nvSpPr>
          <p:spPr bwMode="auto">
            <a:xfrm>
              <a:off x="1494" y="141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8" name="Oval 257"/>
            <p:cNvSpPr>
              <a:spLocks noChangeArrowheads="1"/>
            </p:cNvSpPr>
            <p:nvPr/>
          </p:nvSpPr>
          <p:spPr bwMode="auto">
            <a:xfrm>
              <a:off x="1494" y="150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9" name="Oval 258"/>
            <p:cNvSpPr>
              <a:spLocks noChangeArrowheads="1"/>
            </p:cNvSpPr>
            <p:nvPr/>
          </p:nvSpPr>
          <p:spPr bwMode="auto">
            <a:xfrm>
              <a:off x="1494" y="158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0" name="Oval 259"/>
            <p:cNvSpPr>
              <a:spLocks noChangeArrowheads="1"/>
            </p:cNvSpPr>
            <p:nvPr/>
          </p:nvSpPr>
          <p:spPr bwMode="auto">
            <a:xfrm>
              <a:off x="1494" y="167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1" name="Oval 260"/>
            <p:cNvSpPr>
              <a:spLocks noChangeArrowheads="1"/>
            </p:cNvSpPr>
            <p:nvPr/>
          </p:nvSpPr>
          <p:spPr bwMode="auto">
            <a:xfrm>
              <a:off x="1409" y="1162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2" name="Oval 261"/>
            <p:cNvSpPr>
              <a:spLocks noChangeArrowheads="1"/>
            </p:cNvSpPr>
            <p:nvPr/>
          </p:nvSpPr>
          <p:spPr bwMode="auto">
            <a:xfrm>
              <a:off x="1409" y="124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3" name="Oval 262"/>
            <p:cNvSpPr>
              <a:spLocks noChangeArrowheads="1"/>
            </p:cNvSpPr>
            <p:nvPr/>
          </p:nvSpPr>
          <p:spPr bwMode="auto">
            <a:xfrm>
              <a:off x="1409" y="133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4" name="Oval 263"/>
            <p:cNvSpPr>
              <a:spLocks noChangeArrowheads="1"/>
            </p:cNvSpPr>
            <p:nvPr/>
          </p:nvSpPr>
          <p:spPr bwMode="auto">
            <a:xfrm>
              <a:off x="1409" y="141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5" name="Oval 264"/>
            <p:cNvSpPr>
              <a:spLocks noChangeArrowheads="1"/>
            </p:cNvSpPr>
            <p:nvPr/>
          </p:nvSpPr>
          <p:spPr bwMode="auto">
            <a:xfrm>
              <a:off x="1409" y="150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" name="Oval 265"/>
            <p:cNvSpPr>
              <a:spLocks noChangeArrowheads="1"/>
            </p:cNvSpPr>
            <p:nvPr/>
          </p:nvSpPr>
          <p:spPr bwMode="auto">
            <a:xfrm>
              <a:off x="1409" y="158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7" name="Oval 266"/>
            <p:cNvSpPr>
              <a:spLocks noChangeArrowheads="1"/>
            </p:cNvSpPr>
            <p:nvPr/>
          </p:nvSpPr>
          <p:spPr bwMode="auto">
            <a:xfrm>
              <a:off x="1409" y="167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8" name="Oval 267"/>
            <p:cNvSpPr>
              <a:spLocks noChangeArrowheads="1"/>
            </p:cNvSpPr>
            <p:nvPr/>
          </p:nvSpPr>
          <p:spPr bwMode="auto">
            <a:xfrm>
              <a:off x="1324" y="1162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9" name="Oval 268"/>
            <p:cNvSpPr>
              <a:spLocks noChangeArrowheads="1"/>
            </p:cNvSpPr>
            <p:nvPr/>
          </p:nvSpPr>
          <p:spPr bwMode="auto">
            <a:xfrm>
              <a:off x="1324" y="1248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0" name="Oval 269"/>
            <p:cNvSpPr>
              <a:spLocks noChangeArrowheads="1"/>
            </p:cNvSpPr>
            <p:nvPr/>
          </p:nvSpPr>
          <p:spPr bwMode="auto">
            <a:xfrm>
              <a:off x="1324" y="1503"/>
              <a:ext cx="66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1" name="Oval 270"/>
            <p:cNvSpPr>
              <a:spLocks noChangeArrowheads="1"/>
            </p:cNvSpPr>
            <p:nvPr/>
          </p:nvSpPr>
          <p:spPr bwMode="auto">
            <a:xfrm>
              <a:off x="1238" y="1248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2" name="Oval 271"/>
            <p:cNvSpPr>
              <a:spLocks noChangeArrowheads="1"/>
            </p:cNvSpPr>
            <p:nvPr/>
          </p:nvSpPr>
          <p:spPr bwMode="auto">
            <a:xfrm>
              <a:off x="1153" y="1333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3" name="Oval 272"/>
            <p:cNvSpPr>
              <a:spLocks noChangeArrowheads="1"/>
            </p:cNvSpPr>
            <p:nvPr/>
          </p:nvSpPr>
          <p:spPr bwMode="auto">
            <a:xfrm>
              <a:off x="1068" y="1333"/>
              <a:ext cx="67" cy="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84" name="Rectangle 274"/>
          <p:cNvSpPr>
            <a:spLocks noChangeArrowheads="1"/>
          </p:cNvSpPr>
          <p:nvPr/>
        </p:nvSpPr>
        <p:spPr bwMode="auto">
          <a:xfrm>
            <a:off x="747713" y="3083720"/>
            <a:ext cx="14446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0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85" name="Rectangle 275"/>
          <p:cNvSpPr>
            <a:spLocks noChangeArrowheads="1"/>
          </p:cNvSpPr>
          <p:nvPr/>
        </p:nvSpPr>
        <p:spPr bwMode="auto">
          <a:xfrm>
            <a:off x="2654300" y="3644108"/>
            <a:ext cx="14446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0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86" name="Rectangle 276"/>
          <p:cNvSpPr>
            <a:spLocks noChangeArrowheads="1"/>
          </p:cNvSpPr>
          <p:nvPr/>
        </p:nvSpPr>
        <p:spPr bwMode="auto">
          <a:xfrm>
            <a:off x="4851400" y="3644108"/>
            <a:ext cx="14446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0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87" name="Rectangle 277"/>
          <p:cNvSpPr>
            <a:spLocks noChangeArrowheads="1"/>
          </p:cNvSpPr>
          <p:nvPr/>
        </p:nvSpPr>
        <p:spPr bwMode="auto">
          <a:xfrm>
            <a:off x="7045325" y="3018633"/>
            <a:ext cx="14446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0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800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88" name="Freeform 278"/>
          <p:cNvSpPr>
            <a:spLocks noChangeArrowheads="1"/>
          </p:cNvSpPr>
          <p:nvPr/>
        </p:nvSpPr>
        <p:spPr bwMode="auto">
          <a:xfrm>
            <a:off x="1323976" y="2218533"/>
            <a:ext cx="1368425" cy="865187"/>
          </a:xfrm>
          <a:custGeom>
            <a:avLst/>
            <a:gdLst>
              <a:gd name="T0" fmla="*/ 862 w 862"/>
              <a:gd name="T1" fmla="*/ 0 h 545"/>
              <a:gd name="T2" fmla="*/ 272 w 862"/>
              <a:gd name="T3" fmla="*/ 182 h 545"/>
              <a:gd name="T4" fmla="*/ 0 w 862"/>
              <a:gd name="T5" fmla="*/ 545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2" h="545">
                <a:moveTo>
                  <a:pt x="862" y="0"/>
                </a:moveTo>
                <a:lnTo>
                  <a:pt x="272" y="182"/>
                </a:lnTo>
                <a:lnTo>
                  <a:pt x="0" y="545"/>
                </a:lnTo>
              </a:path>
            </a:pathLst>
          </a:custGeom>
          <a:noFill/>
          <a:ln w="12700">
            <a:solidFill>
              <a:srgbClr val="5FCDEE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289" name="Freeform 279"/>
          <p:cNvSpPr>
            <a:spLocks noChangeArrowheads="1"/>
          </p:cNvSpPr>
          <p:nvPr/>
        </p:nvSpPr>
        <p:spPr bwMode="auto">
          <a:xfrm>
            <a:off x="3916363" y="3010694"/>
            <a:ext cx="431800" cy="1250950"/>
          </a:xfrm>
          <a:custGeom>
            <a:avLst/>
            <a:gdLst>
              <a:gd name="T0" fmla="*/ 0 w 272"/>
              <a:gd name="T1" fmla="*/ 0 h 788"/>
              <a:gd name="T2" fmla="*/ 272 w 272"/>
              <a:gd name="T3" fmla="*/ 318 h 788"/>
              <a:gd name="T4" fmla="*/ 106 w 272"/>
              <a:gd name="T5" fmla="*/ 78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2" h="788">
                <a:moveTo>
                  <a:pt x="0" y="0"/>
                </a:moveTo>
                <a:lnTo>
                  <a:pt x="272" y="318"/>
                </a:lnTo>
                <a:lnTo>
                  <a:pt x="106" y="788"/>
                </a:lnTo>
              </a:path>
            </a:pathLst>
          </a:custGeom>
          <a:noFill/>
          <a:ln w="12700">
            <a:solidFill>
              <a:srgbClr val="5FCDEE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290" name="Freeform 280"/>
          <p:cNvSpPr>
            <a:spLocks noChangeArrowheads="1"/>
          </p:cNvSpPr>
          <p:nvPr/>
        </p:nvSpPr>
        <p:spPr bwMode="auto">
          <a:xfrm>
            <a:off x="4995863" y="3010695"/>
            <a:ext cx="368300" cy="576263"/>
          </a:xfrm>
          <a:custGeom>
            <a:avLst/>
            <a:gdLst>
              <a:gd name="T0" fmla="*/ 0 w 232"/>
              <a:gd name="T1" fmla="*/ 0 h 363"/>
              <a:gd name="T2" fmla="*/ 232 w 232"/>
              <a:gd name="T3" fmla="*/ 216 h 363"/>
              <a:gd name="T4" fmla="*/ 232 w 232"/>
              <a:gd name="T5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2" h="363">
                <a:moveTo>
                  <a:pt x="0" y="0"/>
                </a:moveTo>
                <a:lnTo>
                  <a:pt x="232" y="216"/>
                </a:lnTo>
                <a:lnTo>
                  <a:pt x="232" y="363"/>
                </a:lnTo>
              </a:path>
            </a:pathLst>
          </a:custGeom>
          <a:noFill/>
          <a:ln w="12700">
            <a:solidFill>
              <a:srgbClr val="5FCDEE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291" name="Freeform 281"/>
          <p:cNvSpPr>
            <a:spLocks noChangeArrowheads="1"/>
          </p:cNvSpPr>
          <p:nvPr/>
        </p:nvSpPr>
        <p:spPr bwMode="auto">
          <a:xfrm>
            <a:off x="6219826" y="2075657"/>
            <a:ext cx="1439863" cy="863600"/>
          </a:xfrm>
          <a:custGeom>
            <a:avLst/>
            <a:gdLst>
              <a:gd name="T0" fmla="*/ 0 w 907"/>
              <a:gd name="T1" fmla="*/ 0 h 544"/>
              <a:gd name="T2" fmla="*/ 714 w 907"/>
              <a:gd name="T3" fmla="*/ 297 h 544"/>
              <a:gd name="T4" fmla="*/ 907 w 907"/>
              <a:gd name="T5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7" h="544">
                <a:moveTo>
                  <a:pt x="0" y="0"/>
                </a:moveTo>
                <a:lnTo>
                  <a:pt x="714" y="297"/>
                </a:lnTo>
                <a:lnTo>
                  <a:pt x="907" y="544"/>
                </a:lnTo>
              </a:path>
            </a:pathLst>
          </a:custGeom>
          <a:noFill/>
          <a:ln w="12700">
            <a:solidFill>
              <a:srgbClr val="5FCDEE"/>
            </a:solidFill>
            <a:prstDash val="dash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2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/>
      <p:bldP spid="285" grpId="0"/>
      <p:bldP spid="286" grpId="0"/>
      <p:bldP spid="2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5867400" y="2940845"/>
            <a:ext cx="1289050" cy="1287463"/>
            <a:chOff x="3692" y="941"/>
            <a:chExt cx="812" cy="811"/>
          </a:xfrm>
        </p:grpSpPr>
        <p:sp>
          <p:nvSpPr>
            <p:cNvPr id="5" name="Rectangle 30"/>
            <p:cNvSpPr>
              <a:spLocks noChangeArrowheads="1"/>
            </p:cNvSpPr>
            <p:nvPr/>
          </p:nvSpPr>
          <p:spPr bwMode="auto">
            <a:xfrm>
              <a:off x="3692" y="941"/>
              <a:ext cx="812" cy="811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" name="Freeform 31"/>
            <p:cNvSpPr>
              <a:spLocks noChangeArrowheads="1"/>
            </p:cNvSpPr>
            <p:nvPr/>
          </p:nvSpPr>
          <p:spPr bwMode="auto">
            <a:xfrm>
              <a:off x="3869" y="1179"/>
              <a:ext cx="565" cy="467"/>
            </a:xfrm>
            <a:custGeom>
              <a:avLst/>
              <a:gdLst>
                <a:gd name="T0" fmla="*/ 270 w 320"/>
                <a:gd name="T1" fmla="*/ 0 h 265"/>
                <a:gd name="T2" fmla="*/ 49 w 320"/>
                <a:gd name="T3" fmla="*/ 0 h 265"/>
                <a:gd name="T4" fmla="*/ 0 w 320"/>
                <a:gd name="T5" fmla="*/ 49 h 265"/>
                <a:gd name="T6" fmla="*/ 0 w 320"/>
                <a:gd name="T7" fmla="*/ 147 h 265"/>
                <a:gd name="T8" fmla="*/ 49 w 320"/>
                <a:gd name="T9" fmla="*/ 197 h 265"/>
                <a:gd name="T10" fmla="*/ 59 w 320"/>
                <a:gd name="T11" fmla="*/ 197 h 265"/>
                <a:gd name="T12" fmla="*/ 44 w 320"/>
                <a:gd name="T13" fmla="*/ 265 h 265"/>
                <a:gd name="T14" fmla="*/ 120 w 320"/>
                <a:gd name="T15" fmla="*/ 197 h 265"/>
                <a:gd name="T16" fmla="*/ 270 w 320"/>
                <a:gd name="T17" fmla="*/ 197 h 265"/>
                <a:gd name="T18" fmla="*/ 320 w 320"/>
                <a:gd name="T19" fmla="*/ 147 h 265"/>
                <a:gd name="T20" fmla="*/ 320 w 320"/>
                <a:gd name="T21" fmla="*/ 49 h 265"/>
                <a:gd name="T22" fmla="*/ 270 w 320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65">
                  <a:moveTo>
                    <a:pt x="27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4"/>
                    <a:pt x="22" y="197"/>
                    <a:pt x="49" y="197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265"/>
                    <a:pt x="44" y="265"/>
                    <a:pt x="44" y="265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270" y="197"/>
                    <a:pt x="270" y="197"/>
                    <a:pt x="270" y="197"/>
                  </a:cubicBezTo>
                  <a:cubicBezTo>
                    <a:pt x="298" y="197"/>
                    <a:pt x="320" y="174"/>
                    <a:pt x="320" y="147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20" y="22"/>
                    <a:pt x="298" y="0"/>
                    <a:pt x="2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32"/>
            <p:cNvSpPr>
              <a:spLocks noChangeArrowheads="1"/>
            </p:cNvSpPr>
            <p:nvPr/>
          </p:nvSpPr>
          <p:spPr bwMode="auto">
            <a:xfrm>
              <a:off x="3789" y="1105"/>
              <a:ext cx="583" cy="356"/>
            </a:xfrm>
            <a:custGeom>
              <a:avLst/>
              <a:gdLst>
                <a:gd name="T0" fmla="*/ 27 w 330"/>
                <a:gd name="T1" fmla="*/ 86 h 202"/>
                <a:gd name="T2" fmla="*/ 88 w 330"/>
                <a:gd name="T3" fmla="*/ 26 h 202"/>
                <a:gd name="T4" fmla="*/ 321 w 330"/>
                <a:gd name="T5" fmla="*/ 26 h 202"/>
                <a:gd name="T6" fmla="*/ 330 w 330"/>
                <a:gd name="T7" fmla="*/ 26 h 202"/>
                <a:gd name="T8" fmla="*/ 285 w 330"/>
                <a:gd name="T9" fmla="*/ 0 h 202"/>
                <a:gd name="T10" fmla="*/ 52 w 330"/>
                <a:gd name="T11" fmla="*/ 0 h 202"/>
                <a:gd name="T12" fmla="*/ 0 w 330"/>
                <a:gd name="T13" fmla="*/ 52 h 202"/>
                <a:gd name="T14" fmla="*/ 0 w 330"/>
                <a:gd name="T15" fmla="*/ 156 h 202"/>
                <a:gd name="T16" fmla="*/ 28 w 330"/>
                <a:gd name="T17" fmla="*/ 202 h 202"/>
                <a:gd name="T18" fmla="*/ 27 w 330"/>
                <a:gd name="T19" fmla="*/ 190 h 202"/>
                <a:gd name="T20" fmla="*/ 27 w 330"/>
                <a:gd name="T21" fmla="*/ 8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202">
                  <a:moveTo>
                    <a:pt x="27" y="86"/>
                  </a:moveTo>
                  <a:cubicBezTo>
                    <a:pt x="27" y="53"/>
                    <a:pt x="55" y="26"/>
                    <a:pt x="88" y="26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4" y="26"/>
                    <a:pt x="327" y="26"/>
                    <a:pt x="330" y="26"/>
                  </a:cubicBezTo>
                  <a:cubicBezTo>
                    <a:pt x="321" y="11"/>
                    <a:pt x="304" y="0"/>
                    <a:pt x="28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12" y="193"/>
                    <a:pt x="28" y="202"/>
                  </a:cubicBezTo>
                  <a:cubicBezTo>
                    <a:pt x="28" y="198"/>
                    <a:pt x="27" y="194"/>
                    <a:pt x="27" y="190"/>
                  </a:cubicBezTo>
                  <a:lnTo>
                    <a:pt x="27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33"/>
            <p:cNvSpPr>
              <a:spLocks noChangeArrowheads="1"/>
            </p:cNvSpPr>
            <p:nvPr/>
          </p:nvSpPr>
          <p:spPr bwMode="auto">
            <a:xfrm>
              <a:off x="3872" y="1530"/>
              <a:ext cx="58" cy="69"/>
            </a:xfrm>
            <a:custGeom>
              <a:avLst/>
              <a:gdLst>
                <a:gd name="T0" fmla="*/ 0 w 33"/>
                <a:gd name="T1" fmla="*/ 39 h 39"/>
                <a:gd name="T2" fmla="*/ 33 w 33"/>
                <a:gd name="T3" fmla="*/ 9 h 39"/>
                <a:gd name="T4" fmla="*/ 8 w 33"/>
                <a:gd name="T5" fmla="*/ 0 h 39"/>
                <a:gd name="T6" fmla="*/ 0 w 33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9">
                  <a:moveTo>
                    <a:pt x="0" y="3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24" y="8"/>
                    <a:pt x="15" y="5"/>
                    <a:pt x="8" y="0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3275013" y="2940845"/>
            <a:ext cx="1289050" cy="1287463"/>
            <a:chOff x="2068" y="941"/>
            <a:chExt cx="812" cy="811"/>
          </a:xfrm>
        </p:grpSpPr>
        <p:sp>
          <p:nvSpPr>
            <p:cNvPr id="12" name="Rectangle 28"/>
            <p:cNvSpPr>
              <a:spLocks noChangeArrowheads="1"/>
            </p:cNvSpPr>
            <p:nvPr/>
          </p:nvSpPr>
          <p:spPr bwMode="auto">
            <a:xfrm>
              <a:off x="2068" y="941"/>
              <a:ext cx="812" cy="811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" name="Freeform 34"/>
            <p:cNvSpPr>
              <a:spLocks noChangeArrowheads="1"/>
            </p:cNvSpPr>
            <p:nvPr/>
          </p:nvSpPr>
          <p:spPr bwMode="auto">
            <a:xfrm>
              <a:off x="2138" y="1038"/>
              <a:ext cx="645" cy="644"/>
            </a:xfrm>
            <a:custGeom>
              <a:avLst/>
              <a:gdLst>
                <a:gd name="T0" fmla="*/ 254 w 365"/>
                <a:gd name="T1" fmla="*/ 49 h 365"/>
                <a:gd name="T2" fmla="*/ 245 w 365"/>
                <a:gd name="T3" fmla="*/ 63 h 365"/>
                <a:gd name="T4" fmla="*/ 182 w 365"/>
                <a:gd name="T5" fmla="*/ 0 h 365"/>
                <a:gd name="T6" fmla="*/ 115 w 365"/>
                <a:gd name="T7" fmla="*/ 68 h 365"/>
                <a:gd name="T8" fmla="*/ 138 w 365"/>
                <a:gd name="T9" fmla="*/ 80 h 365"/>
                <a:gd name="T10" fmla="*/ 138 w 365"/>
                <a:gd name="T11" fmla="*/ 142 h 365"/>
                <a:gd name="T12" fmla="*/ 76 w 365"/>
                <a:gd name="T13" fmla="*/ 142 h 365"/>
                <a:gd name="T14" fmla="*/ 64 w 365"/>
                <a:gd name="T15" fmla="*/ 118 h 365"/>
                <a:gd name="T16" fmla="*/ 0 w 365"/>
                <a:gd name="T17" fmla="*/ 183 h 365"/>
                <a:gd name="T18" fmla="*/ 62 w 365"/>
                <a:gd name="T19" fmla="*/ 245 h 365"/>
                <a:gd name="T20" fmla="*/ 49 w 365"/>
                <a:gd name="T21" fmla="*/ 255 h 365"/>
                <a:gd name="T22" fmla="*/ 49 w 365"/>
                <a:gd name="T23" fmla="*/ 317 h 365"/>
                <a:gd name="T24" fmla="*/ 111 w 365"/>
                <a:gd name="T25" fmla="*/ 317 h 365"/>
                <a:gd name="T26" fmla="*/ 120 w 365"/>
                <a:gd name="T27" fmla="*/ 303 h 365"/>
                <a:gd name="T28" fmla="*/ 182 w 365"/>
                <a:gd name="T29" fmla="*/ 365 h 365"/>
                <a:gd name="T30" fmla="*/ 245 w 365"/>
                <a:gd name="T31" fmla="*/ 303 h 365"/>
                <a:gd name="T32" fmla="*/ 226 w 365"/>
                <a:gd name="T33" fmla="*/ 292 h 365"/>
                <a:gd name="T34" fmla="*/ 226 w 365"/>
                <a:gd name="T35" fmla="*/ 230 h 365"/>
                <a:gd name="T36" fmla="*/ 288 w 365"/>
                <a:gd name="T37" fmla="*/ 230 h 365"/>
                <a:gd name="T38" fmla="*/ 299 w 365"/>
                <a:gd name="T39" fmla="*/ 248 h 365"/>
                <a:gd name="T40" fmla="*/ 365 w 365"/>
                <a:gd name="T41" fmla="*/ 183 h 365"/>
                <a:gd name="T42" fmla="*/ 303 w 365"/>
                <a:gd name="T43" fmla="*/ 120 h 365"/>
                <a:gd name="T44" fmla="*/ 316 w 365"/>
                <a:gd name="T45" fmla="*/ 111 h 365"/>
                <a:gd name="T46" fmla="*/ 316 w 365"/>
                <a:gd name="T47" fmla="*/ 49 h 365"/>
                <a:gd name="T48" fmla="*/ 254 w 365"/>
                <a:gd name="T49" fmla="*/ 49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365">
                  <a:moveTo>
                    <a:pt x="254" y="49"/>
                  </a:moveTo>
                  <a:cubicBezTo>
                    <a:pt x="250" y="53"/>
                    <a:pt x="247" y="58"/>
                    <a:pt x="245" y="6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23" y="69"/>
                    <a:pt x="132" y="73"/>
                    <a:pt x="138" y="80"/>
                  </a:cubicBezTo>
                  <a:cubicBezTo>
                    <a:pt x="155" y="97"/>
                    <a:pt x="155" y="125"/>
                    <a:pt x="138" y="142"/>
                  </a:cubicBezTo>
                  <a:cubicBezTo>
                    <a:pt x="121" y="159"/>
                    <a:pt x="93" y="159"/>
                    <a:pt x="76" y="142"/>
                  </a:cubicBezTo>
                  <a:cubicBezTo>
                    <a:pt x="70" y="135"/>
                    <a:pt x="66" y="127"/>
                    <a:pt x="64" y="11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2" y="245"/>
                    <a:pt x="62" y="245"/>
                    <a:pt x="62" y="245"/>
                  </a:cubicBezTo>
                  <a:cubicBezTo>
                    <a:pt x="57" y="247"/>
                    <a:pt x="53" y="251"/>
                    <a:pt x="49" y="255"/>
                  </a:cubicBezTo>
                  <a:cubicBezTo>
                    <a:pt x="31" y="272"/>
                    <a:pt x="31" y="299"/>
                    <a:pt x="49" y="317"/>
                  </a:cubicBezTo>
                  <a:cubicBezTo>
                    <a:pt x="66" y="334"/>
                    <a:pt x="93" y="334"/>
                    <a:pt x="111" y="317"/>
                  </a:cubicBezTo>
                  <a:cubicBezTo>
                    <a:pt x="115" y="312"/>
                    <a:pt x="118" y="308"/>
                    <a:pt x="120" y="303"/>
                  </a:cubicBezTo>
                  <a:cubicBezTo>
                    <a:pt x="182" y="365"/>
                    <a:pt x="182" y="365"/>
                    <a:pt x="182" y="365"/>
                  </a:cubicBezTo>
                  <a:cubicBezTo>
                    <a:pt x="245" y="303"/>
                    <a:pt x="245" y="303"/>
                    <a:pt x="245" y="303"/>
                  </a:cubicBezTo>
                  <a:cubicBezTo>
                    <a:pt x="238" y="301"/>
                    <a:pt x="232" y="297"/>
                    <a:pt x="226" y="292"/>
                  </a:cubicBezTo>
                  <a:cubicBezTo>
                    <a:pt x="209" y="275"/>
                    <a:pt x="209" y="247"/>
                    <a:pt x="226" y="230"/>
                  </a:cubicBezTo>
                  <a:cubicBezTo>
                    <a:pt x="244" y="213"/>
                    <a:pt x="271" y="213"/>
                    <a:pt x="288" y="230"/>
                  </a:cubicBezTo>
                  <a:cubicBezTo>
                    <a:pt x="294" y="235"/>
                    <a:pt x="297" y="242"/>
                    <a:pt x="299" y="248"/>
                  </a:cubicBezTo>
                  <a:cubicBezTo>
                    <a:pt x="365" y="183"/>
                    <a:pt x="365" y="183"/>
                    <a:pt x="365" y="183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7" y="118"/>
                    <a:pt x="312" y="115"/>
                    <a:pt x="316" y="111"/>
                  </a:cubicBezTo>
                  <a:cubicBezTo>
                    <a:pt x="333" y="94"/>
                    <a:pt x="333" y="66"/>
                    <a:pt x="316" y="49"/>
                  </a:cubicBezTo>
                  <a:cubicBezTo>
                    <a:pt x="299" y="32"/>
                    <a:pt x="271" y="32"/>
                    <a:pt x="25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1987550" y="1645445"/>
            <a:ext cx="1289050" cy="1287463"/>
            <a:chOff x="1256" y="941"/>
            <a:chExt cx="812" cy="811"/>
          </a:xfrm>
        </p:grpSpPr>
        <p:sp>
          <p:nvSpPr>
            <p:cNvPr id="15" name="Rectangle 27"/>
            <p:cNvSpPr>
              <a:spLocks noChangeArrowheads="1"/>
            </p:cNvSpPr>
            <p:nvPr/>
          </p:nvSpPr>
          <p:spPr bwMode="auto">
            <a:xfrm>
              <a:off x="1256" y="941"/>
              <a:ext cx="812" cy="811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Freeform 35"/>
            <p:cNvSpPr>
              <a:spLocks noChangeArrowheads="1"/>
            </p:cNvSpPr>
            <p:nvPr/>
          </p:nvSpPr>
          <p:spPr bwMode="auto">
            <a:xfrm>
              <a:off x="1683" y="1045"/>
              <a:ext cx="237" cy="226"/>
            </a:xfrm>
            <a:custGeom>
              <a:avLst/>
              <a:gdLst>
                <a:gd name="T0" fmla="*/ 67 w 134"/>
                <a:gd name="T1" fmla="*/ 0 h 128"/>
                <a:gd name="T2" fmla="*/ 0 w 134"/>
                <a:gd name="T3" fmla="*/ 55 h 128"/>
                <a:gd name="T4" fmla="*/ 19 w 134"/>
                <a:gd name="T5" fmla="*/ 93 h 128"/>
                <a:gd name="T6" fmla="*/ 11 w 134"/>
                <a:gd name="T7" fmla="*/ 128 h 128"/>
                <a:gd name="T8" fmla="*/ 46 w 134"/>
                <a:gd name="T9" fmla="*/ 108 h 128"/>
                <a:gd name="T10" fmla="*/ 67 w 134"/>
                <a:gd name="T11" fmla="*/ 110 h 128"/>
                <a:gd name="T12" fmla="*/ 134 w 134"/>
                <a:gd name="T13" fmla="*/ 55 h 128"/>
                <a:gd name="T14" fmla="*/ 67 w 134"/>
                <a:gd name="T1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28">
                  <a:moveTo>
                    <a:pt x="67" y="0"/>
                  </a:moveTo>
                  <a:cubicBezTo>
                    <a:pt x="30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53" y="109"/>
                    <a:pt x="60" y="110"/>
                    <a:pt x="67" y="110"/>
                  </a:cubicBezTo>
                  <a:cubicBezTo>
                    <a:pt x="104" y="110"/>
                    <a:pt x="134" y="86"/>
                    <a:pt x="134" y="55"/>
                  </a:cubicBezTo>
                  <a:cubicBezTo>
                    <a:pt x="134" y="25"/>
                    <a:pt x="104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Oval 36"/>
            <p:cNvSpPr>
              <a:spLocks noChangeArrowheads="1"/>
            </p:cNvSpPr>
            <p:nvPr/>
          </p:nvSpPr>
          <p:spPr bwMode="auto">
            <a:xfrm>
              <a:off x="1489" y="1241"/>
              <a:ext cx="199" cy="19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" name="Freeform 37"/>
            <p:cNvSpPr>
              <a:spLocks noChangeArrowheads="1"/>
            </p:cNvSpPr>
            <p:nvPr/>
          </p:nvSpPr>
          <p:spPr bwMode="auto">
            <a:xfrm>
              <a:off x="1365" y="1451"/>
              <a:ext cx="450" cy="241"/>
            </a:xfrm>
            <a:custGeom>
              <a:avLst/>
              <a:gdLst>
                <a:gd name="T0" fmla="*/ 165 w 255"/>
                <a:gd name="T1" fmla="*/ 1 h 137"/>
                <a:gd name="T2" fmla="*/ 156 w 255"/>
                <a:gd name="T3" fmla="*/ 0 h 137"/>
                <a:gd name="T4" fmla="*/ 127 w 255"/>
                <a:gd name="T5" fmla="*/ 7 h 137"/>
                <a:gd name="T6" fmla="*/ 98 w 255"/>
                <a:gd name="T7" fmla="*/ 0 h 137"/>
                <a:gd name="T8" fmla="*/ 89 w 255"/>
                <a:gd name="T9" fmla="*/ 1 h 137"/>
                <a:gd name="T10" fmla="*/ 19 w 255"/>
                <a:gd name="T11" fmla="*/ 115 h 137"/>
                <a:gd name="T12" fmla="*/ 235 w 255"/>
                <a:gd name="T13" fmla="*/ 115 h 137"/>
                <a:gd name="T14" fmla="*/ 165 w 255"/>
                <a:gd name="T1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5" h="137">
                  <a:moveTo>
                    <a:pt x="165" y="1"/>
                  </a:moveTo>
                  <a:cubicBezTo>
                    <a:pt x="162" y="1"/>
                    <a:pt x="159" y="0"/>
                    <a:pt x="156" y="0"/>
                  </a:cubicBezTo>
                  <a:cubicBezTo>
                    <a:pt x="147" y="4"/>
                    <a:pt x="137" y="7"/>
                    <a:pt x="127" y="7"/>
                  </a:cubicBezTo>
                  <a:cubicBezTo>
                    <a:pt x="116" y="7"/>
                    <a:pt x="106" y="4"/>
                    <a:pt x="98" y="0"/>
                  </a:cubicBezTo>
                  <a:cubicBezTo>
                    <a:pt x="95" y="1"/>
                    <a:pt x="92" y="1"/>
                    <a:pt x="89" y="1"/>
                  </a:cubicBezTo>
                  <a:cubicBezTo>
                    <a:pt x="0" y="15"/>
                    <a:pt x="19" y="115"/>
                    <a:pt x="19" y="115"/>
                  </a:cubicBezTo>
                  <a:cubicBezTo>
                    <a:pt x="42" y="137"/>
                    <a:pt x="213" y="137"/>
                    <a:pt x="235" y="115"/>
                  </a:cubicBezTo>
                  <a:cubicBezTo>
                    <a:pt x="235" y="115"/>
                    <a:pt x="255" y="15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Group 41"/>
          <p:cNvGrpSpPr>
            <a:grpSpLocks/>
          </p:cNvGrpSpPr>
          <p:nvPr/>
        </p:nvGrpSpPr>
        <p:grpSpPr bwMode="auto">
          <a:xfrm>
            <a:off x="4572000" y="1645445"/>
            <a:ext cx="1289050" cy="1287463"/>
            <a:chOff x="2880" y="941"/>
            <a:chExt cx="812" cy="811"/>
          </a:xfrm>
        </p:grpSpPr>
        <p:sp>
          <p:nvSpPr>
            <p:cNvPr id="20" name="Rectangle 29"/>
            <p:cNvSpPr>
              <a:spLocks noChangeArrowheads="1"/>
            </p:cNvSpPr>
            <p:nvPr/>
          </p:nvSpPr>
          <p:spPr bwMode="auto">
            <a:xfrm>
              <a:off x="2880" y="941"/>
              <a:ext cx="812" cy="811"/>
            </a:xfrm>
            <a:prstGeom prst="rect">
              <a:avLst/>
            </a:pr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" name="Freeform 38"/>
            <p:cNvSpPr>
              <a:spLocks noChangeArrowheads="1"/>
            </p:cNvSpPr>
            <p:nvPr/>
          </p:nvSpPr>
          <p:spPr bwMode="auto">
            <a:xfrm>
              <a:off x="3058" y="1045"/>
              <a:ext cx="417" cy="638"/>
            </a:xfrm>
            <a:custGeom>
              <a:avLst/>
              <a:gdLst>
                <a:gd name="T0" fmla="*/ 53 w 236"/>
                <a:gd name="T1" fmla="*/ 362 h 362"/>
                <a:gd name="T2" fmla="*/ 47 w 236"/>
                <a:gd name="T3" fmla="*/ 361 h 362"/>
                <a:gd name="T4" fmla="*/ 35 w 236"/>
                <a:gd name="T5" fmla="*/ 350 h 362"/>
                <a:gd name="T6" fmla="*/ 4 w 236"/>
                <a:gd name="T7" fmla="*/ 282 h 362"/>
                <a:gd name="T8" fmla="*/ 4 w 236"/>
                <a:gd name="T9" fmla="*/ 253 h 362"/>
                <a:gd name="T10" fmla="*/ 85 w 236"/>
                <a:gd name="T11" fmla="*/ 40 h 362"/>
                <a:gd name="T12" fmla="*/ 100 w 236"/>
                <a:gd name="T13" fmla="*/ 46 h 362"/>
                <a:gd name="T14" fmla="*/ 19 w 236"/>
                <a:gd name="T15" fmla="*/ 259 h 362"/>
                <a:gd name="T16" fmla="*/ 20 w 236"/>
                <a:gd name="T17" fmla="*/ 275 h 362"/>
                <a:gd name="T18" fmla="*/ 50 w 236"/>
                <a:gd name="T19" fmla="*/ 343 h 362"/>
                <a:gd name="T20" fmla="*/ 52 w 236"/>
                <a:gd name="T21" fmla="*/ 345 h 362"/>
                <a:gd name="T22" fmla="*/ 54 w 236"/>
                <a:gd name="T23" fmla="*/ 345 h 362"/>
                <a:gd name="T24" fmla="*/ 112 w 236"/>
                <a:gd name="T25" fmla="*/ 312 h 362"/>
                <a:gd name="T26" fmla="*/ 124 w 236"/>
                <a:gd name="T27" fmla="*/ 299 h 362"/>
                <a:gd name="T28" fmla="*/ 219 w 236"/>
                <a:gd name="T29" fmla="*/ 48 h 362"/>
                <a:gd name="T30" fmla="*/ 217 w 236"/>
                <a:gd name="T31" fmla="*/ 43 h 362"/>
                <a:gd name="T32" fmla="*/ 148 w 236"/>
                <a:gd name="T33" fmla="*/ 17 h 362"/>
                <a:gd name="T34" fmla="*/ 145 w 236"/>
                <a:gd name="T35" fmla="*/ 17 h 362"/>
                <a:gd name="T36" fmla="*/ 143 w 236"/>
                <a:gd name="T37" fmla="*/ 19 h 362"/>
                <a:gd name="T38" fmla="*/ 56 w 236"/>
                <a:gd name="T39" fmla="*/ 248 h 362"/>
                <a:gd name="T40" fmla="*/ 58 w 236"/>
                <a:gd name="T41" fmla="*/ 253 h 362"/>
                <a:gd name="T42" fmla="*/ 98 w 236"/>
                <a:gd name="T43" fmla="*/ 268 h 362"/>
                <a:gd name="T44" fmla="*/ 101 w 236"/>
                <a:gd name="T45" fmla="*/ 268 h 362"/>
                <a:gd name="T46" fmla="*/ 103 w 236"/>
                <a:gd name="T47" fmla="*/ 266 h 362"/>
                <a:gd name="T48" fmla="*/ 161 w 236"/>
                <a:gd name="T49" fmla="*/ 112 h 362"/>
                <a:gd name="T50" fmla="*/ 177 w 236"/>
                <a:gd name="T51" fmla="*/ 118 h 362"/>
                <a:gd name="T52" fmla="*/ 118 w 236"/>
                <a:gd name="T53" fmla="*/ 272 h 362"/>
                <a:gd name="T54" fmla="*/ 92 w 236"/>
                <a:gd name="T55" fmla="*/ 284 h 362"/>
                <a:gd name="T56" fmla="*/ 52 w 236"/>
                <a:gd name="T57" fmla="*/ 269 h 362"/>
                <a:gd name="T58" fmla="*/ 41 w 236"/>
                <a:gd name="T59" fmla="*/ 258 h 362"/>
                <a:gd name="T60" fmla="*/ 41 w 236"/>
                <a:gd name="T61" fmla="*/ 243 h 362"/>
                <a:gd name="T62" fmla="*/ 128 w 236"/>
                <a:gd name="T63" fmla="*/ 14 h 362"/>
                <a:gd name="T64" fmla="*/ 138 w 236"/>
                <a:gd name="T65" fmla="*/ 2 h 362"/>
                <a:gd name="T66" fmla="*/ 154 w 236"/>
                <a:gd name="T67" fmla="*/ 2 h 362"/>
                <a:gd name="T68" fmla="*/ 223 w 236"/>
                <a:gd name="T69" fmla="*/ 28 h 362"/>
                <a:gd name="T70" fmla="*/ 234 w 236"/>
                <a:gd name="T71" fmla="*/ 38 h 362"/>
                <a:gd name="T72" fmla="*/ 234 w 236"/>
                <a:gd name="T73" fmla="*/ 54 h 362"/>
                <a:gd name="T74" fmla="*/ 139 w 236"/>
                <a:gd name="T75" fmla="*/ 304 h 362"/>
                <a:gd name="T76" fmla="*/ 121 w 236"/>
                <a:gd name="T77" fmla="*/ 326 h 362"/>
                <a:gd name="T78" fmla="*/ 62 w 236"/>
                <a:gd name="T79" fmla="*/ 359 h 362"/>
                <a:gd name="T80" fmla="*/ 53 w 236"/>
                <a:gd name="T81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362">
                  <a:moveTo>
                    <a:pt x="53" y="362"/>
                  </a:moveTo>
                  <a:cubicBezTo>
                    <a:pt x="51" y="362"/>
                    <a:pt x="49" y="361"/>
                    <a:pt x="47" y="361"/>
                  </a:cubicBezTo>
                  <a:cubicBezTo>
                    <a:pt x="42" y="359"/>
                    <a:pt x="37" y="355"/>
                    <a:pt x="35" y="350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1" y="274"/>
                    <a:pt x="0" y="261"/>
                    <a:pt x="4" y="253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9" y="259"/>
                    <a:pt x="19" y="259"/>
                    <a:pt x="19" y="259"/>
                  </a:cubicBezTo>
                  <a:cubicBezTo>
                    <a:pt x="18" y="263"/>
                    <a:pt x="18" y="271"/>
                    <a:pt x="20" y="275"/>
                  </a:cubicBezTo>
                  <a:cubicBezTo>
                    <a:pt x="50" y="343"/>
                    <a:pt x="50" y="343"/>
                    <a:pt x="50" y="343"/>
                  </a:cubicBezTo>
                  <a:cubicBezTo>
                    <a:pt x="51" y="344"/>
                    <a:pt x="51" y="345"/>
                    <a:pt x="52" y="345"/>
                  </a:cubicBezTo>
                  <a:cubicBezTo>
                    <a:pt x="52" y="345"/>
                    <a:pt x="53" y="345"/>
                    <a:pt x="54" y="345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17" y="309"/>
                    <a:pt x="122" y="303"/>
                    <a:pt x="124" y="299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20" y="46"/>
                    <a:pt x="219" y="44"/>
                    <a:pt x="217" y="43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7"/>
                    <a:pt x="146" y="17"/>
                    <a:pt x="145" y="17"/>
                  </a:cubicBezTo>
                  <a:cubicBezTo>
                    <a:pt x="145" y="18"/>
                    <a:pt x="144" y="18"/>
                    <a:pt x="143" y="19"/>
                  </a:cubicBezTo>
                  <a:cubicBezTo>
                    <a:pt x="56" y="248"/>
                    <a:pt x="56" y="248"/>
                    <a:pt x="56" y="248"/>
                  </a:cubicBezTo>
                  <a:cubicBezTo>
                    <a:pt x="55" y="250"/>
                    <a:pt x="56" y="253"/>
                    <a:pt x="58" y="253"/>
                  </a:cubicBezTo>
                  <a:cubicBezTo>
                    <a:pt x="98" y="268"/>
                    <a:pt x="98" y="268"/>
                    <a:pt x="98" y="268"/>
                  </a:cubicBezTo>
                  <a:cubicBezTo>
                    <a:pt x="99" y="269"/>
                    <a:pt x="100" y="269"/>
                    <a:pt x="101" y="268"/>
                  </a:cubicBezTo>
                  <a:cubicBezTo>
                    <a:pt x="101" y="268"/>
                    <a:pt x="102" y="267"/>
                    <a:pt x="103" y="266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14" y="283"/>
                    <a:pt x="102" y="288"/>
                    <a:pt x="92" y="284"/>
                  </a:cubicBezTo>
                  <a:cubicBezTo>
                    <a:pt x="52" y="269"/>
                    <a:pt x="52" y="269"/>
                    <a:pt x="52" y="269"/>
                  </a:cubicBezTo>
                  <a:cubicBezTo>
                    <a:pt x="47" y="267"/>
                    <a:pt x="43" y="263"/>
                    <a:pt x="41" y="258"/>
                  </a:cubicBezTo>
                  <a:cubicBezTo>
                    <a:pt x="39" y="253"/>
                    <a:pt x="39" y="248"/>
                    <a:pt x="41" y="243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30" y="8"/>
                    <a:pt x="133" y="4"/>
                    <a:pt x="138" y="2"/>
                  </a:cubicBezTo>
                  <a:cubicBezTo>
                    <a:pt x="143" y="0"/>
                    <a:pt x="149" y="0"/>
                    <a:pt x="154" y="2"/>
                  </a:cubicBezTo>
                  <a:cubicBezTo>
                    <a:pt x="223" y="28"/>
                    <a:pt x="223" y="28"/>
                    <a:pt x="223" y="28"/>
                  </a:cubicBezTo>
                  <a:cubicBezTo>
                    <a:pt x="228" y="30"/>
                    <a:pt x="232" y="33"/>
                    <a:pt x="234" y="38"/>
                  </a:cubicBezTo>
                  <a:cubicBezTo>
                    <a:pt x="236" y="43"/>
                    <a:pt x="236" y="49"/>
                    <a:pt x="234" y="54"/>
                  </a:cubicBezTo>
                  <a:cubicBezTo>
                    <a:pt x="139" y="304"/>
                    <a:pt x="139" y="304"/>
                    <a:pt x="139" y="304"/>
                  </a:cubicBezTo>
                  <a:cubicBezTo>
                    <a:pt x="136" y="312"/>
                    <a:pt x="128" y="322"/>
                    <a:pt x="121" y="326"/>
                  </a:cubicBezTo>
                  <a:cubicBezTo>
                    <a:pt x="62" y="359"/>
                    <a:pt x="62" y="359"/>
                    <a:pt x="62" y="359"/>
                  </a:cubicBezTo>
                  <a:cubicBezTo>
                    <a:pt x="59" y="361"/>
                    <a:pt x="56" y="362"/>
                    <a:pt x="53" y="3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" name="Rectangle 43"/>
          <p:cNvSpPr>
            <a:spLocks noChangeArrowheads="1"/>
          </p:cNvSpPr>
          <p:nvPr/>
        </p:nvSpPr>
        <p:spPr bwMode="auto">
          <a:xfrm>
            <a:off x="3365540" y="1705770"/>
            <a:ext cx="11079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5921415" y="1705770"/>
            <a:ext cx="11079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4" name="Rectangle 45"/>
          <p:cNvSpPr>
            <a:spLocks noChangeArrowheads="1"/>
          </p:cNvSpPr>
          <p:nvPr/>
        </p:nvSpPr>
        <p:spPr bwMode="auto">
          <a:xfrm>
            <a:off x="2074902" y="2994820"/>
            <a:ext cx="11079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4653002" y="2994820"/>
            <a:ext cx="11079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2990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4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0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28"/>
          <p:cNvSpPr txBox="1">
            <a:spLocks noChangeArrowheads="1"/>
          </p:cNvSpPr>
          <p:nvPr/>
        </p:nvSpPr>
        <p:spPr bwMode="auto">
          <a:xfrm>
            <a:off x="4055269" y="2107406"/>
            <a:ext cx="455295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9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4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4323160" y="2923363"/>
            <a:ext cx="45529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84673" y="1406129"/>
            <a:ext cx="2415778" cy="2415778"/>
            <a:chOff x="1184673" y="1406129"/>
            <a:chExt cx="2415778" cy="2415778"/>
          </a:xfrm>
        </p:grpSpPr>
        <p:sp>
          <p:nvSpPr>
            <p:cNvPr id="8" name="椭圆 7"/>
            <p:cNvSpPr/>
            <p:nvPr/>
          </p:nvSpPr>
          <p:spPr>
            <a:xfrm>
              <a:off x="1184673" y="1406129"/>
              <a:ext cx="2415778" cy="241577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10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26952" y="1549004"/>
              <a:ext cx="2131219" cy="213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055269" y="3680223"/>
            <a:ext cx="4633913" cy="11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report. This power-point is a multipurpose power-point template perfect for your business report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396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3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Freeform 26"/>
          <p:cNvSpPr>
            <a:spLocks noChangeArrowheads="1"/>
          </p:cNvSpPr>
          <p:nvPr/>
        </p:nvSpPr>
        <p:spPr bwMode="auto">
          <a:xfrm>
            <a:off x="4659313" y="1996282"/>
            <a:ext cx="1758950" cy="1839912"/>
          </a:xfrm>
          <a:custGeom>
            <a:avLst/>
            <a:gdLst>
              <a:gd name="T0" fmla="*/ 0 w 1108"/>
              <a:gd name="T1" fmla="*/ 0 h 1159"/>
              <a:gd name="T2" fmla="*/ 0 w 1108"/>
              <a:gd name="T3" fmla="*/ 1159 h 1159"/>
              <a:gd name="T4" fmla="*/ 816 w 1108"/>
              <a:gd name="T5" fmla="*/ 1159 h 1159"/>
              <a:gd name="T6" fmla="*/ 1108 w 1108"/>
              <a:gd name="T7" fmla="*/ 589 h 1159"/>
              <a:gd name="T8" fmla="*/ 816 w 1108"/>
              <a:gd name="T9" fmla="*/ 0 h 1159"/>
              <a:gd name="T10" fmla="*/ 0 w 1108"/>
              <a:gd name="T11" fmla="*/ 0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8" h="1159">
                <a:moveTo>
                  <a:pt x="0" y="0"/>
                </a:moveTo>
                <a:lnTo>
                  <a:pt x="0" y="1159"/>
                </a:lnTo>
                <a:lnTo>
                  <a:pt x="816" y="1159"/>
                </a:lnTo>
                <a:lnTo>
                  <a:pt x="1108" y="589"/>
                </a:lnTo>
                <a:lnTo>
                  <a:pt x="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5" name="Freeform 27"/>
          <p:cNvSpPr>
            <a:spLocks noEditPoints="1" noChangeArrowheads="1"/>
          </p:cNvSpPr>
          <p:nvPr/>
        </p:nvSpPr>
        <p:spPr bwMode="auto">
          <a:xfrm>
            <a:off x="5389564" y="2478883"/>
            <a:ext cx="307975" cy="884237"/>
          </a:xfrm>
          <a:custGeom>
            <a:avLst/>
            <a:gdLst>
              <a:gd name="T0" fmla="*/ 30 w 30"/>
              <a:gd name="T1" fmla="*/ 56 h 86"/>
              <a:gd name="T2" fmla="*/ 24 w 30"/>
              <a:gd name="T3" fmla="*/ 56 h 86"/>
              <a:gd name="T4" fmla="*/ 24 w 30"/>
              <a:gd name="T5" fmla="*/ 86 h 86"/>
              <a:gd name="T6" fmla="*/ 17 w 30"/>
              <a:gd name="T7" fmla="*/ 86 h 86"/>
              <a:gd name="T8" fmla="*/ 17 w 30"/>
              <a:gd name="T9" fmla="*/ 56 h 86"/>
              <a:gd name="T10" fmla="*/ 13 w 30"/>
              <a:gd name="T11" fmla="*/ 56 h 86"/>
              <a:gd name="T12" fmla="*/ 13 w 30"/>
              <a:gd name="T13" fmla="*/ 86 h 86"/>
              <a:gd name="T14" fmla="*/ 6 w 30"/>
              <a:gd name="T15" fmla="*/ 86 h 86"/>
              <a:gd name="T16" fmla="*/ 6 w 30"/>
              <a:gd name="T17" fmla="*/ 56 h 86"/>
              <a:gd name="T18" fmla="*/ 0 w 30"/>
              <a:gd name="T19" fmla="*/ 56 h 86"/>
              <a:gd name="T20" fmla="*/ 0 w 30"/>
              <a:gd name="T21" fmla="*/ 26 h 86"/>
              <a:gd name="T22" fmla="*/ 3 w 30"/>
              <a:gd name="T23" fmla="*/ 20 h 86"/>
              <a:gd name="T24" fmla="*/ 9 w 30"/>
              <a:gd name="T25" fmla="*/ 16 h 86"/>
              <a:gd name="T26" fmla="*/ 15 w 30"/>
              <a:gd name="T27" fmla="*/ 15 h 86"/>
              <a:gd name="T28" fmla="*/ 23 w 30"/>
              <a:gd name="T29" fmla="*/ 17 h 86"/>
              <a:gd name="T30" fmla="*/ 29 w 30"/>
              <a:gd name="T31" fmla="*/ 24 h 86"/>
              <a:gd name="T32" fmla="*/ 30 w 30"/>
              <a:gd name="T33" fmla="*/ 26 h 86"/>
              <a:gd name="T34" fmla="*/ 30 w 30"/>
              <a:gd name="T35" fmla="*/ 56 h 86"/>
              <a:gd name="T36" fmla="*/ 22 w 30"/>
              <a:gd name="T37" fmla="*/ 6 h 86"/>
              <a:gd name="T38" fmla="*/ 20 w 30"/>
              <a:gd name="T39" fmla="*/ 11 h 86"/>
              <a:gd name="T40" fmla="*/ 15 w 30"/>
              <a:gd name="T41" fmla="*/ 12 h 86"/>
              <a:gd name="T42" fmla="*/ 10 w 30"/>
              <a:gd name="T43" fmla="*/ 11 h 86"/>
              <a:gd name="T44" fmla="*/ 9 w 30"/>
              <a:gd name="T45" fmla="*/ 6 h 86"/>
              <a:gd name="T46" fmla="*/ 11 w 30"/>
              <a:gd name="T47" fmla="*/ 2 h 86"/>
              <a:gd name="T48" fmla="*/ 15 w 30"/>
              <a:gd name="T49" fmla="*/ 0 h 86"/>
              <a:gd name="T50" fmla="*/ 20 w 30"/>
              <a:gd name="T51" fmla="*/ 2 h 86"/>
              <a:gd name="T52" fmla="*/ 22 w 30"/>
              <a:gd name="T53" fmla="*/ 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0" h="86">
                <a:moveTo>
                  <a:pt x="30" y="56"/>
                </a:moveTo>
                <a:cubicBezTo>
                  <a:pt x="24" y="56"/>
                  <a:pt x="24" y="56"/>
                  <a:pt x="24" y="56"/>
                </a:cubicBezTo>
                <a:cubicBezTo>
                  <a:pt x="24" y="86"/>
                  <a:pt x="24" y="86"/>
                  <a:pt x="24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7" y="56"/>
                  <a:pt x="17" y="56"/>
                  <a:pt x="17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86"/>
                  <a:pt x="13" y="86"/>
                  <a:pt x="13" y="86"/>
                </a:cubicBezTo>
                <a:cubicBezTo>
                  <a:pt x="6" y="86"/>
                  <a:pt x="6" y="86"/>
                  <a:pt x="6" y="86"/>
                </a:cubicBezTo>
                <a:cubicBezTo>
                  <a:pt x="6" y="56"/>
                  <a:pt x="6" y="56"/>
                  <a:pt x="6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1" y="22"/>
                  <a:pt x="3" y="20"/>
                </a:cubicBezTo>
                <a:cubicBezTo>
                  <a:pt x="5" y="18"/>
                  <a:pt x="7" y="17"/>
                  <a:pt x="9" y="16"/>
                </a:cubicBezTo>
                <a:cubicBezTo>
                  <a:pt x="12" y="15"/>
                  <a:pt x="14" y="15"/>
                  <a:pt x="15" y="15"/>
                </a:cubicBezTo>
                <a:cubicBezTo>
                  <a:pt x="18" y="15"/>
                  <a:pt x="20" y="16"/>
                  <a:pt x="23" y="17"/>
                </a:cubicBezTo>
                <a:cubicBezTo>
                  <a:pt x="26" y="19"/>
                  <a:pt x="28" y="21"/>
                  <a:pt x="29" y="24"/>
                </a:cubicBezTo>
                <a:cubicBezTo>
                  <a:pt x="30" y="25"/>
                  <a:pt x="30" y="26"/>
                  <a:pt x="30" y="26"/>
                </a:cubicBezTo>
                <a:lnTo>
                  <a:pt x="30" y="56"/>
                </a:lnTo>
                <a:close/>
                <a:moveTo>
                  <a:pt x="22" y="6"/>
                </a:moveTo>
                <a:cubicBezTo>
                  <a:pt x="22" y="8"/>
                  <a:pt x="21" y="9"/>
                  <a:pt x="20" y="11"/>
                </a:cubicBezTo>
                <a:cubicBezTo>
                  <a:pt x="18" y="12"/>
                  <a:pt x="17" y="12"/>
                  <a:pt x="15" y="12"/>
                </a:cubicBezTo>
                <a:cubicBezTo>
                  <a:pt x="13" y="12"/>
                  <a:pt x="12" y="12"/>
                  <a:pt x="10" y="11"/>
                </a:cubicBezTo>
                <a:cubicBezTo>
                  <a:pt x="9" y="9"/>
                  <a:pt x="9" y="8"/>
                  <a:pt x="9" y="6"/>
                </a:cubicBezTo>
                <a:cubicBezTo>
                  <a:pt x="9" y="4"/>
                  <a:pt x="9" y="3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7" y="0"/>
                  <a:pt x="18" y="0"/>
                  <a:pt x="20" y="2"/>
                </a:cubicBezTo>
                <a:cubicBezTo>
                  <a:pt x="21" y="3"/>
                  <a:pt x="22" y="4"/>
                  <a:pt x="2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Freeform 28"/>
          <p:cNvSpPr>
            <a:spLocks noChangeArrowheads="1"/>
          </p:cNvSpPr>
          <p:nvPr/>
        </p:nvSpPr>
        <p:spPr bwMode="auto">
          <a:xfrm>
            <a:off x="2744788" y="1996282"/>
            <a:ext cx="1758950" cy="1839912"/>
          </a:xfrm>
          <a:custGeom>
            <a:avLst/>
            <a:gdLst>
              <a:gd name="T0" fmla="*/ 1108 w 1108"/>
              <a:gd name="T1" fmla="*/ 0 h 1159"/>
              <a:gd name="T2" fmla="*/ 1108 w 1108"/>
              <a:gd name="T3" fmla="*/ 1159 h 1159"/>
              <a:gd name="T4" fmla="*/ 292 w 1108"/>
              <a:gd name="T5" fmla="*/ 1159 h 1159"/>
              <a:gd name="T6" fmla="*/ 0 w 1108"/>
              <a:gd name="T7" fmla="*/ 589 h 1159"/>
              <a:gd name="T8" fmla="*/ 292 w 1108"/>
              <a:gd name="T9" fmla="*/ 0 h 1159"/>
              <a:gd name="T10" fmla="*/ 1108 w 1108"/>
              <a:gd name="T11" fmla="*/ 0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8" h="1159">
                <a:moveTo>
                  <a:pt x="1108" y="0"/>
                </a:moveTo>
                <a:lnTo>
                  <a:pt x="1108" y="1159"/>
                </a:lnTo>
                <a:lnTo>
                  <a:pt x="292" y="1159"/>
                </a:lnTo>
                <a:lnTo>
                  <a:pt x="0" y="589"/>
                </a:lnTo>
                <a:lnTo>
                  <a:pt x="292" y="0"/>
                </a:lnTo>
                <a:lnTo>
                  <a:pt x="1108" y="0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9" name="Freeform 29"/>
          <p:cNvSpPr>
            <a:spLocks noEditPoints="1" noChangeArrowheads="1"/>
          </p:cNvSpPr>
          <p:nvPr/>
        </p:nvSpPr>
        <p:spPr bwMode="auto">
          <a:xfrm>
            <a:off x="3424238" y="2396333"/>
            <a:ext cx="482600" cy="1049337"/>
          </a:xfrm>
          <a:custGeom>
            <a:avLst/>
            <a:gdLst>
              <a:gd name="T0" fmla="*/ 44 w 47"/>
              <a:gd name="T1" fmla="*/ 59 h 102"/>
              <a:gd name="T2" fmla="*/ 47 w 47"/>
              <a:gd name="T3" fmla="*/ 58 h 102"/>
              <a:gd name="T4" fmla="*/ 33 w 47"/>
              <a:gd name="T5" fmla="*/ 24 h 102"/>
              <a:gd name="T6" fmla="*/ 14 w 47"/>
              <a:gd name="T7" fmla="*/ 24 h 102"/>
              <a:gd name="T8" fmla="*/ 0 w 47"/>
              <a:gd name="T9" fmla="*/ 58 h 102"/>
              <a:gd name="T10" fmla="*/ 3 w 47"/>
              <a:gd name="T11" fmla="*/ 59 h 102"/>
              <a:gd name="T12" fmla="*/ 16 w 47"/>
              <a:gd name="T13" fmla="*/ 35 h 102"/>
              <a:gd name="T14" fmla="*/ 18 w 47"/>
              <a:gd name="T15" fmla="*/ 46 h 102"/>
              <a:gd name="T16" fmla="*/ 4 w 47"/>
              <a:gd name="T17" fmla="*/ 69 h 102"/>
              <a:gd name="T18" fmla="*/ 18 w 47"/>
              <a:gd name="T19" fmla="*/ 69 h 102"/>
              <a:gd name="T20" fmla="*/ 22 w 47"/>
              <a:gd name="T21" fmla="*/ 102 h 102"/>
              <a:gd name="T22" fmla="*/ 26 w 47"/>
              <a:gd name="T23" fmla="*/ 102 h 102"/>
              <a:gd name="T24" fmla="*/ 29 w 47"/>
              <a:gd name="T25" fmla="*/ 69 h 102"/>
              <a:gd name="T26" fmla="*/ 42 w 47"/>
              <a:gd name="T27" fmla="*/ 69 h 102"/>
              <a:gd name="T28" fmla="*/ 29 w 47"/>
              <a:gd name="T29" fmla="*/ 46 h 102"/>
              <a:gd name="T30" fmla="*/ 31 w 47"/>
              <a:gd name="T31" fmla="*/ 35 h 102"/>
              <a:gd name="T32" fmla="*/ 44 w 47"/>
              <a:gd name="T33" fmla="*/ 59 h 102"/>
              <a:gd name="T34" fmla="*/ 23 w 47"/>
              <a:gd name="T35" fmla="*/ 16 h 102"/>
              <a:gd name="T36" fmla="*/ 28 w 47"/>
              <a:gd name="T37" fmla="*/ 13 h 102"/>
              <a:gd name="T38" fmla="*/ 31 w 47"/>
              <a:gd name="T39" fmla="*/ 8 h 102"/>
              <a:gd name="T40" fmla="*/ 28 w 47"/>
              <a:gd name="T41" fmla="*/ 2 h 102"/>
              <a:gd name="T42" fmla="*/ 23 w 47"/>
              <a:gd name="T43" fmla="*/ 0 h 102"/>
              <a:gd name="T44" fmla="*/ 17 w 47"/>
              <a:gd name="T45" fmla="*/ 2 h 102"/>
              <a:gd name="T46" fmla="*/ 15 w 47"/>
              <a:gd name="T47" fmla="*/ 8 h 102"/>
              <a:gd name="T48" fmla="*/ 17 w 47"/>
              <a:gd name="T49" fmla="*/ 13 h 102"/>
              <a:gd name="T50" fmla="*/ 23 w 47"/>
              <a:gd name="T51" fmla="*/ 16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7" h="102">
                <a:moveTo>
                  <a:pt x="44" y="59"/>
                </a:moveTo>
                <a:cubicBezTo>
                  <a:pt x="45" y="59"/>
                  <a:pt x="46" y="58"/>
                  <a:pt x="47" y="58"/>
                </a:cubicBezTo>
                <a:cubicBezTo>
                  <a:pt x="33" y="24"/>
                  <a:pt x="33" y="24"/>
                  <a:pt x="33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0" y="58"/>
                  <a:pt x="0" y="58"/>
                  <a:pt x="0" y="58"/>
                </a:cubicBezTo>
                <a:cubicBezTo>
                  <a:pt x="3" y="59"/>
                  <a:pt x="3" y="59"/>
                  <a:pt x="3" y="59"/>
                </a:cubicBezTo>
                <a:cubicBezTo>
                  <a:pt x="16" y="35"/>
                  <a:pt x="16" y="35"/>
                  <a:pt x="16" y="35"/>
                </a:cubicBezTo>
                <a:cubicBezTo>
                  <a:pt x="18" y="46"/>
                  <a:pt x="18" y="46"/>
                  <a:pt x="18" y="46"/>
                </a:cubicBezTo>
                <a:cubicBezTo>
                  <a:pt x="4" y="69"/>
                  <a:pt x="4" y="69"/>
                  <a:pt x="4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22" y="102"/>
                  <a:pt x="22" y="102"/>
                  <a:pt x="22" y="102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9" y="69"/>
                  <a:pt x="29" y="69"/>
                  <a:pt x="29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29" y="46"/>
                  <a:pt x="29" y="46"/>
                  <a:pt x="29" y="46"/>
                </a:cubicBezTo>
                <a:cubicBezTo>
                  <a:pt x="31" y="35"/>
                  <a:pt x="31" y="35"/>
                  <a:pt x="31" y="35"/>
                </a:cubicBezTo>
                <a:lnTo>
                  <a:pt x="44" y="59"/>
                </a:lnTo>
                <a:close/>
                <a:moveTo>
                  <a:pt x="23" y="16"/>
                </a:moveTo>
                <a:cubicBezTo>
                  <a:pt x="25" y="16"/>
                  <a:pt x="27" y="15"/>
                  <a:pt x="28" y="13"/>
                </a:cubicBezTo>
                <a:cubicBezTo>
                  <a:pt x="30" y="12"/>
                  <a:pt x="31" y="10"/>
                  <a:pt x="31" y="8"/>
                </a:cubicBezTo>
                <a:cubicBezTo>
                  <a:pt x="31" y="6"/>
                  <a:pt x="30" y="4"/>
                  <a:pt x="28" y="2"/>
                </a:cubicBezTo>
                <a:cubicBezTo>
                  <a:pt x="27" y="1"/>
                  <a:pt x="25" y="0"/>
                  <a:pt x="23" y="0"/>
                </a:cubicBezTo>
                <a:cubicBezTo>
                  <a:pt x="21" y="0"/>
                  <a:pt x="19" y="1"/>
                  <a:pt x="17" y="2"/>
                </a:cubicBezTo>
                <a:cubicBezTo>
                  <a:pt x="16" y="4"/>
                  <a:pt x="15" y="6"/>
                  <a:pt x="15" y="8"/>
                </a:cubicBezTo>
                <a:cubicBezTo>
                  <a:pt x="15" y="10"/>
                  <a:pt x="16" y="12"/>
                  <a:pt x="17" y="13"/>
                </a:cubicBezTo>
                <a:cubicBezTo>
                  <a:pt x="19" y="15"/>
                  <a:pt x="21" y="16"/>
                  <a:pt x="2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0" name="Text Box 30"/>
          <p:cNvSpPr txBox="1">
            <a:spLocks noChangeArrowheads="1"/>
          </p:cNvSpPr>
          <p:nvPr/>
        </p:nvSpPr>
        <p:spPr bwMode="auto">
          <a:xfrm>
            <a:off x="2860676" y="2788444"/>
            <a:ext cx="5127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11" name="Text Box 31"/>
          <p:cNvSpPr txBox="1">
            <a:spLocks noChangeArrowheads="1"/>
          </p:cNvSpPr>
          <p:nvPr/>
        </p:nvSpPr>
        <p:spPr bwMode="auto">
          <a:xfrm>
            <a:off x="4784726" y="2788444"/>
            <a:ext cx="5127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4065589" y="2788444"/>
            <a:ext cx="300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</a:p>
        </p:txBody>
      </p:sp>
      <p:sp>
        <p:nvSpPr>
          <p:cNvPr id="13" name="Text Box 33"/>
          <p:cNvSpPr txBox="1">
            <a:spLocks noChangeArrowheads="1"/>
          </p:cNvSpPr>
          <p:nvPr/>
        </p:nvSpPr>
        <p:spPr bwMode="auto">
          <a:xfrm>
            <a:off x="5905501" y="2788444"/>
            <a:ext cx="2508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6619876" y="1918494"/>
            <a:ext cx="2074607" cy="20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476251" y="1918494"/>
            <a:ext cx="2074607" cy="20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261313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7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3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Freeform 2506"/>
          <p:cNvSpPr>
            <a:spLocks noChangeArrowheads="1"/>
          </p:cNvSpPr>
          <p:nvPr/>
        </p:nvSpPr>
        <p:spPr bwMode="auto">
          <a:xfrm>
            <a:off x="2325689" y="1918494"/>
            <a:ext cx="434975" cy="241300"/>
          </a:xfrm>
          <a:custGeom>
            <a:avLst/>
            <a:gdLst>
              <a:gd name="T0" fmla="*/ 209 w 243"/>
              <a:gd name="T1" fmla="*/ 135 h 135"/>
              <a:gd name="T2" fmla="*/ 243 w 243"/>
              <a:gd name="T3" fmla="*/ 101 h 135"/>
              <a:gd name="T4" fmla="*/ 0 w 243"/>
              <a:gd name="T5" fmla="*/ 0 h 135"/>
              <a:gd name="T6" fmla="*/ 0 w 243"/>
              <a:gd name="T7" fmla="*/ 48 h 135"/>
              <a:gd name="T8" fmla="*/ 209 w 243"/>
              <a:gd name="T9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135">
                <a:moveTo>
                  <a:pt x="209" y="135"/>
                </a:moveTo>
                <a:cubicBezTo>
                  <a:pt x="243" y="101"/>
                  <a:pt x="243" y="101"/>
                  <a:pt x="243" y="101"/>
                </a:cubicBezTo>
                <a:cubicBezTo>
                  <a:pt x="181" y="39"/>
                  <a:pt x="95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82" y="48"/>
                  <a:pt x="156" y="81"/>
                  <a:pt x="209" y="135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5" name="Freeform 2507"/>
          <p:cNvSpPr>
            <a:spLocks noChangeArrowheads="1"/>
          </p:cNvSpPr>
          <p:nvPr/>
        </p:nvSpPr>
        <p:spPr bwMode="auto">
          <a:xfrm>
            <a:off x="2325689" y="1775620"/>
            <a:ext cx="752475" cy="1293813"/>
          </a:xfrm>
          <a:custGeom>
            <a:avLst/>
            <a:gdLst>
              <a:gd name="T0" fmla="*/ 420 w 420"/>
              <a:gd name="T1" fmla="*/ 366 h 724"/>
              <a:gd name="T2" fmla="*/ 0 w 420"/>
              <a:gd name="T3" fmla="*/ 0 h 724"/>
              <a:gd name="T4" fmla="*/ 0 w 420"/>
              <a:gd name="T5" fmla="*/ 48 h 724"/>
              <a:gd name="T6" fmla="*/ 376 w 420"/>
              <a:gd name="T7" fmla="*/ 424 h 724"/>
              <a:gd name="T8" fmla="*/ 266 w 420"/>
              <a:gd name="T9" fmla="*/ 690 h 724"/>
              <a:gd name="T10" fmla="*/ 300 w 420"/>
              <a:gd name="T11" fmla="*/ 724 h 724"/>
              <a:gd name="T12" fmla="*/ 420 w 420"/>
              <a:gd name="T13" fmla="*/ 482 h 724"/>
              <a:gd name="T14" fmla="*/ 420 w 420"/>
              <a:gd name="T15" fmla="*/ 366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0" h="724">
                <a:moveTo>
                  <a:pt x="420" y="366"/>
                </a:moveTo>
                <a:cubicBezTo>
                  <a:pt x="392" y="159"/>
                  <a:pt x="214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207" y="48"/>
                  <a:pt x="376" y="217"/>
                  <a:pt x="376" y="424"/>
                </a:cubicBezTo>
                <a:cubicBezTo>
                  <a:pt x="376" y="528"/>
                  <a:pt x="334" y="622"/>
                  <a:pt x="266" y="690"/>
                </a:cubicBezTo>
                <a:cubicBezTo>
                  <a:pt x="300" y="724"/>
                  <a:pt x="300" y="724"/>
                  <a:pt x="300" y="724"/>
                </a:cubicBezTo>
                <a:cubicBezTo>
                  <a:pt x="364" y="660"/>
                  <a:pt x="407" y="576"/>
                  <a:pt x="420" y="482"/>
                </a:cubicBezTo>
                <a:lnTo>
                  <a:pt x="420" y="366"/>
                </a:ln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Freeform 2508"/>
          <p:cNvSpPr>
            <a:spLocks noChangeArrowheads="1"/>
          </p:cNvSpPr>
          <p:nvPr/>
        </p:nvSpPr>
        <p:spPr bwMode="auto">
          <a:xfrm>
            <a:off x="1689100" y="1632745"/>
            <a:ext cx="1538288" cy="1800225"/>
          </a:xfrm>
          <a:custGeom>
            <a:avLst/>
            <a:gdLst>
              <a:gd name="T0" fmla="*/ 356 w 860"/>
              <a:gd name="T1" fmla="*/ 0 h 1008"/>
              <a:gd name="T2" fmla="*/ 356 w 860"/>
              <a:gd name="T3" fmla="*/ 48 h 1008"/>
              <a:gd name="T4" fmla="*/ 812 w 860"/>
              <a:gd name="T5" fmla="*/ 504 h 1008"/>
              <a:gd name="T6" fmla="*/ 356 w 860"/>
              <a:gd name="T7" fmla="*/ 960 h 1008"/>
              <a:gd name="T8" fmla="*/ 34 w 860"/>
              <a:gd name="T9" fmla="*/ 826 h 1008"/>
              <a:gd name="T10" fmla="*/ 0 w 860"/>
              <a:gd name="T11" fmla="*/ 860 h 1008"/>
              <a:gd name="T12" fmla="*/ 356 w 860"/>
              <a:gd name="T13" fmla="*/ 1008 h 1008"/>
              <a:gd name="T14" fmla="*/ 860 w 860"/>
              <a:gd name="T15" fmla="*/ 504 h 1008"/>
              <a:gd name="T16" fmla="*/ 356 w 860"/>
              <a:gd name="T17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0" h="1008">
                <a:moveTo>
                  <a:pt x="356" y="0"/>
                </a:moveTo>
                <a:cubicBezTo>
                  <a:pt x="356" y="48"/>
                  <a:pt x="356" y="48"/>
                  <a:pt x="356" y="48"/>
                </a:cubicBezTo>
                <a:cubicBezTo>
                  <a:pt x="607" y="48"/>
                  <a:pt x="812" y="253"/>
                  <a:pt x="812" y="504"/>
                </a:cubicBezTo>
                <a:cubicBezTo>
                  <a:pt x="812" y="755"/>
                  <a:pt x="607" y="960"/>
                  <a:pt x="356" y="960"/>
                </a:cubicBezTo>
                <a:cubicBezTo>
                  <a:pt x="230" y="960"/>
                  <a:pt x="116" y="909"/>
                  <a:pt x="34" y="826"/>
                </a:cubicBezTo>
                <a:cubicBezTo>
                  <a:pt x="0" y="860"/>
                  <a:pt x="0" y="860"/>
                  <a:pt x="0" y="860"/>
                </a:cubicBezTo>
                <a:cubicBezTo>
                  <a:pt x="91" y="951"/>
                  <a:pt x="217" y="1008"/>
                  <a:pt x="356" y="1008"/>
                </a:cubicBezTo>
                <a:cubicBezTo>
                  <a:pt x="634" y="1008"/>
                  <a:pt x="860" y="782"/>
                  <a:pt x="860" y="504"/>
                </a:cubicBezTo>
                <a:cubicBezTo>
                  <a:pt x="860" y="226"/>
                  <a:pt x="634" y="0"/>
                  <a:pt x="356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9" name="Freeform 2509"/>
          <p:cNvSpPr>
            <a:spLocks noChangeArrowheads="1"/>
          </p:cNvSpPr>
          <p:nvPr/>
        </p:nvSpPr>
        <p:spPr bwMode="auto">
          <a:xfrm>
            <a:off x="1282701" y="1491457"/>
            <a:ext cx="2087563" cy="2087562"/>
          </a:xfrm>
          <a:custGeom>
            <a:avLst/>
            <a:gdLst>
              <a:gd name="T0" fmla="*/ 584 w 1168"/>
              <a:gd name="T1" fmla="*/ 0 h 1168"/>
              <a:gd name="T2" fmla="*/ 584 w 1168"/>
              <a:gd name="T3" fmla="*/ 48 h 1168"/>
              <a:gd name="T4" fmla="*/ 1120 w 1168"/>
              <a:gd name="T5" fmla="*/ 584 h 1168"/>
              <a:gd name="T6" fmla="*/ 584 w 1168"/>
              <a:gd name="T7" fmla="*/ 1120 h 1168"/>
              <a:gd name="T8" fmla="*/ 48 w 1168"/>
              <a:gd name="T9" fmla="*/ 584 h 1168"/>
              <a:gd name="T10" fmla="*/ 205 w 1168"/>
              <a:gd name="T11" fmla="*/ 205 h 1168"/>
              <a:gd name="T12" fmla="*/ 171 w 1168"/>
              <a:gd name="T13" fmla="*/ 171 h 1168"/>
              <a:gd name="T14" fmla="*/ 0 w 1168"/>
              <a:gd name="T15" fmla="*/ 584 h 1168"/>
              <a:gd name="T16" fmla="*/ 584 w 1168"/>
              <a:gd name="T17" fmla="*/ 1168 h 1168"/>
              <a:gd name="T18" fmla="*/ 1168 w 1168"/>
              <a:gd name="T19" fmla="*/ 584 h 1168"/>
              <a:gd name="T20" fmla="*/ 584 w 1168"/>
              <a:gd name="T21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8" h="1168">
                <a:moveTo>
                  <a:pt x="584" y="0"/>
                </a:moveTo>
                <a:cubicBezTo>
                  <a:pt x="584" y="48"/>
                  <a:pt x="584" y="48"/>
                  <a:pt x="584" y="48"/>
                </a:cubicBezTo>
                <a:cubicBezTo>
                  <a:pt x="880" y="48"/>
                  <a:pt x="1120" y="288"/>
                  <a:pt x="1120" y="584"/>
                </a:cubicBezTo>
                <a:cubicBezTo>
                  <a:pt x="1120" y="880"/>
                  <a:pt x="880" y="1120"/>
                  <a:pt x="584" y="1120"/>
                </a:cubicBezTo>
                <a:cubicBezTo>
                  <a:pt x="288" y="1120"/>
                  <a:pt x="48" y="880"/>
                  <a:pt x="48" y="584"/>
                </a:cubicBezTo>
                <a:cubicBezTo>
                  <a:pt x="48" y="436"/>
                  <a:pt x="108" y="302"/>
                  <a:pt x="205" y="205"/>
                </a:cubicBezTo>
                <a:cubicBezTo>
                  <a:pt x="171" y="171"/>
                  <a:pt x="171" y="171"/>
                  <a:pt x="171" y="171"/>
                </a:cubicBezTo>
                <a:cubicBezTo>
                  <a:pt x="65" y="277"/>
                  <a:pt x="0" y="423"/>
                  <a:pt x="0" y="584"/>
                </a:cubicBezTo>
                <a:cubicBezTo>
                  <a:pt x="0" y="906"/>
                  <a:pt x="262" y="1168"/>
                  <a:pt x="584" y="1168"/>
                </a:cubicBezTo>
                <a:cubicBezTo>
                  <a:pt x="906" y="1168"/>
                  <a:pt x="1168" y="906"/>
                  <a:pt x="1168" y="584"/>
                </a:cubicBezTo>
                <a:cubicBezTo>
                  <a:pt x="1168" y="262"/>
                  <a:pt x="906" y="0"/>
                  <a:pt x="584" y="0"/>
                </a:cubicBezTo>
                <a:close/>
              </a:path>
            </a:pathLst>
          </a:custGeom>
          <a:solidFill>
            <a:srgbClr val="5FCDEE"/>
          </a:solidFill>
          <a:ln>
            <a:noFill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0" name="Group 2514"/>
          <p:cNvGrpSpPr>
            <a:grpSpLocks/>
          </p:cNvGrpSpPr>
          <p:nvPr/>
        </p:nvGrpSpPr>
        <p:grpSpPr bwMode="auto">
          <a:xfrm>
            <a:off x="5076825" y="1796258"/>
            <a:ext cx="274638" cy="390525"/>
            <a:chOff x="2608" y="1005"/>
            <a:chExt cx="275" cy="391"/>
          </a:xfrm>
          <a:solidFill>
            <a:srgbClr val="5FCDEE"/>
          </a:solidFill>
        </p:grpSpPr>
        <p:sp>
          <p:nvSpPr>
            <p:cNvPr id="11" name="Freeform 2510"/>
            <p:cNvSpPr>
              <a:spLocks noChangeArrowheads="1"/>
            </p:cNvSpPr>
            <p:nvPr/>
          </p:nvSpPr>
          <p:spPr bwMode="auto">
            <a:xfrm>
              <a:off x="2608" y="1333"/>
              <a:ext cx="85" cy="63"/>
            </a:xfrm>
            <a:custGeom>
              <a:avLst/>
              <a:gdLst>
                <a:gd name="T0" fmla="*/ 20 w 57"/>
                <a:gd name="T1" fmla="*/ 42 h 43"/>
                <a:gd name="T2" fmla="*/ 12 w 57"/>
                <a:gd name="T3" fmla="*/ 38 h 43"/>
                <a:gd name="T4" fmla="*/ 1 w 57"/>
                <a:gd name="T5" fmla="*/ 4 h 43"/>
                <a:gd name="T6" fmla="*/ 5 w 57"/>
                <a:gd name="T7" fmla="*/ 1 h 43"/>
                <a:gd name="T8" fmla="*/ 54 w 57"/>
                <a:gd name="T9" fmla="*/ 27 h 43"/>
                <a:gd name="T10" fmla="*/ 54 w 57"/>
                <a:gd name="T11" fmla="*/ 32 h 43"/>
                <a:gd name="T12" fmla="*/ 20 w 57"/>
                <a:gd name="T13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3">
                  <a:moveTo>
                    <a:pt x="20" y="42"/>
                  </a:moveTo>
                  <a:cubicBezTo>
                    <a:pt x="16" y="43"/>
                    <a:pt x="13" y="42"/>
                    <a:pt x="12" y="3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"/>
                    <a:pt x="2" y="0"/>
                    <a:pt x="5" y="1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7" y="29"/>
                    <a:pt x="57" y="31"/>
                    <a:pt x="54" y="32"/>
                  </a:cubicBezTo>
                  <a:lnTo>
                    <a:pt x="2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2512"/>
            <p:cNvSpPr>
              <a:spLocks noChangeArrowheads="1"/>
            </p:cNvSpPr>
            <p:nvPr/>
          </p:nvSpPr>
          <p:spPr bwMode="auto">
            <a:xfrm>
              <a:off x="2608" y="1005"/>
              <a:ext cx="275" cy="342"/>
            </a:xfrm>
            <a:custGeom>
              <a:avLst/>
              <a:gdLst>
                <a:gd name="T0" fmla="*/ 179 w 185"/>
                <a:gd name="T1" fmla="*/ 41 h 231"/>
                <a:gd name="T2" fmla="*/ 105 w 185"/>
                <a:gd name="T3" fmla="*/ 2 h 231"/>
                <a:gd name="T4" fmla="*/ 93 w 185"/>
                <a:gd name="T5" fmla="*/ 6 h 231"/>
                <a:gd name="T6" fmla="*/ 91 w 185"/>
                <a:gd name="T7" fmla="*/ 9 h 231"/>
                <a:gd name="T8" fmla="*/ 108 w 185"/>
                <a:gd name="T9" fmla="*/ 19 h 231"/>
                <a:gd name="T10" fmla="*/ 113 w 185"/>
                <a:gd name="T11" fmla="*/ 34 h 231"/>
                <a:gd name="T12" fmla="*/ 98 w 185"/>
                <a:gd name="T13" fmla="*/ 38 h 231"/>
                <a:gd name="T14" fmla="*/ 81 w 185"/>
                <a:gd name="T15" fmla="*/ 29 h 231"/>
                <a:gd name="T16" fmla="*/ 2 w 185"/>
                <a:gd name="T17" fmla="*/ 178 h 231"/>
                <a:gd name="T18" fmla="*/ 6 w 185"/>
                <a:gd name="T19" fmla="*/ 190 h 231"/>
                <a:gd name="T20" fmla="*/ 80 w 185"/>
                <a:gd name="T21" fmla="*/ 229 h 231"/>
                <a:gd name="T22" fmla="*/ 92 w 185"/>
                <a:gd name="T23" fmla="*/ 225 h 231"/>
                <a:gd name="T24" fmla="*/ 183 w 185"/>
                <a:gd name="T25" fmla="*/ 53 h 231"/>
                <a:gd name="T26" fmla="*/ 179 w 185"/>
                <a:gd name="T27" fmla="*/ 4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5" h="231">
                  <a:moveTo>
                    <a:pt x="179" y="41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0" y="0"/>
                    <a:pt x="95" y="1"/>
                    <a:pt x="93" y="6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14" y="21"/>
                    <a:pt x="116" y="28"/>
                    <a:pt x="113" y="34"/>
                  </a:cubicBezTo>
                  <a:cubicBezTo>
                    <a:pt x="110" y="39"/>
                    <a:pt x="103" y="41"/>
                    <a:pt x="98" y="3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0" y="182"/>
                    <a:pt x="2" y="188"/>
                    <a:pt x="6" y="190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85" y="231"/>
                    <a:pt x="90" y="230"/>
                    <a:pt x="92" y="225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5" y="49"/>
                    <a:pt x="183" y="43"/>
                    <a:pt x="17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2513"/>
            <p:cNvSpPr>
              <a:spLocks noChangeArrowheads="1"/>
            </p:cNvSpPr>
            <p:nvPr/>
          </p:nvSpPr>
          <p:spPr bwMode="auto">
            <a:xfrm>
              <a:off x="2637" y="1008"/>
              <a:ext cx="136" cy="138"/>
            </a:xfrm>
            <a:custGeom>
              <a:avLst/>
              <a:gdLst>
                <a:gd name="T0" fmla="*/ 87 w 92"/>
                <a:gd name="T1" fmla="*/ 21 h 93"/>
                <a:gd name="T2" fmla="*/ 51 w 92"/>
                <a:gd name="T3" fmla="*/ 1 h 93"/>
                <a:gd name="T4" fmla="*/ 46 w 92"/>
                <a:gd name="T5" fmla="*/ 1 h 93"/>
                <a:gd name="T6" fmla="*/ 42 w 92"/>
                <a:gd name="T7" fmla="*/ 4 h 93"/>
                <a:gd name="T8" fmla="*/ 1 w 92"/>
                <a:gd name="T9" fmla="*/ 82 h 93"/>
                <a:gd name="T10" fmla="*/ 0 w 92"/>
                <a:gd name="T11" fmla="*/ 87 h 93"/>
                <a:gd name="T12" fmla="*/ 4 w 92"/>
                <a:gd name="T13" fmla="*/ 91 h 93"/>
                <a:gd name="T14" fmla="*/ 13 w 92"/>
                <a:gd name="T15" fmla="*/ 88 h 93"/>
                <a:gd name="T16" fmla="*/ 45 w 92"/>
                <a:gd name="T17" fmla="*/ 26 h 93"/>
                <a:gd name="T18" fmla="*/ 60 w 92"/>
                <a:gd name="T19" fmla="*/ 21 h 93"/>
                <a:gd name="T20" fmla="*/ 81 w 92"/>
                <a:gd name="T21" fmla="*/ 32 h 93"/>
                <a:gd name="T22" fmla="*/ 90 w 92"/>
                <a:gd name="T23" fmla="*/ 29 h 93"/>
                <a:gd name="T24" fmla="*/ 87 w 92"/>
                <a:gd name="T25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93">
                  <a:moveTo>
                    <a:pt x="87" y="2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8" y="0"/>
                    <a:pt x="46" y="1"/>
                  </a:cubicBezTo>
                  <a:cubicBezTo>
                    <a:pt x="44" y="1"/>
                    <a:pt x="43" y="3"/>
                    <a:pt x="42" y="4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4"/>
                    <a:pt x="0" y="85"/>
                    <a:pt x="0" y="87"/>
                  </a:cubicBezTo>
                  <a:cubicBezTo>
                    <a:pt x="1" y="89"/>
                    <a:pt x="2" y="90"/>
                    <a:pt x="4" y="91"/>
                  </a:cubicBezTo>
                  <a:cubicBezTo>
                    <a:pt x="7" y="93"/>
                    <a:pt x="11" y="91"/>
                    <a:pt x="13" y="88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1"/>
                    <a:pt x="55" y="19"/>
                    <a:pt x="60" y="21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4" y="34"/>
                    <a:pt x="88" y="33"/>
                    <a:pt x="90" y="29"/>
                  </a:cubicBezTo>
                  <a:cubicBezTo>
                    <a:pt x="92" y="26"/>
                    <a:pt x="91" y="22"/>
                    <a:pt x="8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4" name="Rectangle 2515"/>
          <p:cNvSpPr>
            <a:spLocks noChangeArrowheads="1"/>
          </p:cNvSpPr>
          <p:nvPr/>
        </p:nvSpPr>
        <p:spPr bwMode="auto">
          <a:xfrm>
            <a:off x="5435601" y="1874044"/>
            <a:ext cx="2074607" cy="22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1400" b="1" dirty="0">
              <a:solidFill>
                <a:srgbClr val="66CCFF"/>
              </a:solidFill>
              <a:ea typeface="微软雅黑" panose="020B0503020204020204" pitchFamily="34" charset="-122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15" name="Rectangle 2519"/>
          <p:cNvSpPr>
            <a:spLocks noChangeArrowheads="1"/>
          </p:cNvSpPr>
          <p:nvPr/>
        </p:nvSpPr>
        <p:spPr bwMode="auto">
          <a:xfrm>
            <a:off x="1154113" y="3725070"/>
            <a:ext cx="1041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rgbClr val="33CCFF"/>
              </a:buClr>
              <a:buFont typeface="Wingdings" panose="05000000000000000000" pitchFamily="2" charset="2"/>
              <a:buChar char="l"/>
            </a:pPr>
            <a:r>
              <a:rPr lang="zh-CN" altLang="en-US" sz="1000" dirty="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6" name="Rectangle 2520"/>
          <p:cNvSpPr>
            <a:spLocks noChangeArrowheads="1"/>
          </p:cNvSpPr>
          <p:nvPr/>
        </p:nvSpPr>
        <p:spPr bwMode="auto">
          <a:xfrm>
            <a:off x="2451100" y="3725070"/>
            <a:ext cx="1041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lang="zh-CN" altLang="en-US" sz="10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7" name="Rectangle 2521"/>
          <p:cNvSpPr>
            <a:spLocks noChangeArrowheads="1"/>
          </p:cNvSpPr>
          <p:nvPr/>
        </p:nvSpPr>
        <p:spPr bwMode="auto">
          <a:xfrm>
            <a:off x="1154113" y="4036220"/>
            <a:ext cx="1041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chemeClr val="bg2"/>
              </a:buClr>
              <a:buFont typeface="Wingdings" panose="05000000000000000000" pitchFamily="2" charset="2"/>
              <a:buChar char="l"/>
            </a:pPr>
            <a:r>
              <a:rPr lang="zh-CN" altLang="en-US" sz="1000" dirty="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8" name="Rectangle 2522"/>
          <p:cNvSpPr>
            <a:spLocks noChangeArrowheads="1"/>
          </p:cNvSpPr>
          <p:nvPr/>
        </p:nvSpPr>
        <p:spPr bwMode="auto">
          <a:xfrm>
            <a:off x="2451100" y="4036220"/>
            <a:ext cx="1041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rgbClr val="2D4454"/>
              </a:buClr>
              <a:buFont typeface="Wingdings" panose="05000000000000000000" pitchFamily="2" charset="2"/>
              <a:buChar char="l"/>
            </a:pPr>
            <a:r>
              <a:rPr lang="zh-CN" altLang="en-US" sz="10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19" name="Rectangle 2524"/>
          <p:cNvSpPr>
            <a:spLocks noChangeArrowheads="1"/>
          </p:cNvSpPr>
          <p:nvPr/>
        </p:nvSpPr>
        <p:spPr bwMode="auto">
          <a:xfrm>
            <a:off x="1692275" y="2428083"/>
            <a:ext cx="1098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>
                <a:solidFill>
                  <a:srgbClr val="33CCF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401403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 flipH="1">
            <a:off x="552231" y="229911"/>
            <a:ext cx="2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单击添加标题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title text you want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52956" y="333732"/>
            <a:ext cx="321444" cy="277106"/>
          </a:xfrm>
          <a:prstGeom prst="triangle">
            <a:avLst/>
          </a:prstGeom>
          <a:solidFill>
            <a:srgbClr val="5FC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331913" y="1562894"/>
            <a:ext cx="1687512" cy="1690688"/>
            <a:chOff x="839" y="984"/>
            <a:chExt cx="1063" cy="1065"/>
          </a:xfrm>
        </p:grpSpPr>
        <p:sp>
          <p:nvSpPr>
            <p:cNvPr id="5" name="Freeform 19"/>
            <p:cNvSpPr>
              <a:spLocks noChangeArrowheads="1"/>
            </p:cNvSpPr>
            <p:nvPr/>
          </p:nvSpPr>
          <p:spPr bwMode="auto">
            <a:xfrm>
              <a:off x="840" y="984"/>
              <a:ext cx="1062" cy="1065"/>
            </a:xfrm>
            <a:custGeom>
              <a:avLst/>
              <a:gdLst>
                <a:gd name="T0" fmla="*/ 479 w 959"/>
                <a:gd name="T1" fmla="*/ 0 h 960"/>
                <a:gd name="T2" fmla="*/ 479 w 959"/>
                <a:gd name="T3" fmla="*/ 83 h 960"/>
                <a:gd name="T4" fmla="*/ 876 w 959"/>
                <a:gd name="T5" fmla="*/ 480 h 960"/>
                <a:gd name="T6" fmla="*/ 479 w 959"/>
                <a:gd name="T7" fmla="*/ 877 h 960"/>
                <a:gd name="T8" fmla="*/ 84 w 959"/>
                <a:gd name="T9" fmla="*/ 510 h 960"/>
                <a:gd name="T10" fmla="*/ 0 w 959"/>
                <a:gd name="T11" fmla="*/ 517 h 960"/>
                <a:gd name="T12" fmla="*/ 479 w 959"/>
                <a:gd name="T13" fmla="*/ 960 h 960"/>
                <a:gd name="T14" fmla="*/ 959 w 959"/>
                <a:gd name="T15" fmla="*/ 480 h 960"/>
                <a:gd name="T16" fmla="*/ 479 w 959"/>
                <a:gd name="T17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9" h="960">
                  <a:moveTo>
                    <a:pt x="479" y="0"/>
                  </a:moveTo>
                  <a:cubicBezTo>
                    <a:pt x="479" y="83"/>
                    <a:pt x="479" y="83"/>
                    <a:pt x="479" y="83"/>
                  </a:cubicBezTo>
                  <a:cubicBezTo>
                    <a:pt x="698" y="83"/>
                    <a:pt x="876" y="261"/>
                    <a:pt x="876" y="480"/>
                  </a:cubicBezTo>
                  <a:cubicBezTo>
                    <a:pt x="876" y="699"/>
                    <a:pt x="698" y="877"/>
                    <a:pt x="479" y="877"/>
                  </a:cubicBezTo>
                  <a:cubicBezTo>
                    <a:pt x="270" y="877"/>
                    <a:pt x="99" y="715"/>
                    <a:pt x="84" y="510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19" y="765"/>
                    <a:pt x="226" y="960"/>
                    <a:pt x="479" y="960"/>
                  </a:cubicBezTo>
                  <a:cubicBezTo>
                    <a:pt x="744" y="960"/>
                    <a:pt x="959" y="745"/>
                    <a:pt x="959" y="480"/>
                  </a:cubicBezTo>
                  <a:cubicBezTo>
                    <a:pt x="959" y="215"/>
                    <a:pt x="744" y="0"/>
                    <a:pt x="479" y="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20"/>
            <p:cNvSpPr>
              <a:spLocks noChangeArrowheads="1"/>
            </p:cNvSpPr>
            <p:nvPr/>
          </p:nvSpPr>
          <p:spPr bwMode="auto">
            <a:xfrm>
              <a:off x="839" y="984"/>
              <a:ext cx="531" cy="574"/>
            </a:xfrm>
            <a:custGeom>
              <a:avLst/>
              <a:gdLst>
                <a:gd name="T0" fmla="*/ 83 w 480"/>
                <a:gd name="T1" fmla="*/ 480 h 517"/>
                <a:gd name="T2" fmla="*/ 480 w 480"/>
                <a:gd name="T3" fmla="*/ 83 h 517"/>
                <a:gd name="T4" fmla="*/ 480 w 480"/>
                <a:gd name="T5" fmla="*/ 0 h 517"/>
                <a:gd name="T6" fmla="*/ 480 w 480"/>
                <a:gd name="T7" fmla="*/ 0 h 517"/>
                <a:gd name="T8" fmla="*/ 0 w 480"/>
                <a:gd name="T9" fmla="*/ 480 h 517"/>
                <a:gd name="T10" fmla="*/ 1 w 480"/>
                <a:gd name="T11" fmla="*/ 517 h 517"/>
                <a:gd name="T12" fmla="*/ 85 w 480"/>
                <a:gd name="T13" fmla="*/ 510 h 517"/>
                <a:gd name="T14" fmla="*/ 83 w 480"/>
                <a:gd name="T15" fmla="*/ 48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517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492"/>
                    <a:pt x="0" y="505"/>
                    <a:pt x="1" y="517"/>
                  </a:cubicBezTo>
                  <a:cubicBezTo>
                    <a:pt x="85" y="510"/>
                    <a:pt x="85" y="510"/>
                    <a:pt x="85" y="510"/>
                  </a:cubicBezTo>
                  <a:cubicBezTo>
                    <a:pt x="84" y="500"/>
                    <a:pt x="83" y="490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" name="Oval 25"/>
          <p:cNvSpPr>
            <a:spLocks noChangeArrowheads="1"/>
          </p:cNvSpPr>
          <p:nvPr/>
        </p:nvSpPr>
        <p:spPr bwMode="auto">
          <a:xfrm>
            <a:off x="1427163" y="1658144"/>
            <a:ext cx="1497012" cy="1500188"/>
          </a:xfrm>
          <a:prstGeom prst="ellipse">
            <a:avLst/>
          </a:prstGeom>
          <a:solidFill>
            <a:srgbClr val="5FCDEE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3727451" y="1562894"/>
            <a:ext cx="1687513" cy="1690688"/>
            <a:chOff x="2348" y="984"/>
            <a:chExt cx="1063" cy="1065"/>
          </a:xfrm>
        </p:grpSpPr>
        <p:sp>
          <p:nvSpPr>
            <p:cNvPr id="11" name="Freeform 21"/>
            <p:cNvSpPr>
              <a:spLocks noChangeArrowheads="1"/>
            </p:cNvSpPr>
            <p:nvPr/>
          </p:nvSpPr>
          <p:spPr bwMode="auto">
            <a:xfrm>
              <a:off x="2585" y="984"/>
              <a:ext cx="826" cy="1065"/>
            </a:xfrm>
            <a:custGeom>
              <a:avLst/>
              <a:gdLst>
                <a:gd name="T0" fmla="*/ 266 w 746"/>
                <a:gd name="T1" fmla="*/ 0 h 960"/>
                <a:gd name="T2" fmla="*/ 266 w 746"/>
                <a:gd name="T3" fmla="*/ 83 h 960"/>
                <a:gd name="T4" fmla="*/ 663 w 746"/>
                <a:gd name="T5" fmla="*/ 480 h 960"/>
                <a:gd name="T6" fmla="*/ 266 w 746"/>
                <a:gd name="T7" fmla="*/ 877 h 960"/>
                <a:gd name="T8" fmla="*/ 46 w 746"/>
                <a:gd name="T9" fmla="*/ 810 h 960"/>
                <a:gd name="T10" fmla="*/ 0 w 746"/>
                <a:gd name="T11" fmla="*/ 879 h 960"/>
                <a:gd name="T12" fmla="*/ 266 w 746"/>
                <a:gd name="T13" fmla="*/ 960 h 960"/>
                <a:gd name="T14" fmla="*/ 746 w 746"/>
                <a:gd name="T15" fmla="*/ 480 h 960"/>
                <a:gd name="T16" fmla="*/ 266 w 746"/>
                <a:gd name="T17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6" h="960">
                  <a:moveTo>
                    <a:pt x="266" y="0"/>
                  </a:moveTo>
                  <a:cubicBezTo>
                    <a:pt x="266" y="83"/>
                    <a:pt x="266" y="83"/>
                    <a:pt x="266" y="83"/>
                  </a:cubicBezTo>
                  <a:cubicBezTo>
                    <a:pt x="485" y="83"/>
                    <a:pt x="663" y="261"/>
                    <a:pt x="663" y="480"/>
                  </a:cubicBezTo>
                  <a:cubicBezTo>
                    <a:pt x="663" y="699"/>
                    <a:pt x="485" y="877"/>
                    <a:pt x="266" y="877"/>
                  </a:cubicBezTo>
                  <a:cubicBezTo>
                    <a:pt x="185" y="877"/>
                    <a:pt x="109" y="852"/>
                    <a:pt x="46" y="81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76" y="930"/>
                    <a:pt x="167" y="960"/>
                    <a:pt x="266" y="960"/>
                  </a:cubicBezTo>
                  <a:cubicBezTo>
                    <a:pt x="531" y="960"/>
                    <a:pt x="746" y="745"/>
                    <a:pt x="746" y="480"/>
                  </a:cubicBezTo>
                  <a:cubicBezTo>
                    <a:pt x="746" y="215"/>
                    <a:pt x="531" y="0"/>
                    <a:pt x="266" y="0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22"/>
            <p:cNvSpPr>
              <a:spLocks noChangeArrowheads="1"/>
            </p:cNvSpPr>
            <p:nvPr/>
          </p:nvSpPr>
          <p:spPr bwMode="auto">
            <a:xfrm>
              <a:off x="2348" y="984"/>
              <a:ext cx="532" cy="975"/>
            </a:xfrm>
            <a:custGeom>
              <a:avLst/>
              <a:gdLst>
                <a:gd name="T0" fmla="*/ 83 w 480"/>
                <a:gd name="T1" fmla="*/ 480 h 879"/>
                <a:gd name="T2" fmla="*/ 480 w 480"/>
                <a:gd name="T3" fmla="*/ 83 h 879"/>
                <a:gd name="T4" fmla="*/ 480 w 480"/>
                <a:gd name="T5" fmla="*/ 0 h 879"/>
                <a:gd name="T6" fmla="*/ 480 w 480"/>
                <a:gd name="T7" fmla="*/ 0 h 879"/>
                <a:gd name="T8" fmla="*/ 0 w 480"/>
                <a:gd name="T9" fmla="*/ 480 h 879"/>
                <a:gd name="T10" fmla="*/ 214 w 480"/>
                <a:gd name="T11" fmla="*/ 879 h 879"/>
                <a:gd name="T12" fmla="*/ 260 w 480"/>
                <a:gd name="T13" fmla="*/ 810 h 879"/>
                <a:gd name="T14" fmla="*/ 83 w 480"/>
                <a:gd name="T15" fmla="*/ 48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879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647"/>
                    <a:pt x="85" y="793"/>
                    <a:pt x="214" y="879"/>
                  </a:cubicBezTo>
                  <a:cubicBezTo>
                    <a:pt x="260" y="810"/>
                    <a:pt x="260" y="810"/>
                    <a:pt x="260" y="810"/>
                  </a:cubicBezTo>
                  <a:cubicBezTo>
                    <a:pt x="154" y="739"/>
                    <a:pt x="83" y="618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3" name="Oval 26"/>
          <p:cNvSpPr>
            <a:spLocks noChangeArrowheads="1"/>
          </p:cNvSpPr>
          <p:nvPr/>
        </p:nvSpPr>
        <p:spPr bwMode="auto">
          <a:xfrm>
            <a:off x="3822700" y="1658144"/>
            <a:ext cx="1498600" cy="1500188"/>
          </a:xfrm>
          <a:prstGeom prst="ellipse">
            <a:avLst/>
          </a:prstGeom>
          <a:solidFill>
            <a:srgbClr val="5FCDEE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4" name="Group 39"/>
          <p:cNvGrpSpPr>
            <a:grpSpLocks/>
          </p:cNvGrpSpPr>
          <p:nvPr/>
        </p:nvGrpSpPr>
        <p:grpSpPr bwMode="auto">
          <a:xfrm>
            <a:off x="6156326" y="1562894"/>
            <a:ext cx="1687513" cy="1690688"/>
            <a:chOff x="3878" y="984"/>
            <a:chExt cx="1063" cy="1065"/>
          </a:xfrm>
        </p:grpSpPr>
        <p:sp>
          <p:nvSpPr>
            <p:cNvPr id="15" name="Freeform 23"/>
            <p:cNvSpPr>
              <a:spLocks noChangeArrowheads="1"/>
            </p:cNvSpPr>
            <p:nvPr/>
          </p:nvSpPr>
          <p:spPr bwMode="auto">
            <a:xfrm>
              <a:off x="3878" y="984"/>
              <a:ext cx="1063" cy="1065"/>
            </a:xfrm>
            <a:custGeom>
              <a:avLst/>
              <a:gdLst>
                <a:gd name="T0" fmla="*/ 850 w 960"/>
                <a:gd name="T1" fmla="*/ 338 h 960"/>
                <a:gd name="T2" fmla="*/ 877 w 960"/>
                <a:gd name="T3" fmla="*/ 480 h 960"/>
                <a:gd name="T4" fmla="*/ 480 w 960"/>
                <a:gd name="T5" fmla="*/ 877 h 960"/>
                <a:gd name="T6" fmla="*/ 83 w 960"/>
                <a:gd name="T7" fmla="*/ 480 h 960"/>
                <a:gd name="T8" fmla="*/ 480 w 960"/>
                <a:gd name="T9" fmla="*/ 83 h 960"/>
                <a:gd name="T10" fmla="*/ 480 w 960"/>
                <a:gd name="T11" fmla="*/ 0 h 960"/>
                <a:gd name="T12" fmla="*/ 0 w 960"/>
                <a:gd name="T13" fmla="*/ 480 h 960"/>
                <a:gd name="T14" fmla="*/ 480 w 960"/>
                <a:gd name="T15" fmla="*/ 960 h 960"/>
                <a:gd name="T16" fmla="*/ 960 w 960"/>
                <a:gd name="T17" fmla="*/ 480 h 960"/>
                <a:gd name="T18" fmla="*/ 928 w 960"/>
                <a:gd name="T19" fmla="*/ 308 h 960"/>
                <a:gd name="T20" fmla="*/ 850 w 960"/>
                <a:gd name="T21" fmla="*/ 338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0" h="960">
                  <a:moveTo>
                    <a:pt x="850" y="338"/>
                  </a:moveTo>
                  <a:cubicBezTo>
                    <a:pt x="867" y="382"/>
                    <a:pt x="877" y="430"/>
                    <a:pt x="877" y="480"/>
                  </a:cubicBezTo>
                  <a:cubicBezTo>
                    <a:pt x="877" y="699"/>
                    <a:pt x="699" y="877"/>
                    <a:pt x="480" y="877"/>
                  </a:cubicBezTo>
                  <a:cubicBezTo>
                    <a:pt x="261" y="877"/>
                    <a:pt x="83" y="699"/>
                    <a:pt x="83" y="480"/>
                  </a:cubicBez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45"/>
                    <a:pt x="215" y="960"/>
                    <a:pt x="480" y="960"/>
                  </a:cubicBezTo>
                  <a:cubicBezTo>
                    <a:pt x="745" y="960"/>
                    <a:pt x="960" y="745"/>
                    <a:pt x="960" y="480"/>
                  </a:cubicBezTo>
                  <a:cubicBezTo>
                    <a:pt x="960" y="419"/>
                    <a:pt x="949" y="361"/>
                    <a:pt x="928" y="308"/>
                  </a:cubicBezTo>
                  <a:lnTo>
                    <a:pt x="850" y="338"/>
                  </a:ln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24"/>
            <p:cNvSpPr>
              <a:spLocks noChangeArrowheads="1"/>
            </p:cNvSpPr>
            <p:nvPr/>
          </p:nvSpPr>
          <p:spPr bwMode="auto">
            <a:xfrm>
              <a:off x="4409" y="984"/>
              <a:ext cx="496" cy="375"/>
            </a:xfrm>
            <a:custGeom>
              <a:avLst/>
              <a:gdLst>
                <a:gd name="T0" fmla="*/ 370 w 448"/>
                <a:gd name="T1" fmla="*/ 338 h 338"/>
                <a:gd name="T2" fmla="*/ 448 w 448"/>
                <a:gd name="T3" fmla="*/ 308 h 338"/>
                <a:gd name="T4" fmla="*/ 0 w 448"/>
                <a:gd name="T5" fmla="*/ 0 h 338"/>
                <a:gd name="T6" fmla="*/ 0 w 448"/>
                <a:gd name="T7" fmla="*/ 83 h 338"/>
                <a:gd name="T8" fmla="*/ 370 w 448"/>
                <a:gd name="T9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338">
                  <a:moveTo>
                    <a:pt x="370" y="338"/>
                  </a:moveTo>
                  <a:cubicBezTo>
                    <a:pt x="448" y="308"/>
                    <a:pt x="448" y="308"/>
                    <a:pt x="448" y="308"/>
                  </a:cubicBezTo>
                  <a:cubicBezTo>
                    <a:pt x="379" y="128"/>
                    <a:pt x="204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69" y="83"/>
                    <a:pt x="313" y="189"/>
                    <a:pt x="370" y="338"/>
                  </a:cubicBezTo>
                  <a:close/>
                </a:path>
              </a:pathLst>
            </a:custGeom>
            <a:solidFill>
              <a:srgbClr val="5FC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" name="Oval 27"/>
          <p:cNvSpPr>
            <a:spLocks noChangeArrowheads="1"/>
          </p:cNvSpPr>
          <p:nvPr/>
        </p:nvSpPr>
        <p:spPr bwMode="auto">
          <a:xfrm>
            <a:off x="6251576" y="1658144"/>
            <a:ext cx="1497013" cy="1500188"/>
          </a:xfrm>
          <a:prstGeom prst="ellipse">
            <a:avLst/>
          </a:prstGeom>
          <a:solidFill>
            <a:srgbClr val="5FCDEE"/>
          </a:solidFill>
          <a:ln w="34925">
            <a:solidFill>
              <a:srgbClr val="F9F9F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1690689" y="2145507"/>
            <a:ext cx="9540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4111625" y="2145507"/>
            <a:ext cx="9540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  <p:sp>
        <p:nvSpPr>
          <p:cNvPr id="20" name="Text Box 33"/>
          <p:cNvSpPr txBox="1">
            <a:spLocks noChangeArrowheads="1"/>
          </p:cNvSpPr>
          <p:nvPr/>
        </p:nvSpPr>
        <p:spPr bwMode="auto">
          <a:xfrm>
            <a:off x="6553200" y="2145507"/>
            <a:ext cx="9540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21" name="Rectangle 34"/>
          <p:cNvSpPr>
            <a:spLocks noChangeArrowheads="1"/>
          </p:cNvSpPr>
          <p:nvPr/>
        </p:nvSpPr>
        <p:spPr bwMode="auto">
          <a:xfrm>
            <a:off x="1106617" y="3580608"/>
            <a:ext cx="20746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2" name="Rectangle 35"/>
          <p:cNvSpPr>
            <a:spLocks noChangeArrowheads="1"/>
          </p:cNvSpPr>
          <p:nvPr/>
        </p:nvSpPr>
        <p:spPr bwMode="auto">
          <a:xfrm>
            <a:off x="3519617" y="3580608"/>
            <a:ext cx="20746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5972304" y="3580608"/>
            <a:ext cx="20746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sz="1400" b="1" dirty="0">
                <a:solidFill>
                  <a:srgbClr val="5FCDEE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ea typeface="微软雅黑" panose="020B0503020204020204" pitchFamily="34" charset="-122"/>
              </a:rPr>
              <a:t>单击添加文本 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70837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50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59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3" grpId="0" animBg="1"/>
      <p:bldP spid="13" grpId="1" animBg="1"/>
      <p:bldP spid="17" grpId="0" animBg="1"/>
      <p:bldP spid="17" grpId="1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3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0"/>
          <a:stretch>
            <a:fillRect/>
          </a:stretch>
        </p:blipFill>
        <p:spPr bwMode="auto">
          <a:xfrm>
            <a:off x="0" y="0"/>
            <a:ext cx="91440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/>
          <p:cNvSpPr/>
          <p:nvPr/>
        </p:nvSpPr>
        <p:spPr>
          <a:xfrm>
            <a:off x="0" y="1699022"/>
            <a:ext cx="9144000" cy="1714500"/>
          </a:xfrm>
          <a:prstGeom prst="rect">
            <a:avLst/>
          </a:prstGeom>
          <a:solidFill>
            <a:srgbClr val="F8F8F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1756173"/>
            <a:ext cx="9144000" cy="1840706"/>
          </a:xfrm>
          <a:prstGeom prst="rect">
            <a:avLst/>
          </a:prstGeom>
          <a:solidFill>
            <a:srgbClr val="5FCDE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" name="组合 13"/>
          <p:cNvGrpSpPr>
            <a:grpSpLocks/>
          </p:cNvGrpSpPr>
          <p:nvPr/>
        </p:nvGrpSpPr>
        <p:grpSpPr bwMode="auto">
          <a:xfrm>
            <a:off x="351235" y="4130283"/>
            <a:ext cx="1588294" cy="369332"/>
            <a:chOff x="1419009" y="5560913"/>
            <a:chExt cx="2118780" cy="492517"/>
          </a:xfrm>
        </p:grpSpPr>
        <p:sp>
          <p:nvSpPr>
            <p:cNvPr id="29" name="Freeform 5"/>
            <p:cNvSpPr>
              <a:spLocks noChangeArrowheads="1"/>
            </p:cNvSpPr>
            <p:nvPr/>
          </p:nvSpPr>
          <p:spPr bwMode="auto">
            <a:xfrm>
              <a:off x="1419009" y="5581469"/>
              <a:ext cx="290920" cy="291645"/>
            </a:xfrm>
            <a:custGeom>
              <a:avLst/>
              <a:gdLst>
                <a:gd name="T0" fmla="*/ 41 w 46"/>
                <a:gd name="T1" fmla="*/ 33 h 46"/>
                <a:gd name="T2" fmla="*/ 30 w 46"/>
                <a:gd name="T3" fmla="*/ 33 h 46"/>
                <a:gd name="T4" fmla="*/ 20 w 46"/>
                <a:gd name="T5" fmla="*/ 27 h 46"/>
                <a:gd name="T6" fmla="*/ 14 w 46"/>
                <a:gd name="T7" fmla="*/ 16 h 46"/>
                <a:gd name="T8" fmla="*/ 14 w 46"/>
                <a:gd name="T9" fmla="*/ 6 h 46"/>
                <a:gd name="T10" fmla="*/ 3 w 46"/>
                <a:gd name="T11" fmla="*/ 7 h 46"/>
                <a:gd name="T12" fmla="*/ 14 w 46"/>
                <a:gd name="T13" fmla="*/ 33 h 46"/>
                <a:gd name="T14" fmla="*/ 39 w 46"/>
                <a:gd name="T15" fmla="*/ 43 h 46"/>
                <a:gd name="T16" fmla="*/ 41 w 46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6">
                  <a:moveTo>
                    <a:pt x="41" y="33"/>
                  </a:moveTo>
                  <a:cubicBezTo>
                    <a:pt x="35" y="28"/>
                    <a:pt x="33" y="30"/>
                    <a:pt x="30" y="33"/>
                  </a:cubicBezTo>
                  <a:cubicBezTo>
                    <a:pt x="29" y="35"/>
                    <a:pt x="24" y="31"/>
                    <a:pt x="20" y="27"/>
                  </a:cubicBezTo>
                  <a:cubicBezTo>
                    <a:pt x="16" y="23"/>
                    <a:pt x="12" y="18"/>
                    <a:pt x="14" y="16"/>
                  </a:cubicBezTo>
                  <a:cubicBezTo>
                    <a:pt x="16" y="14"/>
                    <a:pt x="19" y="12"/>
                    <a:pt x="14" y="6"/>
                  </a:cubicBezTo>
                  <a:cubicBezTo>
                    <a:pt x="9" y="0"/>
                    <a:pt x="6" y="5"/>
                    <a:pt x="3" y="7"/>
                  </a:cubicBezTo>
                  <a:cubicBezTo>
                    <a:pt x="0" y="10"/>
                    <a:pt x="3" y="21"/>
                    <a:pt x="14" y="33"/>
                  </a:cubicBezTo>
                  <a:cubicBezTo>
                    <a:pt x="25" y="43"/>
                    <a:pt x="36" y="46"/>
                    <a:pt x="39" y="43"/>
                  </a:cubicBezTo>
                  <a:cubicBezTo>
                    <a:pt x="42" y="41"/>
                    <a:pt x="46" y="37"/>
                    <a:pt x="41" y="33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文本框 15"/>
            <p:cNvSpPr txBox="1">
              <a:spLocks noChangeArrowheads="1"/>
            </p:cNvSpPr>
            <p:nvPr/>
          </p:nvSpPr>
          <p:spPr bwMode="auto">
            <a:xfrm>
              <a:off x="1767212" y="5560913"/>
              <a:ext cx="1770577" cy="492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5254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010-</a:t>
              </a:r>
              <a:endParaRPr lang="zh-CN" altLang="en-US">
                <a:solidFill>
                  <a:srgbClr val="5254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16"/>
          <p:cNvGrpSpPr>
            <a:grpSpLocks/>
          </p:cNvGrpSpPr>
          <p:nvPr/>
        </p:nvGrpSpPr>
        <p:grpSpPr bwMode="auto">
          <a:xfrm>
            <a:off x="2174082" y="4130283"/>
            <a:ext cx="2188369" cy="369332"/>
            <a:chOff x="2752547" y="5588167"/>
            <a:chExt cx="2917695" cy="492517"/>
          </a:xfrm>
        </p:grpSpPr>
        <p:sp>
          <p:nvSpPr>
            <p:cNvPr id="32" name="Freeform 9"/>
            <p:cNvSpPr>
              <a:spLocks noEditPoints="1" noChangeArrowheads="1"/>
            </p:cNvSpPr>
            <p:nvPr/>
          </p:nvSpPr>
          <p:spPr bwMode="auto">
            <a:xfrm>
              <a:off x="2752547" y="5624714"/>
              <a:ext cx="418677" cy="296238"/>
            </a:xfrm>
            <a:custGeom>
              <a:avLst/>
              <a:gdLst>
                <a:gd name="T0" fmla="*/ 4 w 40"/>
                <a:gd name="T1" fmla="*/ 0 h 30"/>
                <a:gd name="T2" fmla="*/ 7 w 40"/>
                <a:gd name="T3" fmla="*/ 0 h 30"/>
                <a:gd name="T4" fmla="*/ 12 w 40"/>
                <a:gd name="T5" fmla="*/ 0 h 30"/>
                <a:gd name="T6" fmla="*/ 16 w 40"/>
                <a:gd name="T7" fmla="*/ 0 h 30"/>
                <a:gd name="T8" fmla="*/ 20 w 40"/>
                <a:gd name="T9" fmla="*/ 0 h 30"/>
                <a:gd name="T10" fmla="*/ 24 w 40"/>
                <a:gd name="T11" fmla="*/ 0 h 30"/>
                <a:gd name="T12" fmla="*/ 28 w 40"/>
                <a:gd name="T13" fmla="*/ 0 h 30"/>
                <a:gd name="T14" fmla="*/ 32 w 40"/>
                <a:gd name="T15" fmla="*/ 0 h 30"/>
                <a:gd name="T16" fmla="*/ 36 w 40"/>
                <a:gd name="T17" fmla="*/ 0 h 30"/>
                <a:gd name="T18" fmla="*/ 40 w 40"/>
                <a:gd name="T19" fmla="*/ 4 h 30"/>
                <a:gd name="T20" fmla="*/ 36 w 40"/>
                <a:gd name="T21" fmla="*/ 30 h 30"/>
                <a:gd name="T22" fmla="*/ 32 w 40"/>
                <a:gd name="T23" fmla="*/ 30 h 30"/>
                <a:gd name="T24" fmla="*/ 28 w 40"/>
                <a:gd name="T25" fmla="*/ 30 h 30"/>
                <a:gd name="T26" fmla="*/ 24 w 40"/>
                <a:gd name="T27" fmla="*/ 30 h 30"/>
                <a:gd name="T28" fmla="*/ 20 w 40"/>
                <a:gd name="T29" fmla="*/ 30 h 30"/>
                <a:gd name="T30" fmla="*/ 16 w 40"/>
                <a:gd name="T31" fmla="*/ 30 h 30"/>
                <a:gd name="T32" fmla="*/ 12 w 40"/>
                <a:gd name="T33" fmla="*/ 30 h 30"/>
                <a:gd name="T34" fmla="*/ 8 w 40"/>
                <a:gd name="T35" fmla="*/ 30 h 30"/>
                <a:gd name="T36" fmla="*/ 4 w 40"/>
                <a:gd name="T37" fmla="*/ 30 h 30"/>
                <a:gd name="T38" fmla="*/ 0 w 40"/>
                <a:gd name="T39" fmla="*/ 25 h 30"/>
                <a:gd name="T40" fmla="*/ 33 w 40"/>
                <a:gd name="T41" fmla="*/ 8 h 30"/>
                <a:gd name="T42" fmla="*/ 29 w 40"/>
                <a:gd name="T43" fmla="*/ 11 h 30"/>
                <a:gd name="T44" fmla="*/ 28 w 40"/>
                <a:gd name="T45" fmla="*/ 15 h 30"/>
                <a:gd name="T46" fmla="*/ 32 w 40"/>
                <a:gd name="T47" fmla="*/ 19 h 30"/>
                <a:gd name="T48" fmla="*/ 36 w 40"/>
                <a:gd name="T49" fmla="*/ 24 h 30"/>
                <a:gd name="T50" fmla="*/ 33 w 40"/>
                <a:gd name="T51" fmla="*/ 25 h 30"/>
                <a:gd name="T52" fmla="*/ 29 w 40"/>
                <a:gd name="T53" fmla="*/ 20 h 30"/>
                <a:gd name="T54" fmla="*/ 25 w 40"/>
                <a:gd name="T55" fmla="*/ 15 h 30"/>
                <a:gd name="T56" fmla="*/ 21 w 40"/>
                <a:gd name="T57" fmla="*/ 18 h 30"/>
                <a:gd name="T58" fmla="*/ 18 w 40"/>
                <a:gd name="T59" fmla="*/ 17 h 30"/>
                <a:gd name="T60" fmla="*/ 14 w 40"/>
                <a:gd name="T61" fmla="*/ 16 h 30"/>
                <a:gd name="T62" fmla="*/ 10 w 40"/>
                <a:gd name="T63" fmla="*/ 21 h 30"/>
                <a:gd name="T64" fmla="*/ 6 w 40"/>
                <a:gd name="T65" fmla="*/ 26 h 30"/>
                <a:gd name="T66" fmla="*/ 7 w 40"/>
                <a:gd name="T67" fmla="*/ 28 h 30"/>
                <a:gd name="T68" fmla="*/ 11 w 40"/>
                <a:gd name="T69" fmla="*/ 28 h 30"/>
                <a:gd name="T70" fmla="*/ 15 w 40"/>
                <a:gd name="T71" fmla="*/ 28 h 30"/>
                <a:gd name="T72" fmla="*/ 19 w 40"/>
                <a:gd name="T73" fmla="*/ 28 h 30"/>
                <a:gd name="T74" fmla="*/ 23 w 40"/>
                <a:gd name="T75" fmla="*/ 28 h 30"/>
                <a:gd name="T76" fmla="*/ 27 w 40"/>
                <a:gd name="T77" fmla="*/ 28 h 30"/>
                <a:gd name="T78" fmla="*/ 31 w 40"/>
                <a:gd name="T79" fmla="*/ 28 h 30"/>
                <a:gd name="T80" fmla="*/ 35 w 40"/>
                <a:gd name="T81" fmla="*/ 28 h 30"/>
                <a:gd name="T82" fmla="*/ 32 w 40"/>
                <a:gd name="T83" fmla="*/ 3 h 30"/>
                <a:gd name="T84" fmla="*/ 28 w 40"/>
                <a:gd name="T85" fmla="*/ 3 h 30"/>
                <a:gd name="T86" fmla="*/ 24 w 40"/>
                <a:gd name="T87" fmla="*/ 3 h 30"/>
                <a:gd name="T88" fmla="*/ 20 w 40"/>
                <a:gd name="T89" fmla="*/ 3 h 30"/>
                <a:gd name="T90" fmla="*/ 16 w 40"/>
                <a:gd name="T91" fmla="*/ 3 h 30"/>
                <a:gd name="T92" fmla="*/ 12 w 40"/>
                <a:gd name="T93" fmla="*/ 3 h 30"/>
                <a:gd name="T94" fmla="*/ 8 w 40"/>
                <a:gd name="T95" fmla="*/ 3 h 30"/>
                <a:gd name="T96" fmla="*/ 4 w 40"/>
                <a:gd name="T97" fmla="*/ 3 h 30"/>
                <a:gd name="T98" fmla="*/ 8 w 40"/>
                <a:gd name="T99" fmla="*/ 6 h 30"/>
                <a:gd name="T100" fmla="*/ 12 w 40"/>
                <a:gd name="T101" fmla="*/ 9 h 30"/>
                <a:gd name="T102" fmla="*/ 16 w 40"/>
                <a:gd name="T103" fmla="*/ 13 h 30"/>
                <a:gd name="T104" fmla="*/ 20 w 40"/>
                <a:gd name="T105" fmla="*/ 15 h 30"/>
                <a:gd name="T106" fmla="*/ 24 w 40"/>
                <a:gd name="T107" fmla="*/ 12 h 30"/>
                <a:gd name="T108" fmla="*/ 28 w 40"/>
                <a:gd name="T109" fmla="*/ 9 h 30"/>
                <a:gd name="T110" fmla="*/ 32 w 40"/>
                <a:gd name="T111" fmla="*/ 5 h 30"/>
                <a:gd name="T112" fmla="*/ 12 w 40"/>
                <a:gd name="T113" fmla="*/ 12 h 30"/>
                <a:gd name="T114" fmla="*/ 8 w 40"/>
                <a:gd name="T115" fmla="*/ 9 h 30"/>
                <a:gd name="T116" fmla="*/ 4 w 40"/>
                <a:gd name="T117" fmla="*/ 6 h 30"/>
                <a:gd name="T118" fmla="*/ 4 w 40"/>
                <a:gd name="T119" fmla="*/ 24 h 30"/>
                <a:gd name="T120" fmla="*/ 8 w 40"/>
                <a:gd name="T121" fmla="*/ 19 h 30"/>
                <a:gd name="T122" fmla="*/ 12 w 40"/>
                <a:gd name="T123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" h="30">
                  <a:moveTo>
                    <a:pt x="0" y="2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40" y="4"/>
                    <a:pt x="40" y="4"/>
                  </a:cubicBezTo>
                  <a:cubicBezTo>
                    <a:pt x="40" y="4"/>
                    <a:pt x="40" y="5"/>
                    <a:pt x="40" y="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6"/>
                    <a:pt x="39" y="26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1" y="29"/>
                  </a:cubicBezTo>
                  <a:cubicBezTo>
                    <a:pt x="1" y="29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lose/>
                  <a:moveTo>
                    <a:pt x="37" y="4"/>
                  </a:moveTo>
                  <a:cubicBezTo>
                    <a:pt x="37" y="4"/>
                    <a:pt x="37" y="4"/>
                    <a:pt x="37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4"/>
                    <a:pt x="37" y="4"/>
                  </a:cubicBezTo>
                  <a:close/>
                  <a:moveTo>
                    <a:pt x="35" y="27"/>
                  </a:move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lnTo>
                    <a:pt x="35" y="27"/>
                  </a:lnTo>
                  <a:close/>
                  <a:moveTo>
                    <a:pt x="35" y="3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lose/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文本框 18"/>
            <p:cNvSpPr txBox="1">
              <a:spLocks noChangeArrowheads="1"/>
            </p:cNvSpPr>
            <p:nvPr/>
          </p:nvSpPr>
          <p:spPr bwMode="auto">
            <a:xfrm>
              <a:off x="3171224" y="5588167"/>
              <a:ext cx="2499018" cy="492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52544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34" name="组合 19"/>
          <p:cNvGrpSpPr>
            <a:grpSpLocks/>
          </p:cNvGrpSpPr>
          <p:nvPr/>
        </p:nvGrpSpPr>
        <p:grpSpPr bwMode="auto">
          <a:xfrm>
            <a:off x="351235" y="4610102"/>
            <a:ext cx="2134790" cy="369332"/>
            <a:chOff x="431457" y="6228020"/>
            <a:chExt cx="2847220" cy="492516"/>
          </a:xfrm>
        </p:grpSpPr>
        <p:sp>
          <p:nvSpPr>
            <p:cNvPr id="35" name="Freeform 13"/>
            <p:cNvSpPr>
              <a:spLocks noEditPoints="1" noChangeArrowheads="1"/>
            </p:cNvSpPr>
            <p:nvPr/>
          </p:nvSpPr>
          <p:spPr bwMode="auto">
            <a:xfrm>
              <a:off x="431457" y="6254496"/>
              <a:ext cx="317294" cy="316380"/>
            </a:xfrm>
            <a:custGeom>
              <a:avLst/>
              <a:gdLst>
                <a:gd name="T0" fmla="*/ 37 w 42"/>
                <a:gd name="T1" fmla="*/ 8 h 42"/>
                <a:gd name="T2" fmla="*/ 19 w 42"/>
                <a:gd name="T3" fmla="*/ 0 h 42"/>
                <a:gd name="T4" fmla="*/ 0 w 42"/>
                <a:gd name="T5" fmla="*/ 20 h 42"/>
                <a:gd name="T6" fmla="*/ 5 w 42"/>
                <a:gd name="T7" fmla="*/ 35 h 42"/>
                <a:gd name="T8" fmla="*/ 23 w 42"/>
                <a:gd name="T9" fmla="*/ 42 h 42"/>
                <a:gd name="T10" fmla="*/ 22 w 42"/>
                <a:gd name="T11" fmla="*/ 11 h 42"/>
                <a:gd name="T12" fmla="*/ 27 w 42"/>
                <a:gd name="T13" fmla="*/ 10 h 42"/>
                <a:gd name="T14" fmla="*/ 26 w 42"/>
                <a:gd name="T15" fmla="*/ 7 h 42"/>
                <a:gd name="T16" fmla="*/ 24 w 42"/>
                <a:gd name="T17" fmla="*/ 5 h 42"/>
                <a:gd name="T18" fmla="*/ 23 w 42"/>
                <a:gd name="T19" fmla="*/ 3 h 42"/>
                <a:gd name="T20" fmla="*/ 28 w 42"/>
                <a:gd name="T21" fmla="*/ 20 h 42"/>
                <a:gd name="T22" fmla="*/ 27 w 42"/>
                <a:gd name="T23" fmla="*/ 13 h 42"/>
                <a:gd name="T24" fmla="*/ 22 w 42"/>
                <a:gd name="T25" fmla="*/ 23 h 42"/>
                <a:gd name="T26" fmla="*/ 27 w 42"/>
                <a:gd name="T27" fmla="*/ 30 h 42"/>
                <a:gd name="T28" fmla="*/ 28 w 42"/>
                <a:gd name="T29" fmla="*/ 23 h 42"/>
                <a:gd name="T30" fmla="*/ 23 w 42"/>
                <a:gd name="T31" fmla="*/ 39 h 42"/>
                <a:gd name="T32" fmla="*/ 24 w 42"/>
                <a:gd name="T33" fmla="*/ 38 h 42"/>
                <a:gd name="T34" fmla="*/ 26 w 42"/>
                <a:gd name="T35" fmla="*/ 35 h 42"/>
                <a:gd name="T36" fmla="*/ 27 w 42"/>
                <a:gd name="T37" fmla="*/ 32 h 42"/>
                <a:gd name="T38" fmla="*/ 19 w 42"/>
                <a:gd name="T39" fmla="*/ 32 h 42"/>
                <a:gd name="T40" fmla="*/ 15 w 42"/>
                <a:gd name="T41" fmla="*/ 33 h 42"/>
                <a:gd name="T42" fmla="*/ 16 w 42"/>
                <a:gd name="T43" fmla="*/ 35 h 42"/>
                <a:gd name="T44" fmla="*/ 17 w 42"/>
                <a:gd name="T45" fmla="*/ 38 h 42"/>
                <a:gd name="T46" fmla="*/ 19 w 42"/>
                <a:gd name="T47" fmla="*/ 39 h 42"/>
                <a:gd name="T48" fmla="*/ 13 w 42"/>
                <a:gd name="T49" fmla="*/ 24 h 42"/>
                <a:gd name="T50" fmla="*/ 14 w 42"/>
                <a:gd name="T51" fmla="*/ 30 h 42"/>
                <a:gd name="T52" fmla="*/ 19 w 42"/>
                <a:gd name="T53" fmla="*/ 13 h 42"/>
                <a:gd name="T54" fmla="*/ 14 w 42"/>
                <a:gd name="T55" fmla="*/ 13 h 42"/>
                <a:gd name="T56" fmla="*/ 13 w 42"/>
                <a:gd name="T57" fmla="*/ 20 h 42"/>
                <a:gd name="T58" fmla="*/ 18 w 42"/>
                <a:gd name="T59" fmla="*/ 3 h 42"/>
                <a:gd name="T60" fmla="*/ 17 w 42"/>
                <a:gd name="T61" fmla="*/ 5 h 42"/>
                <a:gd name="T62" fmla="*/ 16 w 42"/>
                <a:gd name="T63" fmla="*/ 7 h 42"/>
                <a:gd name="T64" fmla="*/ 14 w 42"/>
                <a:gd name="T65" fmla="*/ 10 h 42"/>
                <a:gd name="T66" fmla="*/ 19 w 42"/>
                <a:gd name="T67" fmla="*/ 11 h 42"/>
                <a:gd name="T68" fmla="*/ 32 w 42"/>
                <a:gd name="T69" fmla="*/ 31 h 42"/>
                <a:gd name="T70" fmla="*/ 30 w 42"/>
                <a:gd name="T71" fmla="*/ 29 h 42"/>
                <a:gd name="T72" fmla="*/ 31 w 42"/>
                <a:gd name="T73" fmla="*/ 23 h 42"/>
                <a:gd name="T74" fmla="*/ 31 w 42"/>
                <a:gd name="T75" fmla="*/ 16 h 42"/>
                <a:gd name="T76" fmla="*/ 31 w 42"/>
                <a:gd name="T77" fmla="*/ 12 h 42"/>
                <a:gd name="T78" fmla="*/ 35 w 42"/>
                <a:gd name="T79" fmla="*/ 11 h 42"/>
                <a:gd name="T80" fmla="*/ 33 w 42"/>
                <a:gd name="T81" fmla="*/ 9 h 42"/>
                <a:gd name="T82" fmla="*/ 29 w 42"/>
                <a:gd name="T83" fmla="*/ 8 h 42"/>
                <a:gd name="T84" fmla="*/ 28 w 42"/>
                <a:gd name="T85" fmla="*/ 5 h 42"/>
                <a:gd name="T86" fmla="*/ 13 w 42"/>
                <a:gd name="T87" fmla="*/ 5 h 42"/>
                <a:gd name="T88" fmla="*/ 12 w 42"/>
                <a:gd name="T89" fmla="*/ 9 h 42"/>
                <a:gd name="T90" fmla="*/ 8 w 42"/>
                <a:gd name="T91" fmla="*/ 9 h 42"/>
                <a:gd name="T92" fmla="*/ 7 w 42"/>
                <a:gd name="T93" fmla="*/ 11 h 42"/>
                <a:gd name="T94" fmla="*/ 11 w 42"/>
                <a:gd name="T95" fmla="*/ 13 h 42"/>
                <a:gd name="T96" fmla="*/ 10 w 42"/>
                <a:gd name="T97" fmla="*/ 20 h 42"/>
                <a:gd name="T98" fmla="*/ 10 w 42"/>
                <a:gd name="T99" fmla="*/ 25 h 42"/>
                <a:gd name="T100" fmla="*/ 11 w 42"/>
                <a:gd name="T101" fmla="*/ 30 h 42"/>
                <a:gd name="T102" fmla="*/ 6 w 42"/>
                <a:gd name="T103" fmla="*/ 32 h 42"/>
                <a:gd name="T104" fmla="*/ 10 w 42"/>
                <a:gd name="T105" fmla="*/ 33 h 42"/>
                <a:gd name="T106" fmla="*/ 12 w 42"/>
                <a:gd name="T107" fmla="*/ 34 h 42"/>
                <a:gd name="T108" fmla="*/ 14 w 42"/>
                <a:gd name="T109" fmla="*/ 38 h 42"/>
                <a:gd name="T110" fmla="*/ 28 w 42"/>
                <a:gd name="T111" fmla="*/ 37 h 42"/>
                <a:gd name="T112" fmla="*/ 30 w 42"/>
                <a:gd name="T113" fmla="*/ 33 h 42"/>
                <a:gd name="T114" fmla="*/ 33 w 42"/>
                <a:gd name="T115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42"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16"/>
                    <a:pt x="40" y="12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3" y="3"/>
                    <a:pt x="28" y="1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1"/>
                    <a:pt x="8" y="3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3"/>
                    <a:pt x="0" y="16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1" y="30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9"/>
                    <a:pt x="13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20" y="42"/>
                    <a:pt x="21" y="42"/>
                  </a:cubicBezTo>
                  <a:cubicBezTo>
                    <a:pt x="21" y="42"/>
                    <a:pt x="22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8" y="42"/>
                    <a:pt x="33" y="39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40" y="30"/>
                    <a:pt x="42" y="26"/>
                    <a:pt x="42" y="23"/>
                  </a:cubicBezTo>
                  <a:close/>
                  <a:moveTo>
                    <a:pt x="22" y="3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4" y="10"/>
                    <a:pt x="24" y="10"/>
                  </a:cubicBezTo>
                  <a:cubicBezTo>
                    <a:pt x="24" y="10"/>
                    <a:pt x="24" y="10"/>
                    <a:pt x="25" y="10"/>
                  </a:cubicBezTo>
                  <a:cubicBezTo>
                    <a:pt x="25" y="10"/>
                    <a:pt x="26" y="10"/>
                    <a:pt x="26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lose/>
                  <a:moveTo>
                    <a:pt x="22" y="13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19"/>
                    <a:pt x="28" y="19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14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5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lnTo>
                    <a:pt x="22" y="13"/>
                  </a:lnTo>
                  <a:close/>
                  <a:moveTo>
                    <a:pt x="22" y="23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8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5"/>
                    <a:pt x="28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lnTo>
                    <a:pt x="22" y="23"/>
                  </a:lnTo>
                  <a:close/>
                  <a:moveTo>
                    <a:pt x="22" y="32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lose/>
                  <a:moveTo>
                    <a:pt x="19" y="39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2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lose/>
                  <a:moveTo>
                    <a:pt x="19" y="29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7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5" y="30"/>
                    <a:pt x="16" y="29"/>
                    <a:pt x="16" y="29"/>
                  </a:cubicBezTo>
                  <a:cubicBezTo>
                    <a:pt x="16" y="29"/>
                    <a:pt x="17" y="29"/>
                    <a:pt x="17" y="29"/>
                  </a:cubicBezTo>
                  <a:cubicBezTo>
                    <a:pt x="17" y="29"/>
                    <a:pt x="18" y="29"/>
                    <a:pt x="18" y="29"/>
                  </a:cubicBezTo>
                  <a:cubicBezTo>
                    <a:pt x="18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lose/>
                  <a:moveTo>
                    <a:pt x="19" y="20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7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5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lnTo>
                    <a:pt x="19" y="20"/>
                  </a:lnTo>
                  <a:close/>
                  <a:moveTo>
                    <a:pt x="19" y="11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lose/>
                  <a:moveTo>
                    <a:pt x="36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29"/>
                    <a:pt x="30" y="29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5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6"/>
                    <a:pt x="38" y="29"/>
                    <a:pt x="36" y="32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9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7"/>
                    <a:pt x="31" y="17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5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8" y="13"/>
                    <a:pt x="39" y="16"/>
                    <a:pt x="39" y="20"/>
                  </a:cubicBezTo>
                  <a:lnTo>
                    <a:pt x="31" y="20"/>
                  </a:lnTo>
                  <a:close/>
                  <a:moveTo>
                    <a:pt x="34" y="8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29" y="9"/>
                    <a:pt x="29" y="9"/>
                  </a:cubicBezTo>
                  <a:cubicBezTo>
                    <a:pt x="29" y="9"/>
                    <a:pt x="29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5"/>
                    <a:pt x="32" y="7"/>
                    <a:pt x="34" y="8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9" y="7"/>
                    <a:pt x="11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17"/>
                    <a:pt x="4" y="14"/>
                    <a:pt x="6" y="11"/>
                  </a:cubicBezTo>
                  <a:close/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10" y="24"/>
                    <a:pt x="10" y="25"/>
                    <a:pt x="10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1"/>
                    <a:pt x="9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4" y="29"/>
                    <a:pt x="3" y="26"/>
                    <a:pt x="3" y="23"/>
                  </a:cubicBezTo>
                  <a:lnTo>
                    <a:pt x="10" y="23"/>
                  </a:ln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9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5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4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2" y="37"/>
                    <a:pt x="10" y="36"/>
                    <a:pt x="8" y="34"/>
                  </a:cubicBezTo>
                  <a:close/>
                  <a:moveTo>
                    <a:pt x="27" y="38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8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4"/>
                  </a:cubicBezTo>
                  <a:cubicBezTo>
                    <a:pt x="32" y="34"/>
                    <a:pt x="32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lose/>
                </a:path>
              </a:pathLst>
            </a:custGeom>
            <a:solidFill>
              <a:srgbClr val="52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文本框 21"/>
            <p:cNvSpPr txBox="1">
              <a:spLocks noChangeArrowheads="1"/>
            </p:cNvSpPr>
            <p:nvPr/>
          </p:nvSpPr>
          <p:spPr bwMode="auto">
            <a:xfrm>
              <a:off x="779659" y="6228020"/>
              <a:ext cx="2499018" cy="492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zh-CN">
                <a:solidFill>
                  <a:srgbClr val="52544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22"/>
          <p:cNvGrpSpPr>
            <a:grpSpLocks/>
          </p:cNvGrpSpPr>
          <p:nvPr/>
        </p:nvGrpSpPr>
        <p:grpSpPr bwMode="auto">
          <a:xfrm>
            <a:off x="2225279" y="4563667"/>
            <a:ext cx="1829990" cy="353435"/>
            <a:chOff x="2931124" y="6165053"/>
            <a:chExt cx="2439191" cy="471191"/>
          </a:xfrm>
        </p:grpSpPr>
        <p:grpSp>
          <p:nvGrpSpPr>
            <p:cNvPr id="38" name="组合 37"/>
            <p:cNvGrpSpPr/>
            <p:nvPr/>
          </p:nvGrpSpPr>
          <p:grpSpPr>
            <a:xfrm>
              <a:off x="2931124" y="6165053"/>
              <a:ext cx="280977" cy="446034"/>
              <a:chOff x="4219322" y="620194"/>
              <a:chExt cx="280977" cy="446034"/>
            </a:xfrm>
            <a:solidFill>
              <a:srgbClr val="52544E"/>
            </a:solidFill>
          </p:grpSpPr>
          <p:sp>
            <p:nvSpPr>
              <p:cNvPr id="40" name="Freeform 17"/>
              <p:cNvSpPr>
                <a:spLocks noEditPoints="1"/>
              </p:cNvSpPr>
              <p:nvPr/>
            </p:nvSpPr>
            <p:spPr bwMode="auto">
              <a:xfrm>
                <a:off x="4219322" y="620194"/>
                <a:ext cx="280977" cy="446034"/>
              </a:xfrm>
              <a:custGeom>
                <a:avLst/>
                <a:gdLst>
                  <a:gd name="T0" fmla="*/ 16 w 31"/>
                  <a:gd name="T1" fmla="*/ 7 h 51"/>
                  <a:gd name="T2" fmla="*/ 27 w 31"/>
                  <a:gd name="T3" fmla="*/ 18 h 51"/>
                  <a:gd name="T4" fmla="*/ 22 w 31"/>
                  <a:gd name="T5" fmla="*/ 31 h 51"/>
                  <a:gd name="T6" fmla="*/ 21 w 31"/>
                  <a:gd name="T7" fmla="*/ 33 h 51"/>
                  <a:gd name="T8" fmla="*/ 16 w 31"/>
                  <a:gd name="T9" fmla="*/ 41 h 51"/>
                  <a:gd name="T10" fmla="*/ 15 w 31"/>
                  <a:gd name="T11" fmla="*/ 39 h 51"/>
                  <a:gd name="T12" fmla="*/ 10 w 31"/>
                  <a:gd name="T13" fmla="*/ 32 h 51"/>
                  <a:gd name="T14" fmla="*/ 7 w 31"/>
                  <a:gd name="T15" fmla="*/ 12 h 51"/>
                  <a:gd name="T16" fmla="*/ 16 w 31"/>
                  <a:gd name="T17" fmla="*/ 7 h 51"/>
                  <a:gd name="T18" fmla="*/ 2 w 31"/>
                  <a:gd name="T19" fmla="*/ 24 h 51"/>
                  <a:gd name="T20" fmla="*/ 5 w 31"/>
                  <a:gd name="T21" fmla="*/ 32 h 51"/>
                  <a:gd name="T22" fmla="*/ 7 w 31"/>
                  <a:gd name="T23" fmla="*/ 36 h 51"/>
                  <a:gd name="T24" fmla="*/ 8 w 31"/>
                  <a:gd name="T25" fmla="*/ 38 h 51"/>
                  <a:gd name="T26" fmla="*/ 10 w 31"/>
                  <a:gd name="T27" fmla="*/ 41 h 51"/>
                  <a:gd name="T28" fmla="*/ 11 w 31"/>
                  <a:gd name="T29" fmla="*/ 43 h 51"/>
                  <a:gd name="T30" fmla="*/ 15 w 31"/>
                  <a:gd name="T31" fmla="*/ 49 h 51"/>
                  <a:gd name="T32" fmla="*/ 16 w 31"/>
                  <a:gd name="T33" fmla="*/ 51 h 51"/>
                  <a:gd name="T34" fmla="*/ 26 w 31"/>
                  <a:gd name="T35" fmla="*/ 34 h 51"/>
                  <a:gd name="T36" fmla="*/ 27 w 31"/>
                  <a:gd name="T37" fmla="*/ 32 h 51"/>
                  <a:gd name="T38" fmla="*/ 31 w 31"/>
                  <a:gd name="T39" fmla="*/ 19 h 51"/>
                  <a:gd name="T40" fmla="*/ 30 w 31"/>
                  <a:gd name="T41" fmla="*/ 11 h 51"/>
                  <a:gd name="T42" fmla="*/ 27 w 31"/>
                  <a:gd name="T43" fmla="*/ 6 h 51"/>
                  <a:gd name="T44" fmla="*/ 4 w 31"/>
                  <a:gd name="T45" fmla="*/ 8 h 51"/>
                  <a:gd name="T46" fmla="*/ 2 w 31"/>
                  <a:gd name="T47" fmla="*/ 11 h 51"/>
                  <a:gd name="T48" fmla="*/ 2 w 31"/>
                  <a:gd name="T49" fmla="*/ 2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" h="51">
                    <a:moveTo>
                      <a:pt x="16" y="7"/>
                    </a:moveTo>
                    <a:cubicBezTo>
                      <a:pt x="23" y="7"/>
                      <a:pt x="27" y="12"/>
                      <a:pt x="27" y="18"/>
                    </a:cubicBezTo>
                    <a:cubicBezTo>
                      <a:pt x="27" y="22"/>
                      <a:pt x="24" y="28"/>
                      <a:pt x="22" y="31"/>
                    </a:cubicBezTo>
                    <a:cubicBezTo>
                      <a:pt x="22" y="32"/>
                      <a:pt x="21" y="32"/>
                      <a:pt x="21" y="33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5" y="40"/>
                      <a:pt x="15" y="39"/>
                    </a:cubicBezTo>
                    <a:cubicBezTo>
                      <a:pt x="13" y="37"/>
                      <a:pt x="11" y="34"/>
                      <a:pt x="10" y="32"/>
                    </a:cubicBezTo>
                    <a:cubicBezTo>
                      <a:pt x="7" y="26"/>
                      <a:pt x="3" y="18"/>
                      <a:pt x="7" y="12"/>
                    </a:cubicBezTo>
                    <a:cubicBezTo>
                      <a:pt x="9" y="9"/>
                      <a:pt x="12" y="7"/>
                      <a:pt x="16" y="7"/>
                    </a:cubicBezTo>
                    <a:close/>
                    <a:moveTo>
                      <a:pt x="2" y="24"/>
                    </a:moveTo>
                    <a:cubicBezTo>
                      <a:pt x="2" y="27"/>
                      <a:pt x="4" y="29"/>
                      <a:pt x="5" y="32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8" y="36"/>
                      <a:pt x="8" y="37"/>
                      <a:pt x="8" y="3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2"/>
                      <a:pt x="11" y="43"/>
                      <a:pt x="11" y="4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0"/>
                      <a:pt x="16" y="50"/>
                      <a:pt x="16" y="51"/>
                    </a:cubicBezTo>
                    <a:cubicBezTo>
                      <a:pt x="16" y="50"/>
                      <a:pt x="25" y="36"/>
                      <a:pt x="26" y="34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9" y="28"/>
                      <a:pt x="31" y="23"/>
                      <a:pt x="31" y="19"/>
                    </a:cubicBezTo>
                    <a:cubicBezTo>
                      <a:pt x="31" y="15"/>
                      <a:pt x="31" y="14"/>
                      <a:pt x="30" y="11"/>
                    </a:cubicBezTo>
                    <a:cubicBezTo>
                      <a:pt x="29" y="9"/>
                      <a:pt x="28" y="8"/>
                      <a:pt x="27" y="6"/>
                    </a:cubicBezTo>
                    <a:cubicBezTo>
                      <a:pt x="20" y="0"/>
                      <a:pt x="9" y="1"/>
                      <a:pt x="4" y="8"/>
                    </a:cubicBezTo>
                    <a:cubicBezTo>
                      <a:pt x="3" y="9"/>
                      <a:pt x="2" y="10"/>
                      <a:pt x="2" y="11"/>
                    </a:cubicBezTo>
                    <a:cubicBezTo>
                      <a:pt x="0" y="15"/>
                      <a:pt x="0" y="19"/>
                      <a:pt x="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4300592" y="715952"/>
                <a:ext cx="117809" cy="1140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39" name="文本框 24"/>
            <p:cNvSpPr txBox="1">
              <a:spLocks noChangeArrowheads="1"/>
            </p:cNvSpPr>
            <p:nvPr/>
          </p:nvSpPr>
          <p:spPr bwMode="auto">
            <a:xfrm>
              <a:off x="3220901" y="6205408"/>
              <a:ext cx="2149414" cy="430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00">
                  <a:solidFill>
                    <a:srgbClr val="52544E"/>
                  </a:solidFill>
                </a:rPr>
                <a:t> s</a:t>
              </a:r>
            </a:p>
          </p:txBody>
        </p:sp>
      </p:grpSp>
      <p:sp>
        <p:nvSpPr>
          <p:cNvPr id="42" name="文本框 28"/>
          <p:cNvSpPr txBox="1">
            <a:spLocks noChangeArrowheads="1"/>
          </p:cNvSpPr>
          <p:nvPr/>
        </p:nvSpPr>
        <p:spPr bwMode="auto">
          <a:xfrm>
            <a:off x="3672922" y="2147590"/>
            <a:ext cx="53176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演示完毕，谢谢观看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078706" y="1420416"/>
            <a:ext cx="2415779" cy="2414588"/>
            <a:chOff x="1078706" y="1420416"/>
            <a:chExt cx="2415779" cy="2414588"/>
          </a:xfrm>
        </p:grpSpPr>
        <p:sp>
          <p:nvSpPr>
            <p:cNvPr id="43" name="椭圆 42"/>
            <p:cNvSpPr/>
            <p:nvPr/>
          </p:nvSpPr>
          <p:spPr>
            <a:xfrm>
              <a:off x="1078706" y="1420416"/>
              <a:ext cx="2415779" cy="241458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</a:schemeClr>
                </a:gs>
                <a:gs pos="60000">
                  <a:schemeClr val="bg1">
                    <a:shade val="67500"/>
                    <a:satMod val="11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72" t="17017" r="19736" b="14005"/>
            <a:stretch>
              <a:fillRect/>
            </a:stretch>
          </p:blipFill>
          <p:spPr>
            <a:xfrm>
              <a:off x="1231964" y="1572069"/>
              <a:ext cx="2099813" cy="2129819"/>
            </a:xfrm>
            <a:custGeom>
              <a:avLst/>
              <a:gdLst>
                <a:gd name="connsiteX0" fmla="*/ 1419879 w 2799750"/>
                <a:gd name="connsiteY0" fmla="*/ 0 h 2839758"/>
                <a:gd name="connsiteX1" fmla="*/ 2775923 w 2799750"/>
                <a:gd name="connsiteY1" fmla="*/ 997650 h 2839758"/>
                <a:gd name="connsiteX2" fmla="*/ 2799750 w 2799750"/>
                <a:gd name="connsiteY2" fmla="*/ 1090317 h 2839758"/>
                <a:gd name="connsiteX3" fmla="*/ 2799750 w 2799750"/>
                <a:gd name="connsiteY3" fmla="*/ 1749442 h 2839758"/>
                <a:gd name="connsiteX4" fmla="*/ 2775923 w 2799750"/>
                <a:gd name="connsiteY4" fmla="*/ 1842108 h 2839758"/>
                <a:gd name="connsiteX5" fmla="*/ 1419879 w 2799750"/>
                <a:gd name="connsiteY5" fmla="*/ 2839758 h 2839758"/>
                <a:gd name="connsiteX6" fmla="*/ 0 w 2799750"/>
                <a:gd name="connsiteY6" fmla="*/ 1419879 h 2839758"/>
                <a:gd name="connsiteX7" fmla="*/ 1419879 w 2799750"/>
                <a:gd name="connsiteY7" fmla="*/ 0 h 2839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9750" h="2839758">
                  <a:moveTo>
                    <a:pt x="1419879" y="0"/>
                  </a:moveTo>
                  <a:cubicBezTo>
                    <a:pt x="2057024" y="0"/>
                    <a:pt x="2596150" y="419662"/>
                    <a:pt x="2775923" y="997650"/>
                  </a:cubicBezTo>
                  <a:lnTo>
                    <a:pt x="2799750" y="1090317"/>
                  </a:lnTo>
                  <a:lnTo>
                    <a:pt x="2799750" y="1749442"/>
                  </a:lnTo>
                  <a:lnTo>
                    <a:pt x="2775923" y="1842108"/>
                  </a:lnTo>
                  <a:cubicBezTo>
                    <a:pt x="2596150" y="2420096"/>
                    <a:pt x="2057024" y="2839758"/>
                    <a:pt x="1419879" y="2839758"/>
                  </a:cubicBezTo>
                  <a:cubicBezTo>
                    <a:pt x="635701" y="2839758"/>
                    <a:pt x="0" y="2204057"/>
                    <a:pt x="0" y="1419879"/>
                  </a:cubicBezTo>
                  <a:cubicBezTo>
                    <a:pt x="0" y="635701"/>
                    <a:pt x="635701" y="0"/>
                    <a:pt x="1419879" y="0"/>
                  </a:cubicBezTo>
                  <a:close/>
                </a:path>
              </a:pathLst>
            </a:custGeom>
            <a:effectLst/>
          </p:spPr>
        </p:pic>
      </p:grpSp>
      <p:sp>
        <p:nvSpPr>
          <p:cNvPr id="45" name="文本框 49"/>
          <p:cNvSpPr txBox="1">
            <a:spLocks noChangeArrowheads="1"/>
          </p:cNvSpPr>
          <p:nvPr/>
        </p:nvSpPr>
        <p:spPr bwMode="auto">
          <a:xfrm>
            <a:off x="4055269" y="2917031"/>
            <a:ext cx="45529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484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143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2" grpId="0"/>
      <p:bldP spid="42" grpId="1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1564</Words>
  <Application>Microsoft Office PowerPoint</Application>
  <PresentationFormat>全屏显示(16:9)</PresentationFormat>
  <Paragraphs>333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Barkentina 1</vt:lpstr>
      <vt:lpstr>Cassannet Bold</vt:lpstr>
      <vt:lpstr>方正黑体简体</vt:lpstr>
      <vt:lpstr>黑体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kk</dc:creator>
  <cp:lastModifiedBy>faith123</cp:lastModifiedBy>
  <cp:revision>9</cp:revision>
  <dcterms:created xsi:type="dcterms:W3CDTF">2017-03-17T10:52:56Z</dcterms:created>
  <dcterms:modified xsi:type="dcterms:W3CDTF">2018-04-28T01:31:54Z</dcterms:modified>
</cp:coreProperties>
</file>