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handoutMasterIdLst>
    <p:handoutMasterId r:id="rId40"/>
  </p:handoutMasterIdLst>
  <p:sldIdLst>
    <p:sldId id="317" r:id="rId2"/>
    <p:sldId id="318" r:id="rId3"/>
    <p:sldId id="264" r:id="rId4"/>
    <p:sldId id="309" r:id="rId5"/>
    <p:sldId id="323" r:id="rId6"/>
    <p:sldId id="278" r:id="rId7"/>
    <p:sldId id="259" r:id="rId8"/>
    <p:sldId id="274" r:id="rId9"/>
    <p:sldId id="321" r:id="rId10"/>
    <p:sldId id="299" r:id="rId11"/>
    <p:sldId id="310" r:id="rId12"/>
    <p:sldId id="288" r:id="rId13"/>
    <p:sldId id="277" r:id="rId14"/>
    <p:sldId id="262" r:id="rId15"/>
    <p:sldId id="290" r:id="rId16"/>
    <p:sldId id="260" r:id="rId17"/>
    <p:sldId id="311" r:id="rId18"/>
    <p:sldId id="300" r:id="rId19"/>
    <p:sldId id="267" r:id="rId20"/>
    <p:sldId id="319" r:id="rId21"/>
    <p:sldId id="320" r:id="rId22"/>
    <p:sldId id="322" r:id="rId23"/>
    <p:sldId id="266" r:id="rId24"/>
    <p:sldId id="272" r:id="rId25"/>
    <p:sldId id="312" r:id="rId26"/>
    <p:sldId id="270" r:id="rId27"/>
    <p:sldId id="268" r:id="rId28"/>
    <p:sldId id="285" r:id="rId29"/>
    <p:sldId id="265" r:id="rId30"/>
    <p:sldId id="269" r:id="rId31"/>
    <p:sldId id="313" r:id="rId32"/>
    <p:sldId id="281" r:id="rId33"/>
    <p:sldId id="271" r:id="rId34"/>
    <p:sldId id="292" r:id="rId35"/>
    <p:sldId id="261" r:id="rId36"/>
    <p:sldId id="301" r:id="rId37"/>
    <p:sldId id="302" r:id="rId38"/>
  </p:sldIdLst>
  <p:sldSz cx="12192000" cy="6858000"/>
  <p:notesSz cx="6858000" cy="9144000"/>
  <p:custDataLst>
    <p:tags r:id="rId41"/>
  </p:custDataLst>
  <p:defaultTex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5"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97DE3"/>
    <a:srgbClr val="B278EC"/>
    <a:srgbClr val="6E5EE4"/>
    <a:srgbClr val="1F487C"/>
    <a:srgbClr val="35BAA9"/>
    <a:srgbClr val="658498"/>
    <a:srgbClr val="537F99"/>
    <a:srgbClr val="F79600"/>
    <a:srgbClr val="3992DB"/>
    <a:srgbClr val="005DA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608" autoAdjust="0"/>
    <p:restoredTop sz="94694" autoAdjust="0"/>
  </p:normalViewPr>
  <p:slideViewPr>
    <p:cSldViewPr>
      <p:cViewPr varScale="1">
        <p:scale>
          <a:sx n="87" d="100"/>
          <a:sy n="87" d="100"/>
        </p:scale>
        <p:origin x="408" y="96"/>
      </p:cViewPr>
      <p:guideLst>
        <p:guide orient="horz" pos="2115"/>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86" d="100"/>
          <a:sy n="86" d="100"/>
        </p:scale>
        <p:origin x="-3810"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handoutMaster" Target="handoutMasters/handout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tags" Target="tags/tag1.xml"/></Relationships>
</file>

<file path=ppt/diagrams/_rels/data1.xml.rels><?xml version="1.0" encoding="UTF-8" standalone="yes"?>
<Relationships xmlns="http://schemas.openxmlformats.org/package/2006/relationships"><Relationship Id="rId1" Type="http://schemas.openxmlformats.org/officeDocument/2006/relationships/image" Target="../media/image17.jpg"/></Relationships>
</file>

<file path=ppt/diagrams/_rels/data2.xml.rels><?xml version="1.0" encoding="UTF-8" standalone="yes"?>
<Relationships xmlns="http://schemas.openxmlformats.org/package/2006/relationships"><Relationship Id="rId1" Type="http://schemas.openxmlformats.org/officeDocument/2006/relationships/image" Target="../media/image18.jpeg"/></Relationships>
</file>

<file path=ppt/diagrams/_rels/data3.xml.rels><?xml version="1.0" encoding="UTF-8" standalone="yes"?>
<Relationships xmlns="http://schemas.openxmlformats.org/package/2006/relationships"><Relationship Id="rId1" Type="http://schemas.openxmlformats.org/officeDocument/2006/relationships/image" Target="../media/image19.jpeg"/></Relationships>
</file>

<file path=ppt/diagrams/_rels/data4.xml.rels><?xml version="1.0" encoding="UTF-8" standalone="yes"?>
<Relationships xmlns="http://schemas.openxmlformats.org/package/2006/relationships"><Relationship Id="rId1" Type="http://schemas.openxmlformats.org/officeDocument/2006/relationships/image" Target="../media/image20.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3E39A80-D6B7-4E26-B22E-327D37299CB1}" type="doc">
      <dgm:prSet loTypeId="urn:microsoft.com/office/officeart/2008/layout/BendingPictureSemiTransparentText" loCatId="picture" qsTypeId="urn:microsoft.com/office/officeart/2005/8/quickstyle/simple1" qsCatId="simple" csTypeId="urn:microsoft.com/office/officeart/2005/8/colors/accent1_2" csCatId="accent1" phldr="1"/>
      <dgm:spPr/>
      <dgm:t>
        <a:bodyPr/>
        <a:lstStyle/>
        <a:p>
          <a:endParaRPr lang="en-US"/>
        </a:p>
      </dgm:t>
    </dgm:pt>
    <dgm:pt modelId="{F4DCAFF9-3CD8-4192-92EC-2050EBC96D81}">
      <dgm:prSet phldrT="[Text]"/>
      <dgm:spPr>
        <a:noFill/>
      </dgm:spPr>
      <dgm:t>
        <a:bodyPr/>
        <a:lstStyle/>
        <a:p>
          <a:endParaRPr lang="en-US"/>
        </a:p>
      </dgm:t>
    </dgm:pt>
    <dgm:pt modelId="{896C2910-71E4-4E18-81DA-428510306E45}" type="parTrans" cxnId="{2A678D74-5D28-4772-9694-380BDCB05326}">
      <dgm:prSet/>
      <dgm:spPr/>
      <dgm:t>
        <a:bodyPr/>
        <a:lstStyle/>
        <a:p>
          <a:endParaRPr lang="en-US"/>
        </a:p>
      </dgm:t>
    </dgm:pt>
    <dgm:pt modelId="{5670A9B4-EF79-4194-B2F8-D0D0B5D9F166}" type="sibTrans" cxnId="{2A678D74-5D28-4772-9694-380BDCB05326}">
      <dgm:prSet/>
      <dgm:spPr/>
      <dgm:t>
        <a:bodyPr/>
        <a:lstStyle/>
        <a:p>
          <a:endParaRPr lang="en-US"/>
        </a:p>
      </dgm:t>
    </dgm:pt>
    <dgm:pt modelId="{BDA71D6A-C3D1-411E-9EAC-6386FFEE52C2}" type="pres">
      <dgm:prSet presAssocID="{B3E39A80-D6B7-4E26-B22E-327D37299CB1}" presName="Name0" presStyleCnt="0">
        <dgm:presLayoutVars>
          <dgm:dir/>
          <dgm:resizeHandles val="exact"/>
        </dgm:presLayoutVars>
      </dgm:prSet>
      <dgm:spPr/>
      <dgm:t>
        <a:bodyPr/>
        <a:lstStyle/>
        <a:p>
          <a:endParaRPr lang="en-US"/>
        </a:p>
      </dgm:t>
    </dgm:pt>
    <dgm:pt modelId="{0B2273E3-B9E3-4A02-93CF-275511BE0699}" type="pres">
      <dgm:prSet presAssocID="{F4DCAFF9-3CD8-4192-92EC-2050EBC96D81}" presName="composite" presStyleCnt="0"/>
      <dgm:spPr/>
      <dgm:t>
        <a:bodyPr/>
        <a:lstStyle/>
        <a:p>
          <a:endParaRPr lang="en-US"/>
        </a:p>
      </dgm:t>
    </dgm:pt>
    <dgm:pt modelId="{367DAC4B-08E7-4BA7-A970-D0115453FB5A}" type="pres">
      <dgm:prSet presAssocID="{F4DCAFF9-3CD8-4192-92EC-2050EBC96D81}" presName="rect1" presStyleLbl="bgShp" presStyleIdx="0" presStyleCnt="1" custScaleX="240786" custScaleY="345946" custLinFactNeighborX="350" custLinFactNeighborY="-3959"/>
      <dgm:spPr>
        <a:prstGeom prst="parallelogram">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38000" r="-38000"/>
          </a:stretch>
        </a:blipFill>
        <a:effectLst/>
      </dgm:spPr>
      <dgm:t>
        <a:bodyPr/>
        <a:lstStyle/>
        <a:p>
          <a:endParaRPr lang="en-US"/>
        </a:p>
      </dgm:t>
    </dgm:pt>
    <dgm:pt modelId="{7AC81859-B11C-4EE9-8379-B9AF70890D88}" type="pres">
      <dgm:prSet presAssocID="{F4DCAFF9-3CD8-4192-92EC-2050EBC96D81}" presName="rect2" presStyleLbl="trBgShp" presStyleIdx="0" presStyleCnt="1">
        <dgm:presLayoutVars>
          <dgm:bulletEnabled val="1"/>
        </dgm:presLayoutVars>
      </dgm:prSet>
      <dgm:spPr/>
      <dgm:t>
        <a:bodyPr/>
        <a:lstStyle/>
        <a:p>
          <a:endParaRPr lang="en-US"/>
        </a:p>
      </dgm:t>
    </dgm:pt>
  </dgm:ptLst>
  <dgm:cxnLst>
    <dgm:cxn modelId="{FAFDC42A-9179-4B6F-A3AD-3B60FDC599C8}" type="presOf" srcId="{B3E39A80-D6B7-4E26-B22E-327D37299CB1}" destId="{BDA71D6A-C3D1-411E-9EAC-6386FFEE52C2}" srcOrd="0" destOrd="0" presId="urn:microsoft.com/office/officeart/2008/layout/BendingPictureSemiTransparentText"/>
    <dgm:cxn modelId="{F987BCF2-A019-4DFF-9E7E-0D69CD9C9C9D}" type="presOf" srcId="{F4DCAFF9-3CD8-4192-92EC-2050EBC96D81}" destId="{7AC81859-B11C-4EE9-8379-B9AF70890D88}" srcOrd="0" destOrd="0" presId="urn:microsoft.com/office/officeart/2008/layout/BendingPictureSemiTransparentText"/>
    <dgm:cxn modelId="{2A678D74-5D28-4772-9694-380BDCB05326}" srcId="{B3E39A80-D6B7-4E26-B22E-327D37299CB1}" destId="{F4DCAFF9-3CD8-4192-92EC-2050EBC96D81}" srcOrd="0" destOrd="0" parTransId="{896C2910-71E4-4E18-81DA-428510306E45}" sibTransId="{5670A9B4-EF79-4194-B2F8-D0D0B5D9F166}"/>
    <dgm:cxn modelId="{97960020-8FEC-4483-8840-8D9CE2B694B5}" type="presParOf" srcId="{BDA71D6A-C3D1-411E-9EAC-6386FFEE52C2}" destId="{0B2273E3-B9E3-4A02-93CF-275511BE0699}" srcOrd="0" destOrd="0" presId="urn:microsoft.com/office/officeart/2008/layout/BendingPictureSemiTransparentText"/>
    <dgm:cxn modelId="{CC0B07A3-7933-4E7C-9670-7E1BBF63851F}" type="presParOf" srcId="{0B2273E3-B9E3-4A02-93CF-275511BE0699}" destId="{367DAC4B-08E7-4BA7-A970-D0115453FB5A}" srcOrd="0" destOrd="0" presId="urn:microsoft.com/office/officeart/2008/layout/BendingPictureSemiTransparentText"/>
    <dgm:cxn modelId="{32953F1E-D179-40AB-98F5-3763F28737EA}" type="presParOf" srcId="{0B2273E3-B9E3-4A02-93CF-275511BE0699}" destId="{7AC81859-B11C-4EE9-8379-B9AF70890D88}" srcOrd="1" destOrd="0" presId="urn:microsoft.com/office/officeart/2008/layout/BendingPictureSemiTransparentText"/>
  </dgm:cxnLst>
  <dgm:bg>
    <a:effectLst>
      <a:outerShdw blurRad="50800" dist="38100" dir="5400000" algn="t" rotWithShape="0">
        <a:prstClr val="black">
          <a:alpha val="40000"/>
        </a:prstClr>
      </a:outerShdw>
    </a:effect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3E39A80-D6B7-4E26-B22E-327D37299CB1}" type="doc">
      <dgm:prSet loTypeId="urn:microsoft.com/office/officeart/2008/layout/BendingPictureSemiTransparentText" loCatId="picture" qsTypeId="urn:microsoft.com/office/officeart/2005/8/quickstyle/simple1" qsCatId="simple" csTypeId="urn:microsoft.com/office/officeart/2005/8/colors/accent1_2" csCatId="accent1" phldr="1"/>
      <dgm:spPr/>
      <dgm:t>
        <a:bodyPr/>
        <a:lstStyle/>
        <a:p>
          <a:endParaRPr lang="en-US"/>
        </a:p>
      </dgm:t>
    </dgm:pt>
    <dgm:pt modelId="{F4DCAFF9-3CD8-4192-92EC-2050EBC96D81}">
      <dgm:prSet phldrT="[Text]"/>
      <dgm:spPr>
        <a:noFill/>
      </dgm:spPr>
      <dgm:t>
        <a:bodyPr/>
        <a:lstStyle/>
        <a:p>
          <a:endParaRPr lang="en-US" dirty="0"/>
        </a:p>
      </dgm:t>
    </dgm:pt>
    <dgm:pt modelId="{896C2910-71E4-4E18-81DA-428510306E45}" type="parTrans" cxnId="{2A678D74-5D28-4772-9694-380BDCB05326}">
      <dgm:prSet/>
      <dgm:spPr/>
      <dgm:t>
        <a:bodyPr/>
        <a:lstStyle/>
        <a:p>
          <a:endParaRPr lang="en-US"/>
        </a:p>
      </dgm:t>
    </dgm:pt>
    <dgm:pt modelId="{5670A9B4-EF79-4194-B2F8-D0D0B5D9F166}" type="sibTrans" cxnId="{2A678D74-5D28-4772-9694-380BDCB05326}">
      <dgm:prSet/>
      <dgm:spPr/>
      <dgm:t>
        <a:bodyPr/>
        <a:lstStyle/>
        <a:p>
          <a:endParaRPr lang="en-US"/>
        </a:p>
      </dgm:t>
    </dgm:pt>
    <dgm:pt modelId="{BDA71D6A-C3D1-411E-9EAC-6386FFEE52C2}" type="pres">
      <dgm:prSet presAssocID="{B3E39A80-D6B7-4E26-B22E-327D37299CB1}" presName="Name0" presStyleCnt="0">
        <dgm:presLayoutVars>
          <dgm:dir/>
          <dgm:resizeHandles val="exact"/>
        </dgm:presLayoutVars>
      </dgm:prSet>
      <dgm:spPr/>
      <dgm:t>
        <a:bodyPr/>
        <a:lstStyle/>
        <a:p>
          <a:endParaRPr lang="en-US"/>
        </a:p>
      </dgm:t>
    </dgm:pt>
    <dgm:pt modelId="{0B2273E3-B9E3-4A02-93CF-275511BE0699}" type="pres">
      <dgm:prSet presAssocID="{F4DCAFF9-3CD8-4192-92EC-2050EBC96D81}" presName="composite" presStyleCnt="0"/>
      <dgm:spPr/>
      <dgm:t>
        <a:bodyPr/>
        <a:lstStyle/>
        <a:p>
          <a:endParaRPr lang="en-US"/>
        </a:p>
      </dgm:t>
    </dgm:pt>
    <dgm:pt modelId="{367DAC4B-08E7-4BA7-A970-D0115453FB5A}" type="pres">
      <dgm:prSet presAssocID="{F4DCAFF9-3CD8-4192-92EC-2050EBC96D81}" presName="rect1" presStyleLbl="bgShp" presStyleIdx="0" presStyleCnt="1" custScaleX="240786" custScaleY="345946" custLinFactNeighborX="350" custLinFactNeighborY="-3959"/>
      <dgm:spPr>
        <a:prstGeom prst="parallelogram">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47000" r="-47000"/>
          </a:stretch>
        </a:blipFill>
        <a:effectLst/>
      </dgm:spPr>
      <dgm:t>
        <a:bodyPr/>
        <a:lstStyle/>
        <a:p>
          <a:endParaRPr lang="en-US"/>
        </a:p>
      </dgm:t>
    </dgm:pt>
    <dgm:pt modelId="{7AC81859-B11C-4EE9-8379-B9AF70890D88}" type="pres">
      <dgm:prSet presAssocID="{F4DCAFF9-3CD8-4192-92EC-2050EBC96D81}" presName="rect2" presStyleLbl="trBgShp" presStyleIdx="0" presStyleCnt="1">
        <dgm:presLayoutVars>
          <dgm:bulletEnabled val="1"/>
        </dgm:presLayoutVars>
      </dgm:prSet>
      <dgm:spPr/>
      <dgm:t>
        <a:bodyPr/>
        <a:lstStyle/>
        <a:p>
          <a:endParaRPr lang="en-US"/>
        </a:p>
      </dgm:t>
    </dgm:pt>
  </dgm:ptLst>
  <dgm:cxnLst>
    <dgm:cxn modelId="{3AACF99C-EDE0-45C8-A183-0E487546837E}" type="presOf" srcId="{F4DCAFF9-3CD8-4192-92EC-2050EBC96D81}" destId="{7AC81859-B11C-4EE9-8379-B9AF70890D88}" srcOrd="0" destOrd="0" presId="urn:microsoft.com/office/officeart/2008/layout/BendingPictureSemiTransparentText"/>
    <dgm:cxn modelId="{29AE9742-D2C3-49BF-B8CA-724538CE3311}" type="presOf" srcId="{B3E39A80-D6B7-4E26-B22E-327D37299CB1}" destId="{BDA71D6A-C3D1-411E-9EAC-6386FFEE52C2}" srcOrd="0" destOrd="0" presId="urn:microsoft.com/office/officeart/2008/layout/BendingPictureSemiTransparentText"/>
    <dgm:cxn modelId="{2A678D74-5D28-4772-9694-380BDCB05326}" srcId="{B3E39A80-D6B7-4E26-B22E-327D37299CB1}" destId="{F4DCAFF9-3CD8-4192-92EC-2050EBC96D81}" srcOrd="0" destOrd="0" parTransId="{896C2910-71E4-4E18-81DA-428510306E45}" sibTransId="{5670A9B4-EF79-4194-B2F8-D0D0B5D9F166}"/>
    <dgm:cxn modelId="{9C4B5E77-1B57-4219-B075-CC619726ED98}" type="presParOf" srcId="{BDA71D6A-C3D1-411E-9EAC-6386FFEE52C2}" destId="{0B2273E3-B9E3-4A02-93CF-275511BE0699}" srcOrd="0" destOrd="0" presId="urn:microsoft.com/office/officeart/2008/layout/BendingPictureSemiTransparentText"/>
    <dgm:cxn modelId="{BBC993CA-61C1-4D61-A105-4437283F225C}" type="presParOf" srcId="{0B2273E3-B9E3-4A02-93CF-275511BE0699}" destId="{367DAC4B-08E7-4BA7-A970-D0115453FB5A}" srcOrd="0" destOrd="0" presId="urn:microsoft.com/office/officeart/2008/layout/BendingPictureSemiTransparentText"/>
    <dgm:cxn modelId="{EB36A86B-9559-4508-86F7-8C2FB4FAB5C7}" type="presParOf" srcId="{0B2273E3-B9E3-4A02-93CF-275511BE0699}" destId="{7AC81859-B11C-4EE9-8379-B9AF70890D88}" srcOrd="1" destOrd="0" presId="urn:microsoft.com/office/officeart/2008/layout/BendingPictureSemiTransparentText"/>
  </dgm:cxnLst>
  <dgm:bg>
    <a:noFill/>
    <a:effectLst>
      <a:outerShdw blurRad="50800" dist="38100" dir="5400000" algn="t" rotWithShape="0">
        <a:prstClr val="black">
          <a:alpha val="40000"/>
        </a:prstClr>
      </a:outerShdw>
    </a:effect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3E39A80-D6B7-4E26-B22E-327D37299CB1}" type="doc">
      <dgm:prSet loTypeId="urn:microsoft.com/office/officeart/2008/layout/BendingPictureSemiTransparentText" loCatId="picture" qsTypeId="urn:microsoft.com/office/officeart/2005/8/quickstyle/simple1" qsCatId="simple" csTypeId="urn:microsoft.com/office/officeart/2005/8/colors/accent1_2" csCatId="accent1" phldr="1"/>
      <dgm:spPr/>
      <dgm:t>
        <a:bodyPr/>
        <a:lstStyle/>
        <a:p>
          <a:endParaRPr lang="en-US"/>
        </a:p>
      </dgm:t>
    </dgm:pt>
    <dgm:pt modelId="{F4DCAFF9-3CD8-4192-92EC-2050EBC96D81}">
      <dgm:prSet phldrT="[Text]"/>
      <dgm:spPr>
        <a:noFill/>
      </dgm:spPr>
      <dgm:t>
        <a:bodyPr/>
        <a:lstStyle/>
        <a:p>
          <a:endParaRPr lang="en-US"/>
        </a:p>
      </dgm:t>
    </dgm:pt>
    <dgm:pt modelId="{896C2910-71E4-4E18-81DA-428510306E45}" type="parTrans" cxnId="{2A678D74-5D28-4772-9694-380BDCB05326}">
      <dgm:prSet/>
      <dgm:spPr/>
      <dgm:t>
        <a:bodyPr/>
        <a:lstStyle/>
        <a:p>
          <a:endParaRPr lang="en-US"/>
        </a:p>
      </dgm:t>
    </dgm:pt>
    <dgm:pt modelId="{5670A9B4-EF79-4194-B2F8-D0D0B5D9F166}" type="sibTrans" cxnId="{2A678D74-5D28-4772-9694-380BDCB05326}">
      <dgm:prSet/>
      <dgm:spPr/>
      <dgm:t>
        <a:bodyPr/>
        <a:lstStyle/>
        <a:p>
          <a:endParaRPr lang="en-US"/>
        </a:p>
      </dgm:t>
    </dgm:pt>
    <dgm:pt modelId="{BDA71D6A-C3D1-411E-9EAC-6386FFEE52C2}" type="pres">
      <dgm:prSet presAssocID="{B3E39A80-D6B7-4E26-B22E-327D37299CB1}" presName="Name0" presStyleCnt="0">
        <dgm:presLayoutVars>
          <dgm:dir/>
          <dgm:resizeHandles val="exact"/>
        </dgm:presLayoutVars>
      </dgm:prSet>
      <dgm:spPr/>
      <dgm:t>
        <a:bodyPr/>
        <a:lstStyle/>
        <a:p>
          <a:endParaRPr lang="en-US"/>
        </a:p>
      </dgm:t>
    </dgm:pt>
    <dgm:pt modelId="{0B2273E3-B9E3-4A02-93CF-275511BE0699}" type="pres">
      <dgm:prSet presAssocID="{F4DCAFF9-3CD8-4192-92EC-2050EBC96D81}" presName="composite" presStyleCnt="0"/>
      <dgm:spPr/>
      <dgm:t>
        <a:bodyPr/>
        <a:lstStyle/>
        <a:p>
          <a:endParaRPr lang="en-US"/>
        </a:p>
      </dgm:t>
    </dgm:pt>
    <dgm:pt modelId="{367DAC4B-08E7-4BA7-A970-D0115453FB5A}" type="pres">
      <dgm:prSet presAssocID="{F4DCAFF9-3CD8-4192-92EC-2050EBC96D81}" presName="rect1" presStyleLbl="bgShp" presStyleIdx="0" presStyleCnt="1" custScaleX="240786" custScaleY="345946" custLinFactNeighborX="350" custLinFactNeighborY="-3959"/>
      <dgm:spPr>
        <a:prstGeom prst="parallelogram">
          <a:avLst/>
        </a:prstGeom>
        <a:blipFill dpi="0" rotWithShape="1">
          <a:blip xmlns:r="http://schemas.openxmlformats.org/officeDocument/2006/relationships" r:embed="rId1" cstate="print">
            <a:extLst>
              <a:ext uri="{28A0092B-C50C-407E-A947-70E740481C1C}">
                <a14:useLocalDpi xmlns:a14="http://schemas.microsoft.com/office/drawing/2010/main" val="0"/>
              </a:ext>
            </a:extLst>
          </a:blip>
          <a:srcRect/>
          <a:stretch>
            <a:fillRect t="-8852" b="-8852"/>
          </a:stretch>
        </a:blipFill>
        <a:effectLst/>
      </dgm:spPr>
      <dgm:t>
        <a:bodyPr/>
        <a:lstStyle/>
        <a:p>
          <a:endParaRPr lang="en-US"/>
        </a:p>
      </dgm:t>
    </dgm:pt>
    <dgm:pt modelId="{7AC81859-B11C-4EE9-8379-B9AF70890D88}" type="pres">
      <dgm:prSet presAssocID="{F4DCAFF9-3CD8-4192-92EC-2050EBC96D81}" presName="rect2" presStyleLbl="trBgShp" presStyleIdx="0" presStyleCnt="1">
        <dgm:presLayoutVars>
          <dgm:bulletEnabled val="1"/>
        </dgm:presLayoutVars>
      </dgm:prSet>
      <dgm:spPr/>
      <dgm:t>
        <a:bodyPr/>
        <a:lstStyle/>
        <a:p>
          <a:endParaRPr lang="en-US"/>
        </a:p>
      </dgm:t>
    </dgm:pt>
  </dgm:ptLst>
  <dgm:cxnLst>
    <dgm:cxn modelId="{8FF55865-1202-4E81-9D9E-7FABA8D54C28}" type="presOf" srcId="{B3E39A80-D6B7-4E26-B22E-327D37299CB1}" destId="{BDA71D6A-C3D1-411E-9EAC-6386FFEE52C2}" srcOrd="0" destOrd="0" presId="urn:microsoft.com/office/officeart/2008/layout/BendingPictureSemiTransparentText"/>
    <dgm:cxn modelId="{DE2F3C44-A183-4515-881F-21CFFDEA415F}" type="presOf" srcId="{F4DCAFF9-3CD8-4192-92EC-2050EBC96D81}" destId="{7AC81859-B11C-4EE9-8379-B9AF70890D88}" srcOrd="0" destOrd="0" presId="urn:microsoft.com/office/officeart/2008/layout/BendingPictureSemiTransparentText"/>
    <dgm:cxn modelId="{2A678D74-5D28-4772-9694-380BDCB05326}" srcId="{B3E39A80-D6B7-4E26-B22E-327D37299CB1}" destId="{F4DCAFF9-3CD8-4192-92EC-2050EBC96D81}" srcOrd="0" destOrd="0" parTransId="{896C2910-71E4-4E18-81DA-428510306E45}" sibTransId="{5670A9B4-EF79-4194-B2F8-D0D0B5D9F166}"/>
    <dgm:cxn modelId="{CDB748F9-D469-4833-94D0-97A113550341}" type="presParOf" srcId="{BDA71D6A-C3D1-411E-9EAC-6386FFEE52C2}" destId="{0B2273E3-B9E3-4A02-93CF-275511BE0699}" srcOrd="0" destOrd="0" presId="urn:microsoft.com/office/officeart/2008/layout/BendingPictureSemiTransparentText"/>
    <dgm:cxn modelId="{33D57E7C-8E01-4B07-8FA4-EB0DC19561EA}" type="presParOf" srcId="{0B2273E3-B9E3-4A02-93CF-275511BE0699}" destId="{367DAC4B-08E7-4BA7-A970-D0115453FB5A}" srcOrd="0" destOrd="0" presId="urn:microsoft.com/office/officeart/2008/layout/BendingPictureSemiTransparentText"/>
    <dgm:cxn modelId="{726DB94D-4DCC-4809-9395-3B45EC9E7603}" type="presParOf" srcId="{0B2273E3-B9E3-4A02-93CF-275511BE0699}" destId="{7AC81859-B11C-4EE9-8379-B9AF70890D88}" srcOrd="1" destOrd="0" presId="urn:microsoft.com/office/officeart/2008/layout/BendingPictureSemiTransparentText"/>
  </dgm:cxnLst>
  <dgm:bg>
    <a:effectLst>
      <a:outerShdw blurRad="50800" dist="38100" dir="5400000" algn="t" rotWithShape="0">
        <a:prstClr val="black">
          <a:alpha val="40000"/>
        </a:prstClr>
      </a:outerShdw>
    </a:effect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3E39A80-D6B7-4E26-B22E-327D37299CB1}" type="doc">
      <dgm:prSet loTypeId="urn:microsoft.com/office/officeart/2008/layout/BendingPictureSemiTransparentText" loCatId="picture" qsTypeId="urn:microsoft.com/office/officeart/2005/8/quickstyle/simple1" qsCatId="simple" csTypeId="urn:microsoft.com/office/officeart/2005/8/colors/accent1_2" csCatId="accent1" phldr="1"/>
      <dgm:spPr/>
      <dgm:t>
        <a:bodyPr/>
        <a:lstStyle/>
        <a:p>
          <a:endParaRPr lang="en-US"/>
        </a:p>
      </dgm:t>
    </dgm:pt>
    <dgm:pt modelId="{F4DCAFF9-3CD8-4192-92EC-2050EBC96D81}">
      <dgm:prSet phldrT="[Text]"/>
      <dgm:spPr>
        <a:noFill/>
      </dgm:spPr>
      <dgm:t>
        <a:bodyPr/>
        <a:lstStyle/>
        <a:p>
          <a:endParaRPr lang="en-US"/>
        </a:p>
      </dgm:t>
    </dgm:pt>
    <dgm:pt modelId="{896C2910-71E4-4E18-81DA-428510306E45}" type="parTrans" cxnId="{2A678D74-5D28-4772-9694-380BDCB05326}">
      <dgm:prSet/>
      <dgm:spPr/>
      <dgm:t>
        <a:bodyPr/>
        <a:lstStyle/>
        <a:p>
          <a:endParaRPr lang="en-US"/>
        </a:p>
      </dgm:t>
    </dgm:pt>
    <dgm:pt modelId="{5670A9B4-EF79-4194-B2F8-D0D0B5D9F166}" type="sibTrans" cxnId="{2A678D74-5D28-4772-9694-380BDCB05326}">
      <dgm:prSet/>
      <dgm:spPr/>
      <dgm:t>
        <a:bodyPr/>
        <a:lstStyle/>
        <a:p>
          <a:endParaRPr lang="en-US"/>
        </a:p>
      </dgm:t>
    </dgm:pt>
    <dgm:pt modelId="{BDA71D6A-C3D1-411E-9EAC-6386FFEE52C2}" type="pres">
      <dgm:prSet presAssocID="{B3E39A80-D6B7-4E26-B22E-327D37299CB1}" presName="Name0" presStyleCnt="0">
        <dgm:presLayoutVars>
          <dgm:dir/>
          <dgm:resizeHandles val="exact"/>
        </dgm:presLayoutVars>
      </dgm:prSet>
      <dgm:spPr/>
      <dgm:t>
        <a:bodyPr/>
        <a:lstStyle/>
        <a:p>
          <a:endParaRPr lang="en-US"/>
        </a:p>
      </dgm:t>
    </dgm:pt>
    <dgm:pt modelId="{0B2273E3-B9E3-4A02-93CF-275511BE0699}" type="pres">
      <dgm:prSet presAssocID="{F4DCAFF9-3CD8-4192-92EC-2050EBC96D81}" presName="composite" presStyleCnt="0"/>
      <dgm:spPr/>
      <dgm:t>
        <a:bodyPr/>
        <a:lstStyle/>
        <a:p>
          <a:endParaRPr lang="en-US"/>
        </a:p>
      </dgm:t>
    </dgm:pt>
    <dgm:pt modelId="{367DAC4B-08E7-4BA7-A970-D0115453FB5A}" type="pres">
      <dgm:prSet presAssocID="{F4DCAFF9-3CD8-4192-92EC-2050EBC96D81}" presName="rect1" presStyleLbl="bgShp" presStyleIdx="0" presStyleCnt="1" custScaleX="240786" custScaleY="345946" custLinFactNeighborX="350" custLinFactNeighborY="-3959"/>
      <dgm:spPr>
        <a:prstGeom prst="parallelogram">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12000" r="-12000"/>
          </a:stretch>
        </a:blipFill>
        <a:effectLst/>
      </dgm:spPr>
      <dgm:t>
        <a:bodyPr/>
        <a:lstStyle/>
        <a:p>
          <a:endParaRPr lang="en-US"/>
        </a:p>
      </dgm:t>
    </dgm:pt>
    <dgm:pt modelId="{7AC81859-B11C-4EE9-8379-B9AF70890D88}" type="pres">
      <dgm:prSet presAssocID="{F4DCAFF9-3CD8-4192-92EC-2050EBC96D81}" presName="rect2" presStyleLbl="trBgShp" presStyleIdx="0" presStyleCnt="1">
        <dgm:presLayoutVars>
          <dgm:bulletEnabled val="1"/>
        </dgm:presLayoutVars>
      </dgm:prSet>
      <dgm:spPr/>
      <dgm:t>
        <a:bodyPr/>
        <a:lstStyle/>
        <a:p>
          <a:endParaRPr lang="en-US"/>
        </a:p>
      </dgm:t>
    </dgm:pt>
  </dgm:ptLst>
  <dgm:cxnLst>
    <dgm:cxn modelId="{2A678D74-5D28-4772-9694-380BDCB05326}" srcId="{B3E39A80-D6B7-4E26-B22E-327D37299CB1}" destId="{F4DCAFF9-3CD8-4192-92EC-2050EBC96D81}" srcOrd="0" destOrd="0" parTransId="{896C2910-71E4-4E18-81DA-428510306E45}" sibTransId="{5670A9B4-EF79-4194-B2F8-D0D0B5D9F166}"/>
    <dgm:cxn modelId="{21A3D184-6844-45AA-8A54-EB27C40EC81E}" type="presOf" srcId="{B3E39A80-D6B7-4E26-B22E-327D37299CB1}" destId="{BDA71D6A-C3D1-411E-9EAC-6386FFEE52C2}" srcOrd="0" destOrd="0" presId="urn:microsoft.com/office/officeart/2008/layout/BendingPictureSemiTransparentText"/>
    <dgm:cxn modelId="{45120A3F-0AB9-4C76-B4FF-053E91156CCF}" type="presOf" srcId="{F4DCAFF9-3CD8-4192-92EC-2050EBC96D81}" destId="{7AC81859-B11C-4EE9-8379-B9AF70890D88}" srcOrd="0" destOrd="0" presId="urn:microsoft.com/office/officeart/2008/layout/BendingPictureSemiTransparentText"/>
    <dgm:cxn modelId="{DC861471-F180-4A53-B3E5-D8E3482A3853}" type="presParOf" srcId="{BDA71D6A-C3D1-411E-9EAC-6386FFEE52C2}" destId="{0B2273E3-B9E3-4A02-93CF-275511BE0699}" srcOrd="0" destOrd="0" presId="urn:microsoft.com/office/officeart/2008/layout/BendingPictureSemiTransparentText"/>
    <dgm:cxn modelId="{5374582C-AE44-473A-B3E5-058FD87BCC04}" type="presParOf" srcId="{0B2273E3-B9E3-4A02-93CF-275511BE0699}" destId="{367DAC4B-08E7-4BA7-A970-D0115453FB5A}" srcOrd="0" destOrd="0" presId="urn:microsoft.com/office/officeart/2008/layout/BendingPictureSemiTransparentText"/>
    <dgm:cxn modelId="{4763BA42-904C-47F0-AD7C-AA13AAFDFBAF}" type="presParOf" srcId="{0B2273E3-B9E3-4A02-93CF-275511BE0699}" destId="{7AC81859-B11C-4EE9-8379-B9AF70890D88}" srcOrd="1" destOrd="0" presId="urn:microsoft.com/office/officeart/2008/layout/BendingPictureSemiTransparentText"/>
  </dgm:cxnLst>
  <dgm:bg>
    <a:effectLst>
      <a:outerShdw blurRad="50800" dist="38100" dir="5400000" algn="t" rotWithShape="0">
        <a:prstClr val="black">
          <a:alpha val="40000"/>
        </a:prstClr>
      </a:outerShdw>
    </a:effectLst>
  </dgm:bg>
  <dgm:whole/>
  <dgm:extLst>
    <a:ext uri="http://schemas.microsoft.com/office/drawing/2008/diagram">
      <dsp:dataModelExt xmlns:dsp="http://schemas.microsoft.com/office/drawing/2008/diagram" relId="rId2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8/layout/BendingPictureSemiTransparentText">
  <dgm:title val=""/>
  <dgm:desc val=""/>
  <dgm:catLst>
    <dgm:cat type="picture" pri="7000"/>
    <dgm:cat type="pictureconvert" pri="7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h" fact="1.19"/>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1667"/>
        </dgm:alg>
        <dgm:shape xmlns:r="http://schemas.openxmlformats.org/officeDocument/2006/relationships" r:blip="">
          <dgm:adjLst/>
        </dgm:shape>
        <dgm:constrLst>
          <dgm:constr type="l" for="ch" forName="rect1" refType="w" fact="0"/>
          <dgm:constr type="t" for="ch" forName="rect1" refType="h" fact="0"/>
          <dgm:constr type="w" for="ch" forName="rect1" refType="w"/>
          <dgm:constr type="h" for="ch" forName="rect1" refType="h"/>
          <dgm:constr type="l" for="ch" forName="rect2" refType="w" fact="0"/>
          <dgm:constr type="t" for="ch" forName="rect2" refType="h" fact="0.7"/>
          <dgm:constr type="w" for="ch" forName="rect2" refType="w"/>
          <dgm:constr type="h" for="ch" forName="rect2" refType="h" fact="0.24"/>
        </dgm:constrLst>
        <dgm:layoutNode name="rect1" styleLbl="bgShp">
          <dgm:alg type="sp"/>
          <dgm:shape xmlns:r="http://schemas.openxmlformats.org/officeDocument/2006/relationships" type="rect" r:blip="" blipPhldr="1">
            <dgm:adjLst/>
          </dgm:shape>
          <dgm:presOf/>
        </dgm:layoutNode>
        <dgm:layoutNode name="rect2" styleLbl="trBgShp">
          <dgm:varLst>
            <dgm:bulletEnabled val="1"/>
          </dgm:varLst>
          <dgm:alg type="tx">
            <dgm:param type="txAnchorVertCh" val="mid"/>
          </dgm:alg>
          <dgm:shape xmlns:r="http://schemas.openxmlformats.org/officeDocument/2006/relationships" type="rect" r:blip="">
            <dgm:adjLst/>
          </dgm:shape>
          <dgm:presOf axis="desOrSelf"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BendingPictureSemiTransparentText">
  <dgm:title val=""/>
  <dgm:desc val=""/>
  <dgm:catLst>
    <dgm:cat type="picture" pri="7000"/>
    <dgm:cat type="pictureconvert" pri="7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h" fact="1.19"/>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1667"/>
        </dgm:alg>
        <dgm:shape xmlns:r="http://schemas.openxmlformats.org/officeDocument/2006/relationships" r:blip="">
          <dgm:adjLst/>
        </dgm:shape>
        <dgm:constrLst>
          <dgm:constr type="l" for="ch" forName="rect1" refType="w" fact="0"/>
          <dgm:constr type="t" for="ch" forName="rect1" refType="h" fact="0"/>
          <dgm:constr type="w" for="ch" forName="rect1" refType="w"/>
          <dgm:constr type="h" for="ch" forName="rect1" refType="h"/>
          <dgm:constr type="l" for="ch" forName="rect2" refType="w" fact="0"/>
          <dgm:constr type="t" for="ch" forName="rect2" refType="h" fact="0.7"/>
          <dgm:constr type="w" for="ch" forName="rect2" refType="w"/>
          <dgm:constr type="h" for="ch" forName="rect2" refType="h" fact="0.24"/>
        </dgm:constrLst>
        <dgm:layoutNode name="rect1" styleLbl="bgShp">
          <dgm:alg type="sp"/>
          <dgm:shape xmlns:r="http://schemas.openxmlformats.org/officeDocument/2006/relationships" type="rect" r:blip="" blipPhldr="1">
            <dgm:adjLst/>
          </dgm:shape>
          <dgm:presOf/>
        </dgm:layoutNode>
        <dgm:layoutNode name="rect2" styleLbl="trBgShp">
          <dgm:varLst>
            <dgm:bulletEnabled val="1"/>
          </dgm:varLst>
          <dgm:alg type="tx">
            <dgm:param type="txAnchorVertCh" val="mid"/>
          </dgm:alg>
          <dgm:shape xmlns:r="http://schemas.openxmlformats.org/officeDocument/2006/relationships" type="rect" r:blip="">
            <dgm:adjLst/>
          </dgm:shape>
          <dgm:presOf axis="desOrSelf"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BendingPictureSemiTransparentText">
  <dgm:title val=""/>
  <dgm:desc val=""/>
  <dgm:catLst>
    <dgm:cat type="picture" pri="7000"/>
    <dgm:cat type="pictureconvert" pri="7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h" fact="1.19"/>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1667"/>
        </dgm:alg>
        <dgm:shape xmlns:r="http://schemas.openxmlformats.org/officeDocument/2006/relationships" r:blip="">
          <dgm:adjLst/>
        </dgm:shape>
        <dgm:constrLst>
          <dgm:constr type="l" for="ch" forName="rect1" refType="w" fact="0"/>
          <dgm:constr type="t" for="ch" forName="rect1" refType="h" fact="0"/>
          <dgm:constr type="w" for="ch" forName="rect1" refType="w"/>
          <dgm:constr type="h" for="ch" forName="rect1" refType="h"/>
          <dgm:constr type="l" for="ch" forName="rect2" refType="w" fact="0"/>
          <dgm:constr type="t" for="ch" forName="rect2" refType="h" fact="0.7"/>
          <dgm:constr type="w" for="ch" forName="rect2" refType="w"/>
          <dgm:constr type="h" for="ch" forName="rect2" refType="h" fact="0.24"/>
        </dgm:constrLst>
        <dgm:layoutNode name="rect1" styleLbl="bgShp">
          <dgm:alg type="sp"/>
          <dgm:shape xmlns:r="http://schemas.openxmlformats.org/officeDocument/2006/relationships" type="rect" r:blip="" blipPhldr="1">
            <dgm:adjLst/>
          </dgm:shape>
          <dgm:presOf/>
        </dgm:layoutNode>
        <dgm:layoutNode name="rect2" styleLbl="trBgShp">
          <dgm:varLst>
            <dgm:bulletEnabled val="1"/>
          </dgm:varLst>
          <dgm:alg type="tx">
            <dgm:param type="txAnchorVertCh" val="mid"/>
          </dgm:alg>
          <dgm:shape xmlns:r="http://schemas.openxmlformats.org/officeDocument/2006/relationships" type="rect" r:blip="">
            <dgm:adjLst/>
          </dgm:shape>
          <dgm:presOf axis="desOrSelf"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BendingPictureSemiTransparentText">
  <dgm:title val=""/>
  <dgm:desc val=""/>
  <dgm:catLst>
    <dgm:cat type="picture" pri="7000"/>
    <dgm:cat type="pictureconvert" pri="7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h" fact="1.19"/>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1667"/>
        </dgm:alg>
        <dgm:shape xmlns:r="http://schemas.openxmlformats.org/officeDocument/2006/relationships" r:blip="">
          <dgm:adjLst/>
        </dgm:shape>
        <dgm:constrLst>
          <dgm:constr type="l" for="ch" forName="rect1" refType="w" fact="0"/>
          <dgm:constr type="t" for="ch" forName="rect1" refType="h" fact="0"/>
          <dgm:constr type="w" for="ch" forName="rect1" refType="w"/>
          <dgm:constr type="h" for="ch" forName="rect1" refType="h"/>
          <dgm:constr type="l" for="ch" forName="rect2" refType="w" fact="0"/>
          <dgm:constr type="t" for="ch" forName="rect2" refType="h" fact="0.7"/>
          <dgm:constr type="w" for="ch" forName="rect2" refType="w"/>
          <dgm:constr type="h" for="ch" forName="rect2" refType="h" fact="0.24"/>
        </dgm:constrLst>
        <dgm:layoutNode name="rect1" styleLbl="bgShp">
          <dgm:alg type="sp"/>
          <dgm:shape xmlns:r="http://schemas.openxmlformats.org/officeDocument/2006/relationships" type="rect" r:blip="" blipPhldr="1">
            <dgm:adjLst/>
          </dgm:shape>
          <dgm:presOf/>
        </dgm:layoutNode>
        <dgm:layoutNode name="rect2" styleLbl="trBgShp">
          <dgm:varLst>
            <dgm:bulletEnabled val="1"/>
          </dgm:varLst>
          <dgm:alg type="tx">
            <dgm:param type="txAnchorVertCh" val="mid"/>
          </dgm:alg>
          <dgm:shape xmlns:r="http://schemas.openxmlformats.org/officeDocument/2006/relationships" type="rect" r:blip="">
            <dgm:adjLst/>
          </dgm:shape>
          <dgm:presOf axis="desOrSelf"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353A075-29DF-4CAE-8BA7-CDA0ED456C88}" type="datetimeFigureOut">
              <a:rPr lang="zh-CN" altLang="en-US" smtClean="0"/>
              <a:t>2018/11/30</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E3924EE-29F1-4E68-A53A-86CBCBDF827A}" type="slidenum">
              <a:rPr lang="zh-CN" altLang="en-US" smtClean="0"/>
              <a:t>‹#›</a:t>
            </a:fld>
            <a:endParaRPr lang="zh-CN" altLang="en-US"/>
          </a:p>
        </p:txBody>
      </p:sp>
    </p:spTree>
    <p:extLst>
      <p:ext uri="{BB962C8B-B14F-4D97-AF65-F5344CB8AC3E}">
        <p14:creationId xmlns:p14="http://schemas.microsoft.com/office/powerpoint/2010/main" val="22138443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A2B73EA-EE91-4E33-A9C1-8BF5DD7139A2}" type="datetimeFigureOut">
              <a:rPr lang="zh-CN" altLang="en-US" smtClean="0"/>
              <a:t>2018/11/30</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392B679-AE23-4750-8FB0-6513430B8953}" type="slidenum">
              <a:rPr lang="zh-CN" altLang="en-US" smtClean="0"/>
              <a:t>‹#›</a:t>
            </a:fld>
            <a:endParaRPr lang="zh-CN" altLang="en-US"/>
          </a:p>
        </p:txBody>
      </p:sp>
    </p:spTree>
    <p:extLst>
      <p:ext uri="{BB962C8B-B14F-4D97-AF65-F5344CB8AC3E}">
        <p14:creationId xmlns:p14="http://schemas.microsoft.com/office/powerpoint/2010/main" val="129930128"/>
      </p:ext>
    </p:extLst>
  </p:cSld>
  <p:clrMap bg1="lt1" tx1="dk1" bg2="lt2" tx2="dk2" accent1="accent1" accent2="accent2" accent3="accent3" accent4="accent4" accent5="accent5" accent6="accent6" hlink="hlink" folHlink="folHlink"/>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1</a:t>
            </a:fld>
            <a:endParaRPr lang="zh-CN" altLang="en-US"/>
          </a:p>
        </p:txBody>
      </p:sp>
    </p:spTree>
    <p:extLst>
      <p:ext uri="{BB962C8B-B14F-4D97-AF65-F5344CB8AC3E}">
        <p14:creationId xmlns:p14="http://schemas.microsoft.com/office/powerpoint/2010/main" val="40261972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2</a:t>
            </a:fld>
            <a:endParaRPr lang="zh-CN" altLang="en-US"/>
          </a:p>
        </p:txBody>
      </p:sp>
    </p:spTree>
    <p:extLst>
      <p:ext uri="{BB962C8B-B14F-4D97-AF65-F5344CB8AC3E}">
        <p14:creationId xmlns:p14="http://schemas.microsoft.com/office/powerpoint/2010/main" val="39808049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3</a:t>
            </a:fld>
            <a:endParaRPr lang="zh-CN" altLang="en-US"/>
          </a:p>
        </p:txBody>
      </p:sp>
    </p:spTree>
    <p:extLst>
      <p:ext uri="{BB962C8B-B14F-4D97-AF65-F5344CB8AC3E}">
        <p14:creationId xmlns:p14="http://schemas.microsoft.com/office/powerpoint/2010/main" val="37247000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4</a:t>
            </a:fld>
            <a:endParaRPr lang="zh-CN" altLang="en-US"/>
          </a:p>
        </p:txBody>
      </p:sp>
    </p:spTree>
    <p:extLst>
      <p:ext uri="{BB962C8B-B14F-4D97-AF65-F5344CB8AC3E}">
        <p14:creationId xmlns:p14="http://schemas.microsoft.com/office/powerpoint/2010/main" val="37247000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5</a:t>
            </a:fld>
            <a:endParaRPr lang="zh-CN" altLang="en-US"/>
          </a:p>
        </p:txBody>
      </p:sp>
    </p:spTree>
    <p:extLst>
      <p:ext uri="{BB962C8B-B14F-4D97-AF65-F5344CB8AC3E}">
        <p14:creationId xmlns:p14="http://schemas.microsoft.com/office/powerpoint/2010/main" val="24563558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6</a:t>
            </a:fld>
            <a:endParaRPr lang="zh-CN" altLang="en-US"/>
          </a:p>
        </p:txBody>
      </p:sp>
    </p:spTree>
    <p:extLst>
      <p:ext uri="{BB962C8B-B14F-4D97-AF65-F5344CB8AC3E}">
        <p14:creationId xmlns:p14="http://schemas.microsoft.com/office/powerpoint/2010/main" val="8503367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7</a:t>
            </a:fld>
            <a:endParaRPr lang="zh-CN" altLang="en-US"/>
          </a:p>
        </p:txBody>
      </p:sp>
    </p:spTree>
    <p:extLst>
      <p:ext uri="{BB962C8B-B14F-4D97-AF65-F5344CB8AC3E}">
        <p14:creationId xmlns:p14="http://schemas.microsoft.com/office/powerpoint/2010/main" val="31383274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8</a:t>
            </a:fld>
            <a:endParaRPr lang="zh-CN" altLang="en-US"/>
          </a:p>
        </p:txBody>
      </p:sp>
    </p:spTree>
    <p:extLst>
      <p:ext uri="{BB962C8B-B14F-4D97-AF65-F5344CB8AC3E}">
        <p14:creationId xmlns:p14="http://schemas.microsoft.com/office/powerpoint/2010/main" val="10531181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9</a:t>
            </a:fld>
            <a:endParaRPr lang="zh-CN" altLang="en-US"/>
          </a:p>
        </p:txBody>
      </p:sp>
    </p:spTree>
    <p:extLst>
      <p:ext uri="{BB962C8B-B14F-4D97-AF65-F5344CB8AC3E}">
        <p14:creationId xmlns:p14="http://schemas.microsoft.com/office/powerpoint/2010/main" val="14053699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10</a:t>
            </a:fld>
            <a:endParaRPr lang="zh-CN" altLang="en-US"/>
          </a:p>
        </p:txBody>
      </p:sp>
    </p:spTree>
    <p:extLst>
      <p:ext uri="{BB962C8B-B14F-4D97-AF65-F5344CB8AC3E}">
        <p14:creationId xmlns:p14="http://schemas.microsoft.com/office/powerpoint/2010/main" val="26888578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11</a:t>
            </a:fld>
            <a:endParaRPr lang="zh-CN" altLang="en-US"/>
          </a:p>
        </p:txBody>
      </p:sp>
    </p:spTree>
    <p:extLst>
      <p:ext uri="{BB962C8B-B14F-4D97-AF65-F5344CB8AC3E}">
        <p14:creationId xmlns:p14="http://schemas.microsoft.com/office/powerpoint/2010/main" val="37247000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12</a:t>
            </a:fld>
            <a:endParaRPr lang="zh-CN" altLang="en-US"/>
          </a:p>
        </p:txBody>
      </p:sp>
    </p:spTree>
    <p:extLst>
      <p:ext uri="{BB962C8B-B14F-4D97-AF65-F5344CB8AC3E}">
        <p14:creationId xmlns:p14="http://schemas.microsoft.com/office/powerpoint/2010/main" val="21694239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13</a:t>
            </a:fld>
            <a:endParaRPr lang="zh-CN" altLang="en-US"/>
          </a:p>
        </p:txBody>
      </p:sp>
    </p:spTree>
    <p:extLst>
      <p:ext uri="{BB962C8B-B14F-4D97-AF65-F5344CB8AC3E}">
        <p14:creationId xmlns:p14="http://schemas.microsoft.com/office/powerpoint/2010/main" val="3395476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14</a:t>
            </a:fld>
            <a:endParaRPr lang="zh-CN" altLang="en-US"/>
          </a:p>
        </p:txBody>
      </p:sp>
    </p:spTree>
    <p:extLst>
      <p:ext uri="{BB962C8B-B14F-4D97-AF65-F5344CB8AC3E}">
        <p14:creationId xmlns:p14="http://schemas.microsoft.com/office/powerpoint/2010/main" val="2812789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15</a:t>
            </a:fld>
            <a:endParaRPr lang="zh-CN" altLang="en-US"/>
          </a:p>
        </p:txBody>
      </p:sp>
    </p:spTree>
    <p:extLst>
      <p:ext uri="{BB962C8B-B14F-4D97-AF65-F5344CB8AC3E}">
        <p14:creationId xmlns:p14="http://schemas.microsoft.com/office/powerpoint/2010/main" val="12595170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16</a:t>
            </a:fld>
            <a:endParaRPr lang="zh-CN" altLang="en-US"/>
          </a:p>
        </p:txBody>
      </p:sp>
    </p:spTree>
    <p:extLst>
      <p:ext uri="{BB962C8B-B14F-4D97-AF65-F5344CB8AC3E}">
        <p14:creationId xmlns:p14="http://schemas.microsoft.com/office/powerpoint/2010/main" val="8605131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17</a:t>
            </a:fld>
            <a:endParaRPr lang="zh-CN" altLang="en-US"/>
          </a:p>
        </p:txBody>
      </p:sp>
    </p:spTree>
    <p:extLst>
      <p:ext uri="{BB962C8B-B14F-4D97-AF65-F5344CB8AC3E}">
        <p14:creationId xmlns:p14="http://schemas.microsoft.com/office/powerpoint/2010/main" val="37247000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18</a:t>
            </a:fld>
            <a:endParaRPr lang="zh-CN" altLang="en-US"/>
          </a:p>
        </p:txBody>
      </p:sp>
    </p:spTree>
    <p:extLst>
      <p:ext uri="{BB962C8B-B14F-4D97-AF65-F5344CB8AC3E}">
        <p14:creationId xmlns:p14="http://schemas.microsoft.com/office/powerpoint/2010/main" val="6731708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19</a:t>
            </a:fld>
            <a:endParaRPr lang="zh-CN" altLang="en-US"/>
          </a:p>
        </p:txBody>
      </p:sp>
    </p:spTree>
    <p:extLst>
      <p:ext uri="{BB962C8B-B14F-4D97-AF65-F5344CB8AC3E}">
        <p14:creationId xmlns:p14="http://schemas.microsoft.com/office/powerpoint/2010/main" val="33273122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20</a:t>
            </a:fld>
            <a:endParaRPr lang="zh-CN" altLang="en-US"/>
          </a:p>
        </p:txBody>
      </p:sp>
    </p:spTree>
    <p:extLst>
      <p:ext uri="{BB962C8B-B14F-4D97-AF65-F5344CB8AC3E}">
        <p14:creationId xmlns:p14="http://schemas.microsoft.com/office/powerpoint/2010/main" val="15699664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21</a:t>
            </a:fld>
            <a:endParaRPr lang="zh-CN" altLang="en-US"/>
          </a:p>
        </p:txBody>
      </p:sp>
    </p:spTree>
    <p:extLst>
      <p:ext uri="{BB962C8B-B14F-4D97-AF65-F5344CB8AC3E}">
        <p14:creationId xmlns:p14="http://schemas.microsoft.com/office/powerpoint/2010/main" val="23747986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22</a:t>
            </a:fld>
            <a:endParaRPr lang="zh-CN" altLang="en-US"/>
          </a:p>
        </p:txBody>
      </p:sp>
    </p:spTree>
    <p:extLst>
      <p:ext uri="{BB962C8B-B14F-4D97-AF65-F5344CB8AC3E}">
        <p14:creationId xmlns:p14="http://schemas.microsoft.com/office/powerpoint/2010/main" val="188874186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23</a:t>
            </a:fld>
            <a:endParaRPr lang="zh-CN" altLang="en-US"/>
          </a:p>
        </p:txBody>
      </p:sp>
    </p:spTree>
    <p:extLst>
      <p:ext uri="{BB962C8B-B14F-4D97-AF65-F5344CB8AC3E}">
        <p14:creationId xmlns:p14="http://schemas.microsoft.com/office/powerpoint/2010/main" val="2183390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24</a:t>
            </a:fld>
            <a:endParaRPr lang="zh-CN" altLang="en-US"/>
          </a:p>
        </p:txBody>
      </p:sp>
    </p:spTree>
    <p:extLst>
      <p:ext uri="{BB962C8B-B14F-4D97-AF65-F5344CB8AC3E}">
        <p14:creationId xmlns:p14="http://schemas.microsoft.com/office/powerpoint/2010/main" val="24360719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25</a:t>
            </a:fld>
            <a:endParaRPr lang="zh-CN" altLang="en-US"/>
          </a:p>
        </p:txBody>
      </p:sp>
    </p:spTree>
    <p:extLst>
      <p:ext uri="{BB962C8B-B14F-4D97-AF65-F5344CB8AC3E}">
        <p14:creationId xmlns:p14="http://schemas.microsoft.com/office/powerpoint/2010/main" val="372470009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26</a:t>
            </a:fld>
            <a:endParaRPr lang="zh-CN" altLang="en-US"/>
          </a:p>
        </p:txBody>
      </p:sp>
    </p:spTree>
    <p:extLst>
      <p:ext uri="{BB962C8B-B14F-4D97-AF65-F5344CB8AC3E}">
        <p14:creationId xmlns:p14="http://schemas.microsoft.com/office/powerpoint/2010/main" val="133398480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27</a:t>
            </a:fld>
            <a:endParaRPr lang="zh-CN" altLang="en-US"/>
          </a:p>
        </p:txBody>
      </p:sp>
    </p:spTree>
    <p:extLst>
      <p:ext uri="{BB962C8B-B14F-4D97-AF65-F5344CB8AC3E}">
        <p14:creationId xmlns:p14="http://schemas.microsoft.com/office/powerpoint/2010/main" val="219948417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28</a:t>
            </a:fld>
            <a:endParaRPr lang="zh-CN" altLang="en-US"/>
          </a:p>
        </p:txBody>
      </p:sp>
    </p:spTree>
    <p:extLst>
      <p:ext uri="{BB962C8B-B14F-4D97-AF65-F5344CB8AC3E}">
        <p14:creationId xmlns:p14="http://schemas.microsoft.com/office/powerpoint/2010/main" val="99877954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29</a:t>
            </a:fld>
            <a:endParaRPr lang="zh-CN" altLang="en-US"/>
          </a:p>
        </p:txBody>
      </p:sp>
    </p:spTree>
    <p:extLst>
      <p:ext uri="{BB962C8B-B14F-4D97-AF65-F5344CB8AC3E}">
        <p14:creationId xmlns:p14="http://schemas.microsoft.com/office/powerpoint/2010/main" val="393279690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30</a:t>
            </a:fld>
            <a:endParaRPr lang="zh-CN" altLang="en-US"/>
          </a:p>
        </p:txBody>
      </p:sp>
    </p:spTree>
    <p:extLst>
      <p:ext uri="{BB962C8B-B14F-4D97-AF65-F5344CB8AC3E}">
        <p14:creationId xmlns:p14="http://schemas.microsoft.com/office/powerpoint/2010/main" val="8628151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31</a:t>
            </a:fld>
            <a:endParaRPr lang="zh-CN" altLang="en-US"/>
          </a:p>
        </p:txBody>
      </p:sp>
    </p:spTree>
    <p:extLst>
      <p:ext uri="{BB962C8B-B14F-4D97-AF65-F5344CB8AC3E}">
        <p14:creationId xmlns:p14="http://schemas.microsoft.com/office/powerpoint/2010/main" val="372470009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32</a:t>
            </a:fld>
            <a:endParaRPr lang="zh-CN" altLang="en-US"/>
          </a:p>
        </p:txBody>
      </p:sp>
    </p:spTree>
    <p:extLst>
      <p:ext uri="{BB962C8B-B14F-4D97-AF65-F5344CB8AC3E}">
        <p14:creationId xmlns:p14="http://schemas.microsoft.com/office/powerpoint/2010/main" val="215209796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33</a:t>
            </a:fld>
            <a:endParaRPr lang="zh-CN" altLang="en-US"/>
          </a:p>
        </p:txBody>
      </p:sp>
    </p:spTree>
    <p:extLst>
      <p:ext uri="{BB962C8B-B14F-4D97-AF65-F5344CB8AC3E}">
        <p14:creationId xmlns:p14="http://schemas.microsoft.com/office/powerpoint/2010/main" val="262445876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34</a:t>
            </a:fld>
            <a:endParaRPr lang="zh-CN" altLang="en-US"/>
          </a:p>
        </p:txBody>
      </p:sp>
    </p:spTree>
    <p:extLst>
      <p:ext uri="{BB962C8B-B14F-4D97-AF65-F5344CB8AC3E}">
        <p14:creationId xmlns:p14="http://schemas.microsoft.com/office/powerpoint/2010/main" val="117380525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35</a:t>
            </a:fld>
            <a:endParaRPr lang="zh-CN" altLang="en-US"/>
          </a:p>
        </p:txBody>
      </p:sp>
    </p:spTree>
    <p:extLst>
      <p:ext uri="{BB962C8B-B14F-4D97-AF65-F5344CB8AC3E}">
        <p14:creationId xmlns:p14="http://schemas.microsoft.com/office/powerpoint/2010/main" val="259564247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36</a:t>
            </a:fld>
            <a:endParaRPr lang="zh-CN" altLang="en-US"/>
          </a:p>
        </p:txBody>
      </p:sp>
    </p:spTree>
    <p:extLst>
      <p:ext uri="{BB962C8B-B14F-4D97-AF65-F5344CB8AC3E}">
        <p14:creationId xmlns:p14="http://schemas.microsoft.com/office/powerpoint/2010/main" val="391191275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37</a:t>
            </a:fld>
            <a:endParaRPr lang="zh-CN" altLang="en-US"/>
          </a:p>
        </p:txBody>
      </p:sp>
    </p:spTree>
    <p:extLst>
      <p:ext uri="{BB962C8B-B14F-4D97-AF65-F5344CB8AC3E}">
        <p14:creationId xmlns:p14="http://schemas.microsoft.com/office/powerpoint/2010/main" val="24101957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6"/>
            <a:ext cx="103632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t>2018/11/30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9" name="矩形 8"/>
          <p:cNvSpPr/>
          <p:nvPr userDrawn="1"/>
        </p:nvSpPr>
        <p:spPr>
          <a:xfrm>
            <a:off x="2" y="0"/>
            <a:ext cx="12191999" cy="836712"/>
          </a:xfrm>
          <a:prstGeom prst="rect">
            <a:avLst/>
          </a:prstGeom>
          <a:blipFill dpi="0" rotWithShape="1">
            <a:blip r:embed="rId2" cstate="print">
              <a:extLst>
                <a:ext uri="{28A0092B-C50C-407E-A947-70E740481C1C}">
                  <a14:useLocalDpi xmlns:a14="http://schemas.microsoft.com/office/drawing/2010/main" val="0"/>
                </a:ext>
              </a:extLst>
            </a:blip>
            <a:srcRect/>
            <a:stretch>
              <a:fillRect l="59450" t="-63515" r="-214" b="-8127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8" name="矩形 17"/>
          <p:cNvSpPr/>
          <p:nvPr userDrawn="1"/>
        </p:nvSpPr>
        <p:spPr>
          <a:xfrm>
            <a:off x="0" y="0"/>
            <a:ext cx="8663608" cy="8367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9" name="矩形 18"/>
          <p:cNvSpPr/>
          <p:nvPr userDrawn="1"/>
        </p:nvSpPr>
        <p:spPr>
          <a:xfrm>
            <a:off x="0" y="0"/>
            <a:ext cx="7752184" cy="8367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0" name="标题 1"/>
          <p:cNvSpPr>
            <a:spLocks noGrp="1"/>
          </p:cNvSpPr>
          <p:nvPr>
            <p:ph type="title"/>
          </p:nvPr>
        </p:nvSpPr>
        <p:spPr>
          <a:xfrm>
            <a:off x="1104206" y="307256"/>
            <a:ext cx="4991794" cy="390527"/>
          </a:xfrm>
        </p:spPr>
        <p:txBody>
          <a:bodyPr>
            <a:noAutofit/>
          </a:bodyPr>
          <a:lstStyle>
            <a:lvl1pPr algn="l">
              <a:defRPr sz="3000">
                <a:solidFill>
                  <a:schemeClr val="bg1"/>
                </a:solidFill>
                <a:latin typeface="微软雅黑" panose="020B0503020204020204" pitchFamily="34" charset="-122"/>
                <a:ea typeface="微软雅黑" panose="020B0503020204020204" pitchFamily="34" charset="-122"/>
              </a:defRPr>
            </a:lvl1pPr>
          </a:lstStyle>
          <a:p>
            <a:r>
              <a:rPr lang="zh-CN" altLang="en-US" dirty="0" smtClean="0"/>
              <a:t>单击此处编辑母版标题样式</a:t>
            </a:r>
            <a:endParaRPr lang="zh-CN" altLang="en-US" dirty="0"/>
          </a:p>
        </p:txBody>
      </p:sp>
      <p:sp>
        <p:nvSpPr>
          <p:cNvPr id="15" name="矩形 14"/>
          <p:cNvSpPr/>
          <p:nvPr userDrawn="1"/>
        </p:nvSpPr>
        <p:spPr>
          <a:xfrm>
            <a:off x="0" y="6772275"/>
            <a:ext cx="12192000" cy="85725"/>
          </a:xfrm>
          <a:prstGeom prst="rect">
            <a:avLst/>
          </a:prstGeom>
          <a:gradFill flip="none" rotWithShape="1">
            <a:gsLst>
              <a:gs pos="0">
                <a:schemeClr val="accent1"/>
              </a:gs>
              <a:gs pos="100000">
                <a:schemeClr val="tx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userDrawn="1"/>
        </p:nvSpPr>
        <p:spPr>
          <a:xfrm>
            <a:off x="8663608" y="0"/>
            <a:ext cx="330200" cy="836712"/>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1" name="矩形 20"/>
          <p:cNvSpPr/>
          <p:nvPr userDrawn="1"/>
        </p:nvSpPr>
        <p:spPr>
          <a:xfrm>
            <a:off x="9270157" y="0"/>
            <a:ext cx="198909" cy="836712"/>
          </a:xfrm>
          <a:prstGeom prst="rect">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3" name="矩形 22"/>
          <p:cNvSpPr/>
          <p:nvPr userDrawn="1"/>
        </p:nvSpPr>
        <p:spPr>
          <a:xfrm>
            <a:off x="7167216" y="0"/>
            <a:ext cx="71784" cy="8367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 name="圆角矩形 2"/>
          <p:cNvSpPr/>
          <p:nvPr userDrawn="1"/>
        </p:nvSpPr>
        <p:spPr>
          <a:xfrm rot="2700000">
            <a:off x="494624" y="307255"/>
            <a:ext cx="390527" cy="390527"/>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圆角矩形 23"/>
          <p:cNvSpPr/>
          <p:nvPr userDrawn="1"/>
        </p:nvSpPr>
        <p:spPr>
          <a:xfrm rot="2700000">
            <a:off x="329523" y="307255"/>
            <a:ext cx="390527" cy="390527"/>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98311488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045121283"/>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1"/>
            <a:ext cx="10363200" cy="1362075"/>
          </a:xfrm>
        </p:spPr>
        <p:txBody>
          <a:bodyPr anchor="t"/>
          <a:lstStyle>
            <a:lvl1pPr algn="l">
              <a:defRPr sz="5333"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084" y="2906713"/>
            <a:ext cx="10363200" cy="1500187"/>
          </a:xfrm>
        </p:spPr>
        <p:txBody>
          <a:bodyPr anchor="b"/>
          <a:lstStyle>
            <a:lvl1pPr marL="0" indent="0">
              <a:buNone/>
              <a:defRPr sz="2667">
                <a:solidFill>
                  <a:schemeClr val="tx1">
                    <a:tint val="75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2018/11/30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97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t>2018/11/30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917"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6917"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3369" y="1535113"/>
            <a:ext cx="5389033"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zh-CN" altLang="en-US" smtClean="0"/>
              <a:t>单击此处编辑母版文本样式</a:t>
            </a:r>
          </a:p>
        </p:txBody>
      </p:sp>
      <p:sp>
        <p:nvSpPr>
          <p:cNvPr id="6" name="内容占位符 5"/>
          <p:cNvSpPr>
            <a:spLocks noGrp="1"/>
          </p:cNvSpPr>
          <p:nvPr>
            <p:ph sz="quarter" idx="4"/>
          </p:nvPr>
        </p:nvSpPr>
        <p:spPr>
          <a:xfrm>
            <a:off x="6193369" y="2174875"/>
            <a:ext cx="5389033"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t>2018/11/30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t>2018/11/30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2018/11/30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2" y="273049"/>
            <a:ext cx="4011084" cy="1162051"/>
          </a:xfrm>
        </p:spPr>
        <p:txBody>
          <a:bodyPr anchor="b"/>
          <a:lstStyle>
            <a:lvl1pPr algn="l">
              <a:defRPr sz="2667"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6733" y="273052"/>
            <a:ext cx="6815667"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2" y="1435102"/>
            <a:ext cx="4011084" cy="46910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2018/11/30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800600"/>
            <a:ext cx="7315200" cy="566739"/>
          </a:xfrm>
        </p:spPr>
        <p:txBody>
          <a:bodyPr anchor="b"/>
          <a:lstStyle>
            <a:lvl1pPr algn="l">
              <a:defRPr sz="2667"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717" y="612775"/>
            <a:ext cx="7315200" cy="41148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zh-CN" altLang="en-US"/>
          </a:p>
        </p:txBody>
      </p:sp>
      <p:sp>
        <p:nvSpPr>
          <p:cNvPr id="4" name="文本占位符 3"/>
          <p:cNvSpPr>
            <a:spLocks noGrp="1"/>
          </p:cNvSpPr>
          <p:nvPr>
            <p:ph type="body" sz="half" idx="2"/>
          </p:nvPr>
        </p:nvSpPr>
        <p:spPr>
          <a:xfrm>
            <a:off x="2389717" y="5367338"/>
            <a:ext cx="7315200" cy="8048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2018/11/30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t>2018/11/30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9"/>
            <a:ext cx="27432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39"/>
            <a:ext cx="80264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t>2018/11/30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530820CF-B880-4189-942D-D702A7CBA730}" type="datetimeFigureOut">
              <a:rPr lang="zh-CN" altLang="en-US" smtClean="0"/>
              <a:t>2018/11/30</a:t>
            </a:fld>
            <a:endParaRPr lang="zh-CN" altLang="en-US"/>
          </a:p>
        </p:txBody>
      </p:sp>
      <p:sp>
        <p:nvSpPr>
          <p:cNvPr id="5" name="页脚占位符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0C913308-F349-4B6D-A68A-DD1791B4A57B}"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1"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Lst>
  <p:timing>
    <p:tnLst>
      <p:par>
        <p:cTn id="1" dur="indefinite" restart="never" nodeType="tmRoot"/>
      </p:par>
    </p:tnLst>
  </p:timing>
  <p:txStyles>
    <p:titleStyle>
      <a:lvl1pPr algn="ctr" defTabSz="1219170"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267"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733"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tags" Target="../tags/tag9.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notesSlide" Target="../notesSlides/notesSlide15.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slideLayout" Target="../slideLayouts/slideLayout2.xml"/><Relationship Id="rId5" Type="http://schemas.openxmlformats.org/officeDocument/2006/relationships/tags" Target="../tags/tag6.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diagramData" Target="../diagrams/data2.xml"/><Relationship Id="rId13" Type="http://schemas.openxmlformats.org/officeDocument/2006/relationships/diagramData" Target="../diagrams/data3.xml"/><Relationship Id="rId18" Type="http://schemas.openxmlformats.org/officeDocument/2006/relationships/diagramData" Target="../diagrams/data4.xml"/><Relationship Id="rId3" Type="http://schemas.openxmlformats.org/officeDocument/2006/relationships/diagramData" Target="../diagrams/data1.xml"/><Relationship Id="rId21" Type="http://schemas.openxmlformats.org/officeDocument/2006/relationships/diagramColors" Target="../diagrams/colors4.xml"/><Relationship Id="rId7" Type="http://schemas.microsoft.com/office/2007/relationships/diagramDrawing" Target="../diagrams/drawing1.xml"/><Relationship Id="rId12" Type="http://schemas.microsoft.com/office/2007/relationships/diagramDrawing" Target="../diagrams/drawing2.xml"/><Relationship Id="rId17" Type="http://schemas.microsoft.com/office/2007/relationships/diagramDrawing" Target="../diagrams/drawing3.xml"/><Relationship Id="rId2" Type="http://schemas.openxmlformats.org/officeDocument/2006/relationships/notesSlide" Target="../notesSlides/notesSlide22.xml"/><Relationship Id="rId16" Type="http://schemas.openxmlformats.org/officeDocument/2006/relationships/diagramColors" Target="../diagrams/colors3.xml"/><Relationship Id="rId20" Type="http://schemas.openxmlformats.org/officeDocument/2006/relationships/diagramQuickStyle" Target="../diagrams/quickStyle4.xml"/><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5" Type="http://schemas.openxmlformats.org/officeDocument/2006/relationships/diagramQuickStyle" Target="../diagrams/quickStyle3.xml"/><Relationship Id="rId10" Type="http://schemas.openxmlformats.org/officeDocument/2006/relationships/diagramQuickStyle" Target="../diagrams/quickStyle2.xml"/><Relationship Id="rId19" Type="http://schemas.openxmlformats.org/officeDocument/2006/relationships/diagramLayout" Target="../diagrams/layout4.xml"/><Relationship Id="rId4" Type="http://schemas.openxmlformats.org/officeDocument/2006/relationships/diagramLayout" Target="../diagrams/layout1.xml"/><Relationship Id="rId9" Type="http://schemas.openxmlformats.org/officeDocument/2006/relationships/diagramLayout" Target="../diagrams/layout2.xml"/><Relationship Id="rId14" Type="http://schemas.openxmlformats.org/officeDocument/2006/relationships/diagramLayout" Target="../diagrams/layout3.xml"/><Relationship Id="rId22" Type="http://schemas.microsoft.com/office/2007/relationships/diagramDrawing" Target="../diagrams/drawing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2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4.png"/><Relationship Id="rId7" Type="http://schemas.openxmlformats.org/officeDocument/2006/relationships/image" Target="../media/image26.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25.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27.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30.jpg"/></Relationships>
</file>

<file path=ppt/slides/_rels/slide3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3"/>
          <p:cNvSpPr txBox="1">
            <a:spLocks noChangeArrowheads="1"/>
          </p:cNvSpPr>
          <p:nvPr/>
        </p:nvSpPr>
        <p:spPr>
          <a:xfrm>
            <a:off x="1822374" y="3987966"/>
            <a:ext cx="8547252" cy="1012770"/>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6000" b="1" dirty="0">
                <a:solidFill>
                  <a:schemeClr val="accent1"/>
                </a:solidFill>
                <a:latin typeface="微软雅黑" panose="020B0503020204020204" pitchFamily="34" charset="-122"/>
                <a:ea typeface="微软雅黑" panose="020B0503020204020204" pitchFamily="34" charset="-122"/>
              </a:rPr>
              <a:t>年终</a:t>
            </a:r>
            <a:r>
              <a:rPr lang="en-US" altLang="zh-CN" sz="6000" b="1" dirty="0">
                <a:solidFill>
                  <a:schemeClr val="accent1"/>
                </a:solidFill>
                <a:latin typeface="微软雅黑" panose="020B0503020204020204" pitchFamily="34" charset="-122"/>
                <a:ea typeface="微软雅黑" panose="020B0503020204020204" pitchFamily="34" charset="-122"/>
              </a:rPr>
              <a:t>it</a:t>
            </a:r>
            <a:r>
              <a:rPr lang="zh-CN" altLang="en-US" sz="6000" b="1" dirty="0">
                <a:solidFill>
                  <a:schemeClr val="accent1"/>
                </a:solidFill>
                <a:latin typeface="微软雅黑" panose="020B0503020204020204" pitchFamily="34" charset="-122"/>
                <a:ea typeface="微软雅黑" panose="020B0503020204020204" pitchFamily="34" charset="-122"/>
              </a:rPr>
              <a:t>工作总结</a:t>
            </a:r>
            <a:r>
              <a:rPr lang="en-US" altLang="zh-CN" sz="6000" b="1" dirty="0" err="1">
                <a:solidFill>
                  <a:schemeClr val="accent1"/>
                </a:solidFill>
                <a:latin typeface="微软雅黑" panose="020B0503020204020204" pitchFamily="34" charset="-122"/>
                <a:ea typeface="微软雅黑" panose="020B0503020204020204" pitchFamily="34" charset="-122"/>
              </a:rPr>
              <a:t>ppt</a:t>
            </a:r>
            <a:r>
              <a:rPr lang="zh-CN" altLang="en-US" sz="6000" b="1" dirty="0">
                <a:solidFill>
                  <a:schemeClr val="accent1"/>
                </a:solidFill>
                <a:latin typeface="微软雅黑" panose="020B0503020204020204" pitchFamily="34" charset="-122"/>
                <a:ea typeface="微软雅黑" panose="020B0503020204020204" pitchFamily="34" charset="-122"/>
              </a:rPr>
              <a:t>模板</a:t>
            </a:r>
            <a:endParaRPr lang="zh-CN" altLang="en-US" sz="6000" dirty="0">
              <a:solidFill>
                <a:schemeClr val="accent2"/>
              </a:solidFill>
              <a:latin typeface="微软雅黑" panose="020B0503020204020204" pitchFamily="34" charset="-122"/>
              <a:ea typeface="微软雅黑" panose="020B0503020204020204" pitchFamily="34" charset="-122"/>
            </a:endParaRPr>
          </a:p>
        </p:txBody>
      </p:sp>
      <p:sp>
        <p:nvSpPr>
          <p:cNvPr id="27" name="Rectangle 4"/>
          <p:cNvSpPr txBox="1">
            <a:spLocks noChangeArrowheads="1"/>
          </p:cNvSpPr>
          <p:nvPr/>
        </p:nvSpPr>
        <p:spPr>
          <a:xfrm>
            <a:off x="3532529" y="6188085"/>
            <a:ext cx="5126942" cy="430212"/>
          </a:xfrm>
          <a:prstGeom prst="rect">
            <a:avLst/>
          </a:prstGeom>
        </p:spPr>
        <p:txBody>
          <a:bodyPr vert="horz" lIns="121920" tIns="60960" rIns="121920" bIns="60960" rtlCol="0"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800" dirty="0" smtClean="0">
                <a:solidFill>
                  <a:schemeClr val="tx1">
                    <a:lumMod val="75000"/>
                    <a:lumOff val="25000"/>
                  </a:schemeClr>
                </a:solidFill>
                <a:latin typeface="微软雅黑" panose="020B0503020204020204" pitchFamily="34" charset="-122"/>
                <a:ea typeface="微软雅黑" panose="020B0503020204020204" pitchFamily="34" charset="-122"/>
              </a:rPr>
              <a:t>部门</a:t>
            </a:r>
            <a:r>
              <a:rPr lang="zh-CN" altLang="en-US" sz="1800" dirty="0">
                <a:solidFill>
                  <a:schemeClr val="tx1">
                    <a:lumMod val="75000"/>
                    <a:lumOff val="25000"/>
                  </a:schemeClr>
                </a:solidFill>
                <a:latin typeface="微软雅黑" panose="020B0503020204020204" pitchFamily="34" charset="-122"/>
                <a:ea typeface="微软雅黑" panose="020B0503020204020204" pitchFamily="34" charset="-122"/>
              </a:rPr>
              <a:t>：市场部      汇报人</a:t>
            </a:r>
            <a:r>
              <a:rPr lang="zh-CN" altLang="en-US" sz="1800" dirty="0" smtClean="0">
                <a:solidFill>
                  <a:schemeClr val="tx1">
                    <a:lumMod val="75000"/>
                    <a:lumOff val="25000"/>
                  </a:schemeClr>
                </a:solidFill>
                <a:latin typeface="微软雅黑" panose="020B0503020204020204" pitchFamily="34" charset="-122"/>
                <a:ea typeface="微软雅黑" panose="020B0503020204020204" pitchFamily="34" charset="-122"/>
              </a:rPr>
              <a:t>：王者之心</a:t>
            </a:r>
            <a:endParaRPr lang="zh-CN" altLang="en-US" sz="1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28" name="组合 27"/>
          <p:cNvGrpSpPr/>
          <p:nvPr/>
        </p:nvGrpSpPr>
        <p:grpSpPr>
          <a:xfrm>
            <a:off x="7045333" y="5236582"/>
            <a:ext cx="383878" cy="384576"/>
            <a:chOff x="6084171" y="1274819"/>
            <a:chExt cx="432048" cy="432834"/>
          </a:xfrm>
        </p:grpSpPr>
        <p:sp>
          <p:nvSpPr>
            <p:cNvPr id="29" name="椭圆 22"/>
            <p:cNvSpPr>
              <a:spLocks noChangeArrowheads="1"/>
            </p:cNvSpPr>
            <p:nvPr/>
          </p:nvSpPr>
          <p:spPr bwMode="auto">
            <a:xfrm>
              <a:off x="6084171" y="1274819"/>
              <a:ext cx="432048" cy="432834"/>
            </a:xfrm>
            <a:prstGeom prst="ellipse">
              <a:avLst/>
            </a:prstGeom>
            <a:solidFill>
              <a:schemeClr val="accent1"/>
            </a:solidFill>
            <a:ln>
              <a:noFill/>
            </a:ln>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en-US" sz="3200">
                <a:solidFill>
                  <a:srgbClr val="FFFFFF"/>
                </a:solidFill>
                <a:latin typeface="Calibri" pitchFamily="34" charset="0"/>
              </a:endParaRPr>
            </a:p>
          </p:txBody>
        </p:sp>
        <p:sp>
          <p:nvSpPr>
            <p:cNvPr id="30" name="Freeform 59"/>
            <p:cNvSpPr>
              <a:spLocks noChangeArrowheads="1"/>
            </p:cNvSpPr>
            <p:nvPr/>
          </p:nvSpPr>
          <p:spPr bwMode="auto">
            <a:xfrm>
              <a:off x="6180302" y="1365898"/>
              <a:ext cx="239780" cy="250679"/>
            </a:xfrm>
            <a:custGeom>
              <a:avLst/>
              <a:gdLst>
                <a:gd name="T0" fmla="*/ 73627430 w 581"/>
                <a:gd name="T1" fmla="*/ 67678707 h 609"/>
                <a:gd name="T2" fmla="*/ 61659637 w 581"/>
                <a:gd name="T3" fmla="*/ 78678142 h 609"/>
                <a:gd name="T4" fmla="*/ 54244957 w 581"/>
                <a:gd name="T5" fmla="*/ 72208055 h 609"/>
                <a:gd name="T6" fmla="*/ 57106883 w 581"/>
                <a:gd name="T7" fmla="*/ 65867111 h 609"/>
                <a:gd name="T8" fmla="*/ 61659637 w 581"/>
                <a:gd name="T9" fmla="*/ 69490662 h 609"/>
                <a:gd name="T10" fmla="*/ 71806401 w 581"/>
                <a:gd name="T11" fmla="*/ 61338122 h 609"/>
                <a:gd name="T12" fmla="*/ 73627430 w 581"/>
                <a:gd name="T13" fmla="*/ 67678707 h 609"/>
                <a:gd name="T14" fmla="*/ 61659637 w 581"/>
                <a:gd name="T15" fmla="*/ 64055516 h 609"/>
                <a:gd name="T16" fmla="*/ 49691843 w 581"/>
                <a:gd name="T17" fmla="*/ 69490662 h 609"/>
                <a:gd name="T18" fmla="*/ 51513233 w 581"/>
                <a:gd name="T19" fmla="*/ 75054951 h 609"/>
                <a:gd name="T20" fmla="*/ 3772261 w 581"/>
                <a:gd name="T21" fmla="*/ 78678142 h 609"/>
                <a:gd name="T22" fmla="*/ 0 w 581"/>
                <a:gd name="T23" fmla="*/ 10999436 h 609"/>
                <a:gd name="T24" fmla="*/ 10146404 w 581"/>
                <a:gd name="T25" fmla="*/ 7246742 h 609"/>
                <a:gd name="T26" fmla="*/ 17561444 w 581"/>
                <a:gd name="T27" fmla="*/ 18246178 h 609"/>
                <a:gd name="T28" fmla="*/ 24845922 w 581"/>
                <a:gd name="T29" fmla="*/ 7246742 h 609"/>
                <a:gd name="T30" fmla="*/ 28488341 w 581"/>
                <a:gd name="T31" fmla="*/ 10999436 h 609"/>
                <a:gd name="T32" fmla="*/ 43318061 w 581"/>
                <a:gd name="T33" fmla="*/ 10999436 h 609"/>
                <a:gd name="T34" fmla="*/ 46960119 w 581"/>
                <a:gd name="T35" fmla="*/ 7246742 h 609"/>
                <a:gd name="T36" fmla="*/ 54244957 w 581"/>
                <a:gd name="T37" fmla="*/ 18246178 h 609"/>
                <a:gd name="T38" fmla="*/ 61659637 w 581"/>
                <a:gd name="T39" fmla="*/ 7246742 h 609"/>
                <a:gd name="T40" fmla="*/ 71806401 w 581"/>
                <a:gd name="T41" fmla="*/ 10999436 h 609"/>
                <a:gd name="T42" fmla="*/ 66212751 w 581"/>
                <a:gd name="T43" fmla="*/ 59526167 h 609"/>
                <a:gd name="T44" fmla="*/ 10146404 w 581"/>
                <a:gd name="T45" fmla="*/ 63149718 h 609"/>
                <a:gd name="T46" fmla="*/ 12878128 w 581"/>
                <a:gd name="T47" fmla="*/ 65867111 h 609"/>
                <a:gd name="T48" fmla="*/ 39545439 w 581"/>
                <a:gd name="T49" fmla="*/ 63149718 h 609"/>
                <a:gd name="T50" fmla="*/ 39545439 w 581"/>
                <a:gd name="T51" fmla="*/ 63149718 h 609"/>
                <a:gd name="T52" fmla="*/ 39545439 w 581"/>
                <a:gd name="T53" fmla="*/ 63149718 h 609"/>
                <a:gd name="T54" fmla="*/ 12878128 w 581"/>
                <a:gd name="T55" fmla="*/ 60431965 h 609"/>
                <a:gd name="T56" fmla="*/ 58017218 w 581"/>
                <a:gd name="T57" fmla="*/ 28339815 h 609"/>
                <a:gd name="T58" fmla="*/ 13788823 w 581"/>
                <a:gd name="T59" fmla="*/ 28339815 h 609"/>
                <a:gd name="T60" fmla="*/ 13788823 w 581"/>
                <a:gd name="T61" fmla="*/ 35715700 h 609"/>
                <a:gd name="T62" fmla="*/ 61659637 w 581"/>
                <a:gd name="T63" fmla="*/ 31963007 h 609"/>
                <a:gd name="T64" fmla="*/ 58017218 w 581"/>
                <a:gd name="T65" fmla="*/ 43868240 h 609"/>
                <a:gd name="T66" fmla="*/ 35903020 w 581"/>
                <a:gd name="T67" fmla="*/ 43868240 h 609"/>
                <a:gd name="T68" fmla="*/ 13788823 w 581"/>
                <a:gd name="T69" fmla="*/ 43868240 h 609"/>
                <a:gd name="T70" fmla="*/ 13788823 w 581"/>
                <a:gd name="T71" fmla="*/ 51244484 h 609"/>
                <a:gd name="T72" fmla="*/ 35903020 w 581"/>
                <a:gd name="T73" fmla="*/ 51244484 h 609"/>
                <a:gd name="T74" fmla="*/ 61659637 w 581"/>
                <a:gd name="T75" fmla="*/ 47491791 h 609"/>
                <a:gd name="T76" fmla="*/ 54244957 w 581"/>
                <a:gd name="T77" fmla="*/ 14622627 h 609"/>
                <a:gd name="T78" fmla="*/ 50602538 w 581"/>
                <a:gd name="T79" fmla="*/ 10999436 h 609"/>
                <a:gd name="T80" fmla="*/ 54244957 w 581"/>
                <a:gd name="T81" fmla="*/ 0 h 609"/>
                <a:gd name="T82" fmla="*/ 58017218 w 581"/>
                <a:gd name="T83" fmla="*/ 10999436 h 609"/>
                <a:gd name="T84" fmla="*/ 35903020 w 581"/>
                <a:gd name="T85" fmla="*/ 14622627 h 609"/>
                <a:gd name="T86" fmla="*/ 32260601 w 581"/>
                <a:gd name="T87" fmla="*/ 10999436 h 609"/>
                <a:gd name="T88" fmla="*/ 35903020 w 581"/>
                <a:gd name="T89" fmla="*/ 0 h 609"/>
                <a:gd name="T90" fmla="*/ 39545439 w 581"/>
                <a:gd name="T91" fmla="*/ 10999436 h 609"/>
                <a:gd name="T92" fmla="*/ 17561444 w 581"/>
                <a:gd name="T93" fmla="*/ 14622627 h 609"/>
                <a:gd name="T94" fmla="*/ 13788823 w 581"/>
                <a:gd name="T95" fmla="*/ 10999436 h 609"/>
                <a:gd name="T96" fmla="*/ 17561444 w 581"/>
                <a:gd name="T97" fmla="*/ 0 h 609"/>
                <a:gd name="T98" fmla="*/ 21203502 w 581"/>
                <a:gd name="T99" fmla="*/ 10999436 h 60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a:noFill/>
            </a:ln>
            <a:extLst/>
          </p:spPr>
          <p:txBody>
            <a:bodyPr wrap="none" lIns="45720" tIns="22860" rIns="45720" bIns="22860" anchor="ctr"/>
            <a:lstStyle/>
            <a:p>
              <a:endParaRPr lang="en-US" sz="3200">
                <a:latin typeface="Roboto Light"/>
              </a:endParaRPr>
            </a:p>
          </p:txBody>
        </p:sp>
      </p:grpSp>
      <p:grpSp>
        <p:nvGrpSpPr>
          <p:cNvPr id="32" name="组合 31"/>
          <p:cNvGrpSpPr/>
          <p:nvPr/>
        </p:nvGrpSpPr>
        <p:grpSpPr>
          <a:xfrm>
            <a:off x="5897202" y="5236853"/>
            <a:ext cx="383878" cy="383878"/>
            <a:chOff x="4788024" y="1275213"/>
            <a:chExt cx="432048" cy="432048"/>
          </a:xfrm>
        </p:grpSpPr>
        <p:sp>
          <p:nvSpPr>
            <p:cNvPr id="33" name="椭圆 65"/>
            <p:cNvSpPr>
              <a:spLocks noChangeArrowheads="1"/>
            </p:cNvSpPr>
            <p:nvPr/>
          </p:nvSpPr>
          <p:spPr bwMode="auto">
            <a:xfrm>
              <a:off x="4788024" y="1275213"/>
              <a:ext cx="432048" cy="432048"/>
            </a:xfrm>
            <a:prstGeom prst="ellipse">
              <a:avLst/>
            </a:prstGeom>
            <a:solidFill>
              <a:schemeClr val="accent1"/>
            </a:solidFill>
            <a:ln>
              <a:noFill/>
            </a:ln>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en-US" sz="3200">
                <a:solidFill>
                  <a:srgbClr val="FFFFFF"/>
                </a:solidFill>
                <a:latin typeface="Calibri" pitchFamily="34" charset="0"/>
              </a:endParaRPr>
            </a:p>
          </p:txBody>
        </p:sp>
        <p:sp>
          <p:nvSpPr>
            <p:cNvPr id="34" name="Freeform 110"/>
            <p:cNvSpPr>
              <a:spLocks noChangeArrowheads="1"/>
            </p:cNvSpPr>
            <p:nvPr/>
          </p:nvSpPr>
          <p:spPr bwMode="auto">
            <a:xfrm>
              <a:off x="4891102" y="1366806"/>
              <a:ext cx="250679" cy="248862"/>
            </a:xfrm>
            <a:custGeom>
              <a:avLst/>
              <a:gdLst>
                <a:gd name="T0" fmla="*/ 78678142 w 609"/>
                <a:gd name="T1" fmla="*/ 71002280 h 602"/>
                <a:gd name="T2" fmla="*/ 78678142 w 609"/>
                <a:gd name="T3" fmla="*/ 71002280 h 602"/>
                <a:gd name="T4" fmla="*/ 71302258 w 609"/>
                <a:gd name="T5" fmla="*/ 78441997 h 602"/>
                <a:gd name="T6" fmla="*/ 65867111 w 609"/>
                <a:gd name="T7" fmla="*/ 76614673 h 602"/>
                <a:gd name="T8" fmla="*/ 44774038 w 609"/>
                <a:gd name="T9" fmla="*/ 54426302 h 602"/>
                <a:gd name="T10" fmla="*/ 29245613 w 609"/>
                <a:gd name="T11" fmla="*/ 59125033 h 602"/>
                <a:gd name="T12" fmla="*/ 0 w 609"/>
                <a:gd name="T13" fmla="*/ 29497307 h 602"/>
                <a:gd name="T14" fmla="*/ 29245613 w 609"/>
                <a:gd name="T15" fmla="*/ 0 h 602"/>
                <a:gd name="T16" fmla="*/ 58491226 w 609"/>
                <a:gd name="T17" fmla="*/ 29497307 h 602"/>
                <a:gd name="T18" fmla="*/ 54867675 w 609"/>
                <a:gd name="T19" fmla="*/ 44376380 h 602"/>
                <a:gd name="T20" fmla="*/ 75960749 w 609"/>
                <a:gd name="T21" fmla="*/ 65520668 h 602"/>
                <a:gd name="T22" fmla="*/ 78678142 w 609"/>
                <a:gd name="T23" fmla="*/ 71002280 h 602"/>
                <a:gd name="T24" fmla="*/ 29245613 w 609"/>
                <a:gd name="T25" fmla="*/ 7439717 h 602"/>
                <a:gd name="T26" fmla="*/ 29245613 w 609"/>
                <a:gd name="T27" fmla="*/ 7439717 h 602"/>
                <a:gd name="T28" fmla="*/ 7246742 w 609"/>
                <a:gd name="T29" fmla="*/ 29497307 h 602"/>
                <a:gd name="T30" fmla="*/ 29245613 w 609"/>
                <a:gd name="T31" fmla="*/ 51685677 h 602"/>
                <a:gd name="T32" fmla="*/ 51244484 w 609"/>
                <a:gd name="T33" fmla="*/ 29497307 h 602"/>
                <a:gd name="T34" fmla="*/ 29245613 w 609"/>
                <a:gd name="T35" fmla="*/ 7439717 h 602"/>
                <a:gd name="T36" fmla="*/ 42056644 w 609"/>
                <a:gd name="T37" fmla="*/ 33282375 h 602"/>
                <a:gd name="T38" fmla="*/ 42056644 w 609"/>
                <a:gd name="T39" fmla="*/ 33282375 h 602"/>
                <a:gd name="T40" fmla="*/ 32868804 w 609"/>
                <a:gd name="T41" fmla="*/ 33282375 h 602"/>
                <a:gd name="T42" fmla="*/ 32868804 w 609"/>
                <a:gd name="T43" fmla="*/ 41504973 h 602"/>
                <a:gd name="T44" fmla="*/ 29245613 w 609"/>
                <a:gd name="T45" fmla="*/ 45290042 h 602"/>
                <a:gd name="T46" fmla="*/ 25622062 w 609"/>
                <a:gd name="T47" fmla="*/ 41504973 h 602"/>
                <a:gd name="T48" fmla="*/ 25622062 w 609"/>
                <a:gd name="T49" fmla="*/ 33282375 h 602"/>
                <a:gd name="T50" fmla="*/ 17340380 w 609"/>
                <a:gd name="T51" fmla="*/ 33282375 h 602"/>
                <a:gd name="T52" fmla="*/ 13716829 w 609"/>
                <a:gd name="T53" fmla="*/ 29497307 h 602"/>
                <a:gd name="T54" fmla="*/ 17340380 w 609"/>
                <a:gd name="T55" fmla="*/ 25842658 h 602"/>
                <a:gd name="T56" fmla="*/ 25622062 w 609"/>
                <a:gd name="T57" fmla="*/ 25842658 h 602"/>
                <a:gd name="T58" fmla="*/ 25622062 w 609"/>
                <a:gd name="T59" fmla="*/ 16575978 h 602"/>
                <a:gd name="T60" fmla="*/ 29245613 w 609"/>
                <a:gd name="T61" fmla="*/ 12921329 h 602"/>
                <a:gd name="T62" fmla="*/ 32868804 w 609"/>
                <a:gd name="T63" fmla="*/ 16575978 h 602"/>
                <a:gd name="T64" fmla="*/ 32868804 w 609"/>
                <a:gd name="T65" fmla="*/ 25842658 h 602"/>
                <a:gd name="T66" fmla="*/ 42056644 w 609"/>
                <a:gd name="T67" fmla="*/ 25842658 h 602"/>
                <a:gd name="T68" fmla="*/ 45679835 w 609"/>
                <a:gd name="T69" fmla="*/ 29497307 h 602"/>
                <a:gd name="T70" fmla="*/ 42056644 w 609"/>
                <a:gd name="T71" fmla="*/ 33282375 h 6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a:noFill/>
            </a:ln>
            <a:extLst/>
          </p:spPr>
          <p:txBody>
            <a:bodyPr wrap="none" lIns="45720" tIns="22860" rIns="45720" bIns="22860" anchor="ctr"/>
            <a:lstStyle/>
            <a:p>
              <a:endParaRPr lang="en-US" sz="3200">
                <a:latin typeface="Roboto Light"/>
              </a:endParaRPr>
            </a:p>
          </p:txBody>
        </p:sp>
      </p:grpSp>
      <p:grpSp>
        <p:nvGrpSpPr>
          <p:cNvPr id="35" name="组合 34"/>
          <p:cNvGrpSpPr/>
          <p:nvPr/>
        </p:nvGrpSpPr>
        <p:grpSpPr>
          <a:xfrm>
            <a:off x="6470919" y="5236584"/>
            <a:ext cx="384574" cy="384576"/>
            <a:chOff x="5436096" y="1274820"/>
            <a:chExt cx="432833" cy="432834"/>
          </a:xfrm>
        </p:grpSpPr>
        <p:sp>
          <p:nvSpPr>
            <p:cNvPr id="36" name="椭圆 16"/>
            <p:cNvSpPr>
              <a:spLocks noChangeArrowheads="1"/>
            </p:cNvSpPr>
            <p:nvPr/>
          </p:nvSpPr>
          <p:spPr bwMode="auto">
            <a:xfrm>
              <a:off x="5436096" y="1274820"/>
              <a:ext cx="432833" cy="432834"/>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en-US" sz="3200">
                <a:solidFill>
                  <a:srgbClr val="FFFFFF"/>
                </a:solidFill>
                <a:latin typeface="Calibri" pitchFamily="34" charset="0"/>
              </a:endParaRPr>
            </a:p>
          </p:txBody>
        </p:sp>
        <p:sp>
          <p:nvSpPr>
            <p:cNvPr id="47" name="Freeform 16"/>
            <p:cNvSpPr>
              <a:spLocks noChangeArrowheads="1"/>
            </p:cNvSpPr>
            <p:nvPr/>
          </p:nvSpPr>
          <p:spPr bwMode="auto">
            <a:xfrm>
              <a:off x="5554420" y="1377705"/>
              <a:ext cx="196183" cy="227065"/>
            </a:xfrm>
            <a:custGeom>
              <a:avLst/>
              <a:gdLst>
                <a:gd name="T0" fmla="*/ 58106390 w 475"/>
                <a:gd name="T1" fmla="*/ 71207247 h 552"/>
                <a:gd name="T2" fmla="*/ 58106390 w 475"/>
                <a:gd name="T3" fmla="*/ 71207247 h 552"/>
                <a:gd name="T4" fmla="*/ 54327993 w 475"/>
                <a:gd name="T5" fmla="*/ 71207247 h 552"/>
                <a:gd name="T6" fmla="*/ 54327993 w 475"/>
                <a:gd name="T7" fmla="*/ 0 h 552"/>
                <a:gd name="T8" fmla="*/ 58106390 w 475"/>
                <a:gd name="T9" fmla="*/ 0 h 552"/>
                <a:gd name="T10" fmla="*/ 61754124 w 475"/>
                <a:gd name="T11" fmla="*/ 3618618 h 552"/>
                <a:gd name="T12" fmla="*/ 61754124 w 475"/>
                <a:gd name="T13" fmla="*/ 67588630 h 552"/>
                <a:gd name="T14" fmla="*/ 58106390 w 475"/>
                <a:gd name="T15" fmla="*/ 71207247 h 552"/>
                <a:gd name="T16" fmla="*/ 7426131 w 475"/>
                <a:gd name="T17" fmla="*/ 67588630 h 552"/>
                <a:gd name="T18" fmla="*/ 7426131 w 475"/>
                <a:gd name="T19" fmla="*/ 67588630 h 552"/>
                <a:gd name="T20" fmla="*/ 7426131 w 475"/>
                <a:gd name="T21" fmla="*/ 63970012 h 552"/>
                <a:gd name="T22" fmla="*/ 13809846 w 475"/>
                <a:gd name="T23" fmla="*/ 63970012 h 552"/>
                <a:gd name="T24" fmla="*/ 21235977 w 475"/>
                <a:gd name="T25" fmla="*/ 56603721 h 552"/>
                <a:gd name="T26" fmla="*/ 13809846 w 475"/>
                <a:gd name="T27" fmla="*/ 49237429 h 552"/>
                <a:gd name="T28" fmla="*/ 7426131 w 475"/>
                <a:gd name="T29" fmla="*/ 49237429 h 552"/>
                <a:gd name="T30" fmla="*/ 7426131 w 475"/>
                <a:gd name="T31" fmla="*/ 42905028 h 552"/>
                <a:gd name="T32" fmla="*/ 13809846 w 475"/>
                <a:gd name="T33" fmla="*/ 42905028 h 552"/>
                <a:gd name="T34" fmla="*/ 21235977 w 475"/>
                <a:gd name="T35" fmla="*/ 35539095 h 552"/>
                <a:gd name="T36" fmla="*/ 13809846 w 475"/>
                <a:gd name="T37" fmla="*/ 28301860 h 552"/>
                <a:gd name="T38" fmla="*/ 7426131 w 475"/>
                <a:gd name="T39" fmla="*/ 28301860 h 552"/>
                <a:gd name="T40" fmla="*/ 7426131 w 475"/>
                <a:gd name="T41" fmla="*/ 21840403 h 552"/>
                <a:gd name="T42" fmla="*/ 13809846 w 475"/>
                <a:gd name="T43" fmla="*/ 21840403 h 552"/>
                <a:gd name="T44" fmla="*/ 21235977 w 475"/>
                <a:gd name="T45" fmla="*/ 14603167 h 552"/>
                <a:gd name="T46" fmla="*/ 13809846 w 475"/>
                <a:gd name="T47" fmla="*/ 7236876 h 552"/>
                <a:gd name="T48" fmla="*/ 7426131 w 475"/>
                <a:gd name="T49" fmla="*/ 7236876 h 552"/>
                <a:gd name="T50" fmla="*/ 7426131 w 475"/>
                <a:gd name="T51" fmla="*/ 3618618 h 552"/>
                <a:gd name="T52" fmla="*/ 11074226 w 475"/>
                <a:gd name="T53" fmla="*/ 0 h 552"/>
                <a:gd name="T54" fmla="*/ 50680259 w 475"/>
                <a:gd name="T55" fmla="*/ 0 h 552"/>
                <a:gd name="T56" fmla="*/ 50680259 w 475"/>
                <a:gd name="T57" fmla="*/ 71207247 h 552"/>
                <a:gd name="T58" fmla="*/ 11074226 w 475"/>
                <a:gd name="T59" fmla="*/ 71207247 h 552"/>
                <a:gd name="T60" fmla="*/ 7426131 w 475"/>
                <a:gd name="T61" fmla="*/ 67588630 h 552"/>
                <a:gd name="T62" fmla="*/ 17588243 w 475"/>
                <a:gd name="T63" fmla="*/ 14603167 h 552"/>
                <a:gd name="T64" fmla="*/ 17588243 w 475"/>
                <a:gd name="T65" fmla="*/ 14603167 h 552"/>
                <a:gd name="T66" fmla="*/ 13809846 w 475"/>
                <a:gd name="T67" fmla="*/ 18221785 h 552"/>
                <a:gd name="T68" fmla="*/ 3778036 w 475"/>
                <a:gd name="T69" fmla="*/ 18221785 h 552"/>
                <a:gd name="T70" fmla="*/ 0 w 475"/>
                <a:gd name="T71" fmla="*/ 14603167 h 552"/>
                <a:gd name="T72" fmla="*/ 3778036 w 475"/>
                <a:gd name="T73" fmla="*/ 10984909 h 552"/>
                <a:gd name="T74" fmla="*/ 13809846 w 475"/>
                <a:gd name="T75" fmla="*/ 10984909 h 552"/>
                <a:gd name="T76" fmla="*/ 17588243 w 475"/>
                <a:gd name="T77" fmla="*/ 14603167 h 552"/>
                <a:gd name="T78" fmla="*/ 3778036 w 475"/>
                <a:gd name="T79" fmla="*/ 31920478 h 552"/>
                <a:gd name="T80" fmla="*/ 3778036 w 475"/>
                <a:gd name="T81" fmla="*/ 31920478 h 552"/>
                <a:gd name="T82" fmla="*/ 13809846 w 475"/>
                <a:gd name="T83" fmla="*/ 31920478 h 552"/>
                <a:gd name="T84" fmla="*/ 17588243 w 475"/>
                <a:gd name="T85" fmla="*/ 35539095 h 552"/>
                <a:gd name="T86" fmla="*/ 13809846 w 475"/>
                <a:gd name="T87" fmla="*/ 39286770 h 552"/>
                <a:gd name="T88" fmla="*/ 3778036 w 475"/>
                <a:gd name="T89" fmla="*/ 39286770 h 552"/>
                <a:gd name="T90" fmla="*/ 0 w 475"/>
                <a:gd name="T91" fmla="*/ 35539095 h 552"/>
                <a:gd name="T92" fmla="*/ 3778036 w 475"/>
                <a:gd name="T93" fmla="*/ 31920478 h 552"/>
                <a:gd name="T94" fmla="*/ 3778036 w 475"/>
                <a:gd name="T95" fmla="*/ 52985462 h 552"/>
                <a:gd name="T96" fmla="*/ 3778036 w 475"/>
                <a:gd name="T97" fmla="*/ 52985462 h 552"/>
                <a:gd name="T98" fmla="*/ 13809846 w 475"/>
                <a:gd name="T99" fmla="*/ 52985462 h 552"/>
                <a:gd name="T100" fmla="*/ 17588243 w 475"/>
                <a:gd name="T101" fmla="*/ 56603721 h 552"/>
                <a:gd name="T102" fmla="*/ 13809846 w 475"/>
                <a:gd name="T103" fmla="*/ 60222338 h 552"/>
                <a:gd name="T104" fmla="*/ 3778036 w 475"/>
                <a:gd name="T105" fmla="*/ 60222338 h 552"/>
                <a:gd name="T106" fmla="*/ 0 w 475"/>
                <a:gd name="T107" fmla="*/ 56603721 h 552"/>
                <a:gd name="T108" fmla="*/ 3778036 w 475"/>
                <a:gd name="T109" fmla="*/ 52985462 h 55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a:noFill/>
            </a:ln>
            <a:extLst/>
          </p:spPr>
          <p:txBody>
            <a:bodyPr wrap="none" lIns="45720" tIns="22860" rIns="45720" bIns="22860" anchor="ctr"/>
            <a:lstStyle/>
            <a:p>
              <a:endParaRPr lang="en-US" sz="3200">
                <a:latin typeface="Roboto Light"/>
              </a:endParaRPr>
            </a:p>
          </p:txBody>
        </p:sp>
      </p:grpSp>
      <p:grpSp>
        <p:nvGrpSpPr>
          <p:cNvPr id="48" name="组合 47"/>
          <p:cNvGrpSpPr/>
          <p:nvPr/>
        </p:nvGrpSpPr>
        <p:grpSpPr>
          <a:xfrm>
            <a:off x="4748281" y="5236584"/>
            <a:ext cx="384574" cy="384576"/>
            <a:chOff x="3491880" y="1274820"/>
            <a:chExt cx="432833" cy="432834"/>
          </a:xfrm>
        </p:grpSpPr>
        <p:sp>
          <p:nvSpPr>
            <p:cNvPr id="51" name="椭圆 16"/>
            <p:cNvSpPr>
              <a:spLocks noChangeArrowheads="1"/>
            </p:cNvSpPr>
            <p:nvPr/>
          </p:nvSpPr>
          <p:spPr bwMode="auto">
            <a:xfrm>
              <a:off x="3491880" y="1274820"/>
              <a:ext cx="432833" cy="432834"/>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en-US" sz="3200">
                <a:solidFill>
                  <a:srgbClr val="FFFFFF"/>
                </a:solidFill>
                <a:latin typeface="Calibri" pitchFamily="34" charset="0"/>
              </a:endParaRPr>
            </a:p>
          </p:txBody>
        </p:sp>
        <p:sp>
          <p:nvSpPr>
            <p:cNvPr id="52" name="Freeform 75"/>
            <p:cNvSpPr>
              <a:spLocks noChangeArrowheads="1"/>
            </p:cNvSpPr>
            <p:nvPr/>
          </p:nvSpPr>
          <p:spPr bwMode="auto">
            <a:xfrm>
              <a:off x="3583864" y="1385879"/>
              <a:ext cx="248863" cy="210716"/>
            </a:xfrm>
            <a:custGeom>
              <a:avLst/>
              <a:gdLst>
                <a:gd name="T0" fmla="*/ 74657633 w 602"/>
                <a:gd name="T1" fmla="*/ 66362244 h 510"/>
                <a:gd name="T2" fmla="*/ 74657633 w 602"/>
                <a:gd name="T3" fmla="*/ 66362244 h 510"/>
                <a:gd name="T4" fmla="*/ 3654665 w 602"/>
                <a:gd name="T5" fmla="*/ 66362244 h 510"/>
                <a:gd name="T6" fmla="*/ 0 w 602"/>
                <a:gd name="T7" fmla="*/ 62711741 h 510"/>
                <a:gd name="T8" fmla="*/ 0 w 602"/>
                <a:gd name="T9" fmla="*/ 3650503 h 510"/>
                <a:gd name="T10" fmla="*/ 3654665 w 602"/>
                <a:gd name="T11" fmla="*/ 0 h 510"/>
                <a:gd name="T12" fmla="*/ 7308970 w 602"/>
                <a:gd name="T13" fmla="*/ 3650503 h 510"/>
                <a:gd name="T14" fmla="*/ 7308970 w 602"/>
                <a:gd name="T15" fmla="*/ 50717076 h 510"/>
                <a:gd name="T16" fmla="*/ 7308970 w 602"/>
                <a:gd name="T17" fmla="*/ 50717076 h 510"/>
                <a:gd name="T18" fmla="*/ 7308970 w 602"/>
                <a:gd name="T19" fmla="*/ 58930528 h 510"/>
                <a:gd name="T20" fmla="*/ 74657633 w 602"/>
                <a:gd name="T21" fmla="*/ 58930528 h 510"/>
                <a:gd name="T22" fmla="*/ 78442719 w 602"/>
                <a:gd name="T23" fmla="*/ 62711741 h 510"/>
                <a:gd name="T24" fmla="*/ 74657633 w 602"/>
                <a:gd name="T25" fmla="*/ 66362244 h 510"/>
                <a:gd name="T26" fmla="*/ 66434636 w 602"/>
                <a:gd name="T27" fmla="*/ 55280025 h 510"/>
                <a:gd name="T28" fmla="*/ 66434636 w 602"/>
                <a:gd name="T29" fmla="*/ 55280025 h 510"/>
                <a:gd name="T30" fmla="*/ 58995246 w 602"/>
                <a:gd name="T31" fmla="*/ 55280025 h 510"/>
                <a:gd name="T32" fmla="*/ 55340580 w 602"/>
                <a:gd name="T33" fmla="*/ 51629522 h 510"/>
                <a:gd name="T34" fmla="*/ 55340580 w 602"/>
                <a:gd name="T35" fmla="*/ 25814941 h 510"/>
                <a:gd name="T36" fmla="*/ 58995246 w 602"/>
                <a:gd name="T37" fmla="*/ 22164077 h 510"/>
                <a:gd name="T38" fmla="*/ 66434636 w 602"/>
                <a:gd name="T39" fmla="*/ 22164077 h 510"/>
                <a:gd name="T40" fmla="*/ 70089301 w 602"/>
                <a:gd name="T41" fmla="*/ 25814941 h 510"/>
                <a:gd name="T42" fmla="*/ 70089301 w 602"/>
                <a:gd name="T43" fmla="*/ 51629522 h 510"/>
                <a:gd name="T44" fmla="*/ 66434636 w 602"/>
                <a:gd name="T45" fmla="*/ 55280025 h 510"/>
                <a:gd name="T46" fmla="*/ 45159830 w 602"/>
                <a:gd name="T47" fmla="*/ 55280025 h 510"/>
                <a:gd name="T48" fmla="*/ 45159830 w 602"/>
                <a:gd name="T49" fmla="*/ 55280025 h 510"/>
                <a:gd name="T50" fmla="*/ 37850860 w 602"/>
                <a:gd name="T51" fmla="*/ 55280025 h 510"/>
                <a:gd name="T52" fmla="*/ 34065774 w 602"/>
                <a:gd name="T53" fmla="*/ 51629522 h 510"/>
                <a:gd name="T54" fmla="*/ 34065774 w 602"/>
                <a:gd name="T55" fmla="*/ 11082219 h 510"/>
                <a:gd name="T56" fmla="*/ 37850860 w 602"/>
                <a:gd name="T57" fmla="*/ 7431355 h 510"/>
                <a:gd name="T58" fmla="*/ 45159830 w 602"/>
                <a:gd name="T59" fmla="*/ 7431355 h 510"/>
                <a:gd name="T60" fmla="*/ 48814495 w 602"/>
                <a:gd name="T61" fmla="*/ 11082219 h 510"/>
                <a:gd name="T62" fmla="*/ 48814495 w 602"/>
                <a:gd name="T63" fmla="*/ 51629522 h 510"/>
                <a:gd name="T64" fmla="*/ 45159830 w 602"/>
                <a:gd name="T65" fmla="*/ 55280025 h 510"/>
                <a:gd name="T66" fmla="*/ 24929472 w 602"/>
                <a:gd name="T67" fmla="*/ 55280025 h 510"/>
                <a:gd name="T68" fmla="*/ 24929472 w 602"/>
                <a:gd name="T69" fmla="*/ 55280025 h 510"/>
                <a:gd name="T70" fmla="*/ 17489720 w 602"/>
                <a:gd name="T71" fmla="*/ 55280025 h 510"/>
                <a:gd name="T72" fmla="*/ 13835055 w 602"/>
                <a:gd name="T73" fmla="*/ 51629522 h 510"/>
                <a:gd name="T74" fmla="*/ 13835055 w 602"/>
                <a:gd name="T75" fmla="*/ 44198166 h 510"/>
                <a:gd name="T76" fmla="*/ 17489720 w 602"/>
                <a:gd name="T77" fmla="*/ 40547302 h 510"/>
                <a:gd name="T78" fmla="*/ 24929472 w 602"/>
                <a:gd name="T79" fmla="*/ 40547302 h 510"/>
                <a:gd name="T80" fmla="*/ 28583776 w 602"/>
                <a:gd name="T81" fmla="*/ 44198166 h 510"/>
                <a:gd name="T82" fmla="*/ 28583776 w 602"/>
                <a:gd name="T83" fmla="*/ 51629522 h 510"/>
                <a:gd name="T84" fmla="*/ 24929472 w 602"/>
                <a:gd name="T85" fmla="*/ 55280025 h 51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a:noFill/>
            </a:ln>
            <a:extLst/>
          </p:spPr>
          <p:txBody>
            <a:bodyPr wrap="none" lIns="45720" tIns="22860" rIns="45720" bIns="22860" anchor="ctr"/>
            <a:lstStyle/>
            <a:p>
              <a:endParaRPr lang="en-US" sz="3200">
                <a:latin typeface="Roboto Light"/>
              </a:endParaRPr>
            </a:p>
          </p:txBody>
        </p:sp>
      </p:grpSp>
      <p:grpSp>
        <p:nvGrpSpPr>
          <p:cNvPr id="53" name="组合 52"/>
          <p:cNvGrpSpPr/>
          <p:nvPr/>
        </p:nvGrpSpPr>
        <p:grpSpPr>
          <a:xfrm>
            <a:off x="5322790" y="5236584"/>
            <a:ext cx="384574" cy="384576"/>
            <a:chOff x="4139952" y="1274820"/>
            <a:chExt cx="432833" cy="432834"/>
          </a:xfrm>
        </p:grpSpPr>
        <p:sp>
          <p:nvSpPr>
            <p:cNvPr id="54" name="椭圆 16"/>
            <p:cNvSpPr>
              <a:spLocks noChangeArrowheads="1"/>
            </p:cNvSpPr>
            <p:nvPr/>
          </p:nvSpPr>
          <p:spPr bwMode="auto">
            <a:xfrm>
              <a:off x="4139952" y="1274820"/>
              <a:ext cx="432833" cy="432834"/>
            </a:xfrm>
            <a:prstGeom prst="ellipse">
              <a:avLst/>
            </a:prstGeom>
            <a:solidFill>
              <a:schemeClr val="accent2"/>
            </a:solidFill>
            <a:ln>
              <a:noFill/>
            </a:ln>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en-US" sz="3200">
                <a:solidFill>
                  <a:srgbClr val="FFFFFF"/>
                </a:solidFill>
                <a:latin typeface="Calibri" pitchFamily="34" charset="0"/>
              </a:endParaRPr>
            </a:p>
          </p:txBody>
        </p:sp>
        <p:sp>
          <p:nvSpPr>
            <p:cNvPr id="55" name="Freeform 84"/>
            <p:cNvSpPr>
              <a:spLocks noChangeArrowheads="1"/>
            </p:cNvSpPr>
            <p:nvPr/>
          </p:nvSpPr>
          <p:spPr bwMode="auto">
            <a:xfrm>
              <a:off x="4241546" y="1366806"/>
              <a:ext cx="248863" cy="248863"/>
            </a:xfrm>
            <a:custGeom>
              <a:avLst/>
              <a:gdLst>
                <a:gd name="T0" fmla="*/ 43332858 w 602"/>
                <a:gd name="T1" fmla="*/ 34979440 h 602"/>
                <a:gd name="T2" fmla="*/ 43332858 w 602"/>
                <a:gd name="T3" fmla="*/ 34979440 h 602"/>
                <a:gd name="T4" fmla="*/ 43332858 w 602"/>
                <a:gd name="T5" fmla="*/ 0 h 602"/>
                <a:gd name="T6" fmla="*/ 78442719 w 602"/>
                <a:gd name="T7" fmla="*/ 34979440 h 602"/>
                <a:gd name="T8" fmla="*/ 43332858 w 602"/>
                <a:gd name="T9" fmla="*/ 34979440 h 602"/>
                <a:gd name="T10" fmla="*/ 36023527 w 602"/>
                <a:gd name="T11" fmla="*/ 78442719 h 602"/>
                <a:gd name="T12" fmla="*/ 36023527 w 602"/>
                <a:gd name="T13" fmla="*/ 78442719 h 602"/>
                <a:gd name="T14" fmla="*/ 0 w 602"/>
                <a:gd name="T15" fmla="*/ 42419192 h 602"/>
                <a:gd name="T16" fmla="*/ 36023527 w 602"/>
                <a:gd name="T17" fmla="*/ 7308970 h 602"/>
                <a:gd name="T18" fmla="*/ 36023527 w 602"/>
                <a:gd name="T19" fmla="*/ 42419192 h 602"/>
                <a:gd name="T20" fmla="*/ 71002968 w 602"/>
                <a:gd name="T21" fmla="*/ 42419192 h 602"/>
                <a:gd name="T22" fmla="*/ 36023527 w 602"/>
                <a:gd name="T23" fmla="*/ 78442719 h 6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a:noFill/>
            </a:ln>
            <a:extLst/>
          </p:spPr>
          <p:txBody>
            <a:bodyPr wrap="none" lIns="45720" tIns="22860" rIns="45720" bIns="22860" anchor="ctr"/>
            <a:lstStyle/>
            <a:p>
              <a:endParaRPr lang="en-US" sz="3200">
                <a:latin typeface="Roboto Light"/>
              </a:endParaRPr>
            </a:p>
          </p:txBody>
        </p:sp>
      </p:grpSp>
      <p:sp>
        <p:nvSpPr>
          <p:cNvPr id="56" name="任意多边形 55"/>
          <p:cNvSpPr/>
          <p:nvPr/>
        </p:nvSpPr>
        <p:spPr>
          <a:xfrm>
            <a:off x="0" y="-1"/>
            <a:ext cx="12192000" cy="3357661"/>
          </a:xfrm>
          <a:custGeom>
            <a:avLst/>
            <a:gdLst>
              <a:gd name="connsiteX0" fmla="*/ 0 w 12192000"/>
              <a:gd name="connsiteY0" fmla="*/ 0 h 3357661"/>
              <a:gd name="connsiteX1" fmla="*/ 12192000 w 12192000"/>
              <a:gd name="connsiteY1" fmla="*/ 0 h 3357661"/>
              <a:gd name="connsiteX2" fmla="*/ 12192000 w 12192000"/>
              <a:gd name="connsiteY2" fmla="*/ 2770572 h 3357661"/>
              <a:gd name="connsiteX3" fmla="*/ 8536547 w 12192000"/>
              <a:gd name="connsiteY3" fmla="*/ 3357661 h 3357661"/>
              <a:gd name="connsiteX4" fmla="*/ 3655453 w 12192000"/>
              <a:gd name="connsiteY4" fmla="*/ 3357661 h 3357661"/>
              <a:gd name="connsiteX5" fmla="*/ 0 w 12192000"/>
              <a:gd name="connsiteY5" fmla="*/ 2770572 h 3357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3357661">
                <a:moveTo>
                  <a:pt x="0" y="0"/>
                </a:moveTo>
                <a:lnTo>
                  <a:pt x="12192000" y="0"/>
                </a:lnTo>
                <a:lnTo>
                  <a:pt x="12192000" y="2770572"/>
                </a:lnTo>
                <a:lnTo>
                  <a:pt x="8536547" y="3357661"/>
                </a:lnTo>
                <a:lnTo>
                  <a:pt x="3655453" y="3357661"/>
                </a:lnTo>
                <a:lnTo>
                  <a:pt x="0" y="2770572"/>
                </a:lnTo>
                <a:close/>
              </a:path>
            </a:pathLst>
          </a:custGeom>
          <a:blipFill dpi="0" rotWithShape="1">
            <a:blip r:embed="rId5" cstate="print">
              <a:extLst>
                <a:ext uri="{28A0092B-C50C-407E-A947-70E740481C1C}">
                  <a14:useLocalDpi xmlns:a14="http://schemas.microsoft.com/office/drawing/2010/main" val="0"/>
                </a:ext>
              </a:extLst>
            </a:blip>
            <a:srcRect/>
            <a:stretch>
              <a:fillRect t="-30840" b="-1879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任意多边形 56"/>
          <p:cNvSpPr/>
          <p:nvPr/>
        </p:nvSpPr>
        <p:spPr>
          <a:xfrm rot="21052551" flipH="1">
            <a:off x="4425100" y="2907500"/>
            <a:ext cx="7860527" cy="521444"/>
          </a:xfrm>
          <a:custGeom>
            <a:avLst/>
            <a:gdLst>
              <a:gd name="connsiteX0" fmla="*/ 0 w 7860527"/>
              <a:gd name="connsiteY0" fmla="*/ 0 h 521444"/>
              <a:gd name="connsiteX1" fmla="*/ 83748 w 7860527"/>
              <a:gd name="connsiteY1" fmla="*/ 521443 h 521444"/>
              <a:gd name="connsiteX2" fmla="*/ 6279041 w 7860527"/>
              <a:gd name="connsiteY2" fmla="*/ 521444 h 521444"/>
              <a:gd name="connsiteX3" fmla="*/ 7860527 w 7860527"/>
              <a:gd name="connsiteY3" fmla="*/ 0 h 521444"/>
            </a:gdLst>
            <a:ahLst/>
            <a:cxnLst>
              <a:cxn ang="0">
                <a:pos x="connsiteX0" y="connsiteY0"/>
              </a:cxn>
              <a:cxn ang="0">
                <a:pos x="connsiteX1" y="connsiteY1"/>
              </a:cxn>
              <a:cxn ang="0">
                <a:pos x="connsiteX2" y="connsiteY2"/>
              </a:cxn>
              <a:cxn ang="0">
                <a:pos x="connsiteX3" y="connsiteY3"/>
              </a:cxn>
            </a:cxnLst>
            <a:rect l="l" t="t" r="r" b="b"/>
            <a:pathLst>
              <a:path w="7860527" h="521444">
                <a:moveTo>
                  <a:pt x="0" y="0"/>
                </a:moveTo>
                <a:lnTo>
                  <a:pt x="83748" y="521443"/>
                </a:lnTo>
                <a:lnTo>
                  <a:pt x="6279041" y="521444"/>
                </a:lnTo>
                <a:lnTo>
                  <a:pt x="7860527"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任意多边形 57"/>
          <p:cNvSpPr/>
          <p:nvPr/>
        </p:nvSpPr>
        <p:spPr>
          <a:xfrm rot="547449">
            <a:off x="-98838" y="2905913"/>
            <a:ext cx="7850778" cy="526417"/>
          </a:xfrm>
          <a:custGeom>
            <a:avLst/>
            <a:gdLst>
              <a:gd name="connsiteX0" fmla="*/ 0 w 7850778"/>
              <a:gd name="connsiteY0" fmla="*/ 0 h 526417"/>
              <a:gd name="connsiteX1" fmla="*/ 7850778 w 7850778"/>
              <a:gd name="connsiteY1" fmla="*/ 0 h 526417"/>
              <a:gd name="connsiteX2" fmla="*/ 6254208 w 7850778"/>
              <a:gd name="connsiteY2" fmla="*/ 526417 h 526417"/>
              <a:gd name="connsiteX3" fmla="*/ 84546 w 7850778"/>
              <a:gd name="connsiteY3" fmla="*/ 526417 h 526417"/>
            </a:gdLst>
            <a:ahLst/>
            <a:cxnLst>
              <a:cxn ang="0">
                <a:pos x="connsiteX0" y="connsiteY0"/>
              </a:cxn>
              <a:cxn ang="0">
                <a:pos x="connsiteX1" y="connsiteY1"/>
              </a:cxn>
              <a:cxn ang="0">
                <a:pos x="connsiteX2" y="connsiteY2"/>
              </a:cxn>
              <a:cxn ang="0">
                <a:pos x="connsiteX3" y="connsiteY3"/>
              </a:cxn>
            </a:cxnLst>
            <a:rect l="l" t="t" r="r" b="b"/>
            <a:pathLst>
              <a:path w="7850778" h="526417">
                <a:moveTo>
                  <a:pt x="0" y="0"/>
                </a:moveTo>
                <a:lnTo>
                  <a:pt x="7850778" y="0"/>
                </a:lnTo>
                <a:lnTo>
                  <a:pt x="6254208" y="526417"/>
                </a:lnTo>
                <a:lnTo>
                  <a:pt x="84546" y="526417"/>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矩形 59"/>
          <p:cNvSpPr/>
          <p:nvPr/>
        </p:nvSpPr>
        <p:spPr>
          <a:xfrm>
            <a:off x="4667577" y="1369371"/>
            <a:ext cx="2856848" cy="2092866"/>
          </a:xfrm>
          <a:prstGeom prst="rect">
            <a:avLst/>
          </a:prstGeom>
        </p:spPr>
        <p:txBody>
          <a:bodyPr wrap="none" lIns="91428" tIns="45713" rIns="91428" bIns="45713">
            <a:spAutoFit/>
          </a:bodyPr>
          <a:lstStyle/>
          <a:p>
            <a:pPr algn="ctr"/>
            <a:r>
              <a:rPr lang="en-US" altLang="zh-CN" sz="13000" b="1" dirty="0" smtClean="0">
                <a:ln>
                  <a:solidFill>
                    <a:schemeClr val="accent1">
                      <a:shade val="95000"/>
                      <a:satMod val="105000"/>
                    </a:schemeClr>
                  </a:solidFill>
                </a:ln>
                <a:gradFill>
                  <a:gsLst>
                    <a:gs pos="47000">
                      <a:schemeClr val="bg1">
                        <a:alpha val="80000"/>
                      </a:schemeClr>
                    </a:gs>
                    <a:gs pos="97000">
                      <a:schemeClr val="accent1">
                        <a:lumMod val="30000"/>
                        <a:lumOff val="70000"/>
                        <a:alpha val="18000"/>
                      </a:schemeClr>
                    </a:gs>
                  </a:gsLst>
                  <a:lin ang="5400000" scaled="1"/>
                </a:gradFill>
                <a:latin typeface="Agency FB" panose="020B0503020202020204" pitchFamily="34" charset="0"/>
              </a:rPr>
              <a:t>20</a:t>
            </a:r>
            <a:r>
              <a:rPr lang="en-US" altLang="zh-CN" sz="13000" b="1" dirty="0" smtClean="0">
                <a:ln>
                  <a:solidFill>
                    <a:schemeClr val="accent2"/>
                  </a:solidFill>
                </a:ln>
                <a:gradFill>
                  <a:gsLst>
                    <a:gs pos="47000">
                      <a:schemeClr val="bg1">
                        <a:alpha val="80000"/>
                      </a:schemeClr>
                    </a:gs>
                    <a:gs pos="97000">
                      <a:schemeClr val="accent1">
                        <a:lumMod val="30000"/>
                        <a:lumOff val="70000"/>
                        <a:alpha val="18000"/>
                      </a:schemeClr>
                    </a:gs>
                  </a:gsLst>
                  <a:lin ang="5400000" scaled="1"/>
                </a:gradFill>
                <a:latin typeface="Agency FB" panose="020B0503020202020204" pitchFamily="34" charset="0"/>
              </a:rPr>
              <a:t>19</a:t>
            </a:r>
            <a:endParaRPr lang="en-US" altLang="zh-CN" sz="13000" b="1" dirty="0">
              <a:ln>
                <a:solidFill>
                  <a:schemeClr val="accent2"/>
                </a:solidFill>
              </a:ln>
              <a:gradFill>
                <a:gsLst>
                  <a:gs pos="47000">
                    <a:schemeClr val="bg1">
                      <a:alpha val="80000"/>
                    </a:schemeClr>
                  </a:gs>
                  <a:gs pos="97000">
                    <a:schemeClr val="accent1">
                      <a:lumMod val="30000"/>
                      <a:lumOff val="70000"/>
                      <a:alpha val="18000"/>
                    </a:schemeClr>
                  </a:gs>
                </a:gsLst>
                <a:lin ang="5400000" scaled="1"/>
              </a:gradFill>
              <a:latin typeface="Agency FB" panose="020B0503020202020204" pitchFamily="34" charset="0"/>
            </a:endParaRPr>
          </a:p>
        </p:txBody>
      </p:sp>
      <p:cxnSp>
        <p:nvCxnSpPr>
          <p:cNvPr id="61" name="直接连接符 60"/>
          <p:cNvCxnSpPr/>
          <p:nvPr/>
        </p:nvCxnSpPr>
        <p:spPr>
          <a:xfrm>
            <a:off x="1991544" y="5428792"/>
            <a:ext cx="2441941" cy="0"/>
          </a:xfrm>
          <a:prstGeom prst="line">
            <a:avLst/>
          </a:prstGeom>
          <a:ln>
            <a:tailEnd type="ova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flipH="1">
            <a:off x="7681144" y="5428792"/>
            <a:ext cx="2441941" cy="0"/>
          </a:xfrm>
          <a:prstGeom prst="line">
            <a:avLst/>
          </a:prstGeom>
          <a:ln>
            <a:tailEnd type="oval"/>
          </a:ln>
        </p:spPr>
        <p:style>
          <a:lnRef idx="1">
            <a:schemeClr val="accent1"/>
          </a:lnRef>
          <a:fillRef idx="0">
            <a:schemeClr val="accent1"/>
          </a:fillRef>
          <a:effectRef idx="0">
            <a:schemeClr val="accent1"/>
          </a:effectRef>
          <a:fontRef idx="minor">
            <a:schemeClr val="tx1"/>
          </a:fontRef>
        </p:style>
      </p:cxnSp>
      <p:pic>
        <p:nvPicPr>
          <p:cNvPr id="68" name="王德兵 - 奋斗 激励 鼓舞 钢琴背景音乐">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700509" y="-42515"/>
            <a:ext cx="609600" cy="609600"/>
          </a:xfrm>
          <a:prstGeom prst="rect">
            <a:avLst/>
          </a:prstGeom>
        </p:spPr>
      </p:pic>
    </p:spTree>
    <p:extLst>
      <p:ext uri="{BB962C8B-B14F-4D97-AF65-F5344CB8AC3E}">
        <p14:creationId xmlns:p14="http://schemas.microsoft.com/office/powerpoint/2010/main" val="2433670959"/>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68"/>
                                            </p:tgtEl>
                                          </p:cBhvr>
                                        </p:cmd>
                                      </p:childTnLst>
                                    </p:cTn>
                                  </p:par>
                                  <p:par>
                                    <p:cTn id="7" presetID="22" presetClass="entr" presetSubtype="8" fill="hold" grpId="0" nodeType="withEffect">
                                      <p:stCondLst>
                                        <p:cond delay="0"/>
                                      </p:stCondLst>
                                      <p:childTnLst>
                                        <p:set>
                                          <p:cBhvr>
                                            <p:cTn id="8" dur="1" fill="hold">
                                              <p:stCondLst>
                                                <p:cond delay="0"/>
                                              </p:stCondLst>
                                            </p:cTn>
                                            <p:tgtEl>
                                              <p:spTgt spid="58"/>
                                            </p:tgtEl>
                                            <p:attrNameLst>
                                              <p:attrName>style.visibility</p:attrName>
                                            </p:attrNameLst>
                                          </p:cBhvr>
                                          <p:to>
                                            <p:strVal val="visible"/>
                                          </p:to>
                                        </p:set>
                                        <p:animEffect transition="in" filter="wipe(left)">
                                          <p:cBhvr>
                                            <p:cTn id="9" dur="500"/>
                                            <p:tgtEl>
                                              <p:spTgt spid="58"/>
                                            </p:tgtEl>
                                          </p:cBhvr>
                                        </p:animEffect>
                                      </p:childTnLst>
                                    </p:cTn>
                                  </p:par>
                                  <p:par>
                                    <p:cTn id="10" presetID="22" presetClass="entr" presetSubtype="2" fill="hold" grpId="0" nodeType="withEffect">
                                      <p:stCondLst>
                                        <p:cond delay="0"/>
                                      </p:stCondLst>
                                      <p:childTnLst>
                                        <p:set>
                                          <p:cBhvr>
                                            <p:cTn id="11" dur="1" fill="hold">
                                              <p:stCondLst>
                                                <p:cond delay="0"/>
                                              </p:stCondLst>
                                            </p:cTn>
                                            <p:tgtEl>
                                              <p:spTgt spid="57"/>
                                            </p:tgtEl>
                                            <p:attrNameLst>
                                              <p:attrName>style.visibility</p:attrName>
                                            </p:attrNameLst>
                                          </p:cBhvr>
                                          <p:to>
                                            <p:strVal val="visible"/>
                                          </p:to>
                                        </p:set>
                                        <p:animEffect transition="in" filter="wipe(right)">
                                          <p:cBhvr>
                                            <p:cTn id="12" dur="500"/>
                                            <p:tgtEl>
                                              <p:spTgt spid="57"/>
                                            </p:tgtEl>
                                          </p:cBhvr>
                                        </p:animEffect>
                                      </p:childTnLst>
                                    </p:cTn>
                                  </p:par>
                                </p:childTnLst>
                              </p:cTn>
                            </p:par>
                            <p:par>
                              <p:cTn id="13" fill="hold">
                                <p:stCondLst>
                                  <p:cond delay="500"/>
                                </p:stCondLst>
                                <p:childTnLst>
                                  <p:par>
                                    <p:cTn id="14" presetID="2" presetClass="entr" presetSubtype="1" fill="hold" grpId="0" nodeType="afterEffect" p14:presetBounceEnd="58824">
                                      <p:stCondLst>
                                        <p:cond delay="0"/>
                                      </p:stCondLst>
                                      <p:childTnLst>
                                        <p:set>
                                          <p:cBhvr>
                                            <p:cTn id="15" dur="1" fill="hold">
                                              <p:stCondLst>
                                                <p:cond delay="0"/>
                                              </p:stCondLst>
                                            </p:cTn>
                                            <p:tgtEl>
                                              <p:spTgt spid="60"/>
                                            </p:tgtEl>
                                            <p:attrNameLst>
                                              <p:attrName>style.visibility</p:attrName>
                                            </p:attrNameLst>
                                          </p:cBhvr>
                                          <p:to>
                                            <p:strVal val="visible"/>
                                          </p:to>
                                        </p:set>
                                        <p:anim calcmode="lin" valueType="num" p14:bounceEnd="58824">
                                          <p:cBhvr additive="base">
                                            <p:cTn id="16" dur="1200" fill="hold"/>
                                            <p:tgtEl>
                                              <p:spTgt spid="60"/>
                                            </p:tgtEl>
                                            <p:attrNameLst>
                                              <p:attrName>ppt_x</p:attrName>
                                            </p:attrNameLst>
                                          </p:cBhvr>
                                          <p:tavLst>
                                            <p:tav tm="0">
                                              <p:val>
                                                <p:strVal val="#ppt_x"/>
                                              </p:val>
                                            </p:tav>
                                            <p:tav tm="100000">
                                              <p:val>
                                                <p:strVal val="#ppt_x"/>
                                              </p:val>
                                            </p:tav>
                                          </p:tavLst>
                                        </p:anim>
                                        <p:anim calcmode="lin" valueType="num" p14:bounceEnd="58824">
                                          <p:cBhvr additive="base">
                                            <p:cTn id="17" dur="1200" fill="hold"/>
                                            <p:tgtEl>
                                              <p:spTgt spid="60"/>
                                            </p:tgtEl>
                                            <p:attrNameLst>
                                              <p:attrName>ppt_y</p:attrName>
                                            </p:attrNameLst>
                                          </p:cBhvr>
                                          <p:tavLst>
                                            <p:tav tm="0">
                                              <p:val>
                                                <p:strVal val="0-#ppt_h/2"/>
                                              </p:val>
                                            </p:tav>
                                            <p:tav tm="100000">
                                              <p:val>
                                                <p:strVal val="#ppt_y"/>
                                              </p:val>
                                            </p:tav>
                                          </p:tavLst>
                                        </p:anim>
                                      </p:childTnLst>
                                    </p:cTn>
                                  </p:par>
                                </p:childTnLst>
                              </p:cTn>
                            </p:par>
                            <p:par>
                              <p:cTn id="18" fill="hold">
                                <p:stCondLst>
                                  <p:cond delay="1700"/>
                                </p:stCondLst>
                                <p:childTnLst>
                                  <p:par>
                                    <p:cTn id="19" presetID="41" presetClass="entr" presetSubtype="0" fill="hold" grpId="0" nodeType="afterEffect">
                                      <p:stCondLst>
                                        <p:cond delay="0"/>
                                      </p:stCondLst>
                                      <p:iterate type="lt">
                                        <p:tmPct val="10000"/>
                                      </p:iterate>
                                      <p:childTnLst>
                                        <p:set>
                                          <p:cBhvr>
                                            <p:cTn id="20" dur="1" fill="hold">
                                              <p:stCondLst>
                                                <p:cond delay="0"/>
                                              </p:stCondLst>
                                            </p:cTn>
                                            <p:tgtEl>
                                              <p:spTgt spid="26"/>
                                            </p:tgtEl>
                                            <p:attrNameLst>
                                              <p:attrName>style.visibility</p:attrName>
                                            </p:attrNameLst>
                                          </p:cBhvr>
                                          <p:to>
                                            <p:strVal val="visible"/>
                                          </p:to>
                                        </p:set>
                                        <p:anim calcmode="lin" valueType="num">
                                          <p:cBhvr>
                                            <p:cTn id="21" dur="500" fill="hold"/>
                                            <p:tgtEl>
                                              <p:spTgt spid="26"/>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26"/>
                                            </p:tgtEl>
                                            <p:attrNameLst>
                                              <p:attrName>ppt_y</p:attrName>
                                            </p:attrNameLst>
                                          </p:cBhvr>
                                          <p:tavLst>
                                            <p:tav tm="0">
                                              <p:val>
                                                <p:strVal val="#ppt_y"/>
                                              </p:val>
                                            </p:tav>
                                            <p:tav tm="100000">
                                              <p:val>
                                                <p:strVal val="#ppt_y"/>
                                              </p:val>
                                            </p:tav>
                                          </p:tavLst>
                                        </p:anim>
                                        <p:anim calcmode="lin" valueType="num">
                                          <p:cBhvr>
                                            <p:cTn id="23" dur="500" fill="hold"/>
                                            <p:tgtEl>
                                              <p:spTgt spid="26"/>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26"/>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26"/>
                                            </p:tgtEl>
                                          </p:cBhvr>
                                        </p:animEffect>
                                      </p:childTnLst>
                                    </p:cTn>
                                  </p:par>
                                </p:childTnLst>
                              </p:cTn>
                            </p:par>
                            <p:par>
                              <p:cTn id="26" fill="hold">
                                <p:stCondLst>
                                  <p:cond delay="2800"/>
                                </p:stCondLst>
                                <p:childTnLst>
                                  <p:par>
                                    <p:cTn id="27" presetID="53" presetClass="entr" presetSubtype="16" fill="hold" nodeType="afterEffect">
                                      <p:stCondLst>
                                        <p:cond delay="0"/>
                                      </p:stCondLst>
                                      <p:childTnLst>
                                        <p:set>
                                          <p:cBhvr>
                                            <p:cTn id="28" dur="1" fill="hold">
                                              <p:stCondLst>
                                                <p:cond delay="0"/>
                                              </p:stCondLst>
                                            </p:cTn>
                                            <p:tgtEl>
                                              <p:spTgt spid="48"/>
                                            </p:tgtEl>
                                            <p:attrNameLst>
                                              <p:attrName>style.visibility</p:attrName>
                                            </p:attrNameLst>
                                          </p:cBhvr>
                                          <p:to>
                                            <p:strVal val="visible"/>
                                          </p:to>
                                        </p:set>
                                        <p:anim calcmode="lin" valueType="num">
                                          <p:cBhvr>
                                            <p:cTn id="29" dur="500" fill="hold"/>
                                            <p:tgtEl>
                                              <p:spTgt spid="48"/>
                                            </p:tgtEl>
                                            <p:attrNameLst>
                                              <p:attrName>ppt_w</p:attrName>
                                            </p:attrNameLst>
                                          </p:cBhvr>
                                          <p:tavLst>
                                            <p:tav tm="0">
                                              <p:val>
                                                <p:fltVal val="0"/>
                                              </p:val>
                                            </p:tav>
                                            <p:tav tm="100000">
                                              <p:val>
                                                <p:strVal val="#ppt_w"/>
                                              </p:val>
                                            </p:tav>
                                          </p:tavLst>
                                        </p:anim>
                                        <p:anim calcmode="lin" valueType="num">
                                          <p:cBhvr>
                                            <p:cTn id="30" dur="500" fill="hold"/>
                                            <p:tgtEl>
                                              <p:spTgt spid="48"/>
                                            </p:tgtEl>
                                            <p:attrNameLst>
                                              <p:attrName>ppt_h</p:attrName>
                                            </p:attrNameLst>
                                          </p:cBhvr>
                                          <p:tavLst>
                                            <p:tav tm="0">
                                              <p:val>
                                                <p:fltVal val="0"/>
                                              </p:val>
                                            </p:tav>
                                            <p:tav tm="100000">
                                              <p:val>
                                                <p:strVal val="#ppt_h"/>
                                              </p:val>
                                            </p:tav>
                                          </p:tavLst>
                                        </p:anim>
                                        <p:animEffect transition="in" filter="fade">
                                          <p:cBhvr>
                                            <p:cTn id="31" dur="500"/>
                                            <p:tgtEl>
                                              <p:spTgt spid="48"/>
                                            </p:tgtEl>
                                          </p:cBhvr>
                                        </p:animEffect>
                                      </p:childTnLst>
                                    </p:cTn>
                                  </p:par>
                                  <p:par>
                                    <p:cTn id="32" presetID="53" presetClass="entr" presetSubtype="16" fill="hold" nodeType="withEffect">
                                      <p:stCondLst>
                                        <p:cond delay="200"/>
                                      </p:stCondLst>
                                      <p:childTnLst>
                                        <p:set>
                                          <p:cBhvr>
                                            <p:cTn id="33" dur="1" fill="hold">
                                              <p:stCondLst>
                                                <p:cond delay="0"/>
                                              </p:stCondLst>
                                            </p:cTn>
                                            <p:tgtEl>
                                              <p:spTgt spid="53"/>
                                            </p:tgtEl>
                                            <p:attrNameLst>
                                              <p:attrName>style.visibility</p:attrName>
                                            </p:attrNameLst>
                                          </p:cBhvr>
                                          <p:to>
                                            <p:strVal val="visible"/>
                                          </p:to>
                                        </p:set>
                                        <p:anim calcmode="lin" valueType="num">
                                          <p:cBhvr>
                                            <p:cTn id="34" dur="500" fill="hold"/>
                                            <p:tgtEl>
                                              <p:spTgt spid="53"/>
                                            </p:tgtEl>
                                            <p:attrNameLst>
                                              <p:attrName>ppt_w</p:attrName>
                                            </p:attrNameLst>
                                          </p:cBhvr>
                                          <p:tavLst>
                                            <p:tav tm="0">
                                              <p:val>
                                                <p:fltVal val="0"/>
                                              </p:val>
                                            </p:tav>
                                            <p:tav tm="100000">
                                              <p:val>
                                                <p:strVal val="#ppt_w"/>
                                              </p:val>
                                            </p:tav>
                                          </p:tavLst>
                                        </p:anim>
                                        <p:anim calcmode="lin" valueType="num">
                                          <p:cBhvr>
                                            <p:cTn id="35" dur="500" fill="hold"/>
                                            <p:tgtEl>
                                              <p:spTgt spid="53"/>
                                            </p:tgtEl>
                                            <p:attrNameLst>
                                              <p:attrName>ppt_h</p:attrName>
                                            </p:attrNameLst>
                                          </p:cBhvr>
                                          <p:tavLst>
                                            <p:tav tm="0">
                                              <p:val>
                                                <p:fltVal val="0"/>
                                              </p:val>
                                            </p:tav>
                                            <p:tav tm="100000">
                                              <p:val>
                                                <p:strVal val="#ppt_h"/>
                                              </p:val>
                                            </p:tav>
                                          </p:tavLst>
                                        </p:anim>
                                        <p:animEffect transition="in" filter="fade">
                                          <p:cBhvr>
                                            <p:cTn id="36" dur="500"/>
                                            <p:tgtEl>
                                              <p:spTgt spid="53"/>
                                            </p:tgtEl>
                                          </p:cBhvr>
                                        </p:animEffect>
                                      </p:childTnLst>
                                    </p:cTn>
                                  </p:par>
                                  <p:par>
                                    <p:cTn id="37" presetID="53" presetClass="entr" presetSubtype="16" fill="hold" nodeType="withEffect">
                                      <p:stCondLst>
                                        <p:cond delay="400"/>
                                      </p:stCondLst>
                                      <p:childTnLst>
                                        <p:set>
                                          <p:cBhvr>
                                            <p:cTn id="38" dur="1" fill="hold">
                                              <p:stCondLst>
                                                <p:cond delay="0"/>
                                              </p:stCondLst>
                                            </p:cTn>
                                            <p:tgtEl>
                                              <p:spTgt spid="32"/>
                                            </p:tgtEl>
                                            <p:attrNameLst>
                                              <p:attrName>style.visibility</p:attrName>
                                            </p:attrNameLst>
                                          </p:cBhvr>
                                          <p:to>
                                            <p:strVal val="visible"/>
                                          </p:to>
                                        </p:set>
                                        <p:anim calcmode="lin" valueType="num">
                                          <p:cBhvr>
                                            <p:cTn id="39" dur="500" fill="hold"/>
                                            <p:tgtEl>
                                              <p:spTgt spid="32"/>
                                            </p:tgtEl>
                                            <p:attrNameLst>
                                              <p:attrName>ppt_w</p:attrName>
                                            </p:attrNameLst>
                                          </p:cBhvr>
                                          <p:tavLst>
                                            <p:tav tm="0">
                                              <p:val>
                                                <p:fltVal val="0"/>
                                              </p:val>
                                            </p:tav>
                                            <p:tav tm="100000">
                                              <p:val>
                                                <p:strVal val="#ppt_w"/>
                                              </p:val>
                                            </p:tav>
                                          </p:tavLst>
                                        </p:anim>
                                        <p:anim calcmode="lin" valueType="num">
                                          <p:cBhvr>
                                            <p:cTn id="40" dur="500" fill="hold"/>
                                            <p:tgtEl>
                                              <p:spTgt spid="32"/>
                                            </p:tgtEl>
                                            <p:attrNameLst>
                                              <p:attrName>ppt_h</p:attrName>
                                            </p:attrNameLst>
                                          </p:cBhvr>
                                          <p:tavLst>
                                            <p:tav tm="0">
                                              <p:val>
                                                <p:fltVal val="0"/>
                                              </p:val>
                                            </p:tav>
                                            <p:tav tm="100000">
                                              <p:val>
                                                <p:strVal val="#ppt_h"/>
                                              </p:val>
                                            </p:tav>
                                          </p:tavLst>
                                        </p:anim>
                                        <p:animEffect transition="in" filter="fade">
                                          <p:cBhvr>
                                            <p:cTn id="41" dur="500"/>
                                            <p:tgtEl>
                                              <p:spTgt spid="32"/>
                                            </p:tgtEl>
                                          </p:cBhvr>
                                        </p:animEffect>
                                      </p:childTnLst>
                                    </p:cTn>
                                  </p:par>
                                  <p:par>
                                    <p:cTn id="42" presetID="53" presetClass="entr" presetSubtype="16" fill="hold" nodeType="withEffect">
                                      <p:stCondLst>
                                        <p:cond delay="600"/>
                                      </p:stCondLst>
                                      <p:childTnLst>
                                        <p:set>
                                          <p:cBhvr>
                                            <p:cTn id="43" dur="1" fill="hold">
                                              <p:stCondLst>
                                                <p:cond delay="0"/>
                                              </p:stCondLst>
                                            </p:cTn>
                                            <p:tgtEl>
                                              <p:spTgt spid="35"/>
                                            </p:tgtEl>
                                            <p:attrNameLst>
                                              <p:attrName>style.visibility</p:attrName>
                                            </p:attrNameLst>
                                          </p:cBhvr>
                                          <p:to>
                                            <p:strVal val="visible"/>
                                          </p:to>
                                        </p:set>
                                        <p:anim calcmode="lin" valueType="num">
                                          <p:cBhvr>
                                            <p:cTn id="44" dur="500" fill="hold"/>
                                            <p:tgtEl>
                                              <p:spTgt spid="35"/>
                                            </p:tgtEl>
                                            <p:attrNameLst>
                                              <p:attrName>ppt_w</p:attrName>
                                            </p:attrNameLst>
                                          </p:cBhvr>
                                          <p:tavLst>
                                            <p:tav tm="0">
                                              <p:val>
                                                <p:fltVal val="0"/>
                                              </p:val>
                                            </p:tav>
                                            <p:tav tm="100000">
                                              <p:val>
                                                <p:strVal val="#ppt_w"/>
                                              </p:val>
                                            </p:tav>
                                          </p:tavLst>
                                        </p:anim>
                                        <p:anim calcmode="lin" valueType="num">
                                          <p:cBhvr>
                                            <p:cTn id="45" dur="500" fill="hold"/>
                                            <p:tgtEl>
                                              <p:spTgt spid="35"/>
                                            </p:tgtEl>
                                            <p:attrNameLst>
                                              <p:attrName>ppt_h</p:attrName>
                                            </p:attrNameLst>
                                          </p:cBhvr>
                                          <p:tavLst>
                                            <p:tav tm="0">
                                              <p:val>
                                                <p:fltVal val="0"/>
                                              </p:val>
                                            </p:tav>
                                            <p:tav tm="100000">
                                              <p:val>
                                                <p:strVal val="#ppt_h"/>
                                              </p:val>
                                            </p:tav>
                                          </p:tavLst>
                                        </p:anim>
                                        <p:animEffect transition="in" filter="fade">
                                          <p:cBhvr>
                                            <p:cTn id="46" dur="500"/>
                                            <p:tgtEl>
                                              <p:spTgt spid="35"/>
                                            </p:tgtEl>
                                          </p:cBhvr>
                                        </p:animEffect>
                                      </p:childTnLst>
                                    </p:cTn>
                                  </p:par>
                                  <p:par>
                                    <p:cTn id="47" presetID="53" presetClass="entr" presetSubtype="16" fill="hold" nodeType="withEffect">
                                      <p:stCondLst>
                                        <p:cond delay="800"/>
                                      </p:stCondLst>
                                      <p:childTnLst>
                                        <p:set>
                                          <p:cBhvr>
                                            <p:cTn id="48" dur="1" fill="hold">
                                              <p:stCondLst>
                                                <p:cond delay="0"/>
                                              </p:stCondLst>
                                            </p:cTn>
                                            <p:tgtEl>
                                              <p:spTgt spid="28"/>
                                            </p:tgtEl>
                                            <p:attrNameLst>
                                              <p:attrName>style.visibility</p:attrName>
                                            </p:attrNameLst>
                                          </p:cBhvr>
                                          <p:to>
                                            <p:strVal val="visible"/>
                                          </p:to>
                                        </p:set>
                                        <p:anim calcmode="lin" valueType="num">
                                          <p:cBhvr>
                                            <p:cTn id="49" dur="500" fill="hold"/>
                                            <p:tgtEl>
                                              <p:spTgt spid="28"/>
                                            </p:tgtEl>
                                            <p:attrNameLst>
                                              <p:attrName>ppt_w</p:attrName>
                                            </p:attrNameLst>
                                          </p:cBhvr>
                                          <p:tavLst>
                                            <p:tav tm="0">
                                              <p:val>
                                                <p:fltVal val="0"/>
                                              </p:val>
                                            </p:tav>
                                            <p:tav tm="100000">
                                              <p:val>
                                                <p:strVal val="#ppt_w"/>
                                              </p:val>
                                            </p:tav>
                                          </p:tavLst>
                                        </p:anim>
                                        <p:anim calcmode="lin" valueType="num">
                                          <p:cBhvr>
                                            <p:cTn id="50" dur="500" fill="hold"/>
                                            <p:tgtEl>
                                              <p:spTgt spid="28"/>
                                            </p:tgtEl>
                                            <p:attrNameLst>
                                              <p:attrName>ppt_h</p:attrName>
                                            </p:attrNameLst>
                                          </p:cBhvr>
                                          <p:tavLst>
                                            <p:tav tm="0">
                                              <p:val>
                                                <p:fltVal val="0"/>
                                              </p:val>
                                            </p:tav>
                                            <p:tav tm="100000">
                                              <p:val>
                                                <p:strVal val="#ppt_h"/>
                                              </p:val>
                                            </p:tav>
                                          </p:tavLst>
                                        </p:anim>
                                        <p:animEffect transition="in" filter="fade">
                                          <p:cBhvr>
                                            <p:cTn id="51" dur="500"/>
                                            <p:tgtEl>
                                              <p:spTgt spid="28"/>
                                            </p:tgtEl>
                                          </p:cBhvr>
                                        </p:animEffect>
                                      </p:childTnLst>
                                    </p:cTn>
                                  </p:par>
                                </p:childTnLst>
                              </p:cTn>
                            </p:par>
                            <p:par>
                              <p:cTn id="52" fill="hold">
                                <p:stCondLst>
                                  <p:cond delay="4100"/>
                                </p:stCondLst>
                                <p:childTnLst>
                                  <p:par>
                                    <p:cTn id="53" presetID="22" presetClass="entr" presetSubtype="8" fill="hold" nodeType="afterEffect">
                                      <p:stCondLst>
                                        <p:cond delay="0"/>
                                      </p:stCondLst>
                                      <p:childTnLst>
                                        <p:set>
                                          <p:cBhvr>
                                            <p:cTn id="54" dur="1" fill="hold">
                                              <p:stCondLst>
                                                <p:cond delay="0"/>
                                              </p:stCondLst>
                                            </p:cTn>
                                            <p:tgtEl>
                                              <p:spTgt spid="61"/>
                                            </p:tgtEl>
                                            <p:attrNameLst>
                                              <p:attrName>style.visibility</p:attrName>
                                            </p:attrNameLst>
                                          </p:cBhvr>
                                          <p:to>
                                            <p:strVal val="visible"/>
                                          </p:to>
                                        </p:set>
                                        <p:animEffect transition="in" filter="wipe(left)">
                                          <p:cBhvr>
                                            <p:cTn id="55" dur="500"/>
                                            <p:tgtEl>
                                              <p:spTgt spid="61"/>
                                            </p:tgtEl>
                                          </p:cBhvr>
                                        </p:animEffect>
                                      </p:childTnLst>
                                    </p:cTn>
                                  </p:par>
                                  <p:par>
                                    <p:cTn id="56" presetID="22" presetClass="entr" presetSubtype="2" fill="hold" nodeType="withEffect">
                                      <p:stCondLst>
                                        <p:cond delay="0"/>
                                      </p:stCondLst>
                                      <p:childTnLst>
                                        <p:set>
                                          <p:cBhvr>
                                            <p:cTn id="57" dur="1" fill="hold">
                                              <p:stCondLst>
                                                <p:cond delay="0"/>
                                              </p:stCondLst>
                                            </p:cTn>
                                            <p:tgtEl>
                                              <p:spTgt spid="67"/>
                                            </p:tgtEl>
                                            <p:attrNameLst>
                                              <p:attrName>style.visibility</p:attrName>
                                            </p:attrNameLst>
                                          </p:cBhvr>
                                          <p:to>
                                            <p:strVal val="visible"/>
                                          </p:to>
                                        </p:set>
                                        <p:animEffect transition="in" filter="wipe(right)">
                                          <p:cBhvr>
                                            <p:cTn id="58" dur="500"/>
                                            <p:tgtEl>
                                              <p:spTgt spid="67"/>
                                            </p:tgtEl>
                                          </p:cBhvr>
                                        </p:animEffect>
                                      </p:childTnLst>
                                    </p:cTn>
                                  </p:par>
                                </p:childTnLst>
                              </p:cTn>
                            </p:par>
                            <p:par>
                              <p:cTn id="59" fill="hold">
                                <p:stCondLst>
                                  <p:cond delay="4600"/>
                                </p:stCondLst>
                                <p:childTnLst>
                                  <p:par>
                                    <p:cTn id="60" presetID="53" presetClass="entr" presetSubtype="16" fill="hold" grpId="0" nodeType="afterEffect">
                                      <p:stCondLst>
                                        <p:cond delay="0"/>
                                      </p:stCondLst>
                                      <p:iterate type="lt">
                                        <p:tmPct val="7000"/>
                                      </p:iterate>
                                      <p:childTnLst>
                                        <p:set>
                                          <p:cBhvr>
                                            <p:cTn id="61" dur="1" fill="hold">
                                              <p:stCondLst>
                                                <p:cond delay="0"/>
                                              </p:stCondLst>
                                            </p:cTn>
                                            <p:tgtEl>
                                              <p:spTgt spid="27"/>
                                            </p:tgtEl>
                                            <p:attrNameLst>
                                              <p:attrName>style.visibility</p:attrName>
                                            </p:attrNameLst>
                                          </p:cBhvr>
                                          <p:to>
                                            <p:strVal val="visible"/>
                                          </p:to>
                                        </p:set>
                                        <p:anim calcmode="lin" valueType="num">
                                          <p:cBhvr>
                                            <p:cTn id="62" dur="500" fill="hold"/>
                                            <p:tgtEl>
                                              <p:spTgt spid="27"/>
                                            </p:tgtEl>
                                            <p:attrNameLst>
                                              <p:attrName>ppt_w</p:attrName>
                                            </p:attrNameLst>
                                          </p:cBhvr>
                                          <p:tavLst>
                                            <p:tav tm="0">
                                              <p:val>
                                                <p:fltVal val="0"/>
                                              </p:val>
                                            </p:tav>
                                            <p:tav tm="100000">
                                              <p:val>
                                                <p:strVal val="#ppt_w"/>
                                              </p:val>
                                            </p:tav>
                                          </p:tavLst>
                                        </p:anim>
                                        <p:anim calcmode="lin" valueType="num">
                                          <p:cBhvr>
                                            <p:cTn id="63" dur="500" fill="hold"/>
                                            <p:tgtEl>
                                              <p:spTgt spid="27"/>
                                            </p:tgtEl>
                                            <p:attrNameLst>
                                              <p:attrName>ppt_h</p:attrName>
                                            </p:attrNameLst>
                                          </p:cBhvr>
                                          <p:tavLst>
                                            <p:tav tm="0">
                                              <p:val>
                                                <p:fltVal val="0"/>
                                              </p:val>
                                            </p:tav>
                                            <p:tav tm="100000">
                                              <p:val>
                                                <p:strVal val="#ppt_h"/>
                                              </p:val>
                                            </p:tav>
                                          </p:tavLst>
                                        </p:anim>
                                        <p:animEffect transition="in" filter="fade">
                                          <p:cBhvr>
                                            <p:cTn id="64"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65" repeatCount="indefinite" fill="remove" display="0">
                      <p:stCondLst>
                        <p:cond delay="indefinite"/>
                      </p:stCondLst>
                      <p:endCondLst>
                        <p:cond evt="onStopAudio" delay="0">
                          <p:tgtEl>
                            <p:sldTgt/>
                          </p:tgtEl>
                        </p:cond>
                      </p:endCondLst>
                    </p:cTn>
                    <p:tgtEl>
                      <p:spTgt spid="68"/>
                    </p:tgtEl>
                  </p:cMediaNode>
                </p:audio>
              </p:childTnLst>
            </p:cTn>
          </p:par>
        </p:tnLst>
        <p:bldLst>
          <p:bldP spid="26" grpId="0" autoUpdateAnimBg="0"/>
          <p:bldP spid="27" grpId="0"/>
          <p:bldP spid="57" grpId="0" animBg="1"/>
          <p:bldP spid="58" grpId="0" animBg="1"/>
          <p:bldP spid="60"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68"/>
                                            </p:tgtEl>
                                          </p:cBhvr>
                                        </p:cmd>
                                      </p:childTnLst>
                                    </p:cTn>
                                  </p:par>
                                  <p:par>
                                    <p:cTn id="7" presetID="22" presetClass="entr" presetSubtype="8" fill="hold" grpId="0" nodeType="withEffect">
                                      <p:stCondLst>
                                        <p:cond delay="0"/>
                                      </p:stCondLst>
                                      <p:childTnLst>
                                        <p:set>
                                          <p:cBhvr>
                                            <p:cTn id="8" dur="1" fill="hold">
                                              <p:stCondLst>
                                                <p:cond delay="0"/>
                                              </p:stCondLst>
                                            </p:cTn>
                                            <p:tgtEl>
                                              <p:spTgt spid="58"/>
                                            </p:tgtEl>
                                            <p:attrNameLst>
                                              <p:attrName>style.visibility</p:attrName>
                                            </p:attrNameLst>
                                          </p:cBhvr>
                                          <p:to>
                                            <p:strVal val="visible"/>
                                          </p:to>
                                        </p:set>
                                        <p:animEffect transition="in" filter="wipe(left)">
                                          <p:cBhvr>
                                            <p:cTn id="9" dur="500"/>
                                            <p:tgtEl>
                                              <p:spTgt spid="58"/>
                                            </p:tgtEl>
                                          </p:cBhvr>
                                        </p:animEffect>
                                      </p:childTnLst>
                                    </p:cTn>
                                  </p:par>
                                  <p:par>
                                    <p:cTn id="10" presetID="22" presetClass="entr" presetSubtype="2" fill="hold" grpId="0" nodeType="withEffect">
                                      <p:stCondLst>
                                        <p:cond delay="0"/>
                                      </p:stCondLst>
                                      <p:childTnLst>
                                        <p:set>
                                          <p:cBhvr>
                                            <p:cTn id="11" dur="1" fill="hold">
                                              <p:stCondLst>
                                                <p:cond delay="0"/>
                                              </p:stCondLst>
                                            </p:cTn>
                                            <p:tgtEl>
                                              <p:spTgt spid="57"/>
                                            </p:tgtEl>
                                            <p:attrNameLst>
                                              <p:attrName>style.visibility</p:attrName>
                                            </p:attrNameLst>
                                          </p:cBhvr>
                                          <p:to>
                                            <p:strVal val="visible"/>
                                          </p:to>
                                        </p:set>
                                        <p:animEffect transition="in" filter="wipe(right)">
                                          <p:cBhvr>
                                            <p:cTn id="12" dur="500"/>
                                            <p:tgtEl>
                                              <p:spTgt spid="57"/>
                                            </p:tgtEl>
                                          </p:cBhvr>
                                        </p:animEffect>
                                      </p:childTnLst>
                                    </p:cTn>
                                  </p:par>
                                </p:childTnLst>
                              </p:cTn>
                            </p:par>
                            <p:par>
                              <p:cTn id="13" fill="hold">
                                <p:stCondLst>
                                  <p:cond delay="500"/>
                                </p:stCondLst>
                                <p:childTnLst>
                                  <p:par>
                                    <p:cTn id="14" presetID="2" presetClass="entr" presetSubtype="1" fill="hold" grpId="0" nodeType="afterEffect">
                                      <p:stCondLst>
                                        <p:cond delay="0"/>
                                      </p:stCondLst>
                                      <p:childTnLst>
                                        <p:set>
                                          <p:cBhvr>
                                            <p:cTn id="15" dur="1" fill="hold">
                                              <p:stCondLst>
                                                <p:cond delay="0"/>
                                              </p:stCondLst>
                                            </p:cTn>
                                            <p:tgtEl>
                                              <p:spTgt spid="60"/>
                                            </p:tgtEl>
                                            <p:attrNameLst>
                                              <p:attrName>style.visibility</p:attrName>
                                            </p:attrNameLst>
                                          </p:cBhvr>
                                          <p:to>
                                            <p:strVal val="visible"/>
                                          </p:to>
                                        </p:set>
                                        <p:anim calcmode="lin" valueType="num">
                                          <p:cBhvr additive="base">
                                            <p:cTn id="16" dur="1200" fill="hold"/>
                                            <p:tgtEl>
                                              <p:spTgt spid="60"/>
                                            </p:tgtEl>
                                            <p:attrNameLst>
                                              <p:attrName>ppt_x</p:attrName>
                                            </p:attrNameLst>
                                          </p:cBhvr>
                                          <p:tavLst>
                                            <p:tav tm="0">
                                              <p:val>
                                                <p:strVal val="#ppt_x"/>
                                              </p:val>
                                            </p:tav>
                                            <p:tav tm="100000">
                                              <p:val>
                                                <p:strVal val="#ppt_x"/>
                                              </p:val>
                                            </p:tav>
                                          </p:tavLst>
                                        </p:anim>
                                        <p:anim calcmode="lin" valueType="num">
                                          <p:cBhvr additive="base">
                                            <p:cTn id="17" dur="1200" fill="hold"/>
                                            <p:tgtEl>
                                              <p:spTgt spid="60"/>
                                            </p:tgtEl>
                                            <p:attrNameLst>
                                              <p:attrName>ppt_y</p:attrName>
                                            </p:attrNameLst>
                                          </p:cBhvr>
                                          <p:tavLst>
                                            <p:tav tm="0">
                                              <p:val>
                                                <p:strVal val="0-#ppt_h/2"/>
                                              </p:val>
                                            </p:tav>
                                            <p:tav tm="100000">
                                              <p:val>
                                                <p:strVal val="#ppt_y"/>
                                              </p:val>
                                            </p:tav>
                                          </p:tavLst>
                                        </p:anim>
                                      </p:childTnLst>
                                    </p:cTn>
                                  </p:par>
                                </p:childTnLst>
                              </p:cTn>
                            </p:par>
                            <p:par>
                              <p:cTn id="18" fill="hold">
                                <p:stCondLst>
                                  <p:cond delay="1700"/>
                                </p:stCondLst>
                                <p:childTnLst>
                                  <p:par>
                                    <p:cTn id="19" presetID="41" presetClass="entr" presetSubtype="0" fill="hold" grpId="0" nodeType="afterEffect">
                                      <p:stCondLst>
                                        <p:cond delay="0"/>
                                      </p:stCondLst>
                                      <p:iterate type="lt">
                                        <p:tmPct val="10000"/>
                                      </p:iterate>
                                      <p:childTnLst>
                                        <p:set>
                                          <p:cBhvr>
                                            <p:cTn id="20" dur="1" fill="hold">
                                              <p:stCondLst>
                                                <p:cond delay="0"/>
                                              </p:stCondLst>
                                            </p:cTn>
                                            <p:tgtEl>
                                              <p:spTgt spid="26"/>
                                            </p:tgtEl>
                                            <p:attrNameLst>
                                              <p:attrName>style.visibility</p:attrName>
                                            </p:attrNameLst>
                                          </p:cBhvr>
                                          <p:to>
                                            <p:strVal val="visible"/>
                                          </p:to>
                                        </p:set>
                                        <p:anim calcmode="lin" valueType="num">
                                          <p:cBhvr>
                                            <p:cTn id="21" dur="500" fill="hold"/>
                                            <p:tgtEl>
                                              <p:spTgt spid="26"/>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26"/>
                                            </p:tgtEl>
                                            <p:attrNameLst>
                                              <p:attrName>ppt_y</p:attrName>
                                            </p:attrNameLst>
                                          </p:cBhvr>
                                          <p:tavLst>
                                            <p:tav tm="0">
                                              <p:val>
                                                <p:strVal val="#ppt_y"/>
                                              </p:val>
                                            </p:tav>
                                            <p:tav tm="100000">
                                              <p:val>
                                                <p:strVal val="#ppt_y"/>
                                              </p:val>
                                            </p:tav>
                                          </p:tavLst>
                                        </p:anim>
                                        <p:anim calcmode="lin" valueType="num">
                                          <p:cBhvr>
                                            <p:cTn id="23" dur="500" fill="hold"/>
                                            <p:tgtEl>
                                              <p:spTgt spid="26"/>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26"/>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26"/>
                                            </p:tgtEl>
                                          </p:cBhvr>
                                        </p:animEffect>
                                      </p:childTnLst>
                                    </p:cTn>
                                  </p:par>
                                </p:childTnLst>
                              </p:cTn>
                            </p:par>
                            <p:par>
                              <p:cTn id="26" fill="hold">
                                <p:stCondLst>
                                  <p:cond delay="2800"/>
                                </p:stCondLst>
                                <p:childTnLst>
                                  <p:par>
                                    <p:cTn id="27" presetID="53" presetClass="entr" presetSubtype="16" fill="hold" nodeType="afterEffect">
                                      <p:stCondLst>
                                        <p:cond delay="0"/>
                                      </p:stCondLst>
                                      <p:childTnLst>
                                        <p:set>
                                          <p:cBhvr>
                                            <p:cTn id="28" dur="1" fill="hold">
                                              <p:stCondLst>
                                                <p:cond delay="0"/>
                                              </p:stCondLst>
                                            </p:cTn>
                                            <p:tgtEl>
                                              <p:spTgt spid="48"/>
                                            </p:tgtEl>
                                            <p:attrNameLst>
                                              <p:attrName>style.visibility</p:attrName>
                                            </p:attrNameLst>
                                          </p:cBhvr>
                                          <p:to>
                                            <p:strVal val="visible"/>
                                          </p:to>
                                        </p:set>
                                        <p:anim calcmode="lin" valueType="num">
                                          <p:cBhvr>
                                            <p:cTn id="29" dur="500" fill="hold"/>
                                            <p:tgtEl>
                                              <p:spTgt spid="48"/>
                                            </p:tgtEl>
                                            <p:attrNameLst>
                                              <p:attrName>ppt_w</p:attrName>
                                            </p:attrNameLst>
                                          </p:cBhvr>
                                          <p:tavLst>
                                            <p:tav tm="0">
                                              <p:val>
                                                <p:fltVal val="0"/>
                                              </p:val>
                                            </p:tav>
                                            <p:tav tm="100000">
                                              <p:val>
                                                <p:strVal val="#ppt_w"/>
                                              </p:val>
                                            </p:tav>
                                          </p:tavLst>
                                        </p:anim>
                                        <p:anim calcmode="lin" valueType="num">
                                          <p:cBhvr>
                                            <p:cTn id="30" dur="500" fill="hold"/>
                                            <p:tgtEl>
                                              <p:spTgt spid="48"/>
                                            </p:tgtEl>
                                            <p:attrNameLst>
                                              <p:attrName>ppt_h</p:attrName>
                                            </p:attrNameLst>
                                          </p:cBhvr>
                                          <p:tavLst>
                                            <p:tav tm="0">
                                              <p:val>
                                                <p:fltVal val="0"/>
                                              </p:val>
                                            </p:tav>
                                            <p:tav tm="100000">
                                              <p:val>
                                                <p:strVal val="#ppt_h"/>
                                              </p:val>
                                            </p:tav>
                                          </p:tavLst>
                                        </p:anim>
                                        <p:animEffect transition="in" filter="fade">
                                          <p:cBhvr>
                                            <p:cTn id="31" dur="500"/>
                                            <p:tgtEl>
                                              <p:spTgt spid="48"/>
                                            </p:tgtEl>
                                          </p:cBhvr>
                                        </p:animEffect>
                                      </p:childTnLst>
                                    </p:cTn>
                                  </p:par>
                                  <p:par>
                                    <p:cTn id="32" presetID="53" presetClass="entr" presetSubtype="16" fill="hold" nodeType="withEffect">
                                      <p:stCondLst>
                                        <p:cond delay="200"/>
                                      </p:stCondLst>
                                      <p:childTnLst>
                                        <p:set>
                                          <p:cBhvr>
                                            <p:cTn id="33" dur="1" fill="hold">
                                              <p:stCondLst>
                                                <p:cond delay="0"/>
                                              </p:stCondLst>
                                            </p:cTn>
                                            <p:tgtEl>
                                              <p:spTgt spid="53"/>
                                            </p:tgtEl>
                                            <p:attrNameLst>
                                              <p:attrName>style.visibility</p:attrName>
                                            </p:attrNameLst>
                                          </p:cBhvr>
                                          <p:to>
                                            <p:strVal val="visible"/>
                                          </p:to>
                                        </p:set>
                                        <p:anim calcmode="lin" valueType="num">
                                          <p:cBhvr>
                                            <p:cTn id="34" dur="500" fill="hold"/>
                                            <p:tgtEl>
                                              <p:spTgt spid="53"/>
                                            </p:tgtEl>
                                            <p:attrNameLst>
                                              <p:attrName>ppt_w</p:attrName>
                                            </p:attrNameLst>
                                          </p:cBhvr>
                                          <p:tavLst>
                                            <p:tav tm="0">
                                              <p:val>
                                                <p:fltVal val="0"/>
                                              </p:val>
                                            </p:tav>
                                            <p:tav tm="100000">
                                              <p:val>
                                                <p:strVal val="#ppt_w"/>
                                              </p:val>
                                            </p:tav>
                                          </p:tavLst>
                                        </p:anim>
                                        <p:anim calcmode="lin" valueType="num">
                                          <p:cBhvr>
                                            <p:cTn id="35" dur="500" fill="hold"/>
                                            <p:tgtEl>
                                              <p:spTgt spid="53"/>
                                            </p:tgtEl>
                                            <p:attrNameLst>
                                              <p:attrName>ppt_h</p:attrName>
                                            </p:attrNameLst>
                                          </p:cBhvr>
                                          <p:tavLst>
                                            <p:tav tm="0">
                                              <p:val>
                                                <p:fltVal val="0"/>
                                              </p:val>
                                            </p:tav>
                                            <p:tav tm="100000">
                                              <p:val>
                                                <p:strVal val="#ppt_h"/>
                                              </p:val>
                                            </p:tav>
                                          </p:tavLst>
                                        </p:anim>
                                        <p:animEffect transition="in" filter="fade">
                                          <p:cBhvr>
                                            <p:cTn id="36" dur="500"/>
                                            <p:tgtEl>
                                              <p:spTgt spid="53"/>
                                            </p:tgtEl>
                                          </p:cBhvr>
                                        </p:animEffect>
                                      </p:childTnLst>
                                    </p:cTn>
                                  </p:par>
                                  <p:par>
                                    <p:cTn id="37" presetID="53" presetClass="entr" presetSubtype="16" fill="hold" nodeType="withEffect">
                                      <p:stCondLst>
                                        <p:cond delay="400"/>
                                      </p:stCondLst>
                                      <p:childTnLst>
                                        <p:set>
                                          <p:cBhvr>
                                            <p:cTn id="38" dur="1" fill="hold">
                                              <p:stCondLst>
                                                <p:cond delay="0"/>
                                              </p:stCondLst>
                                            </p:cTn>
                                            <p:tgtEl>
                                              <p:spTgt spid="32"/>
                                            </p:tgtEl>
                                            <p:attrNameLst>
                                              <p:attrName>style.visibility</p:attrName>
                                            </p:attrNameLst>
                                          </p:cBhvr>
                                          <p:to>
                                            <p:strVal val="visible"/>
                                          </p:to>
                                        </p:set>
                                        <p:anim calcmode="lin" valueType="num">
                                          <p:cBhvr>
                                            <p:cTn id="39" dur="500" fill="hold"/>
                                            <p:tgtEl>
                                              <p:spTgt spid="32"/>
                                            </p:tgtEl>
                                            <p:attrNameLst>
                                              <p:attrName>ppt_w</p:attrName>
                                            </p:attrNameLst>
                                          </p:cBhvr>
                                          <p:tavLst>
                                            <p:tav tm="0">
                                              <p:val>
                                                <p:fltVal val="0"/>
                                              </p:val>
                                            </p:tav>
                                            <p:tav tm="100000">
                                              <p:val>
                                                <p:strVal val="#ppt_w"/>
                                              </p:val>
                                            </p:tav>
                                          </p:tavLst>
                                        </p:anim>
                                        <p:anim calcmode="lin" valueType="num">
                                          <p:cBhvr>
                                            <p:cTn id="40" dur="500" fill="hold"/>
                                            <p:tgtEl>
                                              <p:spTgt spid="32"/>
                                            </p:tgtEl>
                                            <p:attrNameLst>
                                              <p:attrName>ppt_h</p:attrName>
                                            </p:attrNameLst>
                                          </p:cBhvr>
                                          <p:tavLst>
                                            <p:tav tm="0">
                                              <p:val>
                                                <p:fltVal val="0"/>
                                              </p:val>
                                            </p:tav>
                                            <p:tav tm="100000">
                                              <p:val>
                                                <p:strVal val="#ppt_h"/>
                                              </p:val>
                                            </p:tav>
                                          </p:tavLst>
                                        </p:anim>
                                        <p:animEffect transition="in" filter="fade">
                                          <p:cBhvr>
                                            <p:cTn id="41" dur="500"/>
                                            <p:tgtEl>
                                              <p:spTgt spid="32"/>
                                            </p:tgtEl>
                                          </p:cBhvr>
                                        </p:animEffect>
                                      </p:childTnLst>
                                    </p:cTn>
                                  </p:par>
                                  <p:par>
                                    <p:cTn id="42" presetID="53" presetClass="entr" presetSubtype="16" fill="hold" nodeType="withEffect">
                                      <p:stCondLst>
                                        <p:cond delay="600"/>
                                      </p:stCondLst>
                                      <p:childTnLst>
                                        <p:set>
                                          <p:cBhvr>
                                            <p:cTn id="43" dur="1" fill="hold">
                                              <p:stCondLst>
                                                <p:cond delay="0"/>
                                              </p:stCondLst>
                                            </p:cTn>
                                            <p:tgtEl>
                                              <p:spTgt spid="35"/>
                                            </p:tgtEl>
                                            <p:attrNameLst>
                                              <p:attrName>style.visibility</p:attrName>
                                            </p:attrNameLst>
                                          </p:cBhvr>
                                          <p:to>
                                            <p:strVal val="visible"/>
                                          </p:to>
                                        </p:set>
                                        <p:anim calcmode="lin" valueType="num">
                                          <p:cBhvr>
                                            <p:cTn id="44" dur="500" fill="hold"/>
                                            <p:tgtEl>
                                              <p:spTgt spid="35"/>
                                            </p:tgtEl>
                                            <p:attrNameLst>
                                              <p:attrName>ppt_w</p:attrName>
                                            </p:attrNameLst>
                                          </p:cBhvr>
                                          <p:tavLst>
                                            <p:tav tm="0">
                                              <p:val>
                                                <p:fltVal val="0"/>
                                              </p:val>
                                            </p:tav>
                                            <p:tav tm="100000">
                                              <p:val>
                                                <p:strVal val="#ppt_w"/>
                                              </p:val>
                                            </p:tav>
                                          </p:tavLst>
                                        </p:anim>
                                        <p:anim calcmode="lin" valueType="num">
                                          <p:cBhvr>
                                            <p:cTn id="45" dur="500" fill="hold"/>
                                            <p:tgtEl>
                                              <p:spTgt spid="35"/>
                                            </p:tgtEl>
                                            <p:attrNameLst>
                                              <p:attrName>ppt_h</p:attrName>
                                            </p:attrNameLst>
                                          </p:cBhvr>
                                          <p:tavLst>
                                            <p:tav tm="0">
                                              <p:val>
                                                <p:fltVal val="0"/>
                                              </p:val>
                                            </p:tav>
                                            <p:tav tm="100000">
                                              <p:val>
                                                <p:strVal val="#ppt_h"/>
                                              </p:val>
                                            </p:tav>
                                          </p:tavLst>
                                        </p:anim>
                                        <p:animEffect transition="in" filter="fade">
                                          <p:cBhvr>
                                            <p:cTn id="46" dur="500"/>
                                            <p:tgtEl>
                                              <p:spTgt spid="35"/>
                                            </p:tgtEl>
                                          </p:cBhvr>
                                        </p:animEffect>
                                      </p:childTnLst>
                                    </p:cTn>
                                  </p:par>
                                  <p:par>
                                    <p:cTn id="47" presetID="53" presetClass="entr" presetSubtype="16" fill="hold" nodeType="withEffect">
                                      <p:stCondLst>
                                        <p:cond delay="800"/>
                                      </p:stCondLst>
                                      <p:childTnLst>
                                        <p:set>
                                          <p:cBhvr>
                                            <p:cTn id="48" dur="1" fill="hold">
                                              <p:stCondLst>
                                                <p:cond delay="0"/>
                                              </p:stCondLst>
                                            </p:cTn>
                                            <p:tgtEl>
                                              <p:spTgt spid="28"/>
                                            </p:tgtEl>
                                            <p:attrNameLst>
                                              <p:attrName>style.visibility</p:attrName>
                                            </p:attrNameLst>
                                          </p:cBhvr>
                                          <p:to>
                                            <p:strVal val="visible"/>
                                          </p:to>
                                        </p:set>
                                        <p:anim calcmode="lin" valueType="num">
                                          <p:cBhvr>
                                            <p:cTn id="49" dur="500" fill="hold"/>
                                            <p:tgtEl>
                                              <p:spTgt spid="28"/>
                                            </p:tgtEl>
                                            <p:attrNameLst>
                                              <p:attrName>ppt_w</p:attrName>
                                            </p:attrNameLst>
                                          </p:cBhvr>
                                          <p:tavLst>
                                            <p:tav tm="0">
                                              <p:val>
                                                <p:fltVal val="0"/>
                                              </p:val>
                                            </p:tav>
                                            <p:tav tm="100000">
                                              <p:val>
                                                <p:strVal val="#ppt_w"/>
                                              </p:val>
                                            </p:tav>
                                          </p:tavLst>
                                        </p:anim>
                                        <p:anim calcmode="lin" valueType="num">
                                          <p:cBhvr>
                                            <p:cTn id="50" dur="500" fill="hold"/>
                                            <p:tgtEl>
                                              <p:spTgt spid="28"/>
                                            </p:tgtEl>
                                            <p:attrNameLst>
                                              <p:attrName>ppt_h</p:attrName>
                                            </p:attrNameLst>
                                          </p:cBhvr>
                                          <p:tavLst>
                                            <p:tav tm="0">
                                              <p:val>
                                                <p:fltVal val="0"/>
                                              </p:val>
                                            </p:tav>
                                            <p:tav tm="100000">
                                              <p:val>
                                                <p:strVal val="#ppt_h"/>
                                              </p:val>
                                            </p:tav>
                                          </p:tavLst>
                                        </p:anim>
                                        <p:animEffect transition="in" filter="fade">
                                          <p:cBhvr>
                                            <p:cTn id="51" dur="500"/>
                                            <p:tgtEl>
                                              <p:spTgt spid="28"/>
                                            </p:tgtEl>
                                          </p:cBhvr>
                                        </p:animEffect>
                                      </p:childTnLst>
                                    </p:cTn>
                                  </p:par>
                                </p:childTnLst>
                              </p:cTn>
                            </p:par>
                            <p:par>
                              <p:cTn id="52" fill="hold">
                                <p:stCondLst>
                                  <p:cond delay="4100"/>
                                </p:stCondLst>
                                <p:childTnLst>
                                  <p:par>
                                    <p:cTn id="53" presetID="22" presetClass="entr" presetSubtype="8" fill="hold" nodeType="afterEffect">
                                      <p:stCondLst>
                                        <p:cond delay="0"/>
                                      </p:stCondLst>
                                      <p:childTnLst>
                                        <p:set>
                                          <p:cBhvr>
                                            <p:cTn id="54" dur="1" fill="hold">
                                              <p:stCondLst>
                                                <p:cond delay="0"/>
                                              </p:stCondLst>
                                            </p:cTn>
                                            <p:tgtEl>
                                              <p:spTgt spid="61"/>
                                            </p:tgtEl>
                                            <p:attrNameLst>
                                              <p:attrName>style.visibility</p:attrName>
                                            </p:attrNameLst>
                                          </p:cBhvr>
                                          <p:to>
                                            <p:strVal val="visible"/>
                                          </p:to>
                                        </p:set>
                                        <p:animEffect transition="in" filter="wipe(left)">
                                          <p:cBhvr>
                                            <p:cTn id="55" dur="500"/>
                                            <p:tgtEl>
                                              <p:spTgt spid="61"/>
                                            </p:tgtEl>
                                          </p:cBhvr>
                                        </p:animEffect>
                                      </p:childTnLst>
                                    </p:cTn>
                                  </p:par>
                                  <p:par>
                                    <p:cTn id="56" presetID="22" presetClass="entr" presetSubtype="2" fill="hold" nodeType="withEffect">
                                      <p:stCondLst>
                                        <p:cond delay="0"/>
                                      </p:stCondLst>
                                      <p:childTnLst>
                                        <p:set>
                                          <p:cBhvr>
                                            <p:cTn id="57" dur="1" fill="hold">
                                              <p:stCondLst>
                                                <p:cond delay="0"/>
                                              </p:stCondLst>
                                            </p:cTn>
                                            <p:tgtEl>
                                              <p:spTgt spid="67"/>
                                            </p:tgtEl>
                                            <p:attrNameLst>
                                              <p:attrName>style.visibility</p:attrName>
                                            </p:attrNameLst>
                                          </p:cBhvr>
                                          <p:to>
                                            <p:strVal val="visible"/>
                                          </p:to>
                                        </p:set>
                                        <p:animEffect transition="in" filter="wipe(right)">
                                          <p:cBhvr>
                                            <p:cTn id="58" dur="500"/>
                                            <p:tgtEl>
                                              <p:spTgt spid="67"/>
                                            </p:tgtEl>
                                          </p:cBhvr>
                                        </p:animEffect>
                                      </p:childTnLst>
                                    </p:cTn>
                                  </p:par>
                                </p:childTnLst>
                              </p:cTn>
                            </p:par>
                            <p:par>
                              <p:cTn id="59" fill="hold">
                                <p:stCondLst>
                                  <p:cond delay="4600"/>
                                </p:stCondLst>
                                <p:childTnLst>
                                  <p:par>
                                    <p:cTn id="60" presetID="53" presetClass="entr" presetSubtype="16" fill="hold" grpId="0" nodeType="afterEffect">
                                      <p:stCondLst>
                                        <p:cond delay="0"/>
                                      </p:stCondLst>
                                      <p:iterate type="lt">
                                        <p:tmPct val="7000"/>
                                      </p:iterate>
                                      <p:childTnLst>
                                        <p:set>
                                          <p:cBhvr>
                                            <p:cTn id="61" dur="1" fill="hold">
                                              <p:stCondLst>
                                                <p:cond delay="0"/>
                                              </p:stCondLst>
                                            </p:cTn>
                                            <p:tgtEl>
                                              <p:spTgt spid="27"/>
                                            </p:tgtEl>
                                            <p:attrNameLst>
                                              <p:attrName>style.visibility</p:attrName>
                                            </p:attrNameLst>
                                          </p:cBhvr>
                                          <p:to>
                                            <p:strVal val="visible"/>
                                          </p:to>
                                        </p:set>
                                        <p:anim calcmode="lin" valueType="num">
                                          <p:cBhvr>
                                            <p:cTn id="62" dur="500" fill="hold"/>
                                            <p:tgtEl>
                                              <p:spTgt spid="27"/>
                                            </p:tgtEl>
                                            <p:attrNameLst>
                                              <p:attrName>ppt_w</p:attrName>
                                            </p:attrNameLst>
                                          </p:cBhvr>
                                          <p:tavLst>
                                            <p:tav tm="0">
                                              <p:val>
                                                <p:fltVal val="0"/>
                                              </p:val>
                                            </p:tav>
                                            <p:tav tm="100000">
                                              <p:val>
                                                <p:strVal val="#ppt_w"/>
                                              </p:val>
                                            </p:tav>
                                          </p:tavLst>
                                        </p:anim>
                                        <p:anim calcmode="lin" valueType="num">
                                          <p:cBhvr>
                                            <p:cTn id="63" dur="500" fill="hold"/>
                                            <p:tgtEl>
                                              <p:spTgt spid="27"/>
                                            </p:tgtEl>
                                            <p:attrNameLst>
                                              <p:attrName>ppt_h</p:attrName>
                                            </p:attrNameLst>
                                          </p:cBhvr>
                                          <p:tavLst>
                                            <p:tav tm="0">
                                              <p:val>
                                                <p:fltVal val="0"/>
                                              </p:val>
                                            </p:tav>
                                            <p:tav tm="100000">
                                              <p:val>
                                                <p:strVal val="#ppt_h"/>
                                              </p:val>
                                            </p:tav>
                                          </p:tavLst>
                                        </p:anim>
                                        <p:animEffect transition="in" filter="fade">
                                          <p:cBhvr>
                                            <p:cTn id="64"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65" repeatCount="indefinite" fill="remove" display="0">
                      <p:stCondLst>
                        <p:cond delay="indefinite"/>
                      </p:stCondLst>
                      <p:endCondLst>
                        <p:cond evt="onStopAudio" delay="0">
                          <p:tgtEl>
                            <p:sldTgt/>
                          </p:tgtEl>
                        </p:cond>
                      </p:endCondLst>
                    </p:cTn>
                    <p:tgtEl>
                      <p:spTgt spid="68"/>
                    </p:tgtEl>
                  </p:cMediaNode>
                </p:audio>
              </p:childTnLst>
            </p:cTn>
          </p:par>
        </p:tnLst>
        <p:bldLst>
          <p:bldP spid="26" grpId="0" autoUpdateAnimBg="0"/>
          <p:bldP spid="27" grpId="0"/>
          <p:bldP spid="57" grpId="0" animBg="1"/>
          <p:bldP spid="58" grpId="0" animBg="1"/>
          <p:bldP spid="60"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任意多边形 57"/>
          <p:cNvSpPr/>
          <p:nvPr/>
        </p:nvSpPr>
        <p:spPr>
          <a:xfrm>
            <a:off x="0" y="0"/>
            <a:ext cx="4680234" cy="6858000"/>
          </a:xfrm>
          <a:custGeom>
            <a:avLst/>
            <a:gdLst>
              <a:gd name="connsiteX0" fmla="*/ 0 w 4680234"/>
              <a:gd name="connsiteY0" fmla="*/ 0 h 6858000"/>
              <a:gd name="connsiteX1" fmla="*/ 4006288 w 4680234"/>
              <a:gd name="connsiteY1" fmla="*/ 0 h 6858000"/>
              <a:gd name="connsiteX2" fmla="*/ 4680234 w 4680234"/>
              <a:gd name="connsiteY2" fmla="*/ 3437752 h 6858000"/>
              <a:gd name="connsiteX3" fmla="*/ 4009719 w 4680234"/>
              <a:gd name="connsiteY3" fmla="*/ 6858000 h 6858000"/>
              <a:gd name="connsiteX4" fmla="*/ 0 w 4680234"/>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80234" h="6858000">
                <a:moveTo>
                  <a:pt x="0" y="0"/>
                </a:moveTo>
                <a:lnTo>
                  <a:pt x="4006288" y="0"/>
                </a:lnTo>
                <a:lnTo>
                  <a:pt x="4680234" y="3437752"/>
                </a:lnTo>
                <a:lnTo>
                  <a:pt x="4009719" y="6858000"/>
                </a:lnTo>
                <a:lnTo>
                  <a:pt x="0" y="6858000"/>
                </a:lnTo>
                <a:close/>
              </a:path>
            </a:pathLst>
          </a:custGeom>
          <a:blipFill dpi="0" rotWithShape="1">
            <a:blip r:embed="rId3" cstate="print">
              <a:extLst>
                <a:ext uri="{28A0092B-C50C-407E-A947-70E740481C1C}">
                  <a14:useLocalDpi xmlns:a14="http://schemas.microsoft.com/office/drawing/2010/main" val="0"/>
                </a:ext>
              </a:extLst>
            </a:blip>
            <a:srcRect/>
            <a:stretch>
              <a:fillRect l="-95918" r="-2388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59" name="任意多边形 58"/>
          <p:cNvSpPr/>
          <p:nvPr/>
        </p:nvSpPr>
        <p:spPr>
          <a:xfrm>
            <a:off x="0" y="0"/>
            <a:ext cx="4680234" cy="6858000"/>
          </a:xfrm>
          <a:custGeom>
            <a:avLst/>
            <a:gdLst>
              <a:gd name="connsiteX0" fmla="*/ 0 w 4680234"/>
              <a:gd name="connsiteY0" fmla="*/ 0 h 6858000"/>
              <a:gd name="connsiteX1" fmla="*/ 4006288 w 4680234"/>
              <a:gd name="connsiteY1" fmla="*/ 0 h 6858000"/>
              <a:gd name="connsiteX2" fmla="*/ 4680234 w 4680234"/>
              <a:gd name="connsiteY2" fmla="*/ 3437752 h 6858000"/>
              <a:gd name="connsiteX3" fmla="*/ 4009719 w 4680234"/>
              <a:gd name="connsiteY3" fmla="*/ 6858000 h 6858000"/>
              <a:gd name="connsiteX4" fmla="*/ 0 w 4680234"/>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80234" h="6858000">
                <a:moveTo>
                  <a:pt x="0" y="0"/>
                </a:moveTo>
                <a:lnTo>
                  <a:pt x="4006288" y="0"/>
                </a:lnTo>
                <a:lnTo>
                  <a:pt x="4680234" y="3437752"/>
                </a:lnTo>
                <a:lnTo>
                  <a:pt x="4009719" y="6858000"/>
                </a:lnTo>
                <a:lnTo>
                  <a:pt x="0" y="6858000"/>
                </a:lnTo>
                <a:close/>
              </a:path>
            </a:pathLst>
          </a:cu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 name="TextBox 4"/>
          <p:cNvSpPr txBox="1"/>
          <p:nvPr/>
        </p:nvSpPr>
        <p:spPr>
          <a:xfrm>
            <a:off x="5257800" y="2441992"/>
            <a:ext cx="6083300" cy="3760006"/>
          </a:xfrm>
          <a:prstGeom prst="rect">
            <a:avLst/>
          </a:prstGeom>
          <a:noFill/>
        </p:spPr>
        <p:txBody>
          <a:bodyPr wrap="square" lIns="91445" tIns="45721" rIns="91445" bIns="45721" rtlCol="0">
            <a:spAutoFit/>
          </a:bodyPr>
          <a:lstStyle/>
          <a:p>
            <a:pPr algn="just" eaLnBrk="0" hangingPunct="0">
              <a:lnSpc>
                <a:spcPts val="3000"/>
              </a:lnSpc>
              <a:spcBef>
                <a:spcPts val="800"/>
              </a:spcBef>
            </a:pPr>
            <a:r>
              <a:rPr lang="zh-CN" altLang="en-US" sz="2000" dirty="0">
                <a:solidFill>
                  <a:schemeClr val="tx1">
                    <a:lumMod val="75000"/>
                    <a:lumOff val="25000"/>
                  </a:schemeClr>
                </a:solidFill>
                <a:latin typeface="微软雅黑 Light" panose="020B0502040204020203" pitchFamily="34" charset="-122"/>
                <a:ea typeface="微软雅黑 Light" panose="020B0502040204020203" pitchFamily="34" charset="-122"/>
                <a:sym typeface="微软雅黑" pitchFamily="34" charset="-122"/>
              </a:rPr>
              <a:t>岁月流转，时光飞逝，转眼间</a:t>
            </a:r>
            <a:r>
              <a:rPr lang="en-US" altLang="zh-CN" sz="2000" dirty="0" smtClean="0">
                <a:solidFill>
                  <a:schemeClr val="tx1">
                    <a:lumMod val="75000"/>
                    <a:lumOff val="25000"/>
                  </a:schemeClr>
                </a:solidFill>
                <a:latin typeface="微软雅黑 Light" panose="020B0502040204020203" pitchFamily="34" charset="-122"/>
                <a:ea typeface="微软雅黑 Light" panose="020B0502040204020203" pitchFamily="34" charset="-122"/>
                <a:sym typeface="微软雅黑" pitchFamily="34" charset="-122"/>
              </a:rPr>
              <a:t>2018</a:t>
            </a:r>
            <a:r>
              <a:rPr lang="zh-CN" altLang="en-US" sz="2000" dirty="0" smtClean="0">
                <a:solidFill>
                  <a:schemeClr val="tx1">
                    <a:lumMod val="75000"/>
                    <a:lumOff val="25000"/>
                  </a:schemeClr>
                </a:solidFill>
                <a:latin typeface="微软雅黑 Light" panose="020B0502040204020203" pitchFamily="34" charset="-122"/>
                <a:ea typeface="微软雅黑 Light" panose="020B0502040204020203" pitchFamily="34" charset="-122"/>
                <a:sym typeface="微软雅黑" pitchFamily="34" charset="-122"/>
              </a:rPr>
              <a:t>年</a:t>
            </a:r>
            <a:r>
              <a:rPr lang="zh-CN" altLang="en-US" sz="2000" dirty="0">
                <a:solidFill>
                  <a:schemeClr val="tx1">
                    <a:lumMod val="75000"/>
                    <a:lumOff val="25000"/>
                  </a:schemeClr>
                </a:solidFill>
                <a:latin typeface="微软雅黑 Light" panose="020B0502040204020203" pitchFamily="34" charset="-122"/>
                <a:ea typeface="微软雅黑 Light" panose="020B0502040204020203" pitchFamily="34" charset="-122"/>
                <a:sym typeface="微软雅黑" pitchFamily="34" charset="-122"/>
              </a:rPr>
              <a:t>的工作又接近尾声。</a:t>
            </a:r>
          </a:p>
          <a:p>
            <a:pPr algn="just" eaLnBrk="0" hangingPunct="0">
              <a:lnSpc>
                <a:spcPts val="3000"/>
              </a:lnSpc>
              <a:spcBef>
                <a:spcPts val="800"/>
              </a:spcBef>
            </a:pPr>
            <a:r>
              <a:rPr lang="zh-CN" altLang="en-US" sz="2000" dirty="0">
                <a:solidFill>
                  <a:schemeClr val="tx1">
                    <a:lumMod val="75000"/>
                    <a:lumOff val="25000"/>
                  </a:schemeClr>
                </a:solidFill>
                <a:latin typeface="微软雅黑 Light" panose="020B0502040204020203" pitchFamily="34" charset="-122"/>
                <a:ea typeface="微软雅黑 Light" panose="020B0502040204020203" pitchFamily="34" charset="-122"/>
                <a:sym typeface="微软雅黑" pitchFamily="34" charset="-122"/>
              </a:rPr>
              <a:t>回首过去一年的工作，经过全体领导及员工的共同努力，公司经营业绩保持良好，行业地位、社会形象日渐提升，各项工作全面</a:t>
            </a:r>
            <a:r>
              <a:rPr lang="zh-CN" altLang="en-US" sz="2000" dirty="0" smtClean="0">
                <a:solidFill>
                  <a:schemeClr val="tx1">
                    <a:lumMod val="75000"/>
                    <a:lumOff val="25000"/>
                  </a:schemeClr>
                </a:solidFill>
                <a:latin typeface="微软雅黑 Light" panose="020B0502040204020203" pitchFamily="34" charset="-122"/>
                <a:ea typeface="微软雅黑 Light" panose="020B0502040204020203" pitchFamily="34" charset="-122"/>
                <a:sym typeface="微软雅黑" pitchFamily="34" charset="-122"/>
              </a:rPr>
              <a:t>发展。</a:t>
            </a:r>
            <a:endParaRPr lang="en-US" altLang="zh-CN" sz="2000" dirty="0">
              <a:solidFill>
                <a:schemeClr val="tx1">
                  <a:lumMod val="75000"/>
                  <a:lumOff val="25000"/>
                </a:schemeClr>
              </a:solidFill>
              <a:latin typeface="微软雅黑 Light" panose="020B0502040204020203" pitchFamily="34" charset="-122"/>
              <a:ea typeface="微软雅黑 Light" panose="020B0502040204020203" pitchFamily="34" charset="-122"/>
              <a:sym typeface="微软雅黑" pitchFamily="34" charset="-122"/>
            </a:endParaRPr>
          </a:p>
          <a:p>
            <a:pPr algn="just" eaLnBrk="0" hangingPunct="0">
              <a:lnSpc>
                <a:spcPts val="3000"/>
              </a:lnSpc>
              <a:spcBef>
                <a:spcPts val="800"/>
              </a:spcBef>
            </a:pPr>
            <a:r>
              <a:rPr lang="zh-CN" altLang="en-US" sz="2000" dirty="0">
                <a:solidFill>
                  <a:schemeClr val="tx1">
                    <a:lumMod val="75000"/>
                    <a:lumOff val="25000"/>
                  </a:schemeClr>
                </a:solidFill>
                <a:latin typeface="微软雅黑 Light" panose="020B0502040204020203" pitchFamily="34" charset="-122"/>
                <a:ea typeface="微软雅黑 Light" panose="020B0502040204020203" pitchFamily="34" charset="-122"/>
                <a:sym typeface="微软雅黑" pitchFamily="34" charset="-122"/>
              </a:rPr>
              <a:t>新起点、新希望。站在</a:t>
            </a:r>
            <a:r>
              <a:rPr lang="en-US" altLang="zh-CN" sz="2000" dirty="0" smtClean="0">
                <a:solidFill>
                  <a:schemeClr val="tx1">
                    <a:lumMod val="75000"/>
                    <a:lumOff val="25000"/>
                  </a:schemeClr>
                </a:solidFill>
                <a:latin typeface="微软雅黑 Light" panose="020B0502040204020203" pitchFamily="34" charset="-122"/>
                <a:ea typeface="微软雅黑 Light" panose="020B0502040204020203" pitchFamily="34" charset="-122"/>
                <a:sym typeface="微软雅黑" pitchFamily="34" charset="-122"/>
              </a:rPr>
              <a:t>2019</a:t>
            </a:r>
            <a:r>
              <a:rPr lang="zh-CN" altLang="en-US" sz="2000" dirty="0" smtClean="0">
                <a:solidFill>
                  <a:schemeClr val="tx1">
                    <a:lumMod val="75000"/>
                    <a:lumOff val="25000"/>
                  </a:schemeClr>
                </a:solidFill>
                <a:latin typeface="微软雅黑 Light" panose="020B0502040204020203" pitchFamily="34" charset="-122"/>
                <a:ea typeface="微软雅黑 Light" panose="020B0502040204020203" pitchFamily="34" charset="-122"/>
                <a:sym typeface="微软雅黑" pitchFamily="34" charset="-122"/>
              </a:rPr>
              <a:t>年</a:t>
            </a:r>
            <a:r>
              <a:rPr lang="zh-CN" altLang="en-US" sz="2000" dirty="0">
                <a:solidFill>
                  <a:schemeClr val="tx1">
                    <a:lumMod val="75000"/>
                    <a:lumOff val="25000"/>
                  </a:schemeClr>
                </a:solidFill>
                <a:latin typeface="微软雅黑 Light" panose="020B0502040204020203" pitchFamily="34" charset="-122"/>
                <a:ea typeface="微软雅黑 Light" panose="020B0502040204020203" pitchFamily="34" charset="-122"/>
                <a:sym typeface="微软雅黑" pitchFamily="34" charset="-122"/>
              </a:rPr>
              <a:t>的起点，我们将继承和发扬过去工作中存在的优点，汲取经验，摒弃不足，满怀信心，以更清醒的头脑、更旺盛的斗志、更奋发的姿态和更充沛的干劲，向我们的既定目标</a:t>
            </a:r>
            <a:r>
              <a:rPr lang="zh-CN" altLang="en-US" sz="2000" dirty="0" smtClean="0">
                <a:solidFill>
                  <a:schemeClr val="tx1">
                    <a:lumMod val="75000"/>
                    <a:lumOff val="25000"/>
                  </a:schemeClr>
                </a:solidFill>
                <a:latin typeface="微软雅黑 Light" panose="020B0502040204020203" pitchFamily="34" charset="-122"/>
                <a:ea typeface="微软雅黑 Light" panose="020B0502040204020203" pitchFamily="34" charset="-122"/>
                <a:sym typeface="微软雅黑" pitchFamily="34" charset="-122"/>
              </a:rPr>
              <a:t>进发。</a:t>
            </a:r>
            <a:endParaRPr lang="zh-CN" altLang="en-US" sz="2000" dirty="0">
              <a:solidFill>
                <a:schemeClr val="tx1">
                  <a:lumMod val="75000"/>
                  <a:lumOff val="25000"/>
                </a:schemeClr>
              </a:solidFill>
              <a:latin typeface="微软雅黑 Light" panose="020B0502040204020203" pitchFamily="34" charset="-122"/>
              <a:ea typeface="微软雅黑 Light" panose="020B0502040204020203" pitchFamily="34" charset="-122"/>
              <a:sym typeface="微软雅黑" pitchFamily="34" charset="-122"/>
            </a:endParaRPr>
          </a:p>
        </p:txBody>
      </p:sp>
      <p:grpSp>
        <p:nvGrpSpPr>
          <p:cNvPr id="30" name="组合 29"/>
          <p:cNvGrpSpPr/>
          <p:nvPr/>
        </p:nvGrpSpPr>
        <p:grpSpPr>
          <a:xfrm>
            <a:off x="2880023" y="6170637"/>
            <a:ext cx="383878" cy="384576"/>
            <a:chOff x="6084171" y="1274819"/>
            <a:chExt cx="432048" cy="432834"/>
          </a:xfrm>
        </p:grpSpPr>
        <p:sp>
          <p:nvSpPr>
            <p:cNvPr id="31" name="椭圆 22"/>
            <p:cNvSpPr>
              <a:spLocks noChangeArrowheads="1"/>
            </p:cNvSpPr>
            <p:nvPr/>
          </p:nvSpPr>
          <p:spPr bwMode="auto">
            <a:xfrm>
              <a:off x="6084171" y="1274819"/>
              <a:ext cx="432048" cy="432834"/>
            </a:xfrm>
            <a:prstGeom prst="ellipse">
              <a:avLst/>
            </a:prstGeom>
            <a:solidFill>
              <a:schemeClr val="accent1"/>
            </a:solidFill>
            <a:ln>
              <a:noFill/>
            </a:ln>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en-US" sz="3200">
                <a:solidFill>
                  <a:srgbClr val="FFFFFF"/>
                </a:solidFill>
                <a:latin typeface="Calibri" pitchFamily="34" charset="0"/>
              </a:endParaRPr>
            </a:p>
          </p:txBody>
        </p:sp>
        <p:sp>
          <p:nvSpPr>
            <p:cNvPr id="32" name="Freeform 59"/>
            <p:cNvSpPr>
              <a:spLocks noChangeArrowheads="1"/>
            </p:cNvSpPr>
            <p:nvPr/>
          </p:nvSpPr>
          <p:spPr bwMode="auto">
            <a:xfrm>
              <a:off x="6180302" y="1365898"/>
              <a:ext cx="239780" cy="250679"/>
            </a:xfrm>
            <a:custGeom>
              <a:avLst/>
              <a:gdLst>
                <a:gd name="T0" fmla="*/ 73627430 w 581"/>
                <a:gd name="T1" fmla="*/ 67678707 h 609"/>
                <a:gd name="T2" fmla="*/ 61659637 w 581"/>
                <a:gd name="T3" fmla="*/ 78678142 h 609"/>
                <a:gd name="T4" fmla="*/ 54244957 w 581"/>
                <a:gd name="T5" fmla="*/ 72208055 h 609"/>
                <a:gd name="T6" fmla="*/ 57106883 w 581"/>
                <a:gd name="T7" fmla="*/ 65867111 h 609"/>
                <a:gd name="T8" fmla="*/ 61659637 w 581"/>
                <a:gd name="T9" fmla="*/ 69490662 h 609"/>
                <a:gd name="T10" fmla="*/ 71806401 w 581"/>
                <a:gd name="T11" fmla="*/ 61338122 h 609"/>
                <a:gd name="T12" fmla="*/ 73627430 w 581"/>
                <a:gd name="T13" fmla="*/ 67678707 h 609"/>
                <a:gd name="T14" fmla="*/ 61659637 w 581"/>
                <a:gd name="T15" fmla="*/ 64055516 h 609"/>
                <a:gd name="T16" fmla="*/ 49691843 w 581"/>
                <a:gd name="T17" fmla="*/ 69490662 h 609"/>
                <a:gd name="T18" fmla="*/ 51513233 w 581"/>
                <a:gd name="T19" fmla="*/ 75054951 h 609"/>
                <a:gd name="T20" fmla="*/ 3772261 w 581"/>
                <a:gd name="T21" fmla="*/ 78678142 h 609"/>
                <a:gd name="T22" fmla="*/ 0 w 581"/>
                <a:gd name="T23" fmla="*/ 10999436 h 609"/>
                <a:gd name="T24" fmla="*/ 10146404 w 581"/>
                <a:gd name="T25" fmla="*/ 7246742 h 609"/>
                <a:gd name="T26" fmla="*/ 17561444 w 581"/>
                <a:gd name="T27" fmla="*/ 18246178 h 609"/>
                <a:gd name="T28" fmla="*/ 24845922 w 581"/>
                <a:gd name="T29" fmla="*/ 7246742 h 609"/>
                <a:gd name="T30" fmla="*/ 28488341 w 581"/>
                <a:gd name="T31" fmla="*/ 10999436 h 609"/>
                <a:gd name="T32" fmla="*/ 43318061 w 581"/>
                <a:gd name="T33" fmla="*/ 10999436 h 609"/>
                <a:gd name="T34" fmla="*/ 46960119 w 581"/>
                <a:gd name="T35" fmla="*/ 7246742 h 609"/>
                <a:gd name="T36" fmla="*/ 54244957 w 581"/>
                <a:gd name="T37" fmla="*/ 18246178 h 609"/>
                <a:gd name="T38" fmla="*/ 61659637 w 581"/>
                <a:gd name="T39" fmla="*/ 7246742 h 609"/>
                <a:gd name="T40" fmla="*/ 71806401 w 581"/>
                <a:gd name="T41" fmla="*/ 10999436 h 609"/>
                <a:gd name="T42" fmla="*/ 66212751 w 581"/>
                <a:gd name="T43" fmla="*/ 59526167 h 609"/>
                <a:gd name="T44" fmla="*/ 10146404 w 581"/>
                <a:gd name="T45" fmla="*/ 63149718 h 609"/>
                <a:gd name="T46" fmla="*/ 12878128 w 581"/>
                <a:gd name="T47" fmla="*/ 65867111 h 609"/>
                <a:gd name="T48" fmla="*/ 39545439 w 581"/>
                <a:gd name="T49" fmla="*/ 63149718 h 609"/>
                <a:gd name="T50" fmla="*/ 39545439 w 581"/>
                <a:gd name="T51" fmla="*/ 63149718 h 609"/>
                <a:gd name="T52" fmla="*/ 39545439 w 581"/>
                <a:gd name="T53" fmla="*/ 63149718 h 609"/>
                <a:gd name="T54" fmla="*/ 12878128 w 581"/>
                <a:gd name="T55" fmla="*/ 60431965 h 609"/>
                <a:gd name="T56" fmla="*/ 58017218 w 581"/>
                <a:gd name="T57" fmla="*/ 28339815 h 609"/>
                <a:gd name="T58" fmla="*/ 13788823 w 581"/>
                <a:gd name="T59" fmla="*/ 28339815 h 609"/>
                <a:gd name="T60" fmla="*/ 13788823 w 581"/>
                <a:gd name="T61" fmla="*/ 35715700 h 609"/>
                <a:gd name="T62" fmla="*/ 61659637 w 581"/>
                <a:gd name="T63" fmla="*/ 31963007 h 609"/>
                <a:gd name="T64" fmla="*/ 58017218 w 581"/>
                <a:gd name="T65" fmla="*/ 43868240 h 609"/>
                <a:gd name="T66" fmla="*/ 35903020 w 581"/>
                <a:gd name="T67" fmla="*/ 43868240 h 609"/>
                <a:gd name="T68" fmla="*/ 13788823 w 581"/>
                <a:gd name="T69" fmla="*/ 43868240 h 609"/>
                <a:gd name="T70" fmla="*/ 13788823 w 581"/>
                <a:gd name="T71" fmla="*/ 51244484 h 609"/>
                <a:gd name="T72" fmla="*/ 35903020 w 581"/>
                <a:gd name="T73" fmla="*/ 51244484 h 609"/>
                <a:gd name="T74" fmla="*/ 61659637 w 581"/>
                <a:gd name="T75" fmla="*/ 47491791 h 609"/>
                <a:gd name="T76" fmla="*/ 54244957 w 581"/>
                <a:gd name="T77" fmla="*/ 14622627 h 609"/>
                <a:gd name="T78" fmla="*/ 50602538 w 581"/>
                <a:gd name="T79" fmla="*/ 10999436 h 609"/>
                <a:gd name="T80" fmla="*/ 54244957 w 581"/>
                <a:gd name="T81" fmla="*/ 0 h 609"/>
                <a:gd name="T82" fmla="*/ 58017218 w 581"/>
                <a:gd name="T83" fmla="*/ 10999436 h 609"/>
                <a:gd name="T84" fmla="*/ 35903020 w 581"/>
                <a:gd name="T85" fmla="*/ 14622627 h 609"/>
                <a:gd name="T86" fmla="*/ 32260601 w 581"/>
                <a:gd name="T87" fmla="*/ 10999436 h 609"/>
                <a:gd name="T88" fmla="*/ 35903020 w 581"/>
                <a:gd name="T89" fmla="*/ 0 h 609"/>
                <a:gd name="T90" fmla="*/ 39545439 w 581"/>
                <a:gd name="T91" fmla="*/ 10999436 h 609"/>
                <a:gd name="T92" fmla="*/ 17561444 w 581"/>
                <a:gd name="T93" fmla="*/ 14622627 h 609"/>
                <a:gd name="T94" fmla="*/ 13788823 w 581"/>
                <a:gd name="T95" fmla="*/ 10999436 h 609"/>
                <a:gd name="T96" fmla="*/ 17561444 w 581"/>
                <a:gd name="T97" fmla="*/ 0 h 609"/>
                <a:gd name="T98" fmla="*/ 21203502 w 581"/>
                <a:gd name="T99" fmla="*/ 10999436 h 60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a:noFill/>
            </a:ln>
            <a:extLst/>
          </p:spPr>
          <p:txBody>
            <a:bodyPr wrap="none" lIns="45720" tIns="22860" rIns="45720" bIns="22860" anchor="ctr"/>
            <a:lstStyle/>
            <a:p>
              <a:endParaRPr lang="en-US" sz="3200">
                <a:latin typeface="Roboto Light"/>
              </a:endParaRPr>
            </a:p>
          </p:txBody>
        </p:sp>
      </p:grpSp>
      <p:grpSp>
        <p:nvGrpSpPr>
          <p:cNvPr id="33" name="组合 32"/>
          <p:cNvGrpSpPr/>
          <p:nvPr/>
        </p:nvGrpSpPr>
        <p:grpSpPr>
          <a:xfrm>
            <a:off x="1731892" y="6170908"/>
            <a:ext cx="383878" cy="383878"/>
            <a:chOff x="4788024" y="1275213"/>
            <a:chExt cx="432048" cy="432048"/>
          </a:xfrm>
        </p:grpSpPr>
        <p:sp>
          <p:nvSpPr>
            <p:cNvPr id="34" name="椭圆 65"/>
            <p:cNvSpPr>
              <a:spLocks noChangeArrowheads="1"/>
            </p:cNvSpPr>
            <p:nvPr/>
          </p:nvSpPr>
          <p:spPr bwMode="auto">
            <a:xfrm>
              <a:off x="4788024" y="1275213"/>
              <a:ext cx="432048" cy="432048"/>
            </a:xfrm>
            <a:prstGeom prst="ellipse">
              <a:avLst/>
            </a:prstGeom>
            <a:solidFill>
              <a:schemeClr val="accent1"/>
            </a:solidFill>
            <a:ln>
              <a:noFill/>
            </a:ln>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en-US" sz="3200">
                <a:solidFill>
                  <a:srgbClr val="FFFFFF"/>
                </a:solidFill>
                <a:latin typeface="Calibri" pitchFamily="34" charset="0"/>
              </a:endParaRPr>
            </a:p>
          </p:txBody>
        </p:sp>
        <p:sp>
          <p:nvSpPr>
            <p:cNvPr id="35" name="Freeform 110"/>
            <p:cNvSpPr>
              <a:spLocks noChangeArrowheads="1"/>
            </p:cNvSpPr>
            <p:nvPr/>
          </p:nvSpPr>
          <p:spPr bwMode="auto">
            <a:xfrm>
              <a:off x="4891102" y="1366806"/>
              <a:ext cx="250679" cy="248862"/>
            </a:xfrm>
            <a:custGeom>
              <a:avLst/>
              <a:gdLst>
                <a:gd name="T0" fmla="*/ 78678142 w 609"/>
                <a:gd name="T1" fmla="*/ 71002280 h 602"/>
                <a:gd name="T2" fmla="*/ 78678142 w 609"/>
                <a:gd name="T3" fmla="*/ 71002280 h 602"/>
                <a:gd name="T4" fmla="*/ 71302258 w 609"/>
                <a:gd name="T5" fmla="*/ 78441997 h 602"/>
                <a:gd name="T6" fmla="*/ 65867111 w 609"/>
                <a:gd name="T7" fmla="*/ 76614673 h 602"/>
                <a:gd name="T8" fmla="*/ 44774038 w 609"/>
                <a:gd name="T9" fmla="*/ 54426302 h 602"/>
                <a:gd name="T10" fmla="*/ 29245613 w 609"/>
                <a:gd name="T11" fmla="*/ 59125033 h 602"/>
                <a:gd name="T12" fmla="*/ 0 w 609"/>
                <a:gd name="T13" fmla="*/ 29497307 h 602"/>
                <a:gd name="T14" fmla="*/ 29245613 w 609"/>
                <a:gd name="T15" fmla="*/ 0 h 602"/>
                <a:gd name="T16" fmla="*/ 58491226 w 609"/>
                <a:gd name="T17" fmla="*/ 29497307 h 602"/>
                <a:gd name="T18" fmla="*/ 54867675 w 609"/>
                <a:gd name="T19" fmla="*/ 44376380 h 602"/>
                <a:gd name="T20" fmla="*/ 75960749 w 609"/>
                <a:gd name="T21" fmla="*/ 65520668 h 602"/>
                <a:gd name="T22" fmla="*/ 78678142 w 609"/>
                <a:gd name="T23" fmla="*/ 71002280 h 602"/>
                <a:gd name="T24" fmla="*/ 29245613 w 609"/>
                <a:gd name="T25" fmla="*/ 7439717 h 602"/>
                <a:gd name="T26" fmla="*/ 29245613 w 609"/>
                <a:gd name="T27" fmla="*/ 7439717 h 602"/>
                <a:gd name="T28" fmla="*/ 7246742 w 609"/>
                <a:gd name="T29" fmla="*/ 29497307 h 602"/>
                <a:gd name="T30" fmla="*/ 29245613 w 609"/>
                <a:gd name="T31" fmla="*/ 51685677 h 602"/>
                <a:gd name="T32" fmla="*/ 51244484 w 609"/>
                <a:gd name="T33" fmla="*/ 29497307 h 602"/>
                <a:gd name="T34" fmla="*/ 29245613 w 609"/>
                <a:gd name="T35" fmla="*/ 7439717 h 602"/>
                <a:gd name="T36" fmla="*/ 42056644 w 609"/>
                <a:gd name="T37" fmla="*/ 33282375 h 602"/>
                <a:gd name="T38" fmla="*/ 42056644 w 609"/>
                <a:gd name="T39" fmla="*/ 33282375 h 602"/>
                <a:gd name="T40" fmla="*/ 32868804 w 609"/>
                <a:gd name="T41" fmla="*/ 33282375 h 602"/>
                <a:gd name="T42" fmla="*/ 32868804 w 609"/>
                <a:gd name="T43" fmla="*/ 41504973 h 602"/>
                <a:gd name="T44" fmla="*/ 29245613 w 609"/>
                <a:gd name="T45" fmla="*/ 45290042 h 602"/>
                <a:gd name="T46" fmla="*/ 25622062 w 609"/>
                <a:gd name="T47" fmla="*/ 41504973 h 602"/>
                <a:gd name="T48" fmla="*/ 25622062 w 609"/>
                <a:gd name="T49" fmla="*/ 33282375 h 602"/>
                <a:gd name="T50" fmla="*/ 17340380 w 609"/>
                <a:gd name="T51" fmla="*/ 33282375 h 602"/>
                <a:gd name="T52" fmla="*/ 13716829 w 609"/>
                <a:gd name="T53" fmla="*/ 29497307 h 602"/>
                <a:gd name="T54" fmla="*/ 17340380 w 609"/>
                <a:gd name="T55" fmla="*/ 25842658 h 602"/>
                <a:gd name="T56" fmla="*/ 25622062 w 609"/>
                <a:gd name="T57" fmla="*/ 25842658 h 602"/>
                <a:gd name="T58" fmla="*/ 25622062 w 609"/>
                <a:gd name="T59" fmla="*/ 16575978 h 602"/>
                <a:gd name="T60" fmla="*/ 29245613 w 609"/>
                <a:gd name="T61" fmla="*/ 12921329 h 602"/>
                <a:gd name="T62" fmla="*/ 32868804 w 609"/>
                <a:gd name="T63" fmla="*/ 16575978 h 602"/>
                <a:gd name="T64" fmla="*/ 32868804 w 609"/>
                <a:gd name="T65" fmla="*/ 25842658 h 602"/>
                <a:gd name="T66" fmla="*/ 42056644 w 609"/>
                <a:gd name="T67" fmla="*/ 25842658 h 602"/>
                <a:gd name="T68" fmla="*/ 45679835 w 609"/>
                <a:gd name="T69" fmla="*/ 29497307 h 602"/>
                <a:gd name="T70" fmla="*/ 42056644 w 609"/>
                <a:gd name="T71" fmla="*/ 33282375 h 6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a:noFill/>
            </a:ln>
            <a:extLst/>
          </p:spPr>
          <p:txBody>
            <a:bodyPr wrap="none" lIns="45720" tIns="22860" rIns="45720" bIns="22860" anchor="ctr"/>
            <a:lstStyle/>
            <a:p>
              <a:endParaRPr lang="en-US" sz="3200">
                <a:latin typeface="Roboto Light"/>
              </a:endParaRPr>
            </a:p>
          </p:txBody>
        </p:sp>
      </p:grpSp>
      <p:grpSp>
        <p:nvGrpSpPr>
          <p:cNvPr id="36" name="组合 35"/>
          <p:cNvGrpSpPr/>
          <p:nvPr/>
        </p:nvGrpSpPr>
        <p:grpSpPr>
          <a:xfrm>
            <a:off x="2305609" y="6170639"/>
            <a:ext cx="384574" cy="384576"/>
            <a:chOff x="5436096" y="1274820"/>
            <a:chExt cx="432833" cy="432834"/>
          </a:xfrm>
        </p:grpSpPr>
        <p:sp>
          <p:nvSpPr>
            <p:cNvPr id="37" name="椭圆 16"/>
            <p:cNvSpPr>
              <a:spLocks noChangeArrowheads="1"/>
            </p:cNvSpPr>
            <p:nvPr/>
          </p:nvSpPr>
          <p:spPr bwMode="auto">
            <a:xfrm>
              <a:off x="5436096" y="1274820"/>
              <a:ext cx="432833" cy="432834"/>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en-US" sz="3200">
                <a:solidFill>
                  <a:srgbClr val="FFFFFF"/>
                </a:solidFill>
                <a:latin typeface="Calibri" pitchFamily="34" charset="0"/>
              </a:endParaRPr>
            </a:p>
          </p:txBody>
        </p:sp>
        <p:sp>
          <p:nvSpPr>
            <p:cNvPr id="38" name="Freeform 16"/>
            <p:cNvSpPr>
              <a:spLocks noChangeArrowheads="1"/>
            </p:cNvSpPr>
            <p:nvPr/>
          </p:nvSpPr>
          <p:spPr bwMode="auto">
            <a:xfrm>
              <a:off x="5554420" y="1377705"/>
              <a:ext cx="196183" cy="227065"/>
            </a:xfrm>
            <a:custGeom>
              <a:avLst/>
              <a:gdLst>
                <a:gd name="T0" fmla="*/ 58106390 w 475"/>
                <a:gd name="T1" fmla="*/ 71207247 h 552"/>
                <a:gd name="T2" fmla="*/ 58106390 w 475"/>
                <a:gd name="T3" fmla="*/ 71207247 h 552"/>
                <a:gd name="T4" fmla="*/ 54327993 w 475"/>
                <a:gd name="T5" fmla="*/ 71207247 h 552"/>
                <a:gd name="T6" fmla="*/ 54327993 w 475"/>
                <a:gd name="T7" fmla="*/ 0 h 552"/>
                <a:gd name="T8" fmla="*/ 58106390 w 475"/>
                <a:gd name="T9" fmla="*/ 0 h 552"/>
                <a:gd name="T10" fmla="*/ 61754124 w 475"/>
                <a:gd name="T11" fmla="*/ 3618618 h 552"/>
                <a:gd name="T12" fmla="*/ 61754124 w 475"/>
                <a:gd name="T13" fmla="*/ 67588630 h 552"/>
                <a:gd name="T14" fmla="*/ 58106390 w 475"/>
                <a:gd name="T15" fmla="*/ 71207247 h 552"/>
                <a:gd name="T16" fmla="*/ 7426131 w 475"/>
                <a:gd name="T17" fmla="*/ 67588630 h 552"/>
                <a:gd name="T18" fmla="*/ 7426131 w 475"/>
                <a:gd name="T19" fmla="*/ 67588630 h 552"/>
                <a:gd name="T20" fmla="*/ 7426131 w 475"/>
                <a:gd name="T21" fmla="*/ 63970012 h 552"/>
                <a:gd name="T22" fmla="*/ 13809846 w 475"/>
                <a:gd name="T23" fmla="*/ 63970012 h 552"/>
                <a:gd name="T24" fmla="*/ 21235977 w 475"/>
                <a:gd name="T25" fmla="*/ 56603721 h 552"/>
                <a:gd name="T26" fmla="*/ 13809846 w 475"/>
                <a:gd name="T27" fmla="*/ 49237429 h 552"/>
                <a:gd name="T28" fmla="*/ 7426131 w 475"/>
                <a:gd name="T29" fmla="*/ 49237429 h 552"/>
                <a:gd name="T30" fmla="*/ 7426131 w 475"/>
                <a:gd name="T31" fmla="*/ 42905028 h 552"/>
                <a:gd name="T32" fmla="*/ 13809846 w 475"/>
                <a:gd name="T33" fmla="*/ 42905028 h 552"/>
                <a:gd name="T34" fmla="*/ 21235977 w 475"/>
                <a:gd name="T35" fmla="*/ 35539095 h 552"/>
                <a:gd name="T36" fmla="*/ 13809846 w 475"/>
                <a:gd name="T37" fmla="*/ 28301860 h 552"/>
                <a:gd name="T38" fmla="*/ 7426131 w 475"/>
                <a:gd name="T39" fmla="*/ 28301860 h 552"/>
                <a:gd name="T40" fmla="*/ 7426131 w 475"/>
                <a:gd name="T41" fmla="*/ 21840403 h 552"/>
                <a:gd name="T42" fmla="*/ 13809846 w 475"/>
                <a:gd name="T43" fmla="*/ 21840403 h 552"/>
                <a:gd name="T44" fmla="*/ 21235977 w 475"/>
                <a:gd name="T45" fmla="*/ 14603167 h 552"/>
                <a:gd name="T46" fmla="*/ 13809846 w 475"/>
                <a:gd name="T47" fmla="*/ 7236876 h 552"/>
                <a:gd name="T48" fmla="*/ 7426131 w 475"/>
                <a:gd name="T49" fmla="*/ 7236876 h 552"/>
                <a:gd name="T50" fmla="*/ 7426131 w 475"/>
                <a:gd name="T51" fmla="*/ 3618618 h 552"/>
                <a:gd name="T52" fmla="*/ 11074226 w 475"/>
                <a:gd name="T53" fmla="*/ 0 h 552"/>
                <a:gd name="T54" fmla="*/ 50680259 w 475"/>
                <a:gd name="T55" fmla="*/ 0 h 552"/>
                <a:gd name="T56" fmla="*/ 50680259 w 475"/>
                <a:gd name="T57" fmla="*/ 71207247 h 552"/>
                <a:gd name="T58" fmla="*/ 11074226 w 475"/>
                <a:gd name="T59" fmla="*/ 71207247 h 552"/>
                <a:gd name="T60" fmla="*/ 7426131 w 475"/>
                <a:gd name="T61" fmla="*/ 67588630 h 552"/>
                <a:gd name="T62" fmla="*/ 17588243 w 475"/>
                <a:gd name="T63" fmla="*/ 14603167 h 552"/>
                <a:gd name="T64" fmla="*/ 17588243 w 475"/>
                <a:gd name="T65" fmla="*/ 14603167 h 552"/>
                <a:gd name="T66" fmla="*/ 13809846 w 475"/>
                <a:gd name="T67" fmla="*/ 18221785 h 552"/>
                <a:gd name="T68" fmla="*/ 3778036 w 475"/>
                <a:gd name="T69" fmla="*/ 18221785 h 552"/>
                <a:gd name="T70" fmla="*/ 0 w 475"/>
                <a:gd name="T71" fmla="*/ 14603167 h 552"/>
                <a:gd name="T72" fmla="*/ 3778036 w 475"/>
                <a:gd name="T73" fmla="*/ 10984909 h 552"/>
                <a:gd name="T74" fmla="*/ 13809846 w 475"/>
                <a:gd name="T75" fmla="*/ 10984909 h 552"/>
                <a:gd name="T76" fmla="*/ 17588243 w 475"/>
                <a:gd name="T77" fmla="*/ 14603167 h 552"/>
                <a:gd name="T78" fmla="*/ 3778036 w 475"/>
                <a:gd name="T79" fmla="*/ 31920478 h 552"/>
                <a:gd name="T80" fmla="*/ 3778036 w 475"/>
                <a:gd name="T81" fmla="*/ 31920478 h 552"/>
                <a:gd name="T82" fmla="*/ 13809846 w 475"/>
                <a:gd name="T83" fmla="*/ 31920478 h 552"/>
                <a:gd name="T84" fmla="*/ 17588243 w 475"/>
                <a:gd name="T85" fmla="*/ 35539095 h 552"/>
                <a:gd name="T86" fmla="*/ 13809846 w 475"/>
                <a:gd name="T87" fmla="*/ 39286770 h 552"/>
                <a:gd name="T88" fmla="*/ 3778036 w 475"/>
                <a:gd name="T89" fmla="*/ 39286770 h 552"/>
                <a:gd name="T90" fmla="*/ 0 w 475"/>
                <a:gd name="T91" fmla="*/ 35539095 h 552"/>
                <a:gd name="T92" fmla="*/ 3778036 w 475"/>
                <a:gd name="T93" fmla="*/ 31920478 h 552"/>
                <a:gd name="T94" fmla="*/ 3778036 w 475"/>
                <a:gd name="T95" fmla="*/ 52985462 h 552"/>
                <a:gd name="T96" fmla="*/ 3778036 w 475"/>
                <a:gd name="T97" fmla="*/ 52985462 h 552"/>
                <a:gd name="T98" fmla="*/ 13809846 w 475"/>
                <a:gd name="T99" fmla="*/ 52985462 h 552"/>
                <a:gd name="T100" fmla="*/ 17588243 w 475"/>
                <a:gd name="T101" fmla="*/ 56603721 h 552"/>
                <a:gd name="T102" fmla="*/ 13809846 w 475"/>
                <a:gd name="T103" fmla="*/ 60222338 h 552"/>
                <a:gd name="T104" fmla="*/ 3778036 w 475"/>
                <a:gd name="T105" fmla="*/ 60222338 h 552"/>
                <a:gd name="T106" fmla="*/ 0 w 475"/>
                <a:gd name="T107" fmla="*/ 56603721 h 552"/>
                <a:gd name="T108" fmla="*/ 3778036 w 475"/>
                <a:gd name="T109" fmla="*/ 52985462 h 55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a:noFill/>
            </a:ln>
            <a:extLst/>
          </p:spPr>
          <p:txBody>
            <a:bodyPr wrap="none" lIns="45720" tIns="22860" rIns="45720" bIns="22860" anchor="ctr"/>
            <a:lstStyle/>
            <a:p>
              <a:endParaRPr lang="en-US" sz="3200">
                <a:latin typeface="Roboto Light"/>
              </a:endParaRPr>
            </a:p>
          </p:txBody>
        </p:sp>
      </p:grpSp>
      <p:grpSp>
        <p:nvGrpSpPr>
          <p:cNvPr id="39" name="组合 38"/>
          <p:cNvGrpSpPr/>
          <p:nvPr/>
        </p:nvGrpSpPr>
        <p:grpSpPr>
          <a:xfrm>
            <a:off x="582971" y="6170639"/>
            <a:ext cx="384574" cy="384576"/>
            <a:chOff x="3491880" y="1274820"/>
            <a:chExt cx="432833" cy="432834"/>
          </a:xfrm>
        </p:grpSpPr>
        <p:sp>
          <p:nvSpPr>
            <p:cNvPr id="40" name="椭圆 16"/>
            <p:cNvSpPr>
              <a:spLocks noChangeArrowheads="1"/>
            </p:cNvSpPr>
            <p:nvPr/>
          </p:nvSpPr>
          <p:spPr bwMode="auto">
            <a:xfrm>
              <a:off x="3491880" y="1274820"/>
              <a:ext cx="432833" cy="432834"/>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en-US" sz="3200">
                <a:solidFill>
                  <a:srgbClr val="FFFFFF"/>
                </a:solidFill>
                <a:latin typeface="Calibri" pitchFamily="34" charset="0"/>
              </a:endParaRPr>
            </a:p>
          </p:txBody>
        </p:sp>
        <p:sp>
          <p:nvSpPr>
            <p:cNvPr id="41" name="Freeform 75"/>
            <p:cNvSpPr>
              <a:spLocks noChangeArrowheads="1"/>
            </p:cNvSpPr>
            <p:nvPr/>
          </p:nvSpPr>
          <p:spPr bwMode="auto">
            <a:xfrm>
              <a:off x="3583864" y="1385879"/>
              <a:ext cx="248863" cy="210716"/>
            </a:xfrm>
            <a:custGeom>
              <a:avLst/>
              <a:gdLst>
                <a:gd name="T0" fmla="*/ 74657633 w 602"/>
                <a:gd name="T1" fmla="*/ 66362244 h 510"/>
                <a:gd name="T2" fmla="*/ 74657633 w 602"/>
                <a:gd name="T3" fmla="*/ 66362244 h 510"/>
                <a:gd name="T4" fmla="*/ 3654665 w 602"/>
                <a:gd name="T5" fmla="*/ 66362244 h 510"/>
                <a:gd name="T6" fmla="*/ 0 w 602"/>
                <a:gd name="T7" fmla="*/ 62711741 h 510"/>
                <a:gd name="T8" fmla="*/ 0 w 602"/>
                <a:gd name="T9" fmla="*/ 3650503 h 510"/>
                <a:gd name="T10" fmla="*/ 3654665 w 602"/>
                <a:gd name="T11" fmla="*/ 0 h 510"/>
                <a:gd name="T12" fmla="*/ 7308970 w 602"/>
                <a:gd name="T13" fmla="*/ 3650503 h 510"/>
                <a:gd name="T14" fmla="*/ 7308970 w 602"/>
                <a:gd name="T15" fmla="*/ 50717076 h 510"/>
                <a:gd name="T16" fmla="*/ 7308970 w 602"/>
                <a:gd name="T17" fmla="*/ 50717076 h 510"/>
                <a:gd name="T18" fmla="*/ 7308970 w 602"/>
                <a:gd name="T19" fmla="*/ 58930528 h 510"/>
                <a:gd name="T20" fmla="*/ 74657633 w 602"/>
                <a:gd name="T21" fmla="*/ 58930528 h 510"/>
                <a:gd name="T22" fmla="*/ 78442719 w 602"/>
                <a:gd name="T23" fmla="*/ 62711741 h 510"/>
                <a:gd name="T24" fmla="*/ 74657633 w 602"/>
                <a:gd name="T25" fmla="*/ 66362244 h 510"/>
                <a:gd name="T26" fmla="*/ 66434636 w 602"/>
                <a:gd name="T27" fmla="*/ 55280025 h 510"/>
                <a:gd name="T28" fmla="*/ 66434636 w 602"/>
                <a:gd name="T29" fmla="*/ 55280025 h 510"/>
                <a:gd name="T30" fmla="*/ 58995246 w 602"/>
                <a:gd name="T31" fmla="*/ 55280025 h 510"/>
                <a:gd name="T32" fmla="*/ 55340580 w 602"/>
                <a:gd name="T33" fmla="*/ 51629522 h 510"/>
                <a:gd name="T34" fmla="*/ 55340580 w 602"/>
                <a:gd name="T35" fmla="*/ 25814941 h 510"/>
                <a:gd name="T36" fmla="*/ 58995246 w 602"/>
                <a:gd name="T37" fmla="*/ 22164077 h 510"/>
                <a:gd name="T38" fmla="*/ 66434636 w 602"/>
                <a:gd name="T39" fmla="*/ 22164077 h 510"/>
                <a:gd name="T40" fmla="*/ 70089301 w 602"/>
                <a:gd name="T41" fmla="*/ 25814941 h 510"/>
                <a:gd name="T42" fmla="*/ 70089301 w 602"/>
                <a:gd name="T43" fmla="*/ 51629522 h 510"/>
                <a:gd name="T44" fmla="*/ 66434636 w 602"/>
                <a:gd name="T45" fmla="*/ 55280025 h 510"/>
                <a:gd name="T46" fmla="*/ 45159830 w 602"/>
                <a:gd name="T47" fmla="*/ 55280025 h 510"/>
                <a:gd name="T48" fmla="*/ 45159830 w 602"/>
                <a:gd name="T49" fmla="*/ 55280025 h 510"/>
                <a:gd name="T50" fmla="*/ 37850860 w 602"/>
                <a:gd name="T51" fmla="*/ 55280025 h 510"/>
                <a:gd name="T52" fmla="*/ 34065774 w 602"/>
                <a:gd name="T53" fmla="*/ 51629522 h 510"/>
                <a:gd name="T54" fmla="*/ 34065774 w 602"/>
                <a:gd name="T55" fmla="*/ 11082219 h 510"/>
                <a:gd name="T56" fmla="*/ 37850860 w 602"/>
                <a:gd name="T57" fmla="*/ 7431355 h 510"/>
                <a:gd name="T58" fmla="*/ 45159830 w 602"/>
                <a:gd name="T59" fmla="*/ 7431355 h 510"/>
                <a:gd name="T60" fmla="*/ 48814495 w 602"/>
                <a:gd name="T61" fmla="*/ 11082219 h 510"/>
                <a:gd name="T62" fmla="*/ 48814495 w 602"/>
                <a:gd name="T63" fmla="*/ 51629522 h 510"/>
                <a:gd name="T64" fmla="*/ 45159830 w 602"/>
                <a:gd name="T65" fmla="*/ 55280025 h 510"/>
                <a:gd name="T66" fmla="*/ 24929472 w 602"/>
                <a:gd name="T67" fmla="*/ 55280025 h 510"/>
                <a:gd name="T68" fmla="*/ 24929472 w 602"/>
                <a:gd name="T69" fmla="*/ 55280025 h 510"/>
                <a:gd name="T70" fmla="*/ 17489720 w 602"/>
                <a:gd name="T71" fmla="*/ 55280025 h 510"/>
                <a:gd name="T72" fmla="*/ 13835055 w 602"/>
                <a:gd name="T73" fmla="*/ 51629522 h 510"/>
                <a:gd name="T74" fmla="*/ 13835055 w 602"/>
                <a:gd name="T75" fmla="*/ 44198166 h 510"/>
                <a:gd name="T76" fmla="*/ 17489720 w 602"/>
                <a:gd name="T77" fmla="*/ 40547302 h 510"/>
                <a:gd name="T78" fmla="*/ 24929472 w 602"/>
                <a:gd name="T79" fmla="*/ 40547302 h 510"/>
                <a:gd name="T80" fmla="*/ 28583776 w 602"/>
                <a:gd name="T81" fmla="*/ 44198166 h 510"/>
                <a:gd name="T82" fmla="*/ 28583776 w 602"/>
                <a:gd name="T83" fmla="*/ 51629522 h 510"/>
                <a:gd name="T84" fmla="*/ 24929472 w 602"/>
                <a:gd name="T85" fmla="*/ 55280025 h 51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a:noFill/>
            </a:ln>
            <a:extLst/>
          </p:spPr>
          <p:txBody>
            <a:bodyPr wrap="none" lIns="45720" tIns="22860" rIns="45720" bIns="22860" anchor="ctr"/>
            <a:lstStyle/>
            <a:p>
              <a:endParaRPr lang="en-US" sz="3200">
                <a:latin typeface="Roboto Light"/>
              </a:endParaRPr>
            </a:p>
          </p:txBody>
        </p:sp>
      </p:grpSp>
      <p:grpSp>
        <p:nvGrpSpPr>
          <p:cNvPr id="42" name="组合 41"/>
          <p:cNvGrpSpPr/>
          <p:nvPr/>
        </p:nvGrpSpPr>
        <p:grpSpPr>
          <a:xfrm>
            <a:off x="1157480" y="6170639"/>
            <a:ext cx="384574" cy="384576"/>
            <a:chOff x="4139952" y="1274820"/>
            <a:chExt cx="432833" cy="432834"/>
          </a:xfrm>
        </p:grpSpPr>
        <p:sp>
          <p:nvSpPr>
            <p:cNvPr id="43" name="椭圆 16"/>
            <p:cNvSpPr>
              <a:spLocks noChangeArrowheads="1"/>
            </p:cNvSpPr>
            <p:nvPr/>
          </p:nvSpPr>
          <p:spPr bwMode="auto">
            <a:xfrm>
              <a:off x="4139952" y="1274820"/>
              <a:ext cx="432833" cy="432834"/>
            </a:xfrm>
            <a:prstGeom prst="ellipse">
              <a:avLst/>
            </a:prstGeom>
            <a:solidFill>
              <a:schemeClr val="accent2"/>
            </a:solidFill>
            <a:ln>
              <a:noFill/>
            </a:ln>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en-US" sz="3200">
                <a:solidFill>
                  <a:srgbClr val="FFFFFF"/>
                </a:solidFill>
                <a:latin typeface="Calibri" pitchFamily="34" charset="0"/>
              </a:endParaRPr>
            </a:p>
          </p:txBody>
        </p:sp>
        <p:sp>
          <p:nvSpPr>
            <p:cNvPr id="44" name="Freeform 84"/>
            <p:cNvSpPr>
              <a:spLocks noChangeArrowheads="1"/>
            </p:cNvSpPr>
            <p:nvPr/>
          </p:nvSpPr>
          <p:spPr bwMode="auto">
            <a:xfrm>
              <a:off x="4241546" y="1366806"/>
              <a:ext cx="248863" cy="248863"/>
            </a:xfrm>
            <a:custGeom>
              <a:avLst/>
              <a:gdLst>
                <a:gd name="T0" fmla="*/ 43332858 w 602"/>
                <a:gd name="T1" fmla="*/ 34979440 h 602"/>
                <a:gd name="T2" fmla="*/ 43332858 w 602"/>
                <a:gd name="T3" fmla="*/ 34979440 h 602"/>
                <a:gd name="T4" fmla="*/ 43332858 w 602"/>
                <a:gd name="T5" fmla="*/ 0 h 602"/>
                <a:gd name="T6" fmla="*/ 78442719 w 602"/>
                <a:gd name="T7" fmla="*/ 34979440 h 602"/>
                <a:gd name="T8" fmla="*/ 43332858 w 602"/>
                <a:gd name="T9" fmla="*/ 34979440 h 602"/>
                <a:gd name="T10" fmla="*/ 36023527 w 602"/>
                <a:gd name="T11" fmla="*/ 78442719 h 602"/>
                <a:gd name="T12" fmla="*/ 36023527 w 602"/>
                <a:gd name="T13" fmla="*/ 78442719 h 602"/>
                <a:gd name="T14" fmla="*/ 0 w 602"/>
                <a:gd name="T15" fmla="*/ 42419192 h 602"/>
                <a:gd name="T16" fmla="*/ 36023527 w 602"/>
                <a:gd name="T17" fmla="*/ 7308970 h 602"/>
                <a:gd name="T18" fmla="*/ 36023527 w 602"/>
                <a:gd name="T19" fmla="*/ 42419192 h 602"/>
                <a:gd name="T20" fmla="*/ 71002968 w 602"/>
                <a:gd name="T21" fmla="*/ 42419192 h 602"/>
                <a:gd name="T22" fmla="*/ 36023527 w 602"/>
                <a:gd name="T23" fmla="*/ 78442719 h 6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a:noFill/>
            </a:ln>
            <a:extLst/>
          </p:spPr>
          <p:txBody>
            <a:bodyPr wrap="none" lIns="45720" tIns="22860" rIns="45720" bIns="22860" anchor="ctr"/>
            <a:lstStyle/>
            <a:p>
              <a:endParaRPr lang="en-US" sz="3200">
                <a:latin typeface="Roboto Light"/>
              </a:endParaRPr>
            </a:p>
          </p:txBody>
        </p:sp>
      </p:grpSp>
      <p:sp>
        <p:nvSpPr>
          <p:cNvPr id="48" name="任意多边形 47"/>
          <p:cNvSpPr/>
          <p:nvPr/>
        </p:nvSpPr>
        <p:spPr>
          <a:xfrm rot="4734495">
            <a:off x="1752241" y="2093237"/>
            <a:ext cx="4922902" cy="540499"/>
          </a:xfrm>
          <a:custGeom>
            <a:avLst/>
            <a:gdLst>
              <a:gd name="connsiteX0" fmla="*/ 0 w 4922902"/>
              <a:gd name="connsiteY0" fmla="*/ 540499 h 540499"/>
              <a:gd name="connsiteX1" fmla="*/ 105961 w 4922902"/>
              <a:gd name="connsiteY1" fmla="*/ 0 h 540499"/>
              <a:gd name="connsiteX2" fmla="*/ 3597358 w 4922902"/>
              <a:gd name="connsiteY2" fmla="*/ 0 h 540499"/>
              <a:gd name="connsiteX3" fmla="*/ 4922902 w 4922902"/>
              <a:gd name="connsiteY3" fmla="*/ 540499 h 540499"/>
            </a:gdLst>
            <a:ahLst/>
            <a:cxnLst>
              <a:cxn ang="0">
                <a:pos x="connsiteX0" y="connsiteY0"/>
              </a:cxn>
              <a:cxn ang="0">
                <a:pos x="connsiteX1" y="connsiteY1"/>
              </a:cxn>
              <a:cxn ang="0">
                <a:pos x="connsiteX2" y="connsiteY2"/>
              </a:cxn>
              <a:cxn ang="0">
                <a:pos x="connsiteX3" y="connsiteY3"/>
              </a:cxn>
            </a:cxnLst>
            <a:rect l="l" t="t" r="r" b="b"/>
            <a:pathLst>
              <a:path w="4922902" h="540499">
                <a:moveTo>
                  <a:pt x="0" y="540499"/>
                </a:moveTo>
                <a:lnTo>
                  <a:pt x="105961" y="0"/>
                </a:lnTo>
                <a:lnTo>
                  <a:pt x="3597358" y="0"/>
                </a:lnTo>
                <a:lnTo>
                  <a:pt x="4922902" y="540499"/>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任意多边形 48"/>
          <p:cNvSpPr/>
          <p:nvPr/>
        </p:nvSpPr>
        <p:spPr>
          <a:xfrm rot="16865505" flipV="1">
            <a:off x="1752665" y="4224792"/>
            <a:ext cx="4921847" cy="540499"/>
          </a:xfrm>
          <a:custGeom>
            <a:avLst/>
            <a:gdLst>
              <a:gd name="connsiteX0" fmla="*/ 4921847 w 4921847"/>
              <a:gd name="connsiteY0" fmla="*/ 540499 h 540499"/>
              <a:gd name="connsiteX1" fmla="*/ 3596303 w 4921847"/>
              <a:gd name="connsiteY1" fmla="*/ 0 h 540499"/>
              <a:gd name="connsiteX2" fmla="*/ 105961 w 4921847"/>
              <a:gd name="connsiteY2" fmla="*/ 0 h 540499"/>
              <a:gd name="connsiteX3" fmla="*/ 0 w 4921847"/>
              <a:gd name="connsiteY3" fmla="*/ 540499 h 540499"/>
            </a:gdLst>
            <a:ahLst/>
            <a:cxnLst>
              <a:cxn ang="0">
                <a:pos x="connsiteX0" y="connsiteY0"/>
              </a:cxn>
              <a:cxn ang="0">
                <a:pos x="connsiteX1" y="connsiteY1"/>
              </a:cxn>
              <a:cxn ang="0">
                <a:pos x="connsiteX2" y="connsiteY2"/>
              </a:cxn>
              <a:cxn ang="0">
                <a:pos x="connsiteX3" y="connsiteY3"/>
              </a:cxn>
            </a:cxnLst>
            <a:rect l="l" t="t" r="r" b="b"/>
            <a:pathLst>
              <a:path w="4921847" h="540499">
                <a:moveTo>
                  <a:pt x="4921847" y="540499"/>
                </a:moveTo>
                <a:lnTo>
                  <a:pt x="3596303" y="0"/>
                </a:lnTo>
                <a:lnTo>
                  <a:pt x="105961" y="0"/>
                </a:lnTo>
                <a:lnTo>
                  <a:pt x="0" y="540499"/>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Text Placeholder 4"/>
          <p:cNvSpPr txBox="1">
            <a:spLocks/>
          </p:cNvSpPr>
          <p:nvPr/>
        </p:nvSpPr>
        <p:spPr>
          <a:xfrm>
            <a:off x="4408239" y="1522220"/>
            <a:ext cx="3008380" cy="672075"/>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altLang="zh-CN" sz="4800" dirty="0" smtClean="0">
                <a:solidFill>
                  <a:schemeClr val="accent2"/>
                </a:solidFill>
                <a:latin typeface="微软雅黑" panose="020B0503020204020204" pitchFamily="34" charset="-122"/>
                <a:ea typeface="微软雅黑" panose="020B0503020204020204" pitchFamily="34" charset="-122"/>
              </a:rPr>
              <a:t>Preface</a:t>
            </a:r>
            <a:endParaRPr lang="en-GB" sz="4800" dirty="0">
              <a:solidFill>
                <a:schemeClr val="accent2"/>
              </a:solidFill>
              <a:latin typeface="微软雅黑" panose="020B0503020204020204" pitchFamily="34" charset="-122"/>
              <a:ea typeface="微软雅黑" panose="020B0503020204020204" pitchFamily="34" charset="-122"/>
            </a:endParaRPr>
          </a:p>
        </p:txBody>
      </p:sp>
      <p:sp>
        <p:nvSpPr>
          <p:cNvPr id="20" name="Text Placeholder 4"/>
          <p:cNvSpPr txBox="1">
            <a:spLocks/>
          </p:cNvSpPr>
          <p:nvPr/>
        </p:nvSpPr>
        <p:spPr>
          <a:xfrm>
            <a:off x="1676829" y="903785"/>
            <a:ext cx="2236485" cy="1323425"/>
          </a:xfrm>
          <a:prstGeom prst="rect">
            <a:avLst/>
          </a:prstGeom>
        </p:spPr>
        <p:txBody>
          <a:bodyPr wrap="none" lIns="91428" tIns="45713" rIns="91428" bIns="45713">
            <a:spAutoFit/>
          </a:bodyPr>
          <a:lstStyle>
            <a:defPPr>
              <a:defRPr lang="zh-CN"/>
            </a:defPPr>
            <a:lvl1pPr algn="ctr">
              <a:defRPr sz="13000" b="1">
                <a:ln>
                  <a:solidFill>
                    <a:schemeClr val="accent1">
                      <a:shade val="95000"/>
                      <a:satMod val="105000"/>
                    </a:schemeClr>
                  </a:solidFill>
                </a:ln>
                <a:gradFill>
                  <a:gsLst>
                    <a:gs pos="47000">
                      <a:schemeClr val="bg1">
                        <a:alpha val="80000"/>
                      </a:schemeClr>
                    </a:gs>
                    <a:gs pos="97000">
                      <a:schemeClr val="accent1">
                        <a:lumMod val="30000"/>
                        <a:lumOff val="70000"/>
                        <a:alpha val="18000"/>
                      </a:schemeClr>
                    </a:gs>
                  </a:gsLst>
                  <a:lin ang="5400000" scaled="1"/>
                </a:gradFill>
                <a:latin typeface="Agency FB" panose="020B0503020202020204" pitchFamily="34" charset="0"/>
              </a:defRPr>
            </a:lvl1pPr>
          </a:lstStyle>
          <a:p>
            <a:r>
              <a:rPr lang="zh-CN" altLang="en-US" sz="8000" dirty="0">
                <a:latin typeface="微软雅黑" panose="020B0503020204020204" pitchFamily="34" charset="-122"/>
                <a:ea typeface="微软雅黑" panose="020B0503020204020204" pitchFamily="34" charset="-122"/>
              </a:rPr>
              <a:t>前</a:t>
            </a:r>
            <a:r>
              <a:rPr lang="zh-CN" altLang="en-US" sz="8000" b="0" dirty="0">
                <a:ln>
                  <a:solidFill>
                    <a:schemeClr val="accent2"/>
                  </a:solidFill>
                </a:ln>
                <a:latin typeface="微软雅黑" panose="020B0503020204020204" pitchFamily="34" charset="-122"/>
                <a:ea typeface="微软雅黑" panose="020B0503020204020204" pitchFamily="34" charset="-122"/>
              </a:rPr>
              <a:t>言</a:t>
            </a:r>
            <a:endParaRPr lang="en-GB" sz="8000" b="0" dirty="0">
              <a:ln>
                <a:solidFill>
                  <a:schemeClr val="accent2"/>
                </a:solidFill>
              </a:ln>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150711020"/>
      </p:ext>
    </p:extLst>
  </p:cSld>
  <p:clrMapOvr>
    <a:masterClrMapping/>
  </p:clrMapOvr>
  <p:transition spd="slow" advClick="0"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wipe(up)">
                                      <p:cBhvr>
                                        <p:cTn id="7" dur="650"/>
                                        <p:tgtEl>
                                          <p:spTgt spid="48"/>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49"/>
                                        </p:tgtEl>
                                        <p:attrNameLst>
                                          <p:attrName>style.visibility</p:attrName>
                                        </p:attrNameLst>
                                      </p:cBhvr>
                                      <p:to>
                                        <p:strVal val="visible"/>
                                      </p:to>
                                    </p:set>
                                    <p:animEffect transition="in" filter="wipe(down)">
                                      <p:cBhvr>
                                        <p:cTn id="10" dur="650"/>
                                        <p:tgtEl>
                                          <p:spTgt spid="49"/>
                                        </p:tgtEl>
                                      </p:cBhvr>
                                    </p:animEffect>
                                  </p:childTnLst>
                                </p:cTn>
                              </p:par>
                            </p:childTnLst>
                          </p:cTn>
                        </p:par>
                        <p:par>
                          <p:cTn id="11" fill="hold">
                            <p:stCondLst>
                              <p:cond delay="650"/>
                            </p:stCondLst>
                            <p:childTnLst>
                              <p:par>
                                <p:cTn id="12" presetID="9" presetClass="entr" presetSubtype="0" fill="hold" grpId="0" nodeType="afterEffect">
                                  <p:stCondLst>
                                    <p:cond delay="0"/>
                                  </p:stCondLst>
                                  <p:childTnLst>
                                    <p:set>
                                      <p:cBhvr>
                                        <p:cTn id="13" dur="1" fill="hold">
                                          <p:stCondLst>
                                            <p:cond delay="0"/>
                                          </p:stCondLst>
                                        </p:cTn>
                                        <p:tgtEl>
                                          <p:spTgt spid="20">
                                            <p:txEl>
                                              <p:pRg st="0" end="0"/>
                                            </p:txEl>
                                          </p:spTgt>
                                        </p:tgtEl>
                                        <p:attrNameLst>
                                          <p:attrName>style.visibility</p:attrName>
                                        </p:attrNameLst>
                                      </p:cBhvr>
                                      <p:to>
                                        <p:strVal val="visible"/>
                                      </p:to>
                                    </p:set>
                                    <p:animEffect transition="in" filter="dissolve">
                                      <p:cBhvr>
                                        <p:cTn id="14" dur="500"/>
                                        <p:tgtEl>
                                          <p:spTgt spid="20">
                                            <p:txEl>
                                              <p:pRg st="0" end="0"/>
                                            </p:txEl>
                                          </p:spTgt>
                                        </p:tgtEl>
                                      </p:cBhvr>
                                    </p:animEffect>
                                  </p:childTnLst>
                                </p:cTn>
                              </p:par>
                            </p:childTnLst>
                          </p:cTn>
                        </p:par>
                        <p:par>
                          <p:cTn id="15" fill="hold">
                            <p:stCondLst>
                              <p:cond delay="1150"/>
                            </p:stCondLst>
                            <p:childTnLst>
                              <p:par>
                                <p:cTn id="16" presetID="9" presetClass="entr" presetSubtype="0" fill="hold" grpId="0" nodeType="afterEffect">
                                  <p:stCondLst>
                                    <p:cond delay="0"/>
                                  </p:stCondLst>
                                  <p:childTnLst>
                                    <p:set>
                                      <p:cBhvr>
                                        <p:cTn id="17" dur="1" fill="hold">
                                          <p:stCondLst>
                                            <p:cond delay="0"/>
                                          </p:stCondLst>
                                        </p:cTn>
                                        <p:tgtEl>
                                          <p:spTgt spid="29">
                                            <p:txEl>
                                              <p:pRg st="0" end="0"/>
                                            </p:txEl>
                                          </p:spTgt>
                                        </p:tgtEl>
                                        <p:attrNameLst>
                                          <p:attrName>style.visibility</p:attrName>
                                        </p:attrNameLst>
                                      </p:cBhvr>
                                      <p:to>
                                        <p:strVal val="visible"/>
                                      </p:to>
                                    </p:set>
                                    <p:animEffect transition="in" filter="dissolve">
                                      <p:cBhvr>
                                        <p:cTn id="18" dur="500"/>
                                        <p:tgtEl>
                                          <p:spTgt spid="29">
                                            <p:txEl>
                                              <p:pRg st="0" end="0"/>
                                            </p:txEl>
                                          </p:spTgt>
                                        </p:tgtEl>
                                      </p:cBhvr>
                                    </p:animEffect>
                                  </p:childTnLst>
                                </p:cTn>
                              </p:par>
                            </p:childTnLst>
                          </p:cTn>
                        </p:par>
                        <p:par>
                          <p:cTn id="19" fill="hold">
                            <p:stCondLst>
                              <p:cond delay="1650"/>
                            </p:stCondLst>
                            <p:childTnLst>
                              <p:par>
                                <p:cTn id="20" presetID="22" presetClass="entr" presetSubtype="8" fill="hold" grpId="0" nodeType="afterEffect">
                                  <p:stCondLst>
                                    <p:cond delay="0"/>
                                  </p:stCondLst>
                                  <p:iterate type="lt">
                                    <p:tmPct val="30000"/>
                                  </p:iterate>
                                  <p:childTnLst>
                                    <p:set>
                                      <p:cBhvr>
                                        <p:cTn id="21" dur="1" fill="hold">
                                          <p:stCondLst>
                                            <p:cond delay="0"/>
                                          </p:stCondLst>
                                        </p:cTn>
                                        <p:tgtEl>
                                          <p:spTgt spid="3"/>
                                        </p:tgtEl>
                                        <p:attrNameLst>
                                          <p:attrName>style.visibility</p:attrName>
                                        </p:attrNameLst>
                                      </p:cBhvr>
                                      <p:to>
                                        <p:strVal val="visible"/>
                                      </p:to>
                                    </p:set>
                                    <p:animEffect transition="in" filter="wipe(left)">
                                      <p:cBhvr>
                                        <p:cTn id="22" dur="100"/>
                                        <p:tgtEl>
                                          <p:spTgt spid="3"/>
                                        </p:tgtEl>
                                      </p:cBhvr>
                                    </p:animEffect>
                                  </p:childTnLst>
                                </p:cTn>
                              </p:par>
                              <p:par>
                                <p:cTn id="23" presetID="36" presetClass="emph" presetSubtype="0" fill="hold" grpId="1" nodeType="withEffect">
                                  <p:stCondLst>
                                    <p:cond delay="0"/>
                                  </p:stCondLst>
                                  <p:iterate type="lt">
                                    <p:tmPct val="30000"/>
                                  </p:iterate>
                                  <p:childTnLst>
                                    <p:animScale>
                                      <p:cBhvr>
                                        <p:cTn id="24" dur="50" autoRev="1" fill="hold">
                                          <p:stCondLst>
                                            <p:cond delay="0"/>
                                          </p:stCondLst>
                                        </p:cTn>
                                        <p:tgtEl>
                                          <p:spTgt spid="3"/>
                                        </p:tgtEl>
                                      </p:cBhvr>
                                      <p:to x="80000" y="100000"/>
                                    </p:animScale>
                                    <p:anim by="(#ppt_w*0.10)" calcmode="lin" valueType="num">
                                      <p:cBhvr>
                                        <p:cTn id="25" dur="50" autoRev="1" fill="hold">
                                          <p:stCondLst>
                                            <p:cond delay="0"/>
                                          </p:stCondLst>
                                        </p:cTn>
                                        <p:tgtEl>
                                          <p:spTgt spid="3"/>
                                        </p:tgtEl>
                                        <p:attrNameLst>
                                          <p:attrName>ppt_x</p:attrName>
                                        </p:attrNameLst>
                                      </p:cBhvr>
                                    </p:anim>
                                    <p:anim by="(-#ppt_w*0.10)" calcmode="lin" valueType="num">
                                      <p:cBhvr>
                                        <p:cTn id="26" dur="50" autoRev="1" fill="hold">
                                          <p:stCondLst>
                                            <p:cond delay="0"/>
                                          </p:stCondLst>
                                        </p:cTn>
                                        <p:tgtEl>
                                          <p:spTgt spid="3"/>
                                        </p:tgtEl>
                                        <p:attrNameLst>
                                          <p:attrName>ppt_y</p:attrName>
                                        </p:attrNameLst>
                                      </p:cBhvr>
                                    </p:anim>
                                    <p:animRot by="-480000">
                                      <p:cBhvr>
                                        <p:cTn id="27" dur="50" autoRev="1" fill="hold">
                                          <p:stCondLst>
                                            <p:cond delay="0"/>
                                          </p:stCondLst>
                                        </p:cTn>
                                        <p:tgtEl>
                                          <p:spTgt spid="3"/>
                                        </p:tgtEl>
                                        <p:attrNameLst>
                                          <p:attrName>r</p:attrName>
                                        </p:attrNameLst>
                                      </p:cBhvr>
                                    </p:animRot>
                                  </p:childTnLst>
                                </p:cTn>
                              </p:par>
                            </p:childTnLst>
                          </p:cTn>
                        </p:par>
                        <p:par>
                          <p:cTn id="28" fill="hold">
                            <p:stCondLst>
                              <p:cond delay="7090"/>
                            </p:stCondLst>
                            <p:childTnLst>
                              <p:par>
                                <p:cTn id="29" presetID="53" presetClass="entr" presetSubtype="16" fill="hold" nodeType="afterEffect">
                                  <p:stCondLst>
                                    <p:cond delay="0"/>
                                  </p:stCondLst>
                                  <p:childTnLst>
                                    <p:set>
                                      <p:cBhvr>
                                        <p:cTn id="30" dur="1" fill="hold">
                                          <p:stCondLst>
                                            <p:cond delay="0"/>
                                          </p:stCondLst>
                                        </p:cTn>
                                        <p:tgtEl>
                                          <p:spTgt spid="39"/>
                                        </p:tgtEl>
                                        <p:attrNameLst>
                                          <p:attrName>style.visibility</p:attrName>
                                        </p:attrNameLst>
                                      </p:cBhvr>
                                      <p:to>
                                        <p:strVal val="visible"/>
                                      </p:to>
                                    </p:set>
                                    <p:anim calcmode="lin" valueType="num">
                                      <p:cBhvr>
                                        <p:cTn id="31" dur="500" fill="hold"/>
                                        <p:tgtEl>
                                          <p:spTgt spid="39"/>
                                        </p:tgtEl>
                                        <p:attrNameLst>
                                          <p:attrName>ppt_w</p:attrName>
                                        </p:attrNameLst>
                                      </p:cBhvr>
                                      <p:tavLst>
                                        <p:tav tm="0">
                                          <p:val>
                                            <p:fltVal val="0"/>
                                          </p:val>
                                        </p:tav>
                                        <p:tav tm="100000">
                                          <p:val>
                                            <p:strVal val="#ppt_w"/>
                                          </p:val>
                                        </p:tav>
                                      </p:tavLst>
                                    </p:anim>
                                    <p:anim calcmode="lin" valueType="num">
                                      <p:cBhvr>
                                        <p:cTn id="32" dur="500" fill="hold"/>
                                        <p:tgtEl>
                                          <p:spTgt spid="39"/>
                                        </p:tgtEl>
                                        <p:attrNameLst>
                                          <p:attrName>ppt_h</p:attrName>
                                        </p:attrNameLst>
                                      </p:cBhvr>
                                      <p:tavLst>
                                        <p:tav tm="0">
                                          <p:val>
                                            <p:fltVal val="0"/>
                                          </p:val>
                                        </p:tav>
                                        <p:tav tm="100000">
                                          <p:val>
                                            <p:strVal val="#ppt_h"/>
                                          </p:val>
                                        </p:tav>
                                      </p:tavLst>
                                    </p:anim>
                                    <p:animEffect transition="in" filter="fade">
                                      <p:cBhvr>
                                        <p:cTn id="33" dur="500"/>
                                        <p:tgtEl>
                                          <p:spTgt spid="39"/>
                                        </p:tgtEl>
                                      </p:cBhvr>
                                    </p:animEffect>
                                  </p:childTnLst>
                                </p:cTn>
                              </p:par>
                              <p:par>
                                <p:cTn id="34" presetID="53" presetClass="entr" presetSubtype="16" fill="hold" nodeType="withEffect">
                                  <p:stCondLst>
                                    <p:cond delay="200"/>
                                  </p:stCondLst>
                                  <p:childTnLst>
                                    <p:set>
                                      <p:cBhvr>
                                        <p:cTn id="35" dur="1" fill="hold">
                                          <p:stCondLst>
                                            <p:cond delay="0"/>
                                          </p:stCondLst>
                                        </p:cTn>
                                        <p:tgtEl>
                                          <p:spTgt spid="42"/>
                                        </p:tgtEl>
                                        <p:attrNameLst>
                                          <p:attrName>style.visibility</p:attrName>
                                        </p:attrNameLst>
                                      </p:cBhvr>
                                      <p:to>
                                        <p:strVal val="visible"/>
                                      </p:to>
                                    </p:set>
                                    <p:anim calcmode="lin" valueType="num">
                                      <p:cBhvr>
                                        <p:cTn id="36" dur="500" fill="hold"/>
                                        <p:tgtEl>
                                          <p:spTgt spid="42"/>
                                        </p:tgtEl>
                                        <p:attrNameLst>
                                          <p:attrName>ppt_w</p:attrName>
                                        </p:attrNameLst>
                                      </p:cBhvr>
                                      <p:tavLst>
                                        <p:tav tm="0">
                                          <p:val>
                                            <p:fltVal val="0"/>
                                          </p:val>
                                        </p:tav>
                                        <p:tav tm="100000">
                                          <p:val>
                                            <p:strVal val="#ppt_w"/>
                                          </p:val>
                                        </p:tav>
                                      </p:tavLst>
                                    </p:anim>
                                    <p:anim calcmode="lin" valueType="num">
                                      <p:cBhvr>
                                        <p:cTn id="37" dur="500" fill="hold"/>
                                        <p:tgtEl>
                                          <p:spTgt spid="42"/>
                                        </p:tgtEl>
                                        <p:attrNameLst>
                                          <p:attrName>ppt_h</p:attrName>
                                        </p:attrNameLst>
                                      </p:cBhvr>
                                      <p:tavLst>
                                        <p:tav tm="0">
                                          <p:val>
                                            <p:fltVal val="0"/>
                                          </p:val>
                                        </p:tav>
                                        <p:tav tm="100000">
                                          <p:val>
                                            <p:strVal val="#ppt_h"/>
                                          </p:val>
                                        </p:tav>
                                      </p:tavLst>
                                    </p:anim>
                                    <p:animEffect transition="in" filter="fade">
                                      <p:cBhvr>
                                        <p:cTn id="38" dur="500"/>
                                        <p:tgtEl>
                                          <p:spTgt spid="42"/>
                                        </p:tgtEl>
                                      </p:cBhvr>
                                    </p:animEffect>
                                  </p:childTnLst>
                                </p:cTn>
                              </p:par>
                              <p:par>
                                <p:cTn id="39" presetID="53" presetClass="entr" presetSubtype="16" fill="hold" nodeType="withEffect">
                                  <p:stCondLst>
                                    <p:cond delay="400"/>
                                  </p:stCondLst>
                                  <p:childTnLst>
                                    <p:set>
                                      <p:cBhvr>
                                        <p:cTn id="40" dur="1" fill="hold">
                                          <p:stCondLst>
                                            <p:cond delay="0"/>
                                          </p:stCondLst>
                                        </p:cTn>
                                        <p:tgtEl>
                                          <p:spTgt spid="33"/>
                                        </p:tgtEl>
                                        <p:attrNameLst>
                                          <p:attrName>style.visibility</p:attrName>
                                        </p:attrNameLst>
                                      </p:cBhvr>
                                      <p:to>
                                        <p:strVal val="visible"/>
                                      </p:to>
                                    </p:set>
                                    <p:anim calcmode="lin" valueType="num">
                                      <p:cBhvr>
                                        <p:cTn id="41" dur="500" fill="hold"/>
                                        <p:tgtEl>
                                          <p:spTgt spid="33"/>
                                        </p:tgtEl>
                                        <p:attrNameLst>
                                          <p:attrName>ppt_w</p:attrName>
                                        </p:attrNameLst>
                                      </p:cBhvr>
                                      <p:tavLst>
                                        <p:tav tm="0">
                                          <p:val>
                                            <p:fltVal val="0"/>
                                          </p:val>
                                        </p:tav>
                                        <p:tav tm="100000">
                                          <p:val>
                                            <p:strVal val="#ppt_w"/>
                                          </p:val>
                                        </p:tav>
                                      </p:tavLst>
                                    </p:anim>
                                    <p:anim calcmode="lin" valueType="num">
                                      <p:cBhvr>
                                        <p:cTn id="42" dur="500" fill="hold"/>
                                        <p:tgtEl>
                                          <p:spTgt spid="33"/>
                                        </p:tgtEl>
                                        <p:attrNameLst>
                                          <p:attrName>ppt_h</p:attrName>
                                        </p:attrNameLst>
                                      </p:cBhvr>
                                      <p:tavLst>
                                        <p:tav tm="0">
                                          <p:val>
                                            <p:fltVal val="0"/>
                                          </p:val>
                                        </p:tav>
                                        <p:tav tm="100000">
                                          <p:val>
                                            <p:strVal val="#ppt_h"/>
                                          </p:val>
                                        </p:tav>
                                      </p:tavLst>
                                    </p:anim>
                                    <p:animEffect transition="in" filter="fade">
                                      <p:cBhvr>
                                        <p:cTn id="43" dur="500"/>
                                        <p:tgtEl>
                                          <p:spTgt spid="33"/>
                                        </p:tgtEl>
                                      </p:cBhvr>
                                    </p:animEffect>
                                  </p:childTnLst>
                                </p:cTn>
                              </p:par>
                              <p:par>
                                <p:cTn id="44" presetID="53" presetClass="entr" presetSubtype="16" fill="hold" nodeType="withEffect">
                                  <p:stCondLst>
                                    <p:cond delay="600"/>
                                  </p:stCondLst>
                                  <p:childTnLst>
                                    <p:set>
                                      <p:cBhvr>
                                        <p:cTn id="45" dur="1" fill="hold">
                                          <p:stCondLst>
                                            <p:cond delay="0"/>
                                          </p:stCondLst>
                                        </p:cTn>
                                        <p:tgtEl>
                                          <p:spTgt spid="36"/>
                                        </p:tgtEl>
                                        <p:attrNameLst>
                                          <p:attrName>style.visibility</p:attrName>
                                        </p:attrNameLst>
                                      </p:cBhvr>
                                      <p:to>
                                        <p:strVal val="visible"/>
                                      </p:to>
                                    </p:set>
                                    <p:anim calcmode="lin" valueType="num">
                                      <p:cBhvr>
                                        <p:cTn id="46" dur="500" fill="hold"/>
                                        <p:tgtEl>
                                          <p:spTgt spid="36"/>
                                        </p:tgtEl>
                                        <p:attrNameLst>
                                          <p:attrName>ppt_w</p:attrName>
                                        </p:attrNameLst>
                                      </p:cBhvr>
                                      <p:tavLst>
                                        <p:tav tm="0">
                                          <p:val>
                                            <p:fltVal val="0"/>
                                          </p:val>
                                        </p:tav>
                                        <p:tav tm="100000">
                                          <p:val>
                                            <p:strVal val="#ppt_w"/>
                                          </p:val>
                                        </p:tav>
                                      </p:tavLst>
                                    </p:anim>
                                    <p:anim calcmode="lin" valueType="num">
                                      <p:cBhvr>
                                        <p:cTn id="47" dur="500" fill="hold"/>
                                        <p:tgtEl>
                                          <p:spTgt spid="36"/>
                                        </p:tgtEl>
                                        <p:attrNameLst>
                                          <p:attrName>ppt_h</p:attrName>
                                        </p:attrNameLst>
                                      </p:cBhvr>
                                      <p:tavLst>
                                        <p:tav tm="0">
                                          <p:val>
                                            <p:fltVal val="0"/>
                                          </p:val>
                                        </p:tav>
                                        <p:tav tm="100000">
                                          <p:val>
                                            <p:strVal val="#ppt_h"/>
                                          </p:val>
                                        </p:tav>
                                      </p:tavLst>
                                    </p:anim>
                                    <p:animEffect transition="in" filter="fade">
                                      <p:cBhvr>
                                        <p:cTn id="48" dur="500"/>
                                        <p:tgtEl>
                                          <p:spTgt spid="36"/>
                                        </p:tgtEl>
                                      </p:cBhvr>
                                    </p:animEffect>
                                  </p:childTnLst>
                                </p:cTn>
                              </p:par>
                              <p:par>
                                <p:cTn id="49" presetID="53" presetClass="entr" presetSubtype="16" fill="hold" nodeType="withEffect">
                                  <p:stCondLst>
                                    <p:cond delay="800"/>
                                  </p:stCondLst>
                                  <p:childTnLst>
                                    <p:set>
                                      <p:cBhvr>
                                        <p:cTn id="50" dur="1" fill="hold">
                                          <p:stCondLst>
                                            <p:cond delay="0"/>
                                          </p:stCondLst>
                                        </p:cTn>
                                        <p:tgtEl>
                                          <p:spTgt spid="30"/>
                                        </p:tgtEl>
                                        <p:attrNameLst>
                                          <p:attrName>style.visibility</p:attrName>
                                        </p:attrNameLst>
                                      </p:cBhvr>
                                      <p:to>
                                        <p:strVal val="visible"/>
                                      </p:to>
                                    </p:set>
                                    <p:anim calcmode="lin" valueType="num">
                                      <p:cBhvr>
                                        <p:cTn id="51" dur="500" fill="hold"/>
                                        <p:tgtEl>
                                          <p:spTgt spid="30"/>
                                        </p:tgtEl>
                                        <p:attrNameLst>
                                          <p:attrName>ppt_w</p:attrName>
                                        </p:attrNameLst>
                                      </p:cBhvr>
                                      <p:tavLst>
                                        <p:tav tm="0">
                                          <p:val>
                                            <p:fltVal val="0"/>
                                          </p:val>
                                        </p:tav>
                                        <p:tav tm="100000">
                                          <p:val>
                                            <p:strVal val="#ppt_w"/>
                                          </p:val>
                                        </p:tav>
                                      </p:tavLst>
                                    </p:anim>
                                    <p:anim calcmode="lin" valueType="num">
                                      <p:cBhvr>
                                        <p:cTn id="52" dur="500" fill="hold"/>
                                        <p:tgtEl>
                                          <p:spTgt spid="30"/>
                                        </p:tgtEl>
                                        <p:attrNameLst>
                                          <p:attrName>ppt_h</p:attrName>
                                        </p:attrNameLst>
                                      </p:cBhvr>
                                      <p:tavLst>
                                        <p:tav tm="0">
                                          <p:val>
                                            <p:fltVal val="0"/>
                                          </p:val>
                                        </p:tav>
                                        <p:tav tm="100000">
                                          <p:val>
                                            <p:strVal val="#ppt_h"/>
                                          </p:val>
                                        </p:tav>
                                      </p:tavLst>
                                    </p:anim>
                                    <p:animEffect transition="in" filter="fade">
                                      <p:cBhvr>
                                        <p:cTn id="5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48" grpId="0" animBg="1"/>
      <p:bldP spid="49" grpId="0" animBg="1"/>
      <p:bldP spid="29" grpId="0" build="p"/>
      <p:bldP spid="20"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5" name="组合 74"/>
          <p:cNvGrpSpPr/>
          <p:nvPr/>
        </p:nvGrpSpPr>
        <p:grpSpPr>
          <a:xfrm>
            <a:off x="5798226" y="1402578"/>
            <a:ext cx="5018857" cy="612920"/>
            <a:chOff x="3347864" y="953426"/>
            <a:chExt cx="4824536" cy="540057"/>
          </a:xfrm>
        </p:grpSpPr>
        <p:sp>
          <p:nvSpPr>
            <p:cNvPr id="76" name="矩形 75"/>
            <p:cNvSpPr/>
            <p:nvPr/>
          </p:nvSpPr>
          <p:spPr>
            <a:xfrm>
              <a:off x="4584927" y="965825"/>
              <a:ext cx="3083416" cy="515258"/>
            </a:xfrm>
            <a:prstGeom prst="rect">
              <a:avLst/>
            </a:prstGeom>
            <a:ln w="15875">
              <a:noFill/>
            </a:ln>
          </p:spPr>
          <p:txBody>
            <a:bodyPr wrap="square" lIns="91440" tIns="45720" rIns="91440" bIns="45720">
              <a:spAutoFit/>
            </a:bodyPr>
            <a:lstStyle/>
            <a:p>
              <a:r>
                <a:rPr lang="zh-CN" altLang="en-US" sz="3200" dirty="0">
                  <a:solidFill>
                    <a:schemeClr val="tx1">
                      <a:lumMod val="65000"/>
                      <a:lumOff val="35000"/>
                    </a:schemeClr>
                  </a:solidFill>
                  <a:latin typeface="微软雅黑" panose="020B0503020204020204" pitchFamily="34" charset="-122"/>
                  <a:ea typeface="微软雅黑" panose="020B0503020204020204" pitchFamily="34" charset="-122"/>
                </a:rPr>
                <a:t>年度</a:t>
              </a:r>
              <a:r>
                <a:rPr lang="zh-CN" altLang="en-US" sz="3200" dirty="0" smtClean="0">
                  <a:solidFill>
                    <a:schemeClr val="tx1">
                      <a:lumMod val="65000"/>
                      <a:lumOff val="35000"/>
                    </a:schemeClr>
                  </a:solidFill>
                  <a:latin typeface="微软雅黑" panose="020B0503020204020204" pitchFamily="34" charset="-122"/>
                  <a:ea typeface="微软雅黑" panose="020B0503020204020204" pitchFamily="34" charset="-122"/>
                </a:rPr>
                <a:t>工作概述</a:t>
              </a:r>
              <a:endParaRPr lang="en-GB" altLang="zh-CN" sz="3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7" name="矩形 76"/>
            <p:cNvSpPr/>
            <p:nvPr/>
          </p:nvSpPr>
          <p:spPr>
            <a:xfrm>
              <a:off x="3347864" y="953426"/>
              <a:ext cx="4824536" cy="540057"/>
            </a:xfrm>
            <a:prstGeom prst="rect">
              <a:avLst/>
            </a:prstGeom>
            <a:noFill/>
            <a:ln w="158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endParaRPr lang="zh-CN" altLang="en-US" sz="2133" b="1">
                <a:solidFill>
                  <a:schemeClr val="tx1">
                    <a:lumMod val="75000"/>
                    <a:lumOff val="25000"/>
                  </a:schemeClr>
                </a:solidFill>
              </a:endParaRPr>
            </a:p>
          </p:txBody>
        </p:sp>
      </p:grpSp>
      <p:grpSp>
        <p:nvGrpSpPr>
          <p:cNvPr id="78" name="组合 77"/>
          <p:cNvGrpSpPr/>
          <p:nvPr/>
        </p:nvGrpSpPr>
        <p:grpSpPr>
          <a:xfrm>
            <a:off x="5798226" y="2328115"/>
            <a:ext cx="5018857" cy="612920"/>
            <a:chOff x="3347864" y="1647579"/>
            <a:chExt cx="4824536" cy="540057"/>
          </a:xfrm>
        </p:grpSpPr>
        <p:sp>
          <p:nvSpPr>
            <p:cNvPr id="79" name="矩形 78"/>
            <p:cNvSpPr/>
            <p:nvPr/>
          </p:nvSpPr>
          <p:spPr>
            <a:xfrm>
              <a:off x="4584927" y="1654725"/>
              <a:ext cx="3086210" cy="515258"/>
            </a:xfrm>
            <a:prstGeom prst="rect">
              <a:avLst/>
            </a:prstGeom>
            <a:ln w="15875">
              <a:noFill/>
            </a:ln>
          </p:spPr>
          <p:txBody>
            <a:bodyPr wrap="square" lIns="91440" tIns="45720" rIns="91440" bIns="45720">
              <a:spAutoFit/>
            </a:bodyPr>
            <a:lstStyle/>
            <a:p>
              <a:r>
                <a:rPr lang="zh-CN" altLang="en-US" sz="3200" dirty="0">
                  <a:solidFill>
                    <a:schemeClr val="tx1">
                      <a:lumMod val="65000"/>
                      <a:lumOff val="35000"/>
                    </a:schemeClr>
                  </a:solidFill>
                  <a:latin typeface="微软雅黑" panose="020B0503020204020204" pitchFamily="34" charset="-122"/>
                  <a:ea typeface="微软雅黑" panose="020B0503020204020204" pitchFamily="34" charset="-122"/>
                </a:rPr>
                <a:t>工作</a:t>
              </a:r>
              <a:r>
                <a:rPr lang="zh-CN" altLang="en-US" sz="3200" dirty="0" smtClean="0">
                  <a:solidFill>
                    <a:schemeClr val="tx1">
                      <a:lumMod val="65000"/>
                      <a:lumOff val="35000"/>
                    </a:schemeClr>
                  </a:solidFill>
                  <a:latin typeface="微软雅黑" panose="020B0503020204020204" pitchFamily="34" charset="-122"/>
                  <a:ea typeface="微软雅黑" panose="020B0503020204020204" pitchFamily="34" charset="-122"/>
                </a:rPr>
                <a:t>完成情况</a:t>
              </a:r>
              <a:endParaRPr lang="en-GB" altLang="zh-CN" sz="3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80" name="矩形 79"/>
            <p:cNvSpPr/>
            <p:nvPr/>
          </p:nvSpPr>
          <p:spPr>
            <a:xfrm>
              <a:off x="3347864" y="1647579"/>
              <a:ext cx="4824536" cy="540057"/>
            </a:xfrm>
            <a:prstGeom prst="rect">
              <a:avLst/>
            </a:prstGeom>
            <a:no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endParaRPr lang="zh-CN" altLang="en-US" sz="2133" b="1">
                <a:solidFill>
                  <a:schemeClr val="tx1">
                    <a:lumMod val="75000"/>
                    <a:lumOff val="25000"/>
                  </a:schemeClr>
                </a:solidFill>
              </a:endParaRPr>
            </a:p>
          </p:txBody>
        </p:sp>
      </p:grpSp>
      <p:grpSp>
        <p:nvGrpSpPr>
          <p:cNvPr id="95" name="组合 94"/>
          <p:cNvGrpSpPr/>
          <p:nvPr/>
        </p:nvGrpSpPr>
        <p:grpSpPr>
          <a:xfrm>
            <a:off x="5798226" y="3253650"/>
            <a:ext cx="5018857" cy="612920"/>
            <a:chOff x="3347864" y="2341731"/>
            <a:chExt cx="4824536" cy="540057"/>
          </a:xfrm>
        </p:grpSpPr>
        <p:sp>
          <p:nvSpPr>
            <p:cNvPr id="96" name="矩形 95"/>
            <p:cNvSpPr/>
            <p:nvPr/>
          </p:nvSpPr>
          <p:spPr>
            <a:xfrm>
              <a:off x="4584927" y="2347441"/>
              <a:ext cx="3083416" cy="515258"/>
            </a:xfrm>
            <a:prstGeom prst="rect">
              <a:avLst/>
            </a:prstGeom>
            <a:ln w="15875">
              <a:noFill/>
            </a:ln>
          </p:spPr>
          <p:txBody>
            <a:bodyPr wrap="square" lIns="91440" tIns="45720" rIns="91440" bIns="45720">
              <a:spAutoFit/>
            </a:bodyPr>
            <a:lstStyle/>
            <a:p>
              <a:r>
                <a:rPr lang="zh-CN" altLang="en-US" sz="3200" dirty="0">
                  <a:solidFill>
                    <a:schemeClr val="tx1">
                      <a:lumMod val="65000"/>
                      <a:lumOff val="35000"/>
                    </a:schemeClr>
                  </a:solidFill>
                  <a:latin typeface="微软雅黑" panose="020B0503020204020204" pitchFamily="34" charset="-122"/>
                  <a:ea typeface="微软雅黑" panose="020B0503020204020204" pitchFamily="34" charset="-122"/>
                </a:rPr>
                <a:t>成功</a:t>
              </a:r>
              <a:r>
                <a:rPr lang="zh-CN" altLang="en-US" sz="3200" dirty="0" smtClean="0">
                  <a:solidFill>
                    <a:schemeClr val="tx1">
                      <a:lumMod val="65000"/>
                      <a:lumOff val="35000"/>
                    </a:schemeClr>
                  </a:solidFill>
                  <a:latin typeface="微软雅黑" panose="020B0503020204020204" pitchFamily="34" charset="-122"/>
                  <a:ea typeface="微软雅黑" panose="020B0503020204020204" pitchFamily="34" charset="-122"/>
                </a:rPr>
                <a:t>项目展示</a:t>
              </a:r>
              <a:endParaRPr lang="en-GB" altLang="zh-CN" sz="3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97" name="矩形 96"/>
            <p:cNvSpPr/>
            <p:nvPr/>
          </p:nvSpPr>
          <p:spPr>
            <a:xfrm>
              <a:off x="3347864" y="2341731"/>
              <a:ext cx="4824536" cy="540057"/>
            </a:xfrm>
            <a:prstGeom prst="rect">
              <a:avLst/>
            </a:prstGeom>
            <a:noFill/>
            <a:ln w="158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endParaRPr lang="zh-CN" altLang="en-US" sz="2133" b="1">
                <a:solidFill>
                  <a:schemeClr val="tx1">
                    <a:lumMod val="75000"/>
                    <a:lumOff val="25000"/>
                  </a:schemeClr>
                </a:solidFill>
              </a:endParaRPr>
            </a:p>
          </p:txBody>
        </p:sp>
      </p:grpSp>
      <p:grpSp>
        <p:nvGrpSpPr>
          <p:cNvPr id="98" name="组合 97"/>
          <p:cNvGrpSpPr/>
          <p:nvPr/>
        </p:nvGrpSpPr>
        <p:grpSpPr>
          <a:xfrm>
            <a:off x="5798226" y="4179187"/>
            <a:ext cx="5018857" cy="612920"/>
            <a:chOff x="3347864" y="3035884"/>
            <a:chExt cx="4824536" cy="540057"/>
          </a:xfrm>
        </p:grpSpPr>
        <p:sp>
          <p:nvSpPr>
            <p:cNvPr id="99" name="矩形 98"/>
            <p:cNvSpPr/>
            <p:nvPr/>
          </p:nvSpPr>
          <p:spPr>
            <a:xfrm>
              <a:off x="4584927" y="3048283"/>
              <a:ext cx="3083416" cy="515258"/>
            </a:xfrm>
            <a:prstGeom prst="rect">
              <a:avLst/>
            </a:prstGeom>
            <a:ln w="15875">
              <a:noFill/>
            </a:ln>
          </p:spPr>
          <p:txBody>
            <a:bodyPr wrap="square" lIns="91440" tIns="45720" rIns="91440" bIns="45720">
              <a:spAutoFit/>
            </a:bodyPr>
            <a:lstStyle/>
            <a:p>
              <a:r>
                <a:rPr lang="zh-CN" altLang="en-US" sz="3200" dirty="0">
                  <a:solidFill>
                    <a:schemeClr val="tx1">
                      <a:lumMod val="65000"/>
                      <a:lumOff val="35000"/>
                    </a:schemeClr>
                  </a:solidFill>
                  <a:latin typeface="微软雅黑" panose="020B0503020204020204" pitchFamily="34" charset="-122"/>
                  <a:ea typeface="微软雅黑" panose="020B0503020204020204" pitchFamily="34" charset="-122"/>
                </a:rPr>
                <a:t>工作存在</a:t>
              </a:r>
              <a:r>
                <a:rPr lang="zh-CN" altLang="en-US" sz="3200" dirty="0" smtClean="0">
                  <a:solidFill>
                    <a:schemeClr val="tx1">
                      <a:lumMod val="65000"/>
                      <a:lumOff val="35000"/>
                    </a:schemeClr>
                  </a:solidFill>
                  <a:latin typeface="微软雅黑" panose="020B0503020204020204" pitchFamily="34" charset="-122"/>
                  <a:ea typeface="微软雅黑" panose="020B0503020204020204" pitchFamily="34" charset="-122"/>
                </a:rPr>
                <a:t>不足</a:t>
              </a:r>
              <a:endParaRPr lang="en-GB" altLang="zh-CN" sz="3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00" name="矩形 99"/>
            <p:cNvSpPr/>
            <p:nvPr/>
          </p:nvSpPr>
          <p:spPr>
            <a:xfrm>
              <a:off x="3347864" y="3035884"/>
              <a:ext cx="4824536" cy="540057"/>
            </a:xfrm>
            <a:prstGeom prst="rect">
              <a:avLst/>
            </a:prstGeom>
            <a:no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endParaRPr lang="zh-CN" altLang="en-US" sz="2133" b="1">
                <a:solidFill>
                  <a:schemeClr val="tx1">
                    <a:lumMod val="75000"/>
                    <a:lumOff val="25000"/>
                  </a:schemeClr>
                </a:solidFill>
              </a:endParaRPr>
            </a:p>
          </p:txBody>
        </p:sp>
      </p:grpSp>
      <p:grpSp>
        <p:nvGrpSpPr>
          <p:cNvPr id="101" name="组合 100"/>
          <p:cNvGrpSpPr/>
          <p:nvPr/>
        </p:nvGrpSpPr>
        <p:grpSpPr>
          <a:xfrm>
            <a:off x="5798226" y="5104728"/>
            <a:ext cx="5018857" cy="612920"/>
            <a:chOff x="3347864" y="3730040"/>
            <a:chExt cx="4824536" cy="540057"/>
          </a:xfrm>
        </p:grpSpPr>
        <p:sp>
          <p:nvSpPr>
            <p:cNvPr id="102" name="矩形 101"/>
            <p:cNvSpPr/>
            <p:nvPr/>
          </p:nvSpPr>
          <p:spPr>
            <a:xfrm>
              <a:off x="4584927" y="3738885"/>
              <a:ext cx="3083416" cy="515258"/>
            </a:xfrm>
            <a:prstGeom prst="rect">
              <a:avLst/>
            </a:prstGeom>
            <a:ln w="15875">
              <a:noFill/>
            </a:ln>
          </p:spPr>
          <p:txBody>
            <a:bodyPr wrap="square" lIns="91440" tIns="45720" rIns="91440" bIns="45720">
              <a:spAutoFit/>
            </a:bodyPr>
            <a:lstStyle/>
            <a:p>
              <a:r>
                <a:rPr lang="zh-CN" altLang="en-US" sz="3200" dirty="0">
                  <a:solidFill>
                    <a:schemeClr val="tx1">
                      <a:lumMod val="65000"/>
                      <a:lumOff val="35000"/>
                    </a:schemeClr>
                  </a:solidFill>
                  <a:latin typeface="微软雅黑" panose="020B0503020204020204" pitchFamily="34" charset="-122"/>
                  <a:ea typeface="微软雅黑" panose="020B0503020204020204" pitchFamily="34" charset="-122"/>
                </a:rPr>
                <a:t>明年</a:t>
              </a:r>
              <a:r>
                <a:rPr lang="zh-CN" altLang="en-US" sz="3200" dirty="0" smtClean="0">
                  <a:solidFill>
                    <a:schemeClr val="tx1">
                      <a:lumMod val="65000"/>
                      <a:lumOff val="35000"/>
                    </a:schemeClr>
                  </a:solidFill>
                  <a:latin typeface="微软雅黑" panose="020B0503020204020204" pitchFamily="34" charset="-122"/>
                  <a:ea typeface="微软雅黑" panose="020B0503020204020204" pitchFamily="34" charset="-122"/>
                </a:rPr>
                <a:t>工作计划</a:t>
              </a:r>
              <a:endParaRPr lang="en-GB" altLang="zh-CN" sz="3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03" name="矩形 102"/>
            <p:cNvSpPr/>
            <p:nvPr/>
          </p:nvSpPr>
          <p:spPr>
            <a:xfrm>
              <a:off x="3347864" y="3730040"/>
              <a:ext cx="4824536" cy="540057"/>
            </a:xfrm>
            <a:prstGeom prst="rect">
              <a:avLst/>
            </a:prstGeom>
            <a:noFill/>
            <a:ln w="158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endParaRPr lang="zh-CN" altLang="en-US" sz="2133" b="1">
                <a:solidFill>
                  <a:schemeClr val="tx1">
                    <a:lumMod val="75000"/>
                    <a:lumOff val="25000"/>
                  </a:schemeClr>
                </a:solidFill>
              </a:endParaRPr>
            </a:p>
          </p:txBody>
        </p:sp>
      </p:grpSp>
      <p:grpSp>
        <p:nvGrpSpPr>
          <p:cNvPr id="121" name="组合 120"/>
          <p:cNvGrpSpPr/>
          <p:nvPr/>
        </p:nvGrpSpPr>
        <p:grpSpPr>
          <a:xfrm>
            <a:off x="5993160" y="1297777"/>
            <a:ext cx="720001" cy="661835"/>
            <a:chOff x="2461692" y="982844"/>
            <a:chExt cx="751633" cy="842780"/>
          </a:xfrm>
        </p:grpSpPr>
        <p:sp>
          <p:nvSpPr>
            <p:cNvPr id="122" name="矩形 121"/>
            <p:cNvSpPr/>
            <p:nvPr/>
          </p:nvSpPr>
          <p:spPr>
            <a:xfrm>
              <a:off x="2461692" y="982844"/>
              <a:ext cx="751633" cy="8427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000" dirty="0">
                <a:latin typeface="Agency FB" panose="020B0503020202020204" pitchFamily="34" charset="0"/>
              </a:endParaRPr>
            </a:p>
          </p:txBody>
        </p:sp>
        <p:sp>
          <p:nvSpPr>
            <p:cNvPr id="123" name="文本框 9"/>
            <p:cNvSpPr txBox="1"/>
            <p:nvPr/>
          </p:nvSpPr>
          <p:spPr>
            <a:xfrm>
              <a:off x="2509979" y="1056157"/>
              <a:ext cx="655062" cy="705460"/>
            </a:xfrm>
            <a:prstGeom prst="rect">
              <a:avLst/>
            </a:prstGeom>
            <a:noFill/>
          </p:spPr>
          <p:txBody>
            <a:bodyPr wrap="square" rtlCol="0">
              <a:spAutoFit/>
            </a:bodyPr>
            <a:lstStyle/>
            <a:p>
              <a:pPr algn="ctr"/>
              <a:r>
                <a:rPr lang="en-US" altLang="zh-CN" sz="3000" dirty="0">
                  <a:solidFill>
                    <a:schemeClr val="bg1"/>
                  </a:solidFill>
                  <a:latin typeface="Agency FB" panose="020B0503020202020204" pitchFamily="34" charset="0"/>
                </a:rPr>
                <a:t>01</a:t>
              </a:r>
              <a:endParaRPr lang="zh-CN" altLang="en-US" sz="3000" dirty="0">
                <a:solidFill>
                  <a:schemeClr val="bg1"/>
                </a:solidFill>
                <a:latin typeface="Agency FB" panose="020B0503020202020204" pitchFamily="34" charset="0"/>
              </a:endParaRPr>
            </a:p>
          </p:txBody>
        </p:sp>
      </p:grpSp>
      <p:grpSp>
        <p:nvGrpSpPr>
          <p:cNvPr id="124" name="组合 123"/>
          <p:cNvGrpSpPr/>
          <p:nvPr/>
        </p:nvGrpSpPr>
        <p:grpSpPr>
          <a:xfrm>
            <a:off x="5993160" y="2224333"/>
            <a:ext cx="720002" cy="656486"/>
            <a:chOff x="2461691" y="2033848"/>
            <a:chExt cx="751634" cy="842781"/>
          </a:xfrm>
          <a:solidFill>
            <a:schemeClr val="accent2"/>
          </a:solidFill>
        </p:grpSpPr>
        <p:sp>
          <p:nvSpPr>
            <p:cNvPr id="125" name="矩形 124"/>
            <p:cNvSpPr/>
            <p:nvPr/>
          </p:nvSpPr>
          <p:spPr>
            <a:xfrm>
              <a:off x="2461691" y="2033848"/>
              <a:ext cx="751634" cy="84278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000" dirty="0">
                <a:latin typeface="Agency FB" panose="020B0503020202020204" pitchFamily="34" charset="0"/>
              </a:endParaRPr>
            </a:p>
          </p:txBody>
        </p:sp>
        <p:sp>
          <p:nvSpPr>
            <p:cNvPr id="126" name="文本框 10"/>
            <p:cNvSpPr txBox="1"/>
            <p:nvPr/>
          </p:nvSpPr>
          <p:spPr>
            <a:xfrm>
              <a:off x="2517933" y="2115334"/>
              <a:ext cx="639153" cy="711209"/>
            </a:xfrm>
            <a:prstGeom prst="rect">
              <a:avLst/>
            </a:prstGeom>
            <a:noFill/>
          </p:spPr>
          <p:txBody>
            <a:bodyPr wrap="square" rtlCol="0">
              <a:spAutoFit/>
            </a:bodyPr>
            <a:lstStyle/>
            <a:p>
              <a:pPr algn="ctr"/>
              <a:r>
                <a:rPr lang="en-US" altLang="zh-CN" sz="3000" dirty="0">
                  <a:solidFill>
                    <a:schemeClr val="bg1"/>
                  </a:solidFill>
                  <a:latin typeface="Agency FB" panose="020B0503020202020204" pitchFamily="34" charset="0"/>
                </a:rPr>
                <a:t>02</a:t>
              </a:r>
              <a:endParaRPr lang="zh-CN" altLang="en-US" sz="3000" dirty="0">
                <a:solidFill>
                  <a:schemeClr val="bg1"/>
                </a:solidFill>
                <a:latin typeface="Agency FB" panose="020B0503020202020204" pitchFamily="34" charset="0"/>
              </a:endParaRPr>
            </a:p>
          </p:txBody>
        </p:sp>
      </p:grpSp>
      <p:grpSp>
        <p:nvGrpSpPr>
          <p:cNvPr id="127" name="组合 126"/>
          <p:cNvGrpSpPr/>
          <p:nvPr/>
        </p:nvGrpSpPr>
        <p:grpSpPr>
          <a:xfrm>
            <a:off x="5993160" y="3149012"/>
            <a:ext cx="720002" cy="661835"/>
            <a:chOff x="2461691" y="3084852"/>
            <a:chExt cx="751634" cy="842781"/>
          </a:xfrm>
        </p:grpSpPr>
        <p:sp>
          <p:nvSpPr>
            <p:cNvPr id="128" name="矩形 127"/>
            <p:cNvSpPr/>
            <p:nvPr/>
          </p:nvSpPr>
          <p:spPr>
            <a:xfrm>
              <a:off x="2461691" y="3084852"/>
              <a:ext cx="751634" cy="84278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000" dirty="0">
                <a:latin typeface="Agency FB" panose="020B0503020202020204" pitchFamily="34" charset="0"/>
              </a:endParaRPr>
            </a:p>
          </p:txBody>
        </p:sp>
        <p:sp>
          <p:nvSpPr>
            <p:cNvPr id="129" name="文本框 11"/>
            <p:cNvSpPr txBox="1"/>
            <p:nvPr/>
          </p:nvSpPr>
          <p:spPr>
            <a:xfrm>
              <a:off x="2517933" y="3136256"/>
              <a:ext cx="639153" cy="705461"/>
            </a:xfrm>
            <a:prstGeom prst="rect">
              <a:avLst/>
            </a:prstGeom>
            <a:noFill/>
          </p:spPr>
          <p:txBody>
            <a:bodyPr wrap="square" rtlCol="0">
              <a:spAutoFit/>
            </a:bodyPr>
            <a:lstStyle/>
            <a:p>
              <a:pPr algn="ctr"/>
              <a:r>
                <a:rPr lang="en-US" altLang="zh-CN" sz="3000" dirty="0">
                  <a:solidFill>
                    <a:schemeClr val="bg1"/>
                  </a:solidFill>
                  <a:latin typeface="Agency FB" panose="020B0503020202020204" pitchFamily="34" charset="0"/>
                </a:rPr>
                <a:t>03</a:t>
              </a:r>
              <a:endParaRPr lang="zh-CN" altLang="en-US" sz="3000" dirty="0">
                <a:solidFill>
                  <a:schemeClr val="bg1"/>
                </a:solidFill>
                <a:latin typeface="Agency FB" panose="020B0503020202020204" pitchFamily="34" charset="0"/>
              </a:endParaRPr>
            </a:p>
          </p:txBody>
        </p:sp>
      </p:grpSp>
      <p:grpSp>
        <p:nvGrpSpPr>
          <p:cNvPr id="130" name="组合 129"/>
          <p:cNvGrpSpPr/>
          <p:nvPr/>
        </p:nvGrpSpPr>
        <p:grpSpPr>
          <a:xfrm>
            <a:off x="5993160" y="4075251"/>
            <a:ext cx="720002" cy="651356"/>
            <a:chOff x="2461691" y="4135857"/>
            <a:chExt cx="751634" cy="842780"/>
          </a:xfrm>
        </p:grpSpPr>
        <p:sp>
          <p:nvSpPr>
            <p:cNvPr id="131" name="矩形 130"/>
            <p:cNvSpPr/>
            <p:nvPr/>
          </p:nvSpPr>
          <p:spPr>
            <a:xfrm>
              <a:off x="2461691" y="4135857"/>
              <a:ext cx="751634" cy="8427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000" dirty="0">
                <a:latin typeface="Agency FB" panose="020B0503020202020204" pitchFamily="34" charset="0"/>
              </a:endParaRPr>
            </a:p>
          </p:txBody>
        </p:sp>
        <p:sp>
          <p:nvSpPr>
            <p:cNvPr id="132" name="文本框 12"/>
            <p:cNvSpPr txBox="1"/>
            <p:nvPr/>
          </p:nvSpPr>
          <p:spPr>
            <a:xfrm>
              <a:off x="2533842" y="4189518"/>
              <a:ext cx="607333" cy="716810"/>
            </a:xfrm>
            <a:prstGeom prst="rect">
              <a:avLst/>
            </a:prstGeom>
            <a:noFill/>
          </p:spPr>
          <p:txBody>
            <a:bodyPr wrap="square" rtlCol="0">
              <a:spAutoFit/>
            </a:bodyPr>
            <a:lstStyle/>
            <a:p>
              <a:pPr algn="ctr"/>
              <a:r>
                <a:rPr lang="en-US" altLang="zh-CN" sz="3000" dirty="0">
                  <a:solidFill>
                    <a:schemeClr val="bg1"/>
                  </a:solidFill>
                  <a:latin typeface="Agency FB" panose="020B0503020202020204" pitchFamily="34" charset="0"/>
                </a:rPr>
                <a:t>04</a:t>
              </a:r>
              <a:endParaRPr lang="zh-CN" altLang="en-US" sz="3000" dirty="0">
                <a:solidFill>
                  <a:schemeClr val="bg1"/>
                </a:solidFill>
                <a:latin typeface="Agency FB" panose="020B0503020202020204" pitchFamily="34" charset="0"/>
              </a:endParaRPr>
            </a:p>
          </p:txBody>
        </p:sp>
      </p:grpSp>
      <p:grpSp>
        <p:nvGrpSpPr>
          <p:cNvPr id="133" name="组合 132"/>
          <p:cNvGrpSpPr/>
          <p:nvPr/>
        </p:nvGrpSpPr>
        <p:grpSpPr>
          <a:xfrm>
            <a:off x="5993161" y="5000976"/>
            <a:ext cx="719998" cy="658348"/>
            <a:chOff x="2454894" y="5186859"/>
            <a:chExt cx="751632" cy="842781"/>
          </a:xfrm>
        </p:grpSpPr>
        <p:sp>
          <p:nvSpPr>
            <p:cNvPr id="134" name="矩形 133"/>
            <p:cNvSpPr/>
            <p:nvPr/>
          </p:nvSpPr>
          <p:spPr>
            <a:xfrm>
              <a:off x="2454894" y="5186859"/>
              <a:ext cx="751632" cy="84278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000" dirty="0">
                <a:latin typeface="Agency FB" panose="020B0503020202020204" pitchFamily="34" charset="0"/>
              </a:endParaRPr>
            </a:p>
          </p:txBody>
        </p:sp>
        <p:sp>
          <p:nvSpPr>
            <p:cNvPr id="135" name="文本框 13"/>
            <p:cNvSpPr txBox="1"/>
            <p:nvPr/>
          </p:nvSpPr>
          <p:spPr>
            <a:xfrm>
              <a:off x="2511131" y="5252057"/>
              <a:ext cx="639156" cy="709197"/>
            </a:xfrm>
            <a:prstGeom prst="rect">
              <a:avLst/>
            </a:prstGeom>
            <a:noFill/>
          </p:spPr>
          <p:txBody>
            <a:bodyPr wrap="square" rtlCol="0">
              <a:spAutoFit/>
            </a:bodyPr>
            <a:lstStyle/>
            <a:p>
              <a:pPr algn="ctr"/>
              <a:r>
                <a:rPr lang="en-US" altLang="zh-CN" sz="3000" dirty="0">
                  <a:solidFill>
                    <a:schemeClr val="bg1"/>
                  </a:solidFill>
                  <a:latin typeface="Agency FB" panose="020B0503020202020204" pitchFamily="34" charset="0"/>
                </a:rPr>
                <a:t>05</a:t>
              </a:r>
              <a:endParaRPr lang="zh-CN" altLang="en-US" sz="3000" dirty="0">
                <a:solidFill>
                  <a:schemeClr val="bg1"/>
                </a:solidFill>
                <a:latin typeface="Agency FB" panose="020B0503020202020204" pitchFamily="34" charset="0"/>
              </a:endParaRPr>
            </a:p>
          </p:txBody>
        </p:sp>
      </p:grpSp>
      <p:sp>
        <p:nvSpPr>
          <p:cNvPr id="36" name="任意多边形 35"/>
          <p:cNvSpPr/>
          <p:nvPr/>
        </p:nvSpPr>
        <p:spPr>
          <a:xfrm>
            <a:off x="0" y="0"/>
            <a:ext cx="4680234" cy="6858000"/>
          </a:xfrm>
          <a:custGeom>
            <a:avLst/>
            <a:gdLst>
              <a:gd name="connsiteX0" fmla="*/ 0 w 4680234"/>
              <a:gd name="connsiteY0" fmla="*/ 0 h 6858000"/>
              <a:gd name="connsiteX1" fmla="*/ 4006288 w 4680234"/>
              <a:gd name="connsiteY1" fmla="*/ 0 h 6858000"/>
              <a:gd name="connsiteX2" fmla="*/ 4680234 w 4680234"/>
              <a:gd name="connsiteY2" fmla="*/ 3437752 h 6858000"/>
              <a:gd name="connsiteX3" fmla="*/ 4009719 w 4680234"/>
              <a:gd name="connsiteY3" fmla="*/ 6858000 h 6858000"/>
              <a:gd name="connsiteX4" fmla="*/ 0 w 4680234"/>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80234" h="6858000">
                <a:moveTo>
                  <a:pt x="0" y="0"/>
                </a:moveTo>
                <a:lnTo>
                  <a:pt x="4006288" y="0"/>
                </a:lnTo>
                <a:lnTo>
                  <a:pt x="4680234" y="3437752"/>
                </a:lnTo>
                <a:lnTo>
                  <a:pt x="4009719" y="6858000"/>
                </a:lnTo>
                <a:lnTo>
                  <a:pt x="0" y="6858000"/>
                </a:lnTo>
                <a:close/>
              </a:path>
            </a:pathLst>
          </a:custGeom>
          <a:blipFill dpi="0" rotWithShape="1">
            <a:blip r:embed="rId3" cstate="print">
              <a:extLst>
                <a:ext uri="{28A0092B-C50C-407E-A947-70E740481C1C}">
                  <a14:useLocalDpi xmlns:a14="http://schemas.microsoft.com/office/drawing/2010/main" val="0"/>
                </a:ext>
              </a:extLst>
            </a:blip>
            <a:srcRect/>
            <a:stretch>
              <a:fillRect l="-5143" r="-10693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7" name="任意多边形 36"/>
          <p:cNvSpPr/>
          <p:nvPr/>
        </p:nvSpPr>
        <p:spPr>
          <a:xfrm>
            <a:off x="0" y="-8340"/>
            <a:ext cx="4680234" cy="6858000"/>
          </a:xfrm>
          <a:custGeom>
            <a:avLst/>
            <a:gdLst>
              <a:gd name="connsiteX0" fmla="*/ 0 w 4680234"/>
              <a:gd name="connsiteY0" fmla="*/ 0 h 6858000"/>
              <a:gd name="connsiteX1" fmla="*/ 4006288 w 4680234"/>
              <a:gd name="connsiteY1" fmla="*/ 0 h 6858000"/>
              <a:gd name="connsiteX2" fmla="*/ 4680234 w 4680234"/>
              <a:gd name="connsiteY2" fmla="*/ 3437752 h 6858000"/>
              <a:gd name="connsiteX3" fmla="*/ 4009719 w 4680234"/>
              <a:gd name="connsiteY3" fmla="*/ 6858000 h 6858000"/>
              <a:gd name="connsiteX4" fmla="*/ 0 w 4680234"/>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80234" h="6858000">
                <a:moveTo>
                  <a:pt x="0" y="0"/>
                </a:moveTo>
                <a:lnTo>
                  <a:pt x="4006288" y="0"/>
                </a:lnTo>
                <a:lnTo>
                  <a:pt x="4680234" y="3437752"/>
                </a:lnTo>
                <a:lnTo>
                  <a:pt x="4009719" y="6858000"/>
                </a:lnTo>
                <a:lnTo>
                  <a:pt x="0" y="6858000"/>
                </a:lnTo>
                <a:close/>
              </a:path>
            </a:pathLst>
          </a:cu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8" name="任意多边形 37"/>
          <p:cNvSpPr/>
          <p:nvPr/>
        </p:nvSpPr>
        <p:spPr>
          <a:xfrm rot="4734495">
            <a:off x="1752241" y="2093237"/>
            <a:ext cx="4922902" cy="540499"/>
          </a:xfrm>
          <a:custGeom>
            <a:avLst/>
            <a:gdLst>
              <a:gd name="connsiteX0" fmla="*/ 0 w 4922902"/>
              <a:gd name="connsiteY0" fmla="*/ 540499 h 540499"/>
              <a:gd name="connsiteX1" fmla="*/ 105961 w 4922902"/>
              <a:gd name="connsiteY1" fmla="*/ 0 h 540499"/>
              <a:gd name="connsiteX2" fmla="*/ 3597358 w 4922902"/>
              <a:gd name="connsiteY2" fmla="*/ 0 h 540499"/>
              <a:gd name="connsiteX3" fmla="*/ 4922902 w 4922902"/>
              <a:gd name="connsiteY3" fmla="*/ 540499 h 540499"/>
            </a:gdLst>
            <a:ahLst/>
            <a:cxnLst>
              <a:cxn ang="0">
                <a:pos x="connsiteX0" y="connsiteY0"/>
              </a:cxn>
              <a:cxn ang="0">
                <a:pos x="connsiteX1" y="connsiteY1"/>
              </a:cxn>
              <a:cxn ang="0">
                <a:pos x="connsiteX2" y="connsiteY2"/>
              </a:cxn>
              <a:cxn ang="0">
                <a:pos x="connsiteX3" y="connsiteY3"/>
              </a:cxn>
            </a:cxnLst>
            <a:rect l="l" t="t" r="r" b="b"/>
            <a:pathLst>
              <a:path w="4922902" h="540499">
                <a:moveTo>
                  <a:pt x="0" y="540499"/>
                </a:moveTo>
                <a:lnTo>
                  <a:pt x="105961" y="0"/>
                </a:lnTo>
                <a:lnTo>
                  <a:pt x="3597358" y="0"/>
                </a:lnTo>
                <a:lnTo>
                  <a:pt x="4922902" y="540499"/>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任意多边形 38"/>
          <p:cNvSpPr/>
          <p:nvPr/>
        </p:nvSpPr>
        <p:spPr>
          <a:xfrm rot="16865505" flipV="1">
            <a:off x="1752665" y="4224792"/>
            <a:ext cx="4921847" cy="540499"/>
          </a:xfrm>
          <a:custGeom>
            <a:avLst/>
            <a:gdLst>
              <a:gd name="connsiteX0" fmla="*/ 4921847 w 4921847"/>
              <a:gd name="connsiteY0" fmla="*/ 540499 h 540499"/>
              <a:gd name="connsiteX1" fmla="*/ 3596303 w 4921847"/>
              <a:gd name="connsiteY1" fmla="*/ 0 h 540499"/>
              <a:gd name="connsiteX2" fmla="*/ 105961 w 4921847"/>
              <a:gd name="connsiteY2" fmla="*/ 0 h 540499"/>
              <a:gd name="connsiteX3" fmla="*/ 0 w 4921847"/>
              <a:gd name="connsiteY3" fmla="*/ 540499 h 540499"/>
            </a:gdLst>
            <a:ahLst/>
            <a:cxnLst>
              <a:cxn ang="0">
                <a:pos x="connsiteX0" y="connsiteY0"/>
              </a:cxn>
              <a:cxn ang="0">
                <a:pos x="connsiteX1" y="connsiteY1"/>
              </a:cxn>
              <a:cxn ang="0">
                <a:pos x="connsiteX2" y="connsiteY2"/>
              </a:cxn>
              <a:cxn ang="0">
                <a:pos x="connsiteX3" y="connsiteY3"/>
              </a:cxn>
            </a:cxnLst>
            <a:rect l="l" t="t" r="r" b="b"/>
            <a:pathLst>
              <a:path w="4921847" h="540499">
                <a:moveTo>
                  <a:pt x="4921847" y="540499"/>
                </a:moveTo>
                <a:lnTo>
                  <a:pt x="3596303" y="0"/>
                </a:lnTo>
                <a:lnTo>
                  <a:pt x="105961" y="0"/>
                </a:lnTo>
                <a:lnTo>
                  <a:pt x="0" y="540499"/>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0" name="Text Placeholder 4"/>
          <p:cNvSpPr txBox="1">
            <a:spLocks/>
          </p:cNvSpPr>
          <p:nvPr/>
        </p:nvSpPr>
        <p:spPr>
          <a:xfrm>
            <a:off x="1363851" y="757689"/>
            <a:ext cx="2236485" cy="1323425"/>
          </a:xfrm>
          <a:prstGeom prst="rect">
            <a:avLst/>
          </a:prstGeom>
        </p:spPr>
        <p:txBody>
          <a:bodyPr wrap="none" lIns="91428" tIns="45713" rIns="91428" bIns="45713">
            <a:spAutoFit/>
          </a:bodyPr>
          <a:lstStyle>
            <a:defPPr>
              <a:defRPr lang="zh-CN"/>
            </a:defPPr>
            <a:lvl1pPr algn="ctr">
              <a:defRPr sz="8000" b="1">
                <a:ln>
                  <a:solidFill>
                    <a:schemeClr val="accent1">
                      <a:shade val="95000"/>
                      <a:satMod val="105000"/>
                    </a:schemeClr>
                  </a:solidFill>
                </a:ln>
                <a:gradFill>
                  <a:gsLst>
                    <a:gs pos="47000">
                      <a:schemeClr val="bg1">
                        <a:alpha val="80000"/>
                      </a:schemeClr>
                    </a:gs>
                    <a:gs pos="97000">
                      <a:schemeClr val="accent1">
                        <a:lumMod val="30000"/>
                        <a:lumOff val="70000"/>
                        <a:alpha val="18000"/>
                      </a:schemeClr>
                    </a:gs>
                  </a:gsLst>
                  <a:lin ang="5400000" scaled="1"/>
                </a:gradFill>
                <a:latin typeface="微软雅黑" panose="020B0503020204020204" pitchFamily="34" charset="-122"/>
                <a:ea typeface="微软雅黑" panose="020B0503020204020204" pitchFamily="34" charset="-122"/>
              </a:defRPr>
            </a:lvl1pPr>
          </a:lstStyle>
          <a:p>
            <a:r>
              <a:rPr lang="zh-CN" altLang="en-US" dirty="0"/>
              <a:t>目</a:t>
            </a:r>
            <a:r>
              <a:rPr lang="zh-CN" altLang="en-US" b="0" dirty="0">
                <a:ln>
                  <a:solidFill>
                    <a:schemeClr val="accent2"/>
                  </a:solidFill>
                </a:ln>
              </a:rPr>
              <a:t>录</a:t>
            </a:r>
            <a:endParaRPr lang="en-GB" b="0" dirty="0">
              <a:ln>
                <a:solidFill>
                  <a:schemeClr val="accent2"/>
                </a:solidFill>
              </a:ln>
            </a:endParaRPr>
          </a:p>
        </p:txBody>
      </p:sp>
      <p:sp>
        <p:nvSpPr>
          <p:cNvPr id="67" name="Text Placeholder 4"/>
          <p:cNvSpPr txBox="1">
            <a:spLocks/>
          </p:cNvSpPr>
          <p:nvPr/>
        </p:nvSpPr>
        <p:spPr>
          <a:xfrm>
            <a:off x="333644" y="1825074"/>
            <a:ext cx="2257156" cy="662379"/>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altLang="zh-CN" dirty="0" smtClean="0">
                <a:solidFill>
                  <a:schemeClr val="bg1"/>
                </a:solidFill>
                <a:latin typeface="微软雅黑" panose="020B0503020204020204" pitchFamily="34" charset="-122"/>
                <a:ea typeface="微软雅黑" panose="020B0503020204020204" pitchFamily="34" charset="-122"/>
              </a:rPr>
              <a:t>Contents</a:t>
            </a:r>
            <a:endParaRPr lang="en-GB"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139336563"/>
      </p:ext>
    </p:extLst>
  </p:cSld>
  <p:clrMapOvr>
    <a:masterClrMapping/>
  </p:clrMapOvr>
  <p:transition spd="slow" advClick="0"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up)">
                                      <p:cBhvr>
                                        <p:cTn id="7" dur="650"/>
                                        <p:tgtEl>
                                          <p:spTgt spid="38"/>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9"/>
                                        </p:tgtEl>
                                        <p:attrNameLst>
                                          <p:attrName>style.visibility</p:attrName>
                                        </p:attrNameLst>
                                      </p:cBhvr>
                                      <p:to>
                                        <p:strVal val="visible"/>
                                      </p:to>
                                    </p:set>
                                    <p:animEffect transition="in" filter="wipe(down)">
                                      <p:cBhvr>
                                        <p:cTn id="10" dur="650"/>
                                        <p:tgtEl>
                                          <p:spTgt spid="39"/>
                                        </p:tgtEl>
                                      </p:cBhvr>
                                    </p:animEffect>
                                  </p:childTnLst>
                                </p:cTn>
                              </p:par>
                            </p:childTnLst>
                          </p:cTn>
                        </p:par>
                        <p:par>
                          <p:cTn id="11" fill="hold">
                            <p:stCondLst>
                              <p:cond delay="650"/>
                            </p:stCondLst>
                            <p:childTnLst>
                              <p:par>
                                <p:cTn id="12" presetID="9" presetClass="entr" presetSubtype="0" fill="hold" grpId="0" nodeType="afterEffect">
                                  <p:stCondLst>
                                    <p:cond delay="0"/>
                                  </p:stCondLst>
                                  <p:childTnLst>
                                    <p:set>
                                      <p:cBhvr>
                                        <p:cTn id="13" dur="1" fill="hold">
                                          <p:stCondLst>
                                            <p:cond delay="0"/>
                                          </p:stCondLst>
                                        </p:cTn>
                                        <p:tgtEl>
                                          <p:spTgt spid="120">
                                            <p:txEl>
                                              <p:pRg st="0" end="0"/>
                                            </p:txEl>
                                          </p:spTgt>
                                        </p:tgtEl>
                                        <p:attrNameLst>
                                          <p:attrName>style.visibility</p:attrName>
                                        </p:attrNameLst>
                                      </p:cBhvr>
                                      <p:to>
                                        <p:strVal val="visible"/>
                                      </p:to>
                                    </p:set>
                                    <p:animEffect transition="in" filter="dissolve">
                                      <p:cBhvr>
                                        <p:cTn id="14" dur="500"/>
                                        <p:tgtEl>
                                          <p:spTgt spid="120">
                                            <p:txEl>
                                              <p:pRg st="0" end="0"/>
                                            </p:txEl>
                                          </p:spTgt>
                                        </p:tgtEl>
                                      </p:cBhvr>
                                    </p:animEffect>
                                  </p:childTnLst>
                                </p:cTn>
                              </p:par>
                            </p:childTnLst>
                          </p:cTn>
                        </p:par>
                        <p:par>
                          <p:cTn id="15" fill="hold">
                            <p:stCondLst>
                              <p:cond delay="1150"/>
                            </p:stCondLst>
                            <p:childTnLst>
                              <p:par>
                                <p:cTn id="16" presetID="9" presetClass="entr" presetSubtype="0" fill="hold" grpId="0" nodeType="afterEffect">
                                  <p:stCondLst>
                                    <p:cond delay="0"/>
                                  </p:stCondLst>
                                  <p:childTnLst>
                                    <p:set>
                                      <p:cBhvr>
                                        <p:cTn id="17" dur="1" fill="hold">
                                          <p:stCondLst>
                                            <p:cond delay="0"/>
                                          </p:stCondLst>
                                        </p:cTn>
                                        <p:tgtEl>
                                          <p:spTgt spid="67">
                                            <p:txEl>
                                              <p:pRg st="0" end="0"/>
                                            </p:txEl>
                                          </p:spTgt>
                                        </p:tgtEl>
                                        <p:attrNameLst>
                                          <p:attrName>style.visibility</p:attrName>
                                        </p:attrNameLst>
                                      </p:cBhvr>
                                      <p:to>
                                        <p:strVal val="visible"/>
                                      </p:to>
                                    </p:set>
                                    <p:animEffect transition="in" filter="dissolve">
                                      <p:cBhvr>
                                        <p:cTn id="18" dur="500"/>
                                        <p:tgtEl>
                                          <p:spTgt spid="67">
                                            <p:txEl>
                                              <p:pRg st="0" end="0"/>
                                            </p:txEl>
                                          </p:spTgt>
                                        </p:tgtEl>
                                      </p:cBhvr>
                                    </p:animEffect>
                                  </p:childTnLst>
                                </p:cTn>
                              </p:par>
                            </p:childTnLst>
                          </p:cTn>
                        </p:par>
                        <p:par>
                          <p:cTn id="19" fill="hold">
                            <p:stCondLst>
                              <p:cond delay="1650"/>
                            </p:stCondLst>
                            <p:childTnLst>
                              <p:par>
                                <p:cTn id="20" presetID="47" presetClass="entr" presetSubtype="0" fill="hold" nodeType="afterEffect">
                                  <p:stCondLst>
                                    <p:cond delay="0"/>
                                  </p:stCondLst>
                                  <p:childTnLst>
                                    <p:set>
                                      <p:cBhvr>
                                        <p:cTn id="21" dur="1" fill="hold">
                                          <p:stCondLst>
                                            <p:cond delay="0"/>
                                          </p:stCondLst>
                                        </p:cTn>
                                        <p:tgtEl>
                                          <p:spTgt spid="121"/>
                                        </p:tgtEl>
                                        <p:attrNameLst>
                                          <p:attrName>style.visibility</p:attrName>
                                        </p:attrNameLst>
                                      </p:cBhvr>
                                      <p:to>
                                        <p:strVal val="visible"/>
                                      </p:to>
                                    </p:set>
                                    <p:animEffect transition="in" filter="fade">
                                      <p:cBhvr>
                                        <p:cTn id="22" dur="800"/>
                                        <p:tgtEl>
                                          <p:spTgt spid="121"/>
                                        </p:tgtEl>
                                      </p:cBhvr>
                                    </p:animEffect>
                                    <p:anim calcmode="lin" valueType="num">
                                      <p:cBhvr>
                                        <p:cTn id="23" dur="800" fill="hold"/>
                                        <p:tgtEl>
                                          <p:spTgt spid="121"/>
                                        </p:tgtEl>
                                        <p:attrNameLst>
                                          <p:attrName>ppt_x</p:attrName>
                                        </p:attrNameLst>
                                      </p:cBhvr>
                                      <p:tavLst>
                                        <p:tav tm="0">
                                          <p:val>
                                            <p:strVal val="#ppt_x"/>
                                          </p:val>
                                        </p:tav>
                                        <p:tav tm="100000">
                                          <p:val>
                                            <p:strVal val="#ppt_x"/>
                                          </p:val>
                                        </p:tav>
                                      </p:tavLst>
                                    </p:anim>
                                    <p:anim calcmode="lin" valueType="num">
                                      <p:cBhvr>
                                        <p:cTn id="24" dur="800" fill="hold"/>
                                        <p:tgtEl>
                                          <p:spTgt spid="121"/>
                                        </p:tgtEl>
                                        <p:attrNameLst>
                                          <p:attrName>ppt_y</p:attrName>
                                        </p:attrNameLst>
                                      </p:cBhvr>
                                      <p:tavLst>
                                        <p:tav tm="0">
                                          <p:val>
                                            <p:strVal val="#ppt_y-.1"/>
                                          </p:val>
                                        </p:tav>
                                        <p:tav tm="100000">
                                          <p:val>
                                            <p:strVal val="#ppt_y"/>
                                          </p:val>
                                        </p:tav>
                                      </p:tavLst>
                                    </p:anim>
                                  </p:childTnLst>
                                </p:cTn>
                              </p:par>
                              <p:par>
                                <p:cTn id="25" presetID="2" presetClass="entr" presetSubtype="2" fill="hold" nodeType="withEffect">
                                  <p:stCondLst>
                                    <p:cond delay="0"/>
                                  </p:stCondLst>
                                  <p:childTnLst>
                                    <p:set>
                                      <p:cBhvr>
                                        <p:cTn id="26" dur="1" fill="hold">
                                          <p:stCondLst>
                                            <p:cond delay="0"/>
                                          </p:stCondLst>
                                        </p:cTn>
                                        <p:tgtEl>
                                          <p:spTgt spid="75"/>
                                        </p:tgtEl>
                                        <p:attrNameLst>
                                          <p:attrName>style.visibility</p:attrName>
                                        </p:attrNameLst>
                                      </p:cBhvr>
                                      <p:to>
                                        <p:strVal val="visible"/>
                                      </p:to>
                                    </p:set>
                                    <p:anim calcmode="lin" valueType="num">
                                      <p:cBhvr additive="base">
                                        <p:cTn id="27" dur="800" fill="hold"/>
                                        <p:tgtEl>
                                          <p:spTgt spid="75"/>
                                        </p:tgtEl>
                                        <p:attrNameLst>
                                          <p:attrName>ppt_x</p:attrName>
                                        </p:attrNameLst>
                                      </p:cBhvr>
                                      <p:tavLst>
                                        <p:tav tm="0">
                                          <p:val>
                                            <p:strVal val="1+#ppt_w/2"/>
                                          </p:val>
                                        </p:tav>
                                        <p:tav tm="100000">
                                          <p:val>
                                            <p:strVal val="#ppt_x"/>
                                          </p:val>
                                        </p:tav>
                                      </p:tavLst>
                                    </p:anim>
                                    <p:anim calcmode="lin" valueType="num">
                                      <p:cBhvr additive="base">
                                        <p:cTn id="28" dur="800" fill="hold"/>
                                        <p:tgtEl>
                                          <p:spTgt spid="75"/>
                                        </p:tgtEl>
                                        <p:attrNameLst>
                                          <p:attrName>ppt_y</p:attrName>
                                        </p:attrNameLst>
                                      </p:cBhvr>
                                      <p:tavLst>
                                        <p:tav tm="0">
                                          <p:val>
                                            <p:strVal val="#ppt_y"/>
                                          </p:val>
                                        </p:tav>
                                        <p:tav tm="100000">
                                          <p:val>
                                            <p:strVal val="#ppt_y"/>
                                          </p:val>
                                        </p:tav>
                                      </p:tavLst>
                                    </p:anim>
                                  </p:childTnLst>
                                </p:cTn>
                              </p:par>
                            </p:childTnLst>
                          </p:cTn>
                        </p:par>
                        <p:par>
                          <p:cTn id="29" fill="hold">
                            <p:stCondLst>
                              <p:cond delay="2450"/>
                            </p:stCondLst>
                            <p:childTnLst>
                              <p:par>
                                <p:cTn id="30" presetID="47" presetClass="entr" presetSubtype="0" fill="hold" nodeType="afterEffect">
                                  <p:stCondLst>
                                    <p:cond delay="0"/>
                                  </p:stCondLst>
                                  <p:childTnLst>
                                    <p:set>
                                      <p:cBhvr>
                                        <p:cTn id="31" dur="1" fill="hold">
                                          <p:stCondLst>
                                            <p:cond delay="0"/>
                                          </p:stCondLst>
                                        </p:cTn>
                                        <p:tgtEl>
                                          <p:spTgt spid="124"/>
                                        </p:tgtEl>
                                        <p:attrNameLst>
                                          <p:attrName>style.visibility</p:attrName>
                                        </p:attrNameLst>
                                      </p:cBhvr>
                                      <p:to>
                                        <p:strVal val="visible"/>
                                      </p:to>
                                    </p:set>
                                    <p:animEffect transition="in" filter="fade">
                                      <p:cBhvr>
                                        <p:cTn id="32" dur="800"/>
                                        <p:tgtEl>
                                          <p:spTgt spid="124"/>
                                        </p:tgtEl>
                                      </p:cBhvr>
                                    </p:animEffect>
                                    <p:anim calcmode="lin" valueType="num">
                                      <p:cBhvr>
                                        <p:cTn id="33" dur="800" fill="hold"/>
                                        <p:tgtEl>
                                          <p:spTgt spid="124"/>
                                        </p:tgtEl>
                                        <p:attrNameLst>
                                          <p:attrName>ppt_x</p:attrName>
                                        </p:attrNameLst>
                                      </p:cBhvr>
                                      <p:tavLst>
                                        <p:tav tm="0">
                                          <p:val>
                                            <p:strVal val="#ppt_x"/>
                                          </p:val>
                                        </p:tav>
                                        <p:tav tm="100000">
                                          <p:val>
                                            <p:strVal val="#ppt_x"/>
                                          </p:val>
                                        </p:tav>
                                      </p:tavLst>
                                    </p:anim>
                                    <p:anim calcmode="lin" valueType="num">
                                      <p:cBhvr>
                                        <p:cTn id="34" dur="800" fill="hold"/>
                                        <p:tgtEl>
                                          <p:spTgt spid="124"/>
                                        </p:tgtEl>
                                        <p:attrNameLst>
                                          <p:attrName>ppt_y</p:attrName>
                                        </p:attrNameLst>
                                      </p:cBhvr>
                                      <p:tavLst>
                                        <p:tav tm="0">
                                          <p:val>
                                            <p:strVal val="#ppt_y-.1"/>
                                          </p:val>
                                        </p:tav>
                                        <p:tav tm="100000">
                                          <p:val>
                                            <p:strVal val="#ppt_y"/>
                                          </p:val>
                                        </p:tav>
                                      </p:tavLst>
                                    </p:anim>
                                  </p:childTnLst>
                                </p:cTn>
                              </p:par>
                              <p:par>
                                <p:cTn id="35" presetID="2" presetClass="entr" presetSubtype="2" fill="hold" nodeType="withEffect">
                                  <p:stCondLst>
                                    <p:cond delay="0"/>
                                  </p:stCondLst>
                                  <p:childTnLst>
                                    <p:set>
                                      <p:cBhvr>
                                        <p:cTn id="36" dur="1" fill="hold">
                                          <p:stCondLst>
                                            <p:cond delay="0"/>
                                          </p:stCondLst>
                                        </p:cTn>
                                        <p:tgtEl>
                                          <p:spTgt spid="78"/>
                                        </p:tgtEl>
                                        <p:attrNameLst>
                                          <p:attrName>style.visibility</p:attrName>
                                        </p:attrNameLst>
                                      </p:cBhvr>
                                      <p:to>
                                        <p:strVal val="visible"/>
                                      </p:to>
                                    </p:set>
                                    <p:anim calcmode="lin" valueType="num">
                                      <p:cBhvr additive="base">
                                        <p:cTn id="37" dur="800" fill="hold"/>
                                        <p:tgtEl>
                                          <p:spTgt spid="78"/>
                                        </p:tgtEl>
                                        <p:attrNameLst>
                                          <p:attrName>ppt_x</p:attrName>
                                        </p:attrNameLst>
                                      </p:cBhvr>
                                      <p:tavLst>
                                        <p:tav tm="0">
                                          <p:val>
                                            <p:strVal val="1+#ppt_w/2"/>
                                          </p:val>
                                        </p:tav>
                                        <p:tav tm="100000">
                                          <p:val>
                                            <p:strVal val="#ppt_x"/>
                                          </p:val>
                                        </p:tav>
                                      </p:tavLst>
                                    </p:anim>
                                    <p:anim calcmode="lin" valueType="num">
                                      <p:cBhvr additive="base">
                                        <p:cTn id="38" dur="800" fill="hold"/>
                                        <p:tgtEl>
                                          <p:spTgt spid="78"/>
                                        </p:tgtEl>
                                        <p:attrNameLst>
                                          <p:attrName>ppt_y</p:attrName>
                                        </p:attrNameLst>
                                      </p:cBhvr>
                                      <p:tavLst>
                                        <p:tav tm="0">
                                          <p:val>
                                            <p:strVal val="#ppt_y"/>
                                          </p:val>
                                        </p:tav>
                                        <p:tav tm="100000">
                                          <p:val>
                                            <p:strVal val="#ppt_y"/>
                                          </p:val>
                                        </p:tav>
                                      </p:tavLst>
                                    </p:anim>
                                  </p:childTnLst>
                                </p:cTn>
                              </p:par>
                            </p:childTnLst>
                          </p:cTn>
                        </p:par>
                        <p:par>
                          <p:cTn id="39" fill="hold">
                            <p:stCondLst>
                              <p:cond delay="3250"/>
                            </p:stCondLst>
                            <p:childTnLst>
                              <p:par>
                                <p:cTn id="40" presetID="47" presetClass="entr" presetSubtype="0" fill="hold" nodeType="afterEffect">
                                  <p:stCondLst>
                                    <p:cond delay="0"/>
                                  </p:stCondLst>
                                  <p:childTnLst>
                                    <p:set>
                                      <p:cBhvr>
                                        <p:cTn id="41" dur="1" fill="hold">
                                          <p:stCondLst>
                                            <p:cond delay="0"/>
                                          </p:stCondLst>
                                        </p:cTn>
                                        <p:tgtEl>
                                          <p:spTgt spid="127"/>
                                        </p:tgtEl>
                                        <p:attrNameLst>
                                          <p:attrName>style.visibility</p:attrName>
                                        </p:attrNameLst>
                                      </p:cBhvr>
                                      <p:to>
                                        <p:strVal val="visible"/>
                                      </p:to>
                                    </p:set>
                                    <p:animEffect transition="in" filter="fade">
                                      <p:cBhvr>
                                        <p:cTn id="42" dur="800"/>
                                        <p:tgtEl>
                                          <p:spTgt spid="127"/>
                                        </p:tgtEl>
                                      </p:cBhvr>
                                    </p:animEffect>
                                    <p:anim calcmode="lin" valueType="num">
                                      <p:cBhvr>
                                        <p:cTn id="43" dur="800" fill="hold"/>
                                        <p:tgtEl>
                                          <p:spTgt spid="127"/>
                                        </p:tgtEl>
                                        <p:attrNameLst>
                                          <p:attrName>ppt_x</p:attrName>
                                        </p:attrNameLst>
                                      </p:cBhvr>
                                      <p:tavLst>
                                        <p:tav tm="0">
                                          <p:val>
                                            <p:strVal val="#ppt_x"/>
                                          </p:val>
                                        </p:tav>
                                        <p:tav tm="100000">
                                          <p:val>
                                            <p:strVal val="#ppt_x"/>
                                          </p:val>
                                        </p:tav>
                                      </p:tavLst>
                                    </p:anim>
                                    <p:anim calcmode="lin" valueType="num">
                                      <p:cBhvr>
                                        <p:cTn id="44" dur="800" fill="hold"/>
                                        <p:tgtEl>
                                          <p:spTgt spid="127"/>
                                        </p:tgtEl>
                                        <p:attrNameLst>
                                          <p:attrName>ppt_y</p:attrName>
                                        </p:attrNameLst>
                                      </p:cBhvr>
                                      <p:tavLst>
                                        <p:tav tm="0">
                                          <p:val>
                                            <p:strVal val="#ppt_y-.1"/>
                                          </p:val>
                                        </p:tav>
                                        <p:tav tm="100000">
                                          <p:val>
                                            <p:strVal val="#ppt_y"/>
                                          </p:val>
                                        </p:tav>
                                      </p:tavLst>
                                    </p:anim>
                                  </p:childTnLst>
                                </p:cTn>
                              </p:par>
                              <p:par>
                                <p:cTn id="45" presetID="2" presetClass="entr" presetSubtype="2" fill="hold" nodeType="withEffect">
                                  <p:stCondLst>
                                    <p:cond delay="0"/>
                                  </p:stCondLst>
                                  <p:childTnLst>
                                    <p:set>
                                      <p:cBhvr>
                                        <p:cTn id="46" dur="1" fill="hold">
                                          <p:stCondLst>
                                            <p:cond delay="0"/>
                                          </p:stCondLst>
                                        </p:cTn>
                                        <p:tgtEl>
                                          <p:spTgt spid="95"/>
                                        </p:tgtEl>
                                        <p:attrNameLst>
                                          <p:attrName>style.visibility</p:attrName>
                                        </p:attrNameLst>
                                      </p:cBhvr>
                                      <p:to>
                                        <p:strVal val="visible"/>
                                      </p:to>
                                    </p:set>
                                    <p:anim calcmode="lin" valueType="num">
                                      <p:cBhvr additive="base">
                                        <p:cTn id="47" dur="800" fill="hold"/>
                                        <p:tgtEl>
                                          <p:spTgt spid="95"/>
                                        </p:tgtEl>
                                        <p:attrNameLst>
                                          <p:attrName>ppt_x</p:attrName>
                                        </p:attrNameLst>
                                      </p:cBhvr>
                                      <p:tavLst>
                                        <p:tav tm="0">
                                          <p:val>
                                            <p:strVal val="1+#ppt_w/2"/>
                                          </p:val>
                                        </p:tav>
                                        <p:tav tm="100000">
                                          <p:val>
                                            <p:strVal val="#ppt_x"/>
                                          </p:val>
                                        </p:tav>
                                      </p:tavLst>
                                    </p:anim>
                                    <p:anim calcmode="lin" valueType="num">
                                      <p:cBhvr additive="base">
                                        <p:cTn id="48" dur="800" fill="hold"/>
                                        <p:tgtEl>
                                          <p:spTgt spid="95"/>
                                        </p:tgtEl>
                                        <p:attrNameLst>
                                          <p:attrName>ppt_y</p:attrName>
                                        </p:attrNameLst>
                                      </p:cBhvr>
                                      <p:tavLst>
                                        <p:tav tm="0">
                                          <p:val>
                                            <p:strVal val="#ppt_y"/>
                                          </p:val>
                                        </p:tav>
                                        <p:tav tm="100000">
                                          <p:val>
                                            <p:strVal val="#ppt_y"/>
                                          </p:val>
                                        </p:tav>
                                      </p:tavLst>
                                    </p:anim>
                                  </p:childTnLst>
                                </p:cTn>
                              </p:par>
                            </p:childTnLst>
                          </p:cTn>
                        </p:par>
                        <p:par>
                          <p:cTn id="49" fill="hold">
                            <p:stCondLst>
                              <p:cond delay="4050"/>
                            </p:stCondLst>
                            <p:childTnLst>
                              <p:par>
                                <p:cTn id="50" presetID="47" presetClass="entr" presetSubtype="0" fill="hold" nodeType="afterEffect">
                                  <p:stCondLst>
                                    <p:cond delay="0"/>
                                  </p:stCondLst>
                                  <p:childTnLst>
                                    <p:set>
                                      <p:cBhvr>
                                        <p:cTn id="51" dur="1" fill="hold">
                                          <p:stCondLst>
                                            <p:cond delay="0"/>
                                          </p:stCondLst>
                                        </p:cTn>
                                        <p:tgtEl>
                                          <p:spTgt spid="130"/>
                                        </p:tgtEl>
                                        <p:attrNameLst>
                                          <p:attrName>style.visibility</p:attrName>
                                        </p:attrNameLst>
                                      </p:cBhvr>
                                      <p:to>
                                        <p:strVal val="visible"/>
                                      </p:to>
                                    </p:set>
                                    <p:animEffect transition="in" filter="fade">
                                      <p:cBhvr>
                                        <p:cTn id="52" dur="800"/>
                                        <p:tgtEl>
                                          <p:spTgt spid="130"/>
                                        </p:tgtEl>
                                      </p:cBhvr>
                                    </p:animEffect>
                                    <p:anim calcmode="lin" valueType="num">
                                      <p:cBhvr>
                                        <p:cTn id="53" dur="800" fill="hold"/>
                                        <p:tgtEl>
                                          <p:spTgt spid="130"/>
                                        </p:tgtEl>
                                        <p:attrNameLst>
                                          <p:attrName>ppt_x</p:attrName>
                                        </p:attrNameLst>
                                      </p:cBhvr>
                                      <p:tavLst>
                                        <p:tav tm="0">
                                          <p:val>
                                            <p:strVal val="#ppt_x"/>
                                          </p:val>
                                        </p:tav>
                                        <p:tav tm="100000">
                                          <p:val>
                                            <p:strVal val="#ppt_x"/>
                                          </p:val>
                                        </p:tav>
                                      </p:tavLst>
                                    </p:anim>
                                    <p:anim calcmode="lin" valueType="num">
                                      <p:cBhvr>
                                        <p:cTn id="54" dur="800" fill="hold"/>
                                        <p:tgtEl>
                                          <p:spTgt spid="130"/>
                                        </p:tgtEl>
                                        <p:attrNameLst>
                                          <p:attrName>ppt_y</p:attrName>
                                        </p:attrNameLst>
                                      </p:cBhvr>
                                      <p:tavLst>
                                        <p:tav tm="0">
                                          <p:val>
                                            <p:strVal val="#ppt_y-.1"/>
                                          </p:val>
                                        </p:tav>
                                        <p:tav tm="100000">
                                          <p:val>
                                            <p:strVal val="#ppt_y"/>
                                          </p:val>
                                        </p:tav>
                                      </p:tavLst>
                                    </p:anim>
                                  </p:childTnLst>
                                </p:cTn>
                              </p:par>
                              <p:par>
                                <p:cTn id="55" presetID="2" presetClass="entr" presetSubtype="2" fill="hold" nodeType="withEffect">
                                  <p:stCondLst>
                                    <p:cond delay="0"/>
                                  </p:stCondLst>
                                  <p:childTnLst>
                                    <p:set>
                                      <p:cBhvr>
                                        <p:cTn id="56" dur="1" fill="hold">
                                          <p:stCondLst>
                                            <p:cond delay="0"/>
                                          </p:stCondLst>
                                        </p:cTn>
                                        <p:tgtEl>
                                          <p:spTgt spid="98"/>
                                        </p:tgtEl>
                                        <p:attrNameLst>
                                          <p:attrName>style.visibility</p:attrName>
                                        </p:attrNameLst>
                                      </p:cBhvr>
                                      <p:to>
                                        <p:strVal val="visible"/>
                                      </p:to>
                                    </p:set>
                                    <p:anim calcmode="lin" valueType="num">
                                      <p:cBhvr additive="base">
                                        <p:cTn id="57" dur="800" fill="hold"/>
                                        <p:tgtEl>
                                          <p:spTgt spid="98"/>
                                        </p:tgtEl>
                                        <p:attrNameLst>
                                          <p:attrName>ppt_x</p:attrName>
                                        </p:attrNameLst>
                                      </p:cBhvr>
                                      <p:tavLst>
                                        <p:tav tm="0">
                                          <p:val>
                                            <p:strVal val="1+#ppt_w/2"/>
                                          </p:val>
                                        </p:tav>
                                        <p:tav tm="100000">
                                          <p:val>
                                            <p:strVal val="#ppt_x"/>
                                          </p:val>
                                        </p:tav>
                                      </p:tavLst>
                                    </p:anim>
                                    <p:anim calcmode="lin" valueType="num">
                                      <p:cBhvr additive="base">
                                        <p:cTn id="58" dur="800" fill="hold"/>
                                        <p:tgtEl>
                                          <p:spTgt spid="98"/>
                                        </p:tgtEl>
                                        <p:attrNameLst>
                                          <p:attrName>ppt_y</p:attrName>
                                        </p:attrNameLst>
                                      </p:cBhvr>
                                      <p:tavLst>
                                        <p:tav tm="0">
                                          <p:val>
                                            <p:strVal val="#ppt_y"/>
                                          </p:val>
                                        </p:tav>
                                        <p:tav tm="100000">
                                          <p:val>
                                            <p:strVal val="#ppt_y"/>
                                          </p:val>
                                        </p:tav>
                                      </p:tavLst>
                                    </p:anim>
                                  </p:childTnLst>
                                </p:cTn>
                              </p:par>
                            </p:childTnLst>
                          </p:cTn>
                        </p:par>
                        <p:par>
                          <p:cTn id="59" fill="hold">
                            <p:stCondLst>
                              <p:cond delay="4850"/>
                            </p:stCondLst>
                            <p:childTnLst>
                              <p:par>
                                <p:cTn id="60" presetID="47" presetClass="entr" presetSubtype="0" fill="hold" nodeType="afterEffect">
                                  <p:stCondLst>
                                    <p:cond delay="0"/>
                                  </p:stCondLst>
                                  <p:childTnLst>
                                    <p:set>
                                      <p:cBhvr>
                                        <p:cTn id="61" dur="1" fill="hold">
                                          <p:stCondLst>
                                            <p:cond delay="0"/>
                                          </p:stCondLst>
                                        </p:cTn>
                                        <p:tgtEl>
                                          <p:spTgt spid="133"/>
                                        </p:tgtEl>
                                        <p:attrNameLst>
                                          <p:attrName>style.visibility</p:attrName>
                                        </p:attrNameLst>
                                      </p:cBhvr>
                                      <p:to>
                                        <p:strVal val="visible"/>
                                      </p:to>
                                    </p:set>
                                    <p:animEffect transition="in" filter="fade">
                                      <p:cBhvr>
                                        <p:cTn id="62" dur="800"/>
                                        <p:tgtEl>
                                          <p:spTgt spid="133"/>
                                        </p:tgtEl>
                                      </p:cBhvr>
                                    </p:animEffect>
                                    <p:anim calcmode="lin" valueType="num">
                                      <p:cBhvr>
                                        <p:cTn id="63" dur="800" fill="hold"/>
                                        <p:tgtEl>
                                          <p:spTgt spid="133"/>
                                        </p:tgtEl>
                                        <p:attrNameLst>
                                          <p:attrName>ppt_x</p:attrName>
                                        </p:attrNameLst>
                                      </p:cBhvr>
                                      <p:tavLst>
                                        <p:tav tm="0">
                                          <p:val>
                                            <p:strVal val="#ppt_x"/>
                                          </p:val>
                                        </p:tav>
                                        <p:tav tm="100000">
                                          <p:val>
                                            <p:strVal val="#ppt_x"/>
                                          </p:val>
                                        </p:tav>
                                      </p:tavLst>
                                    </p:anim>
                                    <p:anim calcmode="lin" valueType="num">
                                      <p:cBhvr>
                                        <p:cTn id="64" dur="800" fill="hold"/>
                                        <p:tgtEl>
                                          <p:spTgt spid="133"/>
                                        </p:tgtEl>
                                        <p:attrNameLst>
                                          <p:attrName>ppt_y</p:attrName>
                                        </p:attrNameLst>
                                      </p:cBhvr>
                                      <p:tavLst>
                                        <p:tav tm="0">
                                          <p:val>
                                            <p:strVal val="#ppt_y-.1"/>
                                          </p:val>
                                        </p:tav>
                                        <p:tav tm="100000">
                                          <p:val>
                                            <p:strVal val="#ppt_y"/>
                                          </p:val>
                                        </p:tav>
                                      </p:tavLst>
                                    </p:anim>
                                  </p:childTnLst>
                                </p:cTn>
                              </p:par>
                              <p:par>
                                <p:cTn id="65" presetID="2" presetClass="entr" presetSubtype="2" fill="hold" nodeType="withEffect">
                                  <p:stCondLst>
                                    <p:cond delay="0"/>
                                  </p:stCondLst>
                                  <p:childTnLst>
                                    <p:set>
                                      <p:cBhvr>
                                        <p:cTn id="66" dur="1" fill="hold">
                                          <p:stCondLst>
                                            <p:cond delay="0"/>
                                          </p:stCondLst>
                                        </p:cTn>
                                        <p:tgtEl>
                                          <p:spTgt spid="101"/>
                                        </p:tgtEl>
                                        <p:attrNameLst>
                                          <p:attrName>style.visibility</p:attrName>
                                        </p:attrNameLst>
                                      </p:cBhvr>
                                      <p:to>
                                        <p:strVal val="visible"/>
                                      </p:to>
                                    </p:set>
                                    <p:anim calcmode="lin" valueType="num">
                                      <p:cBhvr additive="base">
                                        <p:cTn id="67" dur="800" fill="hold"/>
                                        <p:tgtEl>
                                          <p:spTgt spid="101"/>
                                        </p:tgtEl>
                                        <p:attrNameLst>
                                          <p:attrName>ppt_x</p:attrName>
                                        </p:attrNameLst>
                                      </p:cBhvr>
                                      <p:tavLst>
                                        <p:tav tm="0">
                                          <p:val>
                                            <p:strVal val="1+#ppt_w/2"/>
                                          </p:val>
                                        </p:tav>
                                        <p:tav tm="100000">
                                          <p:val>
                                            <p:strVal val="#ppt_x"/>
                                          </p:val>
                                        </p:tav>
                                      </p:tavLst>
                                    </p:anim>
                                    <p:anim calcmode="lin" valueType="num">
                                      <p:cBhvr additive="base">
                                        <p:cTn id="68" dur="800" fill="hold"/>
                                        <p:tgtEl>
                                          <p:spTgt spid="10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P spid="120" grpId="0" build="p"/>
      <p:bldP spid="67"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任意多边形 27"/>
          <p:cNvSpPr/>
          <p:nvPr/>
        </p:nvSpPr>
        <p:spPr>
          <a:xfrm>
            <a:off x="1" y="0"/>
            <a:ext cx="12192000" cy="3357661"/>
          </a:xfrm>
          <a:custGeom>
            <a:avLst/>
            <a:gdLst>
              <a:gd name="connsiteX0" fmla="*/ 0 w 12192000"/>
              <a:gd name="connsiteY0" fmla="*/ 0 h 3357661"/>
              <a:gd name="connsiteX1" fmla="*/ 12192000 w 12192000"/>
              <a:gd name="connsiteY1" fmla="*/ 0 h 3357661"/>
              <a:gd name="connsiteX2" fmla="*/ 12192000 w 12192000"/>
              <a:gd name="connsiteY2" fmla="*/ 2770572 h 3357661"/>
              <a:gd name="connsiteX3" fmla="*/ 8536547 w 12192000"/>
              <a:gd name="connsiteY3" fmla="*/ 3357661 h 3357661"/>
              <a:gd name="connsiteX4" fmla="*/ 3655453 w 12192000"/>
              <a:gd name="connsiteY4" fmla="*/ 3357661 h 3357661"/>
              <a:gd name="connsiteX5" fmla="*/ 0 w 12192000"/>
              <a:gd name="connsiteY5" fmla="*/ 2770572 h 3357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3357661">
                <a:moveTo>
                  <a:pt x="0" y="0"/>
                </a:moveTo>
                <a:lnTo>
                  <a:pt x="12192000" y="0"/>
                </a:lnTo>
                <a:lnTo>
                  <a:pt x="12192000" y="2770572"/>
                </a:lnTo>
                <a:lnTo>
                  <a:pt x="8536547" y="3357661"/>
                </a:lnTo>
                <a:lnTo>
                  <a:pt x="3655453" y="3357661"/>
                </a:lnTo>
                <a:lnTo>
                  <a:pt x="0" y="2770572"/>
                </a:lnTo>
                <a:close/>
              </a:path>
            </a:pathLst>
          </a:custGeom>
          <a:blipFill dpi="0" rotWithShape="1">
            <a:blip r:embed="rId3" cstate="print">
              <a:extLst>
                <a:ext uri="{28A0092B-C50C-407E-A947-70E740481C1C}">
                  <a14:useLocalDpi xmlns:a14="http://schemas.microsoft.com/office/drawing/2010/main" val="0"/>
                </a:ext>
              </a:extLst>
            </a:blip>
            <a:srcRect/>
            <a:stretch>
              <a:fillRect t="-125202" b="-1687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TextBox 48"/>
          <p:cNvSpPr txBox="1"/>
          <p:nvPr/>
        </p:nvSpPr>
        <p:spPr>
          <a:xfrm>
            <a:off x="2729062" y="4032033"/>
            <a:ext cx="6733877" cy="1015665"/>
          </a:xfrm>
          <a:prstGeom prst="rect">
            <a:avLst/>
          </a:prstGeom>
          <a:noFill/>
        </p:spPr>
        <p:txBody>
          <a:bodyPr wrap="square" lIns="91445" tIns="45721" rIns="91445" bIns="45721" rtlCol="0">
            <a:spAutoFit/>
          </a:bodyPr>
          <a:lstStyle/>
          <a:p>
            <a:pPr algn="ctr"/>
            <a:r>
              <a:rPr lang="zh-CN" altLang="en-US" sz="6000" b="1" dirty="0" smtClean="0">
                <a:solidFill>
                  <a:schemeClr val="tx1">
                    <a:lumMod val="75000"/>
                    <a:lumOff val="25000"/>
                  </a:schemeClr>
                </a:solidFill>
                <a:latin typeface="微软雅黑" panose="020B0503020204020204" pitchFamily="34" charset="-122"/>
                <a:ea typeface="微软雅黑" panose="020B0503020204020204" pitchFamily="34" charset="-122"/>
              </a:rPr>
              <a:t>年度工作概述</a:t>
            </a:r>
            <a:endParaRPr lang="en-GB" altLang="zh-CN" sz="6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66" name="组合 65"/>
          <p:cNvGrpSpPr/>
          <p:nvPr/>
        </p:nvGrpSpPr>
        <p:grpSpPr>
          <a:xfrm>
            <a:off x="7045334" y="6215795"/>
            <a:ext cx="383878" cy="384576"/>
            <a:chOff x="6084171" y="1274819"/>
            <a:chExt cx="432048" cy="432834"/>
          </a:xfrm>
        </p:grpSpPr>
        <p:sp>
          <p:nvSpPr>
            <p:cNvPr id="67" name="椭圆 22"/>
            <p:cNvSpPr>
              <a:spLocks noChangeArrowheads="1"/>
            </p:cNvSpPr>
            <p:nvPr/>
          </p:nvSpPr>
          <p:spPr bwMode="auto">
            <a:xfrm>
              <a:off x="6084171" y="1274819"/>
              <a:ext cx="432048" cy="432834"/>
            </a:xfrm>
            <a:prstGeom prst="ellipse">
              <a:avLst/>
            </a:prstGeom>
            <a:solidFill>
              <a:schemeClr val="accent1"/>
            </a:solidFill>
            <a:ln>
              <a:noFill/>
            </a:ln>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en-US" sz="3200">
                <a:solidFill>
                  <a:srgbClr val="FFFFFF"/>
                </a:solidFill>
                <a:latin typeface="Calibri" pitchFamily="34" charset="0"/>
              </a:endParaRPr>
            </a:p>
          </p:txBody>
        </p:sp>
        <p:sp>
          <p:nvSpPr>
            <p:cNvPr id="68" name="Freeform 59"/>
            <p:cNvSpPr>
              <a:spLocks noChangeArrowheads="1"/>
            </p:cNvSpPr>
            <p:nvPr/>
          </p:nvSpPr>
          <p:spPr bwMode="auto">
            <a:xfrm>
              <a:off x="6180302" y="1365898"/>
              <a:ext cx="239780" cy="250679"/>
            </a:xfrm>
            <a:custGeom>
              <a:avLst/>
              <a:gdLst>
                <a:gd name="T0" fmla="*/ 73627430 w 581"/>
                <a:gd name="T1" fmla="*/ 67678707 h 609"/>
                <a:gd name="T2" fmla="*/ 61659637 w 581"/>
                <a:gd name="T3" fmla="*/ 78678142 h 609"/>
                <a:gd name="T4" fmla="*/ 54244957 w 581"/>
                <a:gd name="T5" fmla="*/ 72208055 h 609"/>
                <a:gd name="T6" fmla="*/ 57106883 w 581"/>
                <a:gd name="T7" fmla="*/ 65867111 h 609"/>
                <a:gd name="T8" fmla="*/ 61659637 w 581"/>
                <a:gd name="T9" fmla="*/ 69490662 h 609"/>
                <a:gd name="T10" fmla="*/ 71806401 w 581"/>
                <a:gd name="T11" fmla="*/ 61338122 h 609"/>
                <a:gd name="T12" fmla="*/ 73627430 w 581"/>
                <a:gd name="T13" fmla="*/ 67678707 h 609"/>
                <a:gd name="T14" fmla="*/ 61659637 w 581"/>
                <a:gd name="T15" fmla="*/ 64055516 h 609"/>
                <a:gd name="T16" fmla="*/ 49691843 w 581"/>
                <a:gd name="T17" fmla="*/ 69490662 h 609"/>
                <a:gd name="T18" fmla="*/ 51513233 w 581"/>
                <a:gd name="T19" fmla="*/ 75054951 h 609"/>
                <a:gd name="T20" fmla="*/ 3772261 w 581"/>
                <a:gd name="T21" fmla="*/ 78678142 h 609"/>
                <a:gd name="T22" fmla="*/ 0 w 581"/>
                <a:gd name="T23" fmla="*/ 10999436 h 609"/>
                <a:gd name="T24" fmla="*/ 10146404 w 581"/>
                <a:gd name="T25" fmla="*/ 7246742 h 609"/>
                <a:gd name="T26" fmla="*/ 17561444 w 581"/>
                <a:gd name="T27" fmla="*/ 18246178 h 609"/>
                <a:gd name="T28" fmla="*/ 24845922 w 581"/>
                <a:gd name="T29" fmla="*/ 7246742 h 609"/>
                <a:gd name="T30" fmla="*/ 28488341 w 581"/>
                <a:gd name="T31" fmla="*/ 10999436 h 609"/>
                <a:gd name="T32" fmla="*/ 43318061 w 581"/>
                <a:gd name="T33" fmla="*/ 10999436 h 609"/>
                <a:gd name="T34" fmla="*/ 46960119 w 581"/>
                <a:gd name="T35" fmla="*/ 7246742 h 609"/>
                <a:gd name="T36" fmla="*/ 54244957 w 581"/>
                <a:gd name="T37" fmla="*/ 18246178 h 609"/>
                <a:gd name="T38" fmla="*/ 61659637 w 581"/>
                <a:gd name="T39" fmla="*/ 7246742 h 609"/>
                <a:gd name="T40" fmla="*/ 71806401 w 581"/>
                <a:gd name="T41" fmla="*/ 10999436 h 609"/>
                <a:gd name="T42" fmla="*/ 66212751 w 581"/>
                <a:gd name="T43" fmla="*/ 59526167 h 609"/>
                <a:gd name="T44" fmla="*/ 10146404 w 581"/>
                <a:gd name="T45" fmla="*/ 63149718 h 609"/>
                <a:gd name="T46" fmla="*/ 12878128 w 581"/>
                <a:gd name="T47" fmla="*/ 65867111 h 609"/>
                <a:gd name="T48" fmla="*/ 39545439 w 581"/>
                <a:gd name="T49" fmla="*/ 63149718 h 609"/>
                <a:gd name="T50" fmla="*/ 39545439 w 581"/>
                <a:gd name="T51" fmla="*/ 63149718 h 609"/>
                <a:gd name="T52" fmla="*/ 39545439 w 581"/>
                <a:gd name="T53" fmla="*/ 63149718 h 609"/>
                <a:gd name="T54" fmla="*/ 12878128 w 581"/>
                <a:gd name="T55" fmla="*/ 60431965 h 609"/>
                <a:gd name="T56" fmla="*/ 58017218 w 581"/>
                <a:gd name="T57" fmla="*/ 28339815 h 609"/>
                <a:gd name="T58" fmla="*/ 13788823 w 581"/>
                <a:gd name="T59" fmla="*/ 28339815 h 609"/>
                <a:gd name="T60" fmla="*/ 13788823 w 581"/>
                <a:gd name="T61" fmla="*/ 35715700 h 609"/>
                <a:gd name="T62" fmla="*/ 61659637 w 581"/>
                <a:gd name="T63" fmla="*/ 31963007 h 609"/>
                <a:gd name="T64" fmla="*/ 58017218 w 581"/>
                <a:gd name="T65" fmla="*/ 43868240 h 609"/>
                <a:gd name="T66" fmla="*/ 35903020 w 581"/>
                <a:gd name="T67" fmla="*/ 43868240 h 609"/>
                <a:gd name="T68" fmla="*/ 13788823 w 581"/>
                <a:gd name="T69" fmla="*/ 43868240 h 609"/>
                <a:gd name="T70" fmla="*/ 13788823 w 581"/>
                <a:gd name="T71" fmla="*/ 51244484 h 609"/>
                <a:gd name="T72" fmla="*/ 35903020 w 581"/>
                <a:gd name="T73" fmla="*/ 51244484 h 609"/>
                <a:gd name="T74" fmla="*/ 61659637 w 581"/>
                <a:gd name="T75" fmla="*/ 47491791 h 609"/>
                <a:gd name="T76" fmla="*/ 54244957 w 581"/>
                <a:gd name="T77" fmla="*/ 14622627 h 609"/>
                <a:gd name="T78" fmla="*/ 50602538 w 581"/>
                <a:gd name="T79" fmla="*/ 10999436 h 609"/>
                <a:gd name="T80" fmla="*/ 54244957 w 581"/>
                <a:gd name="T81" fmla="*/ 0 h 609"/>
                <a:gd name="T82" fmla="*/ 58017218 w 581"/>
                <a:gd name="T83" fmla="*/ 10999436 h 609"/>
                <a:gd name="T84" fmla="*/ 35903020 w 581"/>
                <a:gd name="T85" fmla="*/ 14622627 h 609"/>
                <a:gd name="T86" fmla="*/ 32260601 w 581"/>
                <a:gd name="T87" fmla="*/ 10999436 h 609"/>
                <a:gd name="T88" fmla="*/ 35903020 w 581"/>
                <a:gd name="T89" fmla="*/ 0 h 609"/>
                <a:gd name="T90" fmla="*/ 39545439 w 581"/>
                <a:gd name="T91" fmla="*/ 10999436 h 609"/>
                <a:gd name="T92" fmla="*/ 17561444 w 581"/>
                <a:gd name="T93" fmla="*/ 14622627 h 609"/>
                <a:gd name="T94" fmla="*/ 13788823 w 581"/>
                <a:gd name="T95" fmla="*/ 10999436 h 609"/>
                <a:gd name="T96" fmla="*/ 17561444 w 581"/>
                <a:gd name="T97" fmla="*/ 0 h 609"/>
                <a:gd name="T98" fmla="*/ 21203502 w 581"/>
                <a:gd name="T99" fmla="*/ 10999436 h 60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a:noFill/>
            </a:ln>
            <a:extLst/>
          </p:spPr>
          <p:txBody>
            <a:bodyPr wrap="none" lIns="45720" tIns="22860" rIns="45720" bIns="22860" anchor="ctr"/>
            <a:lstStyle/>
            <a:p>
              <a:endParaRPr lang="en-US" sz="3200">
                <a:latin typeface="Roboto Light"/>
              </a:endParaRPr>
            </a:p>
          </p:txBody>
        </p:sp>
      </p:grpSp>
      <p:grpSp>
        <p:nvGrpSpPr>
          <p:cNvPr id="69" name="组合 68"/>
          <p:cNvGrpSpPr/>
          <p:nvPr/>
        </p:nvGrpSpPr>
        <p:grpSpPr>
          <a:xfrm>
            <a:off x="5897203" y="6216144"/>
            <a:ext cx="383878" cy="383878"/>
            <a:chOff x="4788024" y="1275213"/>
            <a:chExt cx="432048" cy="432048"/>
          </a:xfrm>
        </p:grpSpPr>
        <p:sp>
          <p:nvSpPr>
            <p:cNvPr id="70" name="椭圆 65"/>
            <p:cNvSpPr>
              <a:spLocks noChangeArrowheads="1"/>
            </p:cNvSpPr>
            <p:nvPr/>
          </p:nvSpPr>
          <p:spPr bwMode="auto">
            <a:xfrm>
              <a:off x="4788024" y="1275213"/>
              <a:ext cx="432048" cy="432048"/>
            </a:xfrm>
            <a:prstGeom prst="ellipse">
              <a:avLst/>
            </a:prstGeom>
            <a:solidFill>
              <a:schemeClr val="accent1"/>
            </a:solidFill>
            <a:ln>
              <a:noFill/>
            </a:ln>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en-US" sz="3200">
                <a:solidFill>
                  <a:srgbClr val="FFFFFF"/>
                </a:solidFill>
                <a:latin typeface="Calibri" pitchFamily="34" charset="0"/>
              </a:endParaRPr>
            </a:p>
          </p:txBody>
        </p:sp>
        <p:sp>
          <p:nvSpPr>
            <p:cNvPr id="71" name="Freeform 110"/>
            <p:cNvSpPr>
              <a:spLocks noChangeArrowheads="1"/>
            </p:cNvSpPr>
            <p:nvPr/>
          </p:nvSpPr>
          <p:spPr bwMode="auto">
            <a:xfrm>
              <a:off x="4891102" y="1366806"/>
              <a:ext cx="250679" cy="248862"/>
            </a:xfrm>
            <a:custGeom>
              <a:avLst/>
              <a:gdLst>
                <a:gd name="T0" fmla="*/ 78678142 w 609"/>
                <a:gd name="T1" fmla="*/ 71002280 h 602"/>
                <a:gd name="T2" fmla="*/ 78678142 w 609"/>
                <a:gd name="T3" fmla="*/ 71002280 h 602"/>
                <a:gd name="T4" fmla="*/ 71302258 w 609"/>
                <a:gd name="T5" fmla="*/ 78441997 h 602"/>
                <a:gd name="T6" fmla="*/ 65867111 w 609"/>
                <a:gd name="T7" fmla="*/ 76614673 h 602"/>
                <a:gd name="T8" fmla="*/ 44774038 w 609"/>
                <a:gd name="T9" fmla="*/ 54426302 h 602"/>
                <a:gd name="T10" fmla="*/ 29245613 w 609"/>
                <a:gd name="T11" fmla="*/ 59125033 h 602"/>
                <a:gd name="T12" fmla="*/ 0 w 609"/>
                <a:gd name="T13" fmla="*/ 29497307 h 602"/>
                <a:gd name="T14" fmla="*/ 29245613 w 609"/>
                <a:gd name="T15" fmla="*/ 0 h 602"/>
                <a:gd name="T16" fmla="*/ 58491226 w 609"/>
                <a:gd name="T17" fmla="*/ 29497307 h 602"/>
                <a:gd name="T18" fmla="*/ 54867675 w 609"/>
                <a:gd name="T19" fmla="*/ 44376380 h 602"/>
                <a:gd name="T20" fmla="*/ 75960749 w 609"/>
                <a:gd name="T21" fmla="*/ 65520668 h 602"/>
                <a:gd name="T22" fmla="*/ 78678142 w 609"/>
                <a:gd name="T23" fmla="*/ 71002280 h 602"/>
                <a:gd name="T24" fmla="*/ 29245613 w 609"/>
                <a:gd name="T25" fmla="*/ 7439717 h 602"/>
                <a:gd name="T26" fmla="*/ 29245613 w 609"/>
                <a:gd name="T27" fmla="*/ 7439717 h 602"/>
                <a:gd name="T28" fmla="*/ 7246742 w 609"/>
                <a:gd name="T29" fmla="*/ 29497307 h 602"/>
                <a:gd name="T30" fmla="*/ 29245613 w 609"/>
                <a:gd name="T31" fmla="*/ 51685677 h 602"/>
                <a:gd name="T32" fmla="*/ 51244484 w 609"/>
                <a:gd name="T33" fmla="*/ 29497307 h 602"/>
                <a:gd name="T34" fmla="*/ 29245613 w 609"/>
                <a:gd name="T35" fmla="*/ 7439717 h 602"/>
                <a:gd name="T36" fmla="*/ 42056644 w 609"/>
                <a:gd name="T37" fmla="*/ 33282375 h 602"/>
                <a:gd name="T38" fmla="*/ 42056644 w 609"/>
                <a:gd name="T39" fmla="*/ 33282375 h 602"/>
                <a:gd name="T40" fmla="*/ 32868804 w 609"/>
                <a:gd name="T41" fmla="*/ 33282375 h 602"/>
                <a:gd name="T42" fmla="*/ 32868804 w 609"/>
                <a:gd name="T43" fmla="*/ 41504973 h 602"/>
                <a:gd name="T44" fmla="*/ 29245613 w 609"/>
                <a:gd name="T45" fmla="*/ 45290042 h 602"/>
                <a:gd name="T46" fmla="*/ 25622062 w 609"/>
                <a:gd name="T47" fmla="*/ 41504973 h 602"/>
                <a:gd name="T48" fmla="*/ 25622062 w 609"/>
                <a:gd name="T49" fmla="*/ 33282375 h 602"/>
                <a:gd name="T50" fmla="*/ 17340380 w 609"/>
                <a:gd name="T51" fmla="*/ 33282375 h 602"/>
                <a:gd name="T52" fmla="*/ 13716829 w 609"/>
                <a:gd name="T53" fmla="*/ 29497307 h 602"/>
                <a:gd name="T54" fmla="*/ 17340380 w 609"/>
                <a:gd name="T55" fmla="*/ 25842658 h 602"/>
                <a:gd name="T56" fmla="*/ 25622062 w 609"/>
                <a:gd name="T57" fmla="*/ 25842658 h 602"/>
                <a:gd name="T58" fmla="*/ 25622062 w 609"/>
                <a:gd name="T59" fmla="*/ 16575978 h 602"/>
                <a:gd name="T60" fmla="*/ 29245613 w 609"/>
                <a:gd name="T61" fmla="*/ 12921329 h 602"/>
                <a:gd name="T62" fmla="*/ 32868804 w 609"/>
                <a:gd name="T63" fmla="*/ 16575978 h 602"/>
                <a:gd name="T64" fmla="*/ 32868804 w 609"/>
                <a:gd name="T65" fmla="*/ 25842658 h 602"/>
                <a:gd name="T66" fmla="*/ 42056644 w 609"/>
                <a:gd name="T67" fmla="*/ 25842658 h 602"/>
                <a:gd name="T68" fmla="*/ 45679835 w 609"/>
                <a:gd name="T69" fmla="*/ 29497307 h 602"/>
                <a:gd name="T70" fmla="*/ 42056644 w 609"/>
                <a:gd name="T71" fmla="*/ 33282375 h 6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a:noFill/>
            </a:ln>
            <a:extLst/>
          </p:spPr>
          <p:txBody>
            <a:bodyPr wrap="none" lIns="45720" tIns="22860" rIns="45720" bIns="22860" anchor="ctr"/>
            <a:lstStyle/>
            <a:p>
              <a:endParaRPr lang="en-US" sz="3200">
                <a:latin typeface="Roboto Light"/>
              </a:endParaRPr>
            </a:p>
          </p:txBody>
        </p:sp>
      </p:grpSp>
      <p:grpSp>
        <p:nvGrpSpPr>
          <p:cNvPr id="72" name="组合 71"/>
          <p:cNvGrpSpPr/>
          <p:nvPr/>
        </p:nvGrpSpPr>
        <p:grpSpPr>
          <a:xfrm>
            <a:off x="6470920" y="6215795"/>
            <a:ext cx="384574" cy="384576"/>
            <a:chOff x="5436096" y="1274820"/>
            <a:chExt cx="432833" cy="432834"/>
          </a:xfrm>
        </p:grpSpPr>
        <p:sp>
          <p:nvSpPr>
            <p:cNvPr id="73" name="椭圆 16"/>
            <p:cNvSpPr>
              <a:spLocks noChangeArrowheads="1"/>
            </p:cNvSpPr>
            <p:nvPr/>
          </p:nvSpPr>
          <p:spPr bwMode="auto">
            <a:xfrm>
              <a:off x="5436096" y="1274820"/>
              <a:ext cx="432833" cy="432834"/>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en-US" sz="3200">
                <a:solidFill>
                  <a:srgbClr val="FFFFFF"/>
                </a:solidFill>
                <a:latin typeface="Calibri" pitchFamily="34" charset="0"/>
              </a:endParaRPr>
            </a:p>
          </p:txBody>
        </p:sp>
        <p:sp>
          <p:nvSpPr>
            <p:cNvPr id="74" name="Freeform 16"/>
            <p:cNvSpPr>
              <a:spLocks noChangeArrowheads="1"/>
            </p:cNvSpPr>
            <p:nvPr/>
          </p:nvSpPr>
          <p:spPr bwMode="auto">
            <a:xfrm>
              <a:off x="5554420" y="1377705"/>
              <a:ext cx="196183" cy="227065"/>
            </a:xfrm>
            <a:custGeom>
              <a:avLst/>
              <a:gdLst>
                <a:gd name="T0" fmla="*/ 58106390 w 475"/>
                <a:gd name="T1" fmla="*/ 71207247 h 552"/>
                <a:gd name="T2" fmla="*/ 58106390 w 475"/>
                <a:gd name="T3" fmla="*/ 71207247 h 552"/>
                <a:gd name="T4" fmla="*/ 54327993 w 475"/>
                <a:gd name="T5" fmla="*/ 71207247 h 552"/>
                <a:gd name="T6" fmla="*/ 54327993 w 475"/>
                <a:gd name="T7" fmla="*/ 0 h 552"/>
                <a:gd name="T8" fmla="*/ 58106390 w 475"/>
                <a:gd name="T9" fmla="*/ 0 h 552"/>
                <a:gd name="T10" fmla="*/ 61754124 w 475"/>
                <a:gd name="T11" fmla="*/ 3618618 h 552"/>
                <a:gd name="T12" fmla="*/ 61754124 w 475"/>
                <a:gd name="T13" fmla="*/ 67588630 h 552"/>
                <a:gd name="T14" fmla="*/ 58106390 w 475"/>
                <a:gd name="T15" fmla="*/ 71207247 h 552"/>
                <a:gd name="T16" fmla="*/ 7426131 w 475"/>
                <a:gd name="T17" fmla="*/ 67588630 h 552"/>
                <a:gd name="T18" fmla="*/ 7426131 w 475"/>
                <a:gd name="T19" fmla="*/ 67588630 h 552"/>
                <a:gd name="T20" fmla="*/ 7426131 w 475"/>
                <a:gd name="T21" fmla="*/ 63970012 h 552"/>
                <a:gd name="T22" fmla="*/ 13809846 w 475"/>
                <a:gd name="T23" fmla="*/ 63970012 h 552"/>
                <a:gd name="T24" fmla="*/ 21235977 w 475"/>
                <a:gd name="T25" fmla="*/ 56603721 h 552"/>
                <a:gd name="T26" fmla="*/ 13809846 w 475"/>
                <a:gd name="T27" fmla="*/ 49237429 h 552"/>
                <a:gd name="T28" fmla="*/ 7426131 w 475"/>
                <a:gd name="T29" fmla="*/ 49237429 h 552"/>
                <a:gd name="T30" fmla="*/ 7426131 w 475"/>
                <a:gd name="T31" fmla="*/ 42905028 h 552"/>
                <a:gd name="T32" fmla="*/ 13809846 w 475"/>
                <a:gd name="T33" fmla="*/ 42905028 h 552"/>
                <a:gd name="T34" fmla="*/ 21235977 w 475"/>
                <a:gd name="T35" fmla="*/ 35539095 h 552"/>
                <a:gd name="T36" fmla="*/ 13809846 w 475"/>
                <a:gd name="T37" fmla="*/ 28301860 h 552"/>
                <a:gd name="T38" fmla="*/ 7426131 w 475"/>
                <a:gd name="T39" fmla="*/ 28301860 h 552"/>
                <a:gd name="T40" fmla="*/ 7426131 w 475"/>
                <a:gd name="T41" fmla="*/ 21840403 h 552"/>
                <a:gd name="T42" fmla="*/ 13809846 w 475"/>
                <a:gd name="T43" fmla="*/ 21840403 h 552"/>
                <a:gd name="T44" fmla="*/ 21235977 w 475"/>
                <a:gd name="T45" fmla="*/ 14603167 h 552"/>
                <a:gd name="T46" fmla="*/ 13809846 w 475"/>
                <a:gd name="T47" fmla="*/ 7236876 h 552"/>
                <a:gd name="T48" fmla="*/ 7426131 w 475"/>
                <a:gd name="T49" fmla="*/ 7236876 h 552"/>
                <a:gd name="T50" fmla="*/ 7426131 w 475"/>
                <a:gd name="T51" fmla="*/ 3618618 h 552"/>
                <a:gd name="T52" fmla="*/ 11074226 w 475"/>
                <a:gd name="T53" fmla="*/ 0 h 552"/>
                <a:gd name="T54" fmla="*/ 50680259 w 475"/>
                <a:gd name="T55" fmla="*/ 0 h 552"/>
                <a:gd name="T56" fmla="*/ 50680259 w 475"/>
                <a:gd name="T57" fmla="*/ 71207247 h 552"/>
                <a:gd name="T58" fmla="*/ 11074226 w 475"/>
                <a:gd name="T59" fmla="*/ 71207247 h 552"/>
                <a:gd name="T60" fmla="*/ 7426131 w 475"/>
                <a:gd name="T61" fmla="*/ 67588630 h 552"/>
                <a:gd name="T62" fmla="*/ 17588243 w 475"/>
                <a:gd name="T63" fmla="*/ 14603167 h 552"/>
                <a:gd name="T64" fmla="*/ 17588243 w 475"/>
                <a:gd name="T65" fmla="*/ 14603167 h 552"/>
                <a:gd name="T66" fmla="*/ 13809846 w 475"/>
                <a:gd name="T67" fmla="*/ 18221785 h 552"/>
                <a:gd name="T68" fmla="*/ 3778036 w 475"/>
                <a:gd name="T69" fmla="*/ 18221785 h 552"/>
                <a:gd name="T70" fmla="*/ 0 w 475"/>
                <a:gd name="T71" fmla="*/ 14603167 h 552"/>
                <a:gd name="T72" fmla="*/ 3778036 w 475"/>
                <a:gd name="T73" fmla="*/ 10984909 h 552"/>
                <a:gd name="T74" fmla="*/ 13809846 w 475"/>
                <a:gd name="T75" fmla="*/ 10984909 h 552"/>
                <a:gd name="T76" fmla="*/ 17588243 w 475"/>
                <a:gd name="T77" fmla="*/ 14603167 h 552"/>
                <a:gd name="T78" fmla="*/ 3778036 w 475"/>
                <a:gd name="T79" fmla="*/ 31920478 h 552"/>
                <a:gd name="T80" fmla="*/ 3778036 w 475"/>
                <a:gd name="T81" fmla="*/ 31920478 h 552"/>
                <a:gd name="T82" fmla="*/ 13809846 w 475"/>
                <a:gd name="T83" fmla="*/ 31920478 h 552"/>
                <a:gd name="T84" fmla="*/ 17588243 w 475"/>
                <a:gd name="T85" fmla="*/ 35539095 h 552"/>
                <a:gd name="T86" fmla="*/ 13809846 w 475"/>
                <a:gd name="T87" fmla="*/ 39286770 h 552"/>
                <a:gd name="T88" fmla="*/ 3778036 w 475"/>
                <a:gd name="T89" fmla="*/ 39286770 h 552"/>
                <a:gd name="T90" fmla="*/ 0 w 475"/>
                <a:gd name="T91" fmla="*/ 35539095 h 552"/>
                <a:gd name="T92" fmla="*/ 3778036 w 475"/>
                <a:gd name="T93" fmla="*/ 31920478 h 552"/>
                <a:gd name="T94" fmla="*/ 3778036 w 475"/>
                <a:gd name="T95" fmla="*/ 52985462 h 552"/>
                <a:gd name="T96" fmla="*/ 3778036 w 475"/>
                <a:gd name="T97" fmla="*/ 52985462 h 552"/>
                <a:gd name="T98" fmla="*/ 13809846 w 475"/>
                <a:gd name="T99" fmla="*/ 52985462 h 552"/>
                <a:gd name="T100" fmla="*/ 17588243 w 475"/>
                <a:gd name="T101" fmla="*/ 56603721 h 552"/>
                <a:gd name="T102" fmla="*/ 13809846 w 475"/>
                <a:gd name="T103" fmla="*/ 60222338 h 552"/>
                <a:gd name="T104" fmla="*/ 3778036 w 475"/>
                <a:gd name="T105" fmla="*/ 60222338 h 552"/>
                <a:gd name="T106" fmla="*/ 0 w 475"/>
                <a:gd name="T107" fmla="*/ 56603721 h 552"/>
                <a:gd name="T108" fmla="*/ 3778036 w 475"/>
                <a:gd name="T109" fmla="*/ 52985462 h 55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a:noFill/>
            </a:ln>
            <a:extLst/>
          </p:spPr>
          <p:txBody>
            <a:bodyPr wrap="none" lIns="45720" tIns="22860" rIns="45720" bIns="22860" anchor="ctr"/>
            <a:lstStyle/>
            <a:p>
              <a:endParaRPr lang="en-US" sz="3200">
                <a:latin typeface="Roboto Light"/>
              </a:endParaRPr>
            </a:p>
          </p:txBody>
        </p:sp>
      </p:grpSp>
      <p:grpSp>
        <p:nvGrpSpPr>
          <p:cNvPr id="75" name="组合 74"/>
          <p:cNvGrpSpPr/>
          <p:nvPr/>
        </p:nvGrpSpPr>
        <p:grpSpPr>
          <a:xfrm>
            <a:off x="4748282" y="6215795"/>
            <a:ext cx="384574" cy="384576"/>
            <a:chOff x="3491880" y="1274820"/>
            <a:chExt cx="432833" cy="432834"/>
          </a:xfrm>
        </p:grpSpPr>
        <p:sp>
          <p:nvSpPr>
            <p:cNvPr id="76" name="椭圆 16"/>
            <p:cNvSpPr>
              <a:spLocks noChangeArrowheads="1"/>
            </p:cNvSpPr>
            <p:nvPr/>
          </p:nvSpPr>
          <p:spPr bwMode="auto">
            <a:xfrm>
              <a:off x="3491880" y="1274820"/>
              <a:ext cx="432833" cy="432834"/>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en-US" sz="3200">
                <a:solidFill>
                  <a:srgbClr val="FFFFFF"/>
                </a:solidFill>
                <a:latin typeface="Calibri" pitchFamily="34" charset="0"/>
              </a:endParaRPr>
            </a:p>
          </p:txBody>
        </p:sp>
        <p:sp>
          <p:nvSpPr>
            <p:cNvPr id="77" name="Freeform 75"/>
            <p:cNvSpPr>
              <a:spLocks noChangeArrowheads="1"/>
            </p:cNvSpPr>
            <p:nvPr/>
          </p:nvSpPr>
          <p:spPr bwMode="auto">
            <a:xfrm>
              <a:off x="3583864" y="1385879"/>
              <a:ext cx="248863" cy="210716"/>
            </a:xfrm>
            <a:custGeom>
              <a:avLst/>
              <a:gdLst>
                <a:gd name="T0" fmla="*/ 74657633 w 602"/>
                <a:gd name="T1" fmla="*/ 66362244 h 510"/>
                <a:gd name="T2" fmla="*/ 74657633 w 602"/>
                <a:gd name="T3" fmla="*/ 66362244 h 510"/>
                <a:gd name="T4" fmla="*/ 3654665 w 602"/>
                <a:gd name="T5" fmla="*/ 66362244 h 510"/>
                <a:gd name="T6" fmla="*/ 0 w 602"/>
                <a:gd name="T7" fmla="*/ 62711741 h 510"/>
                <a:gd name="T8" fmla="*/ 0 w 602"/>
                <a:gd name="T9" fmla="*/ 3650503 h 510"/>
                <a:gd name="T10" fmla="*/ 3654665 w 602"/>
                <a:gd name="T11" fmla="*/ 0 h 510"/>
                <a:gd name="T12" fmla="*/ 7308970 w 602"/>
                <a:gd name="T13" fmla="*/ 3650503 h 510"/>
                <a:gd name="T14" fmla="*/ 7308970 w 602"/>
                <a:gd name="T15" fmla="*/ 50717076 h 510"/>
                <a:gd name="T16" fmla="*/ 7308970 w 602"/>
                <a:gd name="T17" fmla="*/ 50717076 h 510"/>
                <a:gd name="T18" fmla="*/ 7308970 w 602"/>
                <a:gd name="T19" fmla="*/ 58930528 h 510"/>
                <a:gd name="T20" fmla="*/ 74657633 w 602"/>
                <a:gd name="T21" fmla="*/ 58930528 h 510"/>
                <a:gd name="T22" fmla="*/ 78442719 w 602"/>
                <a:gd name="T23" fmla="*/ 62711741 h 510"/>
                <a:gd name="T24" fmla="*/ 74657633 w 602"/>
                <a:gd name="T25" fmla="*/ 66362244 h 510"/>
                <a:gd name="T26" fmla="*/ 66434636 w 602"/>
                <a:gd name="T27" fmla="*/ 55280025 h 510"/>
                <a:gd name="T28" fmla="*/ 66434636 w 602"/>
                <a:gd name="T29" fmla="*/ 55280025 h 510"/>
                <a:gd name="T30" fmla="*/ 58995246 w 602"/>
                <a:gd name="T31" fmla="*/ 55280025 h 510"/>
                <a:gd name="T32" fmla="*/ 55340580 w 602"/>
                <a:gd name="T33" fmla="*/ 51629522 h 510"/>
                <a:gd name="T34" fmla="*/ 55340580 w 602"/>
                <a:gd name="T35" fmla="*/ 25814941 h 510"/>
                <a:gd name="T36" fmla="*/ 58995246 w 602"/>
                <a:gd name="T37" fmla="*/ 22164077 h 510"/>
                <a:gd name="T38" fmla="*/ 66434636 w 602"/>
                <a:gd name="T39" fmla="*/ 22164077 h 510"/>
                <a:gd name="T40" fmla="*/ 70089301 w 602"/>
                <a:gd name="T41" fmla="*/ 25814941 h 510"/>
                <a:gd name="T42" fmla="*/ 70089301 w 602"/>
                <a:gd name="T43" fmla="*/ 51629522 h 510"/>
                <a:gd name="T44" fmla="*/ 66434636 w 602"/>
                <a:gd name="T45" fmla="*/ 55280025 h 510"/>
                <a:gd name="T46" fmla="*/ 45159830 w 602"/>
                <a:gd name="T47" fmla="*/ 55280025 h 510"/>
                <a:gd name="T48" fmla="*/ 45159830 w 602"/>
                <a:gd name="T49" fmla="*/ 55280025 h 510"/>
                <a:gd name="T50" fmla="*/ 37850860 w 602"/>
                <a:gd name="T51" fmla="*/ 55280025 h 510"/>
                <a:gd name="T52" fmla="*/ 34065774 w 602"/>
                <a:gd name="T53" fmla="*/ 51629522 h 510"/>
                <a:gd name="T54" fmla="*/ 34065774 w 602"/>
                <a:gd name="T55" fmla="*/ 11082219 h 510"/>
                <a:gd name="T56" fmla="*/ 37850860 w 602"/>
                <a:gd name="T57" fmla="*/ 7431355 h 510"/>
                <a:gd name="T58" fmla="*/ 45159830 w 602"/>
                <a:gd name="T59" fmla="*/ 7431355 h 510"/>
                <a:gd name="T60" fmla="*/ 48814495 w 602"/>
                <a:gd name="T61" fmla="*/ 11082219 h 510"/>
                <a:gd name="T62" fmla="*/ 48814495 w 602"/>
                <a:gd name="T63" fmla="*/ 51629522 h 510"/>
                <a:gd name="T64" fmla="*/ 45159830 w 602"/>
                <a:gd name="T65" fmla="*/ 55280025 h 510"/>
                <a:gd name="T66" fmla="*/ 24929472 w 602"/>
                <a:gd name="T67" fmla="*/ 55280025 h 510"/>
                <a:gd name="T68" fmla="*/ 24929472 w 602"/>
                <a:gd name="T69" fmla="*/ 55280025 h 510"/>
                <a:gd name="T70" fmla="*/ 17489720 w 602"/>
                <a:gd name="T71" fmla="*/ 55280025 h 510"/>
                <a:gd name="T72" fmla="*/ 13835055 w 602"/>
                <a:gd name="T73" fmla="*/ 51629522 h 510"/>
                <a:gd name="T74" fmla="*/ 13835055 w 602"/>
                <a:gd name="T75" fmla="*/ 44198166 h 510"/>
                <a:gd name="T76" fmla="*/ 17489720 w 602"/>
                <a:gd name="T77" fmla="*/ 40547302 h 510"/>
                <a:gd name="T78" fmla="*/ 24929472 w 602"/>
                <a:gd name="T79" fmla="*/ 40547302 h 510"/>
                <a:gd name="T80" fmla="*/ 28583776 w 602"/>
                <a:gd name="T81" fmla="*/ 44198166 h 510"/>
                <a:gd name="T82" fmla="*/ 28583776 w 602"/>
                <a:gd name="T83" fmla="*/ 51629522 h 510"/>
                <a:gd name="T84" fmla="*/ 24929472 w 602"/>
                <a:gd name="T85" fmla="*/ 55280025 h 51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a:noFill/>
            </a:ln>
            <a:extLst/>
          </p:spPr>
          <p:txBody>
            <a:bodyPr wrap="none" lIns="45720" tIns="22860" rIns="45720" bIns="22860" anchor="ctr"/>
            <a:lstStyle/>
            <a:p>
              <a:endParaRPr lang="en-US" sz="3200">
                <a:latin typeface="Roboto Light"/>
              </a:endParaRPr>
            </a:p>
          </p:txBody>
        </p:sp>
      </p:grpSp>
      <p:grpSp>
        <p:nvGrpSpPr>
          <p:cNvPr id="78" name="组合 77"/>
          <p:cNvGrpSpPr/>
          <p:nvPr/>
        </p:nvGrpSpPr>
        <p:grpSpPr>
          <a:xfrm>
            <a:off x="5322791" y="6215795"/>
            <a:ext cx="384574" cy="384576"/>
            <a:chOff x="4139952" y="1274820"/>
            <a:chExt cx="432833" cy="432834"/>
          </a:xfrm>
        </p:grpSpPr>
        <p:sp>
          <p:nvSpPr>
            <p:cNvPr id="79" name="椭圆 16"/>
            <p:cNvSpPr>
              <a:spLocks noChangeArrowheads="1"/>
            </p:cNvSpPr>
            <p:nvPr/>
          </p:nvSpPr>
          <p:spPr bwMode="auto">
            <a:xfrm>
              <a:off x="4139952" y="1274820"/>
              <a:ext cx="432833" cy="432834"/>
            </a:xfrm>
            <a:prstGeom prst="ellipse">
              <a:avLst/>
            </a:prstGeom>
            <a:solidFill>
              <a:schemeClr val="accent2"/>
            </a:solidFill>
            <a:ln>
              <a:noFill/>
            </a:ln>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en-US" sz="3200">
                <a:solidFill>
                  <a:srgbClr val="FFFFFF"/>
                </a:solidFill>
                <a:latin typeface="Calibri" pitchFamily="34" charset="0"/>
              </a:endParaRPr>
            </a:p>
          </p:txBody>
        </p:sp>
        <p:sp>
          <p:nvSpPr>
            <p:cNvPr id="80" name="Freeform 84"/>
            <p:cNvSpPr>
              <a:spLocks noChangeArrowheads="1"/>
            </p:cNvSpPr>
            <p:nvPr/>
          </p:nvSpPr>
          <p:spPr bwMode="auto">
            <a:xfrm>
              <a:off x="4241546" y="1366806"/>
              <a:ext cx="248863" cy="248863"/>
            </a:xfrm>
            <a:custGeom>
              <a:avLst/>
              <a:gdLst>
                <a:gd name="T0" fmla="*/ 43332858 w 602"/>
                <a:gd name="T1" fmla="*/ 34979440 h 602"/>
                <a:gd name="T2" fmla="*/ 43332858 w 602"/>
                <a:gd name="T3" fmla="*/ 34979440 h 602"/>
                <a:gd name="T4" fmla="*/ 43332858 w 602"/>
                <a:gd name="T5" fmla="*/ 0 h 602"/>
                <a:gd name="T6" fmla="*/ 78442719 w 602"/>
                <a:gd name="T7" fmla="*/ 34979440 h 602"/>
                <a:gd name="T8" fmla="*/ 43332858 w 602"/>
                <a:gd name="T9" fmla="*/ 34979440 h 602"/>
                <a:gd name="T10" fmla="*/ 36023527 w 602"/>
                <a:gd name="T11" fmla="*/ 78442719 h 602"/>
                <a:gd name="T12" fmla="*/ 36023527 w 602"/>
                <a:gd name="T13" fmla="*/ 78442719 h 602"/>
                <a:gd name="T14" fmla="*/ 0 w 602"/>
                <a:gd name="T15" fmla="*/ 42419192 h 602"/>
                <a:gd name="T16" fmla="*/ 36023527 w 602"/>
                <a:gd name="T17" fmla="*/ 7308970 h 602"/>
                <a:gd name="T18" fmla="*/ 36023527 w 602"/>
                <a:gd name="T19" fmla="*/ 42419192 h 602"/>
                <a:gd name="T20" fmla="*/ 71002968 w 602"/>
                <a:gd name="T21" fmla="*/ 42419192 h 602"/>
                <a:gd name="T22" fmla="*/ 36023527 w 602"/>
                <a:gd name="T23" fmla="*/ 78442719 h 6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a:noFill/>
            </a:ln>
            <a:extLst/>
          </p:spPr>
          <p:txBody>
            <a:bodyPr wrap="none" lIns="45720" tIns="22860" rIns="45720" bIns="22860" anchor="ctr"/>
            <a:lstStyle/>
            <a:p>
              <a:endParaRPr lang="en-US" sz="3200">
                <a:latin typeface="Roboto Light"/>
              </a:endParaRPr>
            </a:p>
          </p:txBody>
        </p:sp>
      </p:grpSp>
      <p:sp>
        <p:nvSpPr>
          <p:cNvPr id="34" name="Text Placeholder 4"/>
          <p:cNvSpPr txBox="1">
            <a:spLocks/>
          </p:cNvSpPr>
          <p:nvPr/>
        </p:nvSpPr>
        <p:spPr>
          <a:xfrm>
            <a:off x="3181265" y="4978402"/>
            <a:ext cx="5745022" cy="435472"/>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altLang="zh-CN" sz="1800" dirty="0">
                <a:solidFill>
                  <a:schemeClr val="tx1">
                    <a:lumMod val="75000"/>
                    <a:lumOff val="25000"/>
                  </a:schemeClr>
                </a:solidFill>
                <a:latin typeface="微软雅黑" panose="020B0503020204020204" pitchFamily="34" charset="-122"/>
                <a:ea typeface="微软雅黑" panose="020B0503020204020204" pitchFamily="34" charset="-122"/>
              </a:rPr>
              <a:t>Annual work report and new work plan</a:t>
            </a:r>
            <a:endParaRPr lang="en-GB" sz="1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5" name="任意多边形 34"/>
          <p:cNvSpPr/>
          <p:nvPr/>
        </p:nvSpPr>
        <p:spPr>
          <a:xfrm>
            <a:off x="0" y="0"/>
            <a:ext cx="12192000" cy="3357661"/>
          </a:xfrm>
          <a:custGeom>
            <a:avLst/>
            <a:gdLst>
              <a:gd name="connsiteX0" fmla="*/ 0 w 12192000"/>
              <a:gd name="connsiteY0" fmla="*/ 0 h 3357661"/>
              <a:gd name="connsiteX1" fmla="*/ 12192000 w 12192000"/>
              <a:gd name="connsiteY1" fmla="*/ 0 h 3357661"/>
              <a:gd name="connsiteX2" fmla="*/ 12192000 w 12192000"/>
              <a:gd name="connsiteY2" fmla="*/ 2770572 h 3357661"/>
              <a:gd name="connsiteX3" fmla="*/ 8536547 w 12192000"/>
              <a:gd name="connsiteY3" fmla="*/ 3357661 h 3357661"/>
              <a:gd name="connsiteX4" fmla="*/ 3655453 w 12192000"/>
              <a:gd name="connsiteY4" fmla="*/ 3357661 h 3357661"/>
              <a:gd name="connsiteX5" fmla="*/ 0 w 12192000"/>
              <a:gd name="connsiteY5" fmla="*/ 2770572 h 3357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3357661">
                <a:moveTo>
                  <a:pt x="0" y="0"/>
                </a:moveTo>
                <a:lnTo>
                  <a:pt x="12192000" y="0"/>
                </a:lnTo>
                <a:lnTo>
                  <a:pt x="12192000" y="2770572"/>
                </a:lnTo>
                <a:lnTo>
                  <a:pt x="8536547" y="3357661"/>
                </a:lnTo>
                <a:lnTo>
                  <a:pt x="3655453" y="3357661"/>
                </a:lnTo>
                <a:lnTo>
                  <a:pt x="0" y="2770572"/>
                </a:lnTo>
                <a:close/>
              </a:path>
            </a:pathLst>
          </a:custGeom>
          <a:solidFill>
            <a:schemeClr val="tx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任意多边形 28"/>
          <p:cNvSpPr/>
          <p:nvPr/>
        </p:nvSpPr>
        <p:spPr>
          <a:xfrm rot="21052551" flipH="1">
            <a:off x="4425101" y="2938689"/>
            <a:ext cx="7860527" cy="521444"/>
          </a:xfrm>
          <a:custGeom>
            <a:avLst/>
            <a:gdLst>
              <a:gd name="connsiteX0" fmla="*/ 0 w 7860527"/>
              <a:gd name="connsiteY0" fmla="*/ 0 h 521444"/>
              <a:gd name="connsiteX1" fmla="*/ 83748 w 7860527"/>
              <a:gd name="connsiteY1" fmla="*/ 521443 h 521444"/>
              <a:gd name="connsiteX2" fmla="*/ 6279041 w 7860527"/>
              <a:gd name="connsiteY2" fmla="*/ 521444 h 521444"/>
              <a:gd name="connsiteX3" fmla="*/ 7860527 w 7860527"/>
              <a:gd name="connsiteY3" fmla="*/ 0 h 521444"/>
            </a:gdLst>
            <a:ahLst/>
            <a:cxnLst>
              <a:cxn ang="0">
                <a:pos x="connsiteX0" y="connsiteY0"/>
              </a:cxn>
              <a:cxn ang="0">
                <a:pos x="connsiteX1" y="connsiteY1"/>
              </a:cxn>
              <a:cxn ang="0">
                <a:pos x="connsiteX2" y="connsiteY2"/>
              </a:cxn>
              <a:cxn ang="0">
                <a:pos x="connsiteX3" y="connsiteY3"/>
              </a:cxn>
            </a:cxnLst>
            <a:rect l="l" t="t" r="r" b="b"/>
            <a:pathLst>
              <a:path w="7860527" h="521444">
                <a:moveTo>
                  <a:pt x="0" y="0"/>
                </a:moveTo>
                <a:lnTo>
                  <a:pt x="83748" y="521443"/>
                </a:lnTo>
                <a:lnTo>
                  <a:pt x="6279041" y="521444"/>
                </a:lnTo>
                <a:lnTo>
                  <a:pt x="7860527"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任意多边形 29"/>
          <p:cNvSpPr/>
          <p:nvPr/>
        </p:nvSpPr>
        <p:spPr>
          <a:xfrm rot="547449">
            <a:off x="-93124" y="2937693"/>
            <a:ext cx="7850778" cy="526417"/>
          </a:xfrm>
          <a:custGeom>
            <a:avLst/>
            <a:gdLst>
              <a:gd name="connsiteX0" fmla="*/ 0 w 7850778"/>
              <a:gd name="connsiteY0" fmla="*/ 0 h 526417"/>
              <a:gd name="connsiteX1" fmla="*/ 7850778 w 7850778"/>
              <a:gd name="connsiteY1" fmla="*/ 0 h 526417"/>
              <a:gd name="connsiteX2" fmla="*/ 6254208 w 7850778"/>
              <a:gd name="connsiteY2" fmla="*/ 526417 h 526417"/>
              <a:gd name="connsiteX3" fmla="*/ 84546 w 7850778"/>
              <a:gd name="connsiteY3" fmla="*/ 526417 h 526417"/>
            </a:gdLst>
            <a:ahLst/>
            <a:cxnLst>
              <a:cxn ang="0">
                <a:pos x="connsiteX0" y="connsiteY0"/>
              </a:cxn>
              <a:cxn ang="0">
                <a:pos x="connsiteX1" y="connsiteY1"/>
              </a:cxn>
              <a:cxn ang="0">
                <a:pos x="connsiteX2" y="connsiteY2"/>
              </a:cxn>
              <a:cxn ang="0">
                <a:pos x="connsiteX3" y="connsiteY3"/>
              </a:cxn>
            </a:cxnLst>
            <a:rect l="l" t="t" r="r" b="b"/>
            <a:pathLst>
              <a:path w="7850778" h="526417">
                <a:moveTo>
                  <a:pt x="0" y="0"/>
                </a:moveTo>
                <a:lnTo>
                  <a:pt x="7850778" y="0"/>
                </a:lnTo>
                <a:lnTo>
                  <a:pt x="6254208" y="526417"/>
                </a:lnTo>
                <a:lnTo>
                  <a:pt x="84546" y="526417"/>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矩形 52"/>
          <p:cNvSpPr/>
          <p:nvPr/>
        </p:nvSpPr>
        <p:spPr>
          <a:xfrm>
            <a:off x="5328816" y="1182039"/>
            <a:ext cx="1534370" cy="2400643"/>
          </a:xfrm>
          <a:prstGeom prst="rect">
            <a:avLst/>
          </a:prstGeom>
        </p:spPr>
        <p:txBody>
          <a:bodyPr wrap="none" lIns="91428" tIns="45713" rIns="91428" bIns="45713">
            <a:spAutoFit/>
          </a:bodyPr>
          <a:lstStyle/>
          <a:p>
            <a:pPr algn="ctr"/>
            <a:r>
              <a:rPr lang="en-US" altLang="zh-CN" sz="15000" b="1" dirty="0">
                <a:ln>
                  <a:solidFill>
                    <a:schemeClr val="accent1">
                      <a:shade val="95000"/>
                      <a:satMod val="105000"/>
                    </a:schemeClr>
                  </a:solidFill>
                </a:ln>
                <a:gradFill>
                  <a:gsLst>
                    <a:gs pos="47000">
                      <a:schemeClr val="bg1">
                        <a:alpha val="80000"/>
                      </a:schemeClr>
                    </a:gs>
                    <a:gs pos="97000">
                      <a:schemeClr val="accent1">
                        <a:lumMod val="30000"/>
                        <a:lumOff val="70000"/>
                        <a:alpha val="18000"/>
                      </a:schemeClr>
                    </a:gs>
                  </a:gsLst>
                  <a:lin ang="5400000" scaled="1"/>
                </a:gradFill>
                <a:latin typeface="Agency FB" panose="020B0503020202020204" pitchFamily="34" charset="0"/>
              </a:rPr>
              <a:t>0</a:t>
            </a:r>
            <a:r>
              <a:rPr lang="en-US" altLang="zh-CN" sz="15000" b="1" dirty="0">
                <a:ln>
                  <a:solidFill>
                    <a:schemeClr val="accent2"/>
                  </a:solidFill>
                </a:ln>
                <a:gradFill>
                  <a:gsLst>
                    <a:gs pos="47000">
                      <a:schemeClr val="bg1">
                        <a:alpha val="80000"/>
                      </a:schemeClr>
                    </a:gs>
                    <a:gs pos="97000">
                      <a:schemeClr val="accent1">
                        <a:lumMod val="30000"/>
                        <a:lumOff val="70000"/>
                        <a:alpha val="18000"/>
                      </a:schemeClr>
                    </a:gs>
                  </a:gsLst>
                  <a:lin ang="5400000" scaled="1"/>
                </a:gradFill>
                <a:latin typeface="Agency FB" panose="020B0503020202020204" pitchFamily="34" charset="0"/>
              </a:rPr>
              <a:t>1</a:t>
            </a:r>
          </a:p>
        </p:txBody>
      </p:sp>
      <p:cxnSp>
        <p:nvCxnSpPr>
          <p:cNvPr id="36" name="直接连接符 35"/>
          <p:cNvCxnSpPr/>
          <p:nvPr/>
        </p:nvCxnSpPr>
        <p:spPr>
          <a:xfrm>
            <a:off x="2999656" y="6408083"/>
            <a:ext cx="1433829" cy="0"/>
          </a:xfrm>
          <a:prstGeom prst="line">
            <a:avLst/>
          </a:prstGeom>
          <a:ln>
            <a:tailEnd type="ova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flipH="1">
            <a:off x="7681145" y="6408083"/>
            <a:ext cx="1439191" cy="0"/>
          </a:xfrm>
          <a:prstGeom prst="line">
            <a:avLst/>
          </a:prstGeom>
          <a:ln>
            <a:tailEnd type="oval"/>
          </a:ln>
        </p:spPr>
        <p:style>
          <a:lnRef idx="1">
            <a:schemeClr val="accent1"/>
          </a:lnRef>
          <a:fillRef idx="0">
            <a:schemeClr val="accent1"/>
          </a:fillRef>
          <a:effectRef idx="0">
            <a:schemeClr val="accent1"/>
          </a:effectRef>
          <a:fontRef idx="minor">
            <a:schemeClr val="tx1"/>
          </a:fontRef>
        </p:style>
      </p:cxnSp>
      <p:grpSp>
        <p:nvGrpSpPr>
          <p:cNvPr id="41" name="组合 40"/>
          <p:cNvGrpSpPr/>
          <p:nvPr/>
        </p:nvGrpSpPr>
        <p:grpSpPr>
          <a:xfrm>
            <a:off x="5736000" y="484853"/>
            <a:ext cx="720000" cy="720000"/>
            <a:chOff x="3491880" y="1274820"/>
            <a:chExt cx="432833" cy="432834"/>
          </a:xfrm>
        </p:grpSpPr>
        <p:sp>
          <p:nvSpPr>
            <p:cNvPr id="42" name="椭圆 16"/>
            <p:cNvSpPr>
              <a:spLocks noChangeArrowheads="1"/>
            </p:cNvSpPr>
            <p:nvPr/>
          </p:nvSpPr>
          <p:spPr bwMode="auto">
            <a:xfrm>
              <a:off x="3491880" y="1274820"/>
              <a:ext cx="432833" cy="432834"/>
            </a:xfrm>
            <a:prstGeom prst="ellipse">
              <a:avLst/>
            </a:prstGeom>
            <a:solidFill>
              <a:schemeClr val="accent1">
                <a:alpha val="75000"/>
              </a:schemeClr>
            </a:solidFill>
            <a:ln w="9525">
              <a:solidFill>
                <a:schemeClr val="bg1"/>
              </a:solidFill>
              <a:round/>
              <a:headEnd/>
              <a:tailEnd/>
            </a:ln>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en-US" sz="3200">
                <a:solidFill>
                  <a:srgbClr val="FFFFFF"/>
                </a:solidFill>
                <a:latin typeface="Calibri" pitchFamily="34" charset="0"/>
              </a:endParaRPr>
            </a:p>
          </p:txBody>
        </p:sp>
        <p:sp>
          <p:nvSpPr>
            <p:cNvPr id="43" name="Freeform 75"/>
            <p:cNvSpPr>
              <a:spLocks noChangeArrowheads="1"/>
            </p:cNvSpPr>
            <p:nvPr/>
          </p:nvSpPr>
          <p:spPr bwMode="auto">
            <a:xfrm>
              <a:off x="3583864" y="1385879"/>
              <a:ext cx="248863" cy="210716"/>
            </a:xfrm>
            <a:custGeom>
              <a:avLst/>
              <a:gdLst>
                <a:gd name="T0" fmla="*/ 74657633 w 602"/>
                <a:gd name="T1" fmla="*/ 66362244 h 510"/>
                <a:gd name="T2" fmla="*/ 74657633 w 602"/>
                <a:gd name="T3" fmla="*/ 66362244 h 510"/>
                <a:gd name="T4" fmla="*/ 3654665 w 602"/>
                <a:gd name="T5" fmla="*/ 66362244 h 510"/>
                <a:gd name="T6" fmla="*/ 0 w 602"/>
                <a:gd name="T7" fmla="*/ 62711741 h 510"/>
                <a:gd name="T8" fmla="*/ 0 w 602"/>
                <a:gd name="T9" fmla="*/ 3650503 h 510"/>
                <a:gd name="T10" fmla="*/ 3654665 w 602"/>
                <a:gd name="T11" fmla="*/ 0 h 510"/>
                <a:gd name="T12" fmla="*/ 7308970 w 602"/>
                <a:gd name="T13" fmla="*/ 3650503 h 510"/>
                <a:gd name="T14" fmla="*/ 7308970 w 602"/>
                <a:gd name="T15" fmla="*/ 50717076 h 510"/>
                <a:gd name="T16" fmla="*/ 7308970 w 602"/>
                <a:gd name="T17" fmla="*/ 50717076 h 510"/>
                <a:gd name="T18" fmla="*/ 7308970 w 602"/>
                <a:gd name="T19" fmla="*/ 58930528 h 510"/>
                <a:gd name="T20" fmla="*/ 74657633 w 602"/>
                <a:gd name="T21" fmla="*/ 58930528 h 510"/>
                <a:gd name="T22" fmla="*/ 78442719 w 602"/>
                <a:gd name="T23" fmla="*/ 62711741 h 510"/>
                <a:gd name="T24" fmla="*/ 74657633 w 602"/>
                <a:gd name="T25" fmla="*/ 66362244 h 510"/>
                <a:gd name="T26" fmla="*/ 66434636 w 602"/>
                <a:gd name="T27" fmla="*/ 55280025 h 510"/>
                <a:gd name="T28" fmla="*/ 66434636 w 602"/>
                <a:gd name="T29" fmla="*/ 55280025 h 510"/>
                <a:gd name="T30" fmla="*/ 58995246 w 602"/>
                <a:gd name="T31" fmla="*/ 55280025 h 510"/>
                <a:gd name="T32" fmla="*/ 55340580 w 602"/>
                <a:gd name="T33" fmla="*/ 51629522 h 510"/>
                <a:gd name="T34" fmla="*/ 55340580 w 602"/>
                <a:gd name="T35" fmla="*/ 25814941 h 510"/>
                <a:gd name="T36" fmla="*/ 58995246 w 602"/>
                <a:gd name="T37" fmla="*/ 22164077 h 510"/>
                <a:gd name="T38" fmla="*/ 66434636 w 602"/>
                <a:gd name="T39" fmla="*/ 22164077 h 510"/>
                <a:gd name="T40" fmla="*/ 70089301 w 602"/>
                <a:gd name="T41" fmla="*/ 25814941 h 510"/>
                <a:gd name="T42" fmla="*/ 70089301 w 602"/>
                <a:gd name="T43" fmla="*/ 51629522 h 510"/>
                <a:gd name="T44" fmla="*/ 66434636 w 602"/>
                <a:gd name="T45" fmla="*/ 55280025 h 510"/>
                <a:gd name="T46" fmla="*/ 45159830 w 602"/>
                <a:gd name="T47" fmla="*/ 55280025 h 510"/>
                <a:gd name="T48" fmla="*/ 45159830 w 602"/>
                <a:gd name="T49" fmla="*/ 55280025 h 510"/>
                <a:gd name="T50" fmla="*/ 37850860 w 602"/>
                <a:gd name="T51" fmla="*/ 55280025 h 510"/>
                <a:gd name="T52" fmla="*/ 34065774 w 602"/>
                <a:gd name="T53" fmla="*/ 51629522 h 510"/>
                <a:gd name="T54" fmla="*/ 34065774 w 602"/>
                <a:gd name="T55" fmla="*/ 11082219 h 510"/>
                <a:gd name="T56" fmla="*/ 37850860 w 602"/>
                <a:gd name="T57" fmla="*/ 7431355 h 510"/>
                <a:gd name="T58" fmla="*/ 45159830 w 602"/>
                <a:gd name="T59" fmla="*/ 7431355 h 510"/>
                <a:gd name="T60" fmla="*/ 48814495 w 602"/>
                <a:gd name="T61" fmla="*/ 11082219 h 510"/>
                <a:gd name="T62" fmla="*/ 48814495 w 602"/>
                <a:gd name="T63" fmla="*/ 51629522 h 510"/>
                <a:gd name="T64" fmla="*/ 45159830 w 602"/>
                <a:gd name="T65" fmla="*/ 55280025 h 510"/>
                <a:gd name="T66" fmla="*/ 24929472 w 602"/>
                <a:gd name="T67" fmla="*/ 55280025 h 510"/>
                <a:gd name="T68" fmla="*/ 24929472 w 602"/>
                <a:gd name="T69" fmla="*/ 55280025 h 510"/>
                <a:gd name="T70" fmla="*/ 17489720 w 602"/>
                <a:gd name="T71" fmla="*/ 55280025 h 510"/>
                <a:gd name="T72" fmla="*/ 13835055 w 602"/>
                <a:gd name="T73" fmla="*/ 51629522 h 510"/>
                <a:gd name="T74" fmla="*/ 13835055 w 602"/>
                <a:gd name="T75" fmla="*/ 44198166 h 510"/>
                <a:gd name="T76" fmla="*/ 17489720 w 602"/>
                <a:gd name="T77" fmla="*/ 40547302 h 510"/>
                <a:gd name="T78" fmla="*/ 24929472 w 602"/>
                <a:gd name="T79" fmla="*/ 40547302 h 510"/>
                <a:gd name="T80" fmla="*/ 28583776 w 602"/>
                <a:gd name="T81" fmla="*/ 44198166 h 510"/>
                <a:gd name="T82" fmla="*/ 28583776 w 602"/>
                <a:gd name="T83" fmla="*/ 51629522 h 510"/>
                <a:gd name="T84" fmla="*/ 24929472 w 602"/>
                <a:gd name="T85" fmla="*/ 55280025 h 51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a:noFill/>
            </a:ln>
            <a:extLst/>
          </p:spPr>
          <p:txBody>
            <a:bodyPr wrap="none" lIns="45720" tIns="22860" rIns="45720" bIns="22860" anchor="ctr"/>
            <a:lstStyle/>
            <a:p>
              <a:endParaRPr lang="en-US" sz="3200">
                <a:latin typeface="Roboto Light"/>
              </a:endParaRPr>
            </a:p>
          </p:txBody>
        </p:sp>
      </p:grpSp>
    </p:spTree>
    <p:extLst>
      <p:ext uri="{BB962C8B-B14F-4D97-AF65-F5344CB8AC3E}">
        <p14:creationId xmlns:p14="http://schemas.microsoft.com/office/powerpoint/2010/main" val="36801909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advClick="0" advTm="0">
        <p15:prstTrans prst="drape"/>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right)">
                                          <p:cBhvr>
                                            <p:cTn id="7" dur="500"/>
                                            <p:tgtEl>
                                              <p:spTgt spid="29"/>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wipe(left)">
                                          <p:cBhvr>
                                            <p:cTn id="10" dur="500"/>
                                            <p:tgtEl>
                                              <p:spTgt spid="30"/>
                                            </p:tgtEl>
                                          </p:cBhvr>
                                        </p:animEffect>
                                      </p:childTnLst>
                                    </p:cTn>
                                  </p:par>
                                </p:childTnLst>
                              </p:cTn>
                            </p:par>
                            <p:par>
                              <p:cTn id="11" fill="hold">
                                <p:stCondLst>
                                  <p:cond delay="500"/>
                                </p:stCondLst>
                                <p:childTnLst>
                                  <p:par>
                                    <p:cTn id="12" presetID="2" presetClass="entr" presetSubtype="1" fill="hold" grpId="0" nodeType="afterEffect" p14:presetBounceEnd="58824">
                                      <p:stCondLst>
                                        <p:cond delay="0"/>
                                      </p:stCondLst>
                                      <p:childTnLst>
                                        <p:set>
                                          <p:cBhvr>
                                            <p:cTn id="13" dur="1" fill="hold">
                                              <p:stCondLst>
                                                <p:cond delay="0"/>
                                              </p:stCondLst>
                                            </p:cTn>
                                            <p:tgtEl>
                                              <p:spTgt spid="53"/>
                                            </p:tgtEl>
                                            <p:attrNameLst>
                                              <p:attrName>style.visibility</p:attrName>
                                            </p:attrNameLst>
                                          </p:cBhvr>
                                          <p:to>
                                            <p:strVal val="visible"/>
                                          </p:to>
                                        </p:set>
                                        <p:anim calcmode="lin" valueType="num" p14:bounceEnd="58824">
                                          <p:cBhvr additive="base">
                                            <p:cTn id="14" dur="1200" fill="hold"/>
                                            <p:tgtEl>
                                              <p:spTgt spid="53"/>
                                            </p:tgtEl>
                                            <p:attrNameLst>
                                              <p:attrName>ppt_x</p:attrName>
                                            </p:attrNameLst>
                                          </p:cBhvr>
                                          <p:tavLst>
                                            <p:tav tm="0">
                                              <p:val>
                                                <p:strVal val="#ppt_x"/>
                                              </p:val>
                                            </p:tav>
                                            <p:tav tm="100000">
                                              <p:val>
                                                <p:strVal val="#ppt_x"/>
                                              </p:val>
                                            </p:tav>
                                          </p:tavLst>
                                        </p:anim>
                                        <p:anim calcmode="lin" valueType="num" p14:bounceEnd="58824">
                                          <p:cBhvr additive="base">
                                            <p:cTn id="15" dur="1200" fill="hold"/>
                                            <p:tgtEl>
                                              <p:spTgt spid="53"/>
                                            </p:tgtEl>
                                            <p:attrNameLst>
                                              <p:attrName>ppt_y</p:attrName>
                                            </p:attrNameLst>
                                          </p:cBhvr>
                                          <p:tavLst>
                                            <p:tav tm="0">
                                              <p:val>
                                                <p:strVal val="0-#ppt_h/2"/>
                                              </p:val>
                                            </p:tav>
                                            <p:tav tm="100000">
                                              <p:val>
                                                <p:strVal val="#ppt_y"/>
                                              </p:val>
                                            </p:tav>
                                          </p:tavLst>
                                        </p:anim>
                                      </p:childTnLst>
                                    </p:cTn>
                                  </p:par>
                                </p:childTnLst>
                              </p:cTn>
                            </p:par>
                            <p:par>
                              <p:cTn id="16" fill="hold">
                                <p:stCondLst>
                                  <p:cond delay="1700"/>
                                </p:stCondLst>
                                <p:childTnLst>
                                  <p:par>
                                    <p:cTn id="17" presetID="53" presetClass="entr" presetSubtype="16" fill="hold" nodeType="afterEffect">
                                      <p:stCondLst>
                                        <p:cond delay="0"/>
                                      </p:stCondLst>
                                      <p:childTnLst>
                                        <p:set>
                                          <p:cBhvr>
                                            <p:cTn id="18" dur="1" fill="hold">
                                              <p:stCondLst>
                                                <p:cond delay="0"/>
                                              </p:stCondLst>
                                            </p:cTn>
                                            <p:tgtEl>
                                              <p:spTgt spid="41"/>
                                            </p:tgtEl>
                                            <p:attrNameLst>
                                              <p:attrName>style.visibility</p:attrName>
                                            </p:attrNameLst>
                                          </p:cBhvr>
                                          <p:to>
                                            <p:strVal val="visible"/>
                                          </p:to>
                                        </p:set>
                                        <p:anim calcmode="lin" valueType="num">
                                          <p:cBhvr>
                                            <p:cTn id="19" dur="500" fill="hold"/>
                                            <p:tgtEl>
                                              <p:spTgt spid="41"/>
                                            </p:tgtEl>
                                            <p:attrNameLst>
                                              <p:attrName>ppt_w</p:attrName>
                                            </p:attrNameLst>
                                          </p:cBhvr>
                                          <p:tavLst>
                                            <p:tav tm="0">
                                              <p:val>
                                                <p:fltVal val="0"/>
                                              </p:val>
                                            </p:tav>
                                            <p:tav tm="100000">
                                              <p:val>
                                                <p:strVal val="#ppt_w"/>
                                              </p:val>
                                            </p:tav>
                                          </p:tavLst>
                                        </p:anim>
                                        <p:anim calcmode="lin" valueType="num">
                                          <p:cBhvr>
                                            <p:cTn id="20" dur="500" fill="hold"/>
                                            <p:tgtEl>
                                              <p:spTgt spid="41"/>
                                            </p:tgtEl>
                                            <p:attrNameLst>
                                              <p:attrName>ppt_h</p:attrName>
                                            </p:attrNameLst>
                                          </p:cBhvr>
                                          <p:tavLst>
                                            <p:tav tm="0">
                                              <p:val>
                                                <p:fltVal val="0"/>
                                              </p:val>
                                            </p:tav>
                                            <p:tav tm="100000">
                                              <p:val>
                                                <p:strVal val="#ppt_h"/>
                                              </p:val>
                                            </p:tav>
                                          </p:tavLst>
                                        </p:anim>
                                        <p:animEffect transition="in" filter="fade">
                                          <p:cBhvr>
                                            <p:cTn id="21" dur="500"/>
                                            <p:tgtEl>
                                              <p:spTgt spid="41"/>
                                            </p:tgtEl>
                                          </p:cBhvr>
                                        </p:animEffect>
                                      </p:childTnLst>
                                    </p:cTn>
                                  </p:par>
                                </p:childTnLst>
                              </p:cTn>
                            </p:par>
                            <p:par>
                              <p:cTn id="22" fill="hold">
                                <p:stCondLst>
                                  <p:cond delay="2200"/>
                                </p:stCondLst>
                                <p:childTnLst>
                                  <p:par>
                                    <p:cTn id="23" presetID="22" presetClass="entr" presetSubtype="8" fill="hold" grpId="0" nodeType="afterEffect">
                                      <p:stCondLst>
                                        <p:cond delay="0"/>
                                      </p:stCondLst>
                                      <p:iterate type="lt">
                                        <p:tmPct val="30000"/>
                                      </p:iterate>
                                      <p:childTnLst>
                                        <p:set>
                                          <p:cBhvr>
                                            <p:cTn id="24" dur="1" fill="hold">
                                              <p:stCondLst>
                                                <p:cond delay="0"/>
                                              </p:stCondLst>
                                            </p:cTn>
                                            <p:tgtEl>
                                              <p:spTgt spid="32"/>
                                            </p:tgtEl>
                                            <p:attrNameLst>
                                              <p:attrName>style.visibility</p:attrName>
                                            </p:attrNameLst>
                                          </p:cBhvr>
                                          <p:to>
                                            <p:strVal val="visible"/>
                                          </p:to>
                                        </p:set>
                                        <p:animEffect transition="in" filter="wipe(left)">
                                          <p:cBhvr>
                                            <p:cTn id="25" dur="200"/>
                                            <p:tgtEl>
                                              <p:spTgt spid="32"/>
                                            </p:tgtEl>
                                          </p:cBhvr>
                                        </p:animEffect>
                                      </p:childTnLst>
                                    </p:cTn>
                                  </p:par>
                                </p:childTnLst>
                              </p:cTn>
                            </p:par>
                            <p:par>
                              <p:cTn id="26" fill="hold">
                                <p:stCondLst>
                                  <p:cond delay="2700"/>
                                </p:stCondLst>
                                <p:childTnLst>
                                  <p:par>
                                    <p:cTn id="27" presetID="53" presetClass="entr" presetSubtype="16" fill="hold" nodeType="afterEffect">
                                      <p:stCondLst>
                                        <p:cond delay="0"/>
                                      </p:stCondLst>
                                      <p:childTnLst>
                                        <p:set>
                                          <p:cBhvr>
                                            <p:cTn id="28" dur="1" fill="hold">
                                              <p:stCondLst>
                                                <p:cond delay="0"/>
                                              </p:stCondLst>
                                            </p:cTn>
                                            <p:tgtEl>
                                              <p:spTgt spid="75"/>
                                            </p:tgtEl>
                                            <p:attrNameLst>
                                              <p:attrName>style.visibility</p:attrName>
                                            </p:attrNameLst>
                                          </p:cBhvr>
                                          <p:to>
                                            <p:strVal val="visible"/>
                                          </p:to>
                                        </p:set>
                                        <p:anim calcmode="lin" valueType="num">
                                          <p:cBhvr>
                                            <p:cTn id="29" dur="500" fill="hold"/>
                                            <p:tgtEl>
                                              <p:spTgt spid="75"/>
                                            </p:tgtEl>
                                            <p:attrNameLst>
                                              <p:attrName>ppt_w</p:attrName>
                                            </p:attrNameLst>
                                          </p:cBhvr>
                                          <p:tavLst>
                                            <p:tav tm="0">
                                              <p:val>
                                                <p:fltVal val="0"/>
                                              </p:val>
                                            </p:tav>
                                            <p:tav tm="100000">
                                              <p:val>
                                                <p:strVal val="#ppt_w"/>
                                              </p:val>
                                            </p:tav>
                                          </p:tavLst>
                                        </p:anim>
                                        <p:anim calcmode="lin" valueType="num">
                                          <p:cBhvr>
                                            <p:cTn id="30" dur="500" fill="hold"/>
                                            <p:tgtEl>
                                              <p:spTgt spid="75"/>
                                            </p:tgtEl>
                                            <p:attrNameLst>
                                              <p:attrName>ppt_h</p:attrName>
                                            </p:attrNameLst>
                                          </p:cBhvr>
                                          <p:tavLst>
                                            <p:tav tm="0">
                                              <p:val>
                                                <p:fltVal val="0"/>
                                              </p:val>
                                            </p:tav>
                                            <p:tav tm="100000">
                                              <p:val>
                                                <p:strVal val="#ppt_h"/>
                                              </p:val>
                                            </p:tav>
                                          </p:tavLst>
                                        </p:anim>
                                        <p:animEffect transition="in" filter="fade">
                                          <p:cBhvr>
                                            <p:cTn id="31" dur="500"/>
                                            <p:tgtEl>
                                              <p:spTgt spid="75"/>
                                            </p:tgtEl>
                                          </p:cBhvr>
                                        </p:animEffect>
                                      </p:childTnLst>
                                    </p:cTn>
                                  </p:par>
                                  <p:par>
                                    <p:cTn id="32" presetID="53" presetClass="entr" presetSubtype="16" fill="hold" nodeType="withEffect">
                                      <p:stCondLst>
                                        <p:cond delay="200"/>
                                      </p:stCondLst>
                                      <p:childTnLst>
                                        <p:set>
                                          <p:cBhvr>
                                            <p:cTn id="33" dur="1" fill="hold">
                                              <p:stCondLst>
                                                <p:cond delay="0"/>
                                              </p:stCondLst>
                                            </p:cTn>
                                            <p:tgtEl>
                                              <p:spTgt spid="78"/>
                                            </p:tgtEl>
                                            <p:attrNameLst>
                                              <p:attrName>style.visibility</p:attrName>
                                            </p:attrNameLst>
                                          </p:cBhvr>
                                          <p:to>
                                            <p:strVal val="visible"/>
                                          </p:to>
                                        </p:set>
                                        <p:anim calcmode="lin" valueType="num">
                                          <p:cBhvr>
                                            <p:cTn id="34" dur="500" fill="hold"/>
                                            <p:tgtEl>
                                              <p:spTgt spid="78"/>
                                            </p:tgtEl>
                                            <p:attrNameLst>
                                              <p:attrName>ppt_w</p:attrName>
                                            </p:attrNameLst>
                                          </p:cBhvr>
                                          <p:tavLst>
                                            <p:tav tm="0">
                                              <p:val>
                                                <p:fltVal val="0"/>
                                              </p:val>
                                            </p:tav>
                                            <p:tav tm="100000">
                                              <p:val>
                                                <p:strVal val="#ppt_w"/>
                                              </p:val>
                                            </p:tav>
                                          </p:tavLst>
                                        </p:anim>
                                        <p:anim calcmode="lin" valueType="num">
                                          <p:cBhvr>
                                            <p:cTn id="35" dur="500" fill="hold"/>
                                            <p:tgtEl>
                                              <p:spTgt spid="78"/>
                                            </p:tgtEl>
                                            <p:attrNameLst>
                                              <p:attrName>ppt_h</p:attrName>
                                            </p:attrNameLst>
                                          </p:cBhvr>
                                          <p:tavLst>
                                            <p:tav tm="0">
                                              <p:val>
                                                <p:fltVal val="0"/>
                                              </p:val>
                                            </p:tav>
                                            <p:tav tm="100000">
                                              <p:val>
                                                <p:strVal val="#ppt_h"/>
                                              </p:val>
                                            </p:tav>
                                          </p:tavLst>
                                        </p:anim>
                                        <p:animEffect transition="in" filter="fade">
                                          <p:cBhvr>
                                            <p:cTn id="36" dur="500"/>
                                            <p:tgtEl>
                                              <p:spTgt spid="78"/>
                                            </p:tgtEl>
                                          </p:cBhvr>
                                        </p:animEffect>
                                      </p:childTnLst>
                                    </p:cTn>
                                  </p:par>
                                  <p:par>
                                    <p:cTn id="37" presetID="53" presetClass="entr" presetSubtype="16" fill="hold" nodeType="withEffect">
                                      <p:stCondLst>
                                        <p:cond delay="400"/>
                                      </p:stCondLst>
                                      <p:childTnLst>
                                        <p:set>
                                          <p:cBhvr>
                                            <p:cTn id="38" dur="1" fill="hold">
                                              <p:stCondLst>
                                                <p:cond delay="0"/>
                                              </p:stCondLst>
                                            </p:cTn>
                                            <p:tgtEl>
                                              <p:spTgt spid="69"/>
                                            </p:tgtEl>
                                            <p:attrNameLst>
                                              <p:attrName>style.visibility</p:attrName>
                                            </p:attrNameLst>
                                          </p:cBhvr>
                                          <p:to>
                                            <p:strVal val="visible"/>
                                          </p:to>
                                        </p:set>
                                        <p:anim calcmode="lin" valueType="num">
                                          <p:cBhvr>
                                            <p:cTn id="39" dur="500" fill="hold"/>
                                            <p:tgtEl>
                                              <p:spTgt spid="69"/>
                                            </p:tgtEl>
                                            <p:attrNameLst>
                                              <p:attrName>ppt_w</p:attrName>
                                            </p:attrNameLst>
                                          </p:cBhvr>
                                          <p:tavLst>
                                            <p:tav tm="0">
                                              <p:val>
                                                <p:fltVal val="0"/>
                                              </p:val>
                                            </p:tav>
                                            <p:tav tm="100000">
                                              <p:val>
                                                <p:strVal val="#ppt_w"/>
                                              </p:val>
                                            </p:tav>
                                          </p:tavLst>
                                        </p:anim>
                                        <p:anim calcmode="lin" valueType="num">
                                          <p:cBhvr>
                                            <p:cTn id="40" dur="500" fill="hold"/>
                                            <p:tgtEl>
                                              <p:spTgt spid="69"/>
                                            </p:tgtEl>
                                            <p:attrNameLst>
                                              <p:attrName>ppt_h</p:attrName>
                                            </p:attrNameLst>
                                          </p:cBhvr>
                                          <p:tavLst>
                                            <p:tav tm="0">
                                              <p:val>
                                                <p:fltVal val="0"/>
                                              </p:val>
                                            </p:tav>
                                            <p:tav tm="100000">
                                              <p:val>
                                                <p:strVal val="#ppt_h"/>
                                              </p:val>
                                            </p:tav>
                                          </p:tavLst>
                                        </p:anim>
                                        <p:animEffect transition="in" filter="fade">
                                          <p:cBhvr>
                                            <p:cTn id="41" dur="500"/>
                                            <p:tgtEl>
                                              <p:spTgt spid="69"/>
                                            </p:tgtEl>
                                          </p:cBhvr>
                                        </p:animEffect>
                                      </p:childTnLst>
                                    </p:cTn>
                                  </p:par>
                                  <p:par>
                                    <p:cTn id="42" presetID="53" presetClass="entr" presetSubtype="16" fill="hold" nodeType="withEffect">
                                      <p:stCondLst>
                                        <p:cond delay="600"/>
                                      </p:stCondLst>
                                      <p:childTnLst>
                                        <p:set>
                                          <p:cBhvr>
                                            <p:cTn id="43" dur="1" fill="hold">
                                              <p:stCondLst>
                                                <p:cond delay="0"/>
                                              </p:stCondLst>
                                            </p:cTn>
                                            <p:tgtEl>
                                              <p:spTgt spid="72"/>
                                            </p:tgtEl>
                                            <p:attrNameLst>
                                              <p:attrName>style.visibility</p:attrName>
                                            </p:attrNameLst>
                                          </p:cBhvr>
                                          <p:to>
                                            <p:strVal val="visible"/>
                                          </p:to>
                                        </p:set>
                                        <p:anim calcmode="lin" valueType="num">
                                          <p:cBhvr>
                                            <p:cTn id="44" dur="500" fill="hold"/>
                                            <p:tgtEl>
                                              <p:spTgt spid="72"/>
                                            </p:tgtEl>
                                            <p:attrNameLst>
                                              <p:attrName>ppt_w</p:attrName>
                                            </p:attrNameLst>
                                          </p:cBhvr>
                                          <p:tavLst>
                                            <p:tav tm="0">
                                              <p:val>
                                                <p:fltVal val="0"/>
                                              </p:val>
                                            </p:tav>
                                            <p:tav tm="100000">
                                              <p:val>
                                                <p:strVal val="#ppt_w"/>
                                              </p:val>
                                            </p:tav>
                                          </p:tavLst>
                                        </p:anim>
                                        <p:anim calcmode="lin" valueType="num">
                                          <p:cBhvr>
                                            <p:cTn id="45" dur="500" fill="hold"/>
                                            <p:tgtEl>
                                              <p:spTgt spid="72"/>
                                            </p:tgtEl>
                                            <p:attrNameLst>
                                              <p:attrName>ppt_h</p:attrName>
                                            </p:attrNameLst>
                                          </p:cBhvr>
                                          <p:tavLst>
                                            <p:tav tm="0">
                                              <p:val>
                                                <p:fltVal val="0"/>
                                              </p:val>
                                            </p:tav>
                                            <p:tav tm="100000">
                                              <p:val>
                                                <p:strVal val="#ppt_h"/>
                                              </p:val>
                                            </p:tav>
                                          </p:tavLst>
                                        </p:anim>
                                        <p:animEffect transition="in" filter="fade">
                                          <p:cBhvr>
                                            <p:cTn id="46" dur="500"/>
                                            <p:tgtEl>
                                              <p:spTgt spid="72"/>
                                            </p:tgtEl>
                                          </p:cBhvr>
                                        </p:animEffect>
                                      </p:childTnLst>
                                    </p:cTn>
                                  </p:par>
                                  <p:par>
                                    <p:cTn id="47" presetID="53" presetClass="entr" presetSubtype="16" fill="hold" nodeType="withEffect">
                                      <p:stCondLst>
                                        <p:cond delay="800"/>
                                      </p:stCondLst>
                                      <p:childTnLst>
                                        <p:set>
                                          <p:cBhvr>
                                            <p:cTn id="48" dur="1" fill="hold">
                                              <p:stCondLst>
                                                <p:cond delay="0"/>
                                              </p:stCondLst>
                                            </p:cTn>
                                            <p:tgtEl>
                                              <p:spTgt spid="66"/>
                                            </p:tgtEl>
                                            <p:attrNameLst>
                                              <p:attrName>style.visibility</p:attrName>
                                            </p:attrNameLst>
                                          </p:cBhvr>
                                          <p:to>
                                            <p:strVal val="visible"/>
                                          </p:to>
                                        </p:set>
                                        <p:anim calcmode="lin" valueType="num">
                                          <p:cBhvr>
                                            <p:cTn id="49" dur="500" fill="hold"/>
                                            <p:tgtEl>
                                              <p:spTgt spid="66"/>
                                            </p:tgtEl>
                                            <p:attrNameLst>
                                              <p:attrName>ppt_w</p:attrName>
                                            </p:attrNameLst>
                                          </p:cBhvr>
                                          <p:tavLst>
                                            <p:tav tm="0">
                                              <p:val>
                                                <p:fltVal val="0"/>
                                              </p:val>
                                            </p:tav>
                                            <p:tav tm="100000">
                                              <p:val>
                                                <p:strVal val="#ppt_w"/>
                                              </p:val>
                                            </p:tav>
                                          </p:tavLst>
                                        </p:anim>
                                        <p:anim calcmode="lin" valueType="num">
                                          <p:cBhvr>
                                            <p:cTn id="50" dur="500" fill="hold"/>
                                            <p:tgtEl>
                                              <p:spTgt spid="66"/>
                                            </p:tgtEl>
                                            <p:attrNameLst>
                                              <p:attrName>ppt_h</p:attrName>
                                            </p:attrNameLst>
                                          </p:cBhvr>
                                          <p:tavLst>
                                            <p:tav tm="0">
                                              <p:val>
                                                <p:fltVal val="0"/>
                                              </p:val>
                                            </p:tav>
                                            <p:tav tm="100000">
                                              <p:val>
                                                <p:strVal val="#ppt_h"/>
                                              </p:val>
                                            </p:tav>
                                          </p:tavLst>
                                        </p:anim>
                                        <p:animEffect transition="in" filter="fade">
                                          <p:cBhvr>
                                            <p:cTn id="51" dur="500"/>
                                            <p:tgtEl>
                                              <p:spTgt spid="66"/>
                                            </p:tgtEl>
                                          </p:cBhvr>
                                        </p:animEffect>
                                      </p:childTnLst>
                                    </p:cTn>
                                  </p:par>
                                </p:childTnLst>
                              </p:cTn>
                            </p:par>
                            <p:par>
                              <p:cTn id="52" fill="hold">
                                <p:stCondLst>
                                  <p:cond delay="4000"/>
                                </p:stCondLst>
                                <p:childTnLst>
                                  <p:par>
                                    <p:cTn id="53" presetID="9" presetClass="entr" presetSubtype="0" fill="hold" grpId="0" nodeType="afterEffect">
                                      <p:stCondLst>
                                        <p:cond delay="0"/>
                                      </p:stCondLst>
                                      <p:childTnLst>
                                        <p:set>
                                          <p:cBhvr>
                                            <p:cTn id="54" dur="1" fill="hold">
                                              <p:stCondLst>
                                                <p:cond delay="0"/>
                                              </p:stCondLst>
                                            </p:cTn>
                                            <p:tgtEl>
                                              <p:spTgt spid="34">
                                                <p:txEl>
                                                  <p:pRg st="0" end="0"/>
                                                </p:txEl>
                                              </p:spTgt>
                                            </p:tgtEl>
                                            <p:attrNameLst>
                                              <p:attrName>style.visibility</p:attrName>
                                            </p:attrNameLst>
                                          </p:cBhvr>
                                          <p:to>
                                            <p:strVal val="visible"/>
                                          </p:to>
                                        </p:set>
                                        <p:animEffect transition="in" filter="dissolve">
                                          <p:cBhvr>
                                            <p:cTn id="55" dur="500"/>
                                            <p:tgtEl>
                                              <p:spTgt spid="34">
                                                <p:txEl>
                                                  <p:pRg st="0" end="0"/>
                                                </p:txEl>
                                              </p:spTgt>
                                            </p:tgtEl>
                                          </p:cBhvr>
                                        </p:animEffect>
                                      </p:childTnLst>
                                    </p:cTn>
                                  </p:par>
                                </p:childTnLst>
                              </p:cTn>
                            </p:par>
                            <p:par>
                              <p:cTn id="56" fill="hold">
                                <p:stCondLst>
                                  <p:cond delay="4500"/>
                                </p:stCondLst>
                                <p:childTnLst>
                                  <p:par>
                                    <p:cTn id="57" presetID="22" presetClass="entr" presetSubtype="8" fill="hold" nodeType="afterEffect">
                                      <p:stCondLst>
                                        <p:cond delay="0"/>
                                      </p:stCondLst>
                                      <p:childTnLst>
                                        <p:set>
                                          <p:cBhvr>
                                            <p:cTn id="58" dur="1" fill="hold">
                                              <p:stCondLst>
                                                <p:cond delay="0"/>
                                              </p:stCondLst>
                                            </p:cTn>
                                            <p:tgtEl>
                                              <p:spTgt spid="36"/>
                                            </p:tgtEl>
                                            <p:attrNameLst>
                                              <p:attrName>style.visibility</p:attrName>
                                            </p:attrNameLst>
                                          </p:cBhvr>
                                          <p:to>
                                            <p:strVal val="visible"/>
                                          </p:to>
                                        </p:set>
                                        <p:animEffect transition="in" filter="wipe(left)">
                                          <p:cBhvr>
                                            <p:cTn id="59" dur="500"/>
                                            <p:tgtEl>
                                              <p:spTgt spid="36"/>
                                            </p:tgtEl>
                                          </p:cBhvr>
                                        </p:animEffect>
                                      </p:childTnLst>
                                    </p:cTn>
                                  </p:par>
                                  <p:par>
                                    <p:cTn id="60" presetID="22" presetClass="entr" presetSubtype="2" fill="hold" nodeType="withEffect">
                                      <p:stCondLst>
                                        <p:cond delay="0"/>
                                      </p:stCondLst>
                                      <p:childTnLst>
                                        <p:set>
                                          <p:cBhvr>
                                            <p:cTn id="61" dur="1" fill="hold">
                                              <p:stCondLst>
                                                <p:cond delay="0"/>
                                              </p:stCondLst>
                                            </p:cTn>
                                            <p:tgtEl>
                                              <p:spTgt spid="37"/>
                                            </p:tgtEl>
                                            <p:attrNameLst>
                                              <p:attrName>style.visibility</p:attrName>
                                            </p:attrNameLst>
                                          </p:cBhvr>
                                          <p:to>
                                            <p:strVal val="visible"/>
                                          </p:to>
                                        </p:set>
                                        <p:animEffect transition="in" filter="wipe(right)">
                                          <p:cBhvr>
                                            <p:cTn id="62"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4" grpId="0" build="p"/>
          <p:bldP spid="29" grpId="0" animBg="1"/>
          <p:bldP spid="30" grpId="0" animBg="1"/>
          <p:bldP spid="5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right)">
                                          <p:cBhvr>
                                            <p:cTn id="7" dur="500"/>
                                            <p:tgtEl>
                                              <p:spTgt spid="29"/>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wipe(left)">
                                          <p:cBhvr>
                                            <p:cTn id="10" dur="500"/>
                                            <p:tgtEl>
                                              <p:spTgt spid="30"/>
                                            </p:tgtEl>
                                          </p:cBhvr>
                                        </p:animEffect>
                                      </p:childTnLst>
                                    </p:cTn>
                                  </p:par>
                                </p:childTnLst>
                              </p:cTn>
                            </p:par>
                            <p:par>
                              <p:cTn id="11" fill="hold">
                                <p:stCondLst>
                                  <p:cond delay="500"/>
                                </p:stCondLst>
                                <p:childTnLst>
                                  <p:par>
                                    <p:cTn id="12" presetID="2" presetClass="entr" presetSubtype="1" fill="hold" grpId="0" nodeType="afterEffect">
                                      <p:stCondLst>
                                        <p:cond delay="0"/>
                                      </p:stCondLst>
                                      <p:childTnLst>
                                        <p:set>
                                          <p:cBhvr>
                                            <p:cTn id="13" dur="1" fill="hold">
                                              <p:stCondLst>
                                                <p:cond delay="0"/>
                                              </p:stCondLst>
                                            </p:cTn>
                                            <p:tgtEl>
                                              <p:spTgt spid="53"/>
                                            </p:tgtEl>
                                            <p:attrNameLst>
                                              <p:attrName>style.visibility</p:attrName>
                                            </p:attrNameLst>
                                          </p:cBhvr>
                                          <p:to>
                                            <p:strVal val="visible"/>
                                          </p:to>
                                        </p:set>
                                        <p:anim calcmode="lin" valueType="num">
                                          <p:cBhvr additive="base">
                                            <p:cTn id="14" dur="1200" fill="hold"/>
                                            <p:tgtEl>
                                              <p:spTgt spid="53"/>
                                            </p:tgtEl>
                                            <p:attrNameLst>
                                              <p:attrName>ppt_x</p:attrName>
                                            </p:attrNameLst>
                                          </p:cBhvr>
                                          <p:tavLst>
                                            <p:tav tm="0">
                                              <p:val>
                                                <p:strVal val="#ppt_x"/>
                                              </p:val>
                                            </p:tav>
                                            <p:tav tm="100000">
                                              <p:val>
                                                <p:strVal val="#ppt_x"/>
                                              </p:val>
                                            </p:tav>
                                          </p:tavLst>
                                        </p:anim>
                                        <p:anim calcmode="lin" valueType="num">
                                          <p:cBhvr additive="base">
                                            <p:cTn id="15" dur="1200" fill="hold"/>
                                            <p:tgtEl>
                                              <p:spTgt spid="53"/>
                                            </p:tgtEl>
                                            <p:attrNameLst>
                                              <p:attrName>ppt_y</p:attrName>
                                            </p:attrNameLst>
                                          </p:cBhvr>
                                          <p:tavLst>
                                            <p:tav tm="0">
                                              <p:val>
                                                <p:strVal val="0-#ppt_h/2"/>
                                              </p:val>
                                            </p:tav>
                                            <p:tav tm="100000">
                                              <p:val>
                                                <p:strVal val="#ppt_y"/>
                                              </p:val>
                                            </p:tav>
                                          </p:tavLst>
                                        </p:anim>
                                      </p:childTnLst>
                                    </p:cTn>
                                  </p:par>
                                </p:childTnLst>
                              </p:cTn>
                            </p:par>
                            <p:par>
                              <p:cTn id="16" fill="hold">
                                <p:stCondLst>
                                  <p:cond delay="1700"/>
                                </p:stCondLst>
                                <p:childTnLst>
                                  <p:par>
                                    <p:cTn id="17" presetID="53" presetClass="entr" presetSubtype="16" fill="hold" nodeType="afterEffect">
                                      <p:stCondLst>
                                        <p:cond delay="0"/>
                                      </p:stCondLst>
                                      <p:childTnLst>
                                        <p:set>
                                          <p:cBhvr>
                                            <p:cTn id="18" dur="1" fill="hold">
                                              <p:stCondLst>
                                                <p:cond delay="0"/>
                                              </p:stCondLst>
                                            </p:cTn>
                                            <p:tgtEl>
                                              <p:spTgt spid="41"/>
                                            </p:tgtEl>
                                            <p:attrNameLst>
                                              <p:attrName>style.visibility</p:attrName>
                                            </p:attrNameLst>
                                          </p:cBhvr>
                                          <p:to>
                                            <p:strVal val="visible"/>
                                          </p:to>
                                        </p:set>
                                        <p:anim calcmode="lin" valueType="num">
                                          <p:cBhvr>
                                            <p:cTn id="19" dur="500" fill="hold"/>
                                            <p:tgtEl>
                                              <p:spTgt spid="41"/>
                                            </p:tgtEl>
                                            <p:attrNameLst>
                                              <p:attrName>ppt_w</p:attrName>
                                            </p:attrNameLst>
                                          </p:cBhvr>
                                          <p:tavLst>
                                            <p:tav tm="0">
                                              <p:val>
                                                <p:fltVal val="0"/>
                                              </p:val>
                                            </p:tav>
                                            <p:tav tm="100000">
                                              <p:val>
                                                <p:strVal val="#ppt_w"/>
                                              </p:val>
                                            </p:tav>
                                          </p:tavLst>
                                        </p:anim>
                                        <p:anim calcmode="lin" valueType="num">
                                          <p:cBhvr>
                                            <p:cTn id="20" dur="500" fill="hold"/>
                                            <p:tgtEl>
                                              <p:spTgt spid="41"/>
                                            </p:tgtEl>
                                            <p:attrNameLst>
                                              <p:attrName>ppt_h</p:attrName>
                                            </p:attrNameLst>
                                          </p:cBhvr>
                                          <p:tavLst>
                                            <p:tav tm="0">
                                              <p:val>
                                                <p:fltVal val="0"/>
                                              </p:val>
                                            </p:tav>
                                            <p:tav tm="100000">
                                              <p:val>
                                                <p:strVal val="#ppt_h"/>
                                              </p:val>
                                            </p:tav>
                                          </p:tavLst>
                                        </p:anim>
                                        <p:animEffect transition="in" filter="fade">
                                          <p:cBhvr>
                                            <p:cTn id="21" dur="500"/>
                                            <p:tgtEl>
                                              <p:spTgt spid="41"/>
                                            </p:tgtEl>
                                          </p:cBhvr>
                                        </p:animEffect>
                                      </p:childTnLst>
                                    </p:cTn>
                                  </p:par>
                                </p:childTnLst>
                              </p:cTn>
                            </p:par>
                            <p:par>
                              <p:cTn id="22" fill="hold">
                                <p:stCondLst>
                                  <p:cond delay="2200"/>
                                </p:stCondLst>
                                <p:childTnLst>
                                  <p:par>
                                    <p:cTn id="23" presetID="22" presetClass="entr" presetSubtype="8" fill="hold" grpId="0" nodeType="afterEffect">
                                      <p:stCondLst>
                                        <p:cond delay="0"/>
                                      </p:stCondLst>
                                      <p:iterate type="lt">
                                        <p:tmPct val="30000"/>
                                      </p:iterate>
                                      <p:childTnLst>
                                        <p:set>
                                          <p:cBhvr>
                                            <p:cTn id="24" dur="1" fill="hold">
                                              <p:stCondLst>
                                                <p:cond delay="0"/>
                                              </p:stCondLst>
                                            </p:cTn>
                                            <p:tgtEl>
                                              <p:spTgt spid="32"/>
                                            </p:tgtEl>
                                            <p:attrNameLst>
                                              <p:attrName>style.visibility</p:attrName>
                                            </p:attrNameLst>
                                          </p:cBhvr>
                                          <p:to>
                                            <p:strVal val="visible"/>
                                          </p:to>
                                        </p:set>
                                        <p:animEffect transition="in" filter="wipe(left)">
                                          <p:cBhvr>
                                            <p:cTn id="25" dur="200"/>
                                            <p:tgtEl>
                                              <p:spTgt spid="32"/>
                                            </p:tgtEl>
                                          </p:cBhvr>
                                        </p:animEffect>
                                      </p:childTnLst>
                                    </p:cTn>
                                  </p:par>
                                </p:childTnLst>
                              </p:cTn>
                            </p:par>
                            <p:par>
                              <p:cTn id="26" fill="hold">
                                <p:stCondLst>
                                  <p:cond delay="2700"/>
                                </p:stCondLst>
                                <p:childTnLst>
                                  <p:par>
                                    <p:cTn id="27" presetID="53" presetClass="entr" presetSubtype="16" fill="hold" nodeType="afterEffect">
                                      <p:stCondLst>
                                        <p:cond delay="0"/>
                                      </p:stCondLst>
                                      <p:childTnLst>
                                        <p:set>
                                          <p:cBhvr>
                                            <p:cTn id="28" dur="1" fill="hold">
                                              <p:stCondLst>
                                                <p:cond delay="0"/>
                                              </p:stCondLst>
                                            </p:cTn>
                                            <p:tgtEl>
                                              <p:spTgt spid="75"/>
                                            </p:tgtEl>
                                            <p:attrNameLst>
                                              <p:attrName>style.visibility</p:attrName>
                                            </p:attrNameLst>
                                          </p:cBhvr>
                                          <p:to>
                                            <p:strVal val="visible"/>
                                          </p:to>
                                        </p:set>
                                        <p:anim calcmode="lin" valueType="num">
                                          <p:cBhvr>
                                            <p:cTn id="29" dur="500" fill="hold"/>
                                            <p:tgtEl>
                                              <p:spTgt spid="75"/>
                                            </p:tgtEl>
                                            <p:attrNameLst>
                                              <p:attrName>ppt_w</p:attrName>
                                            </p:attrNameLst>
                                          </p:cBhvr>
                                          <p:tavLst>
                                            <p:tav tm="0">
                                              <p:val>
                                                <p:fltVal val="0"/>
                                              </p:val>
                                            </p:tav>
                                            <p:tav tm="100000">
                                              <p:val>
                                                <p:strVal val="#ppt_w"/>
                                              </p:val>
                                            </p:tav>
                                          </p:tavLst>
                                        </p:anim>
                                        <p:anim calcmode="lin" valueType="num">
                                          <p:cBhvr>
                                            <p:cTn id="30" dur="500" fill="hold"/>
                                            <p:tgtEl>
                                              <p:spTgt spid="75"/>
                                            </p:tgtEl>
                                            <p:attrNameLst>
                                              <p:attrName>ppt_h</p:attrName>
                                            </p:attrNameLst>
                                          </p:cBhvr>
                                          <p:tavLst>
                                            <p:tav tm="0">
                                              <p:val>
                                                <p:fltVal val="0"/>
                                              </p:val>
                                            </p:tav>
                                            <p:tav tm="100000">
                                              <p:val>
                                                <p:strVal val="#ppt_h"/>
                                              </p:val>
                                            </p:tav>
                                          </p:tavLst>
                                        </p:anim>
                                        <p:animEffect transition="in" filter="fade">
                                          <p:cBhvr>
                                            <p:cTn id="31" dur="500"/>
                                            <p:tgtEl>
                                              <p:spTgt spid="75"/>
                                            </p:tgtEl>
                                          </p:cBhvr>
                                        </p:animEffect>
                                      </p:childTnLst>
                                    </p:cTn>
                                  </p:par>
                                  <p:par>
                                    <p:cTn id="32" presetID="53" presetClass="entr" presetSubtype="16" fill="hold" nodeType="withEffect">
                                      <p:stCondLst>
                                        <p:cond delay="200"/>
                                      </p:stCondLst>
                                      <p:childTnLst>
                                        <p:set>
                                          <p:cBhvr>
                                            <p:cTn id="33" dur="1" fill="hold">
                                              <p:stCondLst>
                                                <p:cond delay="0"/>
                                              </p:stCondLst>
                                            </p:cTn>
                                            <p:tgtEl>
                                              <p:spTgt spid="78"/>
                                            </p:tgtEl>
                                            <p:attrNameLst>
                                              <p:attrName>style.visibility</p:attrName>
                                            </p:attrNameLst>
                                          </p:cBhvr>
                                          <p:to>
                                            <p:strVal val="visible"/>
                                          </p:to>
                                        </p:set>
                                        <p:anim calcmode="lin" valueType="num">
                                          <p:cBhvr>
                                            <p:cTn id="34" dur="500" fill="hold"/>
                                            <p:tgtEl>
                                              <p:spTgt spid="78"/>
                                            </p:tgtEl>
                                            <p:attrNameLst>
                                              <p:attrName>ppt_w</p:attrName>
                                            </p:attrNameLst>
                                          </p:cBhvr>
                                          <p:tavLst>
                                            <p:tav tm="0">
                                              <p:val>
                                                <p:fltVal val="0"/>
                                              </p:val>
                                            </p:tav>
                                            <p:tav tm="100000">
                                              <p:val>
                                                <p:strVal val="#ppt_w"/>
                                              </p:val>
                                            </p:tav>
                                          </p:tavLst>
                                        </p:anim>
                                        <p:anim calcmode="lin" valueType="num">
                                          <p:cBhvr>
                                            <p:cTn id="35" dur="500" fill="hold"/>
                                            <p:tgtEl>
                                              <p:spTgt spid="78"/>
                                            </p:tgtEl>
                                            <p:attrNameLst>
                                              <p:attrName>ppt_h</p:attrName>
                                            </p:attrNameLst>
                                          </p:cBhvr>
                                          <p:tavLst>
                                            <p:tav tm="0">
                                              <p:val>
                                                <p:fltVal val="0"/>
                                              </p:val>
                                            </p:tav>
                                            <p:tav tm="100000">
                                              <p:val>
                                                <p:strVal val="#ppt_h"/>
                                              </p:val>
                                            </p:tav>
                                          </p:tavLst>
                                        </p:anim>
                                        <p:animEffect transition="in" filter="fade">
                                          <p:cBhvr>
                                            <p:cTn id="36" dur="500"/>
                                            <p:tgtEl>
                                              <p:spTgt spid="78"/>
                                            </p:tgtEl>
                                          </p:cBhvr>
                                        </p:animEffect>
                                      </p:childTnLst>
                                    </p:cTn>
                                  </p:par>
                                  <p:par>
                                    <p:cTn id="37" presetID="53" presetClass="entr" presetSubtype="16" fill="hold" nodeType="withEffect">
                                      <p:stCondLst>
                                        <p:cond delay="400"/>
                                      </p:stCondLst>
                                      <p:childTnLst>
                                        <p:set>
                                          <p:cBhvr>
                                            <p:cTn id="38" dur="1" fill="hold">
                                              <p:stCondLst>
                                                <p:cond delay="0"/>
                                              </p:stCondLst>
                                            </p:cTn>
                                            <p:tgtEl>
                                              <p:spTgt spid="69"/>
                                            </p:tgtEl>
                                            <p:attrNameLst>
                                              <p:attrName>style.visibility</p:attrName>
                                            </p:attrNameLst>
                                          </p:cBhvr>
                                          <p:to>
                                            <p:strVal val="visible"/>
                                          </p:to>
                                        </p:set>
                                        <p:anim calcmode="lin" valueType="num">
                                          <p:cBhvr>
                                            <p:cTn id="39" dur="500" fill="hold"/>
                                            <p:tgtEl>
                                              <p:spTgt spid="69"/>
                                            </p:tgtEl>
                                            <p:attrNameLst>
                                              <p:attrName>ppt_w</p:attrName>
                                            </p:attrNameLst>
                                          </p:cBhvr>
                                          <p:tavLst>
                                            <p:tav tm="0">
                                              <p:val>
                                                <p:fltVal val="0"/>
                                              </p:val>
                                            </p:tav>
                                            <p:tav tm="100000">
                                              <p:val>
                                                <p:strVal val="#ppt_w"/>
                                              </p:val>
                                            </p:tav>
                                          </p:tavLst>
                                        </p:anim>
                                        <p:anim calcmode="lin" valueType="num">
                                          <p:cBhvr>
                                            <p:cTn id="40" dur="500" fill="hold"/>
                                            <p:tgtEl>
                                              <p:spTgt spid="69"/>
                                            </p:tgtEl>
                                            <p:attrNameLst>
                                              <p:attrName>ppt_h</p:attrName>
                                            </p:attrNameLst>
                                          </p:cBhvr>
                                          <p:tavLst>
                                            <p:tav tm="0">
                                              <p:val>
                                                <p:fltVal val="0"/>
                                              </p:val>
                                            </p:tav>
                                            <p:tav tm="100000">
                                              <p:val>
                                                <p:strVal val="#ppt_h"/>
                                              </p:val>
                                            </p:tav>
                                          </p:tavLst>
                                        </p:anim>
                                        <p:animEffect transition="in" filter="fade">
                                          <p:cBhvr>
                                            <p:cTn id="41" dur="500"/>
                                            <p:tgtEl>
                                              <p:spTgt spid="69"/>
                                            </p:tgtEl>
                                          </p:cBhvr>
                                        </p:animEffect>
                                      </p:childTnLst>
                                    </p:cTn>
                                  </p:par>
                                  <p:par>
                                    <p:cTn id="42" presetID="53" presetClass="entr" presetSubtype="16" fill="hold" nodeType="withEffect">
                                      <p:stCondLst>
                                        <p:cond delay="600"/>
                                      </p:stCondLst>
                                      <p:childTnLst>
                                        <p:set>
                                          <p:cBhvr>
                                            <p:cTn id="43" dur="1" fill="hold">
                                              <p:stCondLst>
                                                <p:cond delay="0"/>
                                              </p:stCondLst>
                                            </p:cTn>
                                            <p:tgtEl>
                                              <p:spTgt spid="72"/>
                                            </p:tgtEl>
                                            <p:attrNameLst>
                                              <p:attrName>style.visibility</p:attrName>
                                            </p:attrNameLst>
                                          </p:cBhvr>
                                          <p:to>
                                            <p:strVal val="visible"/>
                                          </p:to>
                                        </p:set>
                                        <p:anim calcmode="lin" valueType="num">
                                          <p:cBhvr>
                                            <p:cTn id="44" dur="500" fill="hold"/>
                                            <p:tgtEl>
                                              <p:spTgt spid="72"/>
                                            </p:tgtEl>
                                            <p:attrNameLst>
                                              <p:attrName>ppt_w</p:attrName>
                                            </p:attrNameLst>
                                          </p:cBhvr>
                                          <p:tavLst>
                                            <p:tav tm="0">
                                              <p:val>
                                                <p:fltVal val="0"/>
                                              </p:val>
                                            </p:tav>
                                            <p:tav tm="100000">
                                              <p:val>
                                                <p:strVal val="#ppt_w"/>
                                              </p:val>
                                            </p:tav>
                                          </p:tavLst>
                                        </p:anim>
                                        <p:anim calcmode="lin" valueType="num">
                                          <p:cBhvr>
                                            <p:cTn id="45" dur="500" fill="hold"/>
                                            <p:tgtEl>
                                              <p:spTgt spid="72"/>
                                            </p:tgtEl>
                                            <p:attrNameLst>
                                              <p:attrName>ppt_h</p:attrName>
                                            </p:attrNameLst>
                                          </p:cBhvr>
                                          <p:tavLst>
                                            <p:tav tm="0">
                                              <p:val>
                                                <p:fltVal val="0"/>
                                              </p:val>
                                            </p:tav>
                                            <p:tav tm="100000">
                                              <p:val>
                                                <p:strVal val="#ppt_h"/>
                                              </p:val>
                                            </p:tav>
                                          </p:tavLst>
                                        </p:anim>
                                        <p:animEffect transition="in" filter="fade">
                                          <p:cBhvr>
                                            <p:cTn id="46" dur="500"/>
                                            <p:tgtEl>
                                              <p:spTgt spid="72"/>
                                            </p:tgtEl>
                                          </p:cBhvr>
                                        </p:animEffect>
                                      </p:childTnLst>
                                    </p:cTn>
                                  </p:par>
                                  <p:par>
                                    <p:cTn id="47" presetID="53" presetClass="entr" presetSubtype="16" fill="hold" nodeType="withEffect">
                                      <p:stCondLst>
                                        <p:cond delay="800"/>
                                      </p:stCondLst>
                                      <p:childTnLst>
                                        <p:set>
                                          <p:cBhvr>
                                            <p:cTn id="48" dur="1" fill="hold">
                                              <p:stCondLst>
                                                <p:cond delay="0"/>
                                              </p:stCondLst>
                                            </p:cTn>
                                            <p:tgtEl>
                                              <p:spTgt spid="66"/>
                                            </p:tgtEl>
                                            <p:attrNameLst>
                                              <p:attrName>style.visibility</p:attrName>
                                            </p:attrNameLst>
                                          </p:cBhvr>
                                          <p:to>
                                            <p:strVal val="visible"/>
                                          </p:to>
                                        </p:set>
                                        <p:anim calcmode="lin" valueType="num">
                                          <p:cBhvr>
                                            <p:cTn id="49" dur="500" fill="hold"/>
                                            <p:tgtEl>
                                              <p:spTgt spid="66"/>
                                            </p:tgtEl>
                                            <p:attrNameLst>
                                              <p:attrName>ppt_w</p:attrName>
                                            </p:attrNameLst>
                                          </p:cBhvr>
                                          <p:tavLst>
                                            <p:tav tm="0">
                                              <p:val>
                                                <p:fltVal val="0"/>
                                              </p:val>
                                            </p:tav>
                                            <p:tav tm="100000">
                                              <p:val>
                                                <p:strVal val="#ppt_w"/>
                                              </p:val>
                                            </p:tav>
                                          </p:tavLst>
                                        </p:anim>
                                        <p:anim calcmode="lin" valueType="num">
                                          <p:cBhvr>
                                            <p:cTn id="50" dur="500" fill="hold"/>
                                            <p:tgtEl>
                                              <p:spTgt spid="66"/>
                                            </p:tgtEl>
                                            <p:attrNameLst>
                                              <p:attrName>ppt_h</p:attrName>
                                            </p:attrNameLst>
                                          </p:cBhvr>
                                          <p:tavLst>
                                            <p:tav tm="0">
                                              <p:val>
                                                <p:fltVal val="0"/>
                                              </p:val>
                                            </p:tav>
                                            <p:tav tm="100000">
                                              <p:val>
                                                <p:strVal val="#ppt_h"/>
                                              </p:val>
                                            </p:tav>
                                          </p:tavLst>
                                        </p:anim>
                                        <p:animEffect transition="in" filter="fade">
                                          <p:cBhvr>
                                            <p:cTn id="51" dur="500"/>
                                            <p:tgtEl>
                                              <p:spTgt spid="66"/>
                                            </p:tgtEl>
                                          </p:cBhvr>
                                        </p:animEffect>
                                      </p:childTnLst>
                                    </p:cTn>
                                  </p:par>
                                </p:childTnLst>
                              </p:cTn>
                            </p:par>
                            <p:par>
                              <p:cTn id="52" fill="hold">
                                <p:stCondLst>
                                  <p:cond delay="4000"/>
                                </p:stCondLst>
                                <p:childTnLst>
                                  <p:par>
                                    <p:cTn id="53" presetID="9" presetClass="entr" presetSubtype="0" fill="hold" grpId="0" nodeType="afterEffect">
                                      <p:stCondLst>
                                        <p:cond delay="0"/>
                                      </p:stCondLst>
                                      <p:childTnLst>
                                        <p:set>
                                          <p:cBhvr>
                                            <p:cTn id="54" dur="1" fill="hold">
                                              <p:stCondLst>
                                                <p:cond delay="0"/>
                                              </p:stCondLst>
                                            </p:cTn>
                                            <p:tgtEl>
                                              <p:spTgt spid="34">
                                                <p:txEl>
                                                  <p:pRg st="0" end="0"/>
                                                </p:txEl>
                                              </p:spTgt>
                                            </p:tgtEl>
                                            <p:attrNameLst>
                                              <p:attrName>style.visibility</p:attrName>
                                            </p:attrNameLst>
                                          </p:cBhvr>
                                          <p:to>
                                            <p:strVal val="visible"/>
                                          </p:to>
                                        </p:set>
                                        <p:animEffect transition="in" filter="dissolve">
                                          <p:cBhvr>
                                            <p:cTn id="55" dur="500"/>
                                            <p:tgtEl>
                                              <p:spTgt spid="34">
                                                <p:txEl>
                                                  <p:pRg st="0" end="0"/>
                                                </p:txEl>
                                              </p:spTgt>
                                            </p:tgtEl>
                                          </p:cBhvr>
                                        </p:animEffect>
                                      </p:childTnLst>
                                    </p:cTn>
                                  </p:par>
                                </p:childTnLst>
                              </p:cTn>
                            </p:par>
                            <p:par>
                              <p:cTn id="56" fill="hold">
                                <p:stCondLst>
                                  <p:cond delay="4500"/>
                                </p:stCondLst>
                                <p:childTnLst>
                                  <p:par>
                                    <p:cTn id="57" presetID="22" presetClass="entr" presetSubtype="8" fill="hold" nodeType="afterEffect">
                                      <p:stCondLst>
                                        <p:cond delay="0"/>
                                      </p:stCondLst>
                                      <p:childTnLst>
                                        <p:set>
                                          <p:cBhvr>
                                            <p:cTn id="58" dur="1" fill="hold">
                                              <p:stCondLst>
                                                <p:cond delay="0"/>
                                              </p:stCondLst>
                                            </p:cTn>
                                            <p:tgtEl>
                                              <p:spTgt spid="36"/>
                                            </p:tgtEl>
                                            <p:attrNameLst>
                                              <p:attrName>style.visibility</p:attrName>
                                            </p:attrNameLst>
                                          </p:cBhvr>
                                          <p:to>
                                            <p:strVal val="visible"/>
                                          </p:to>
                                        </p:set>
                                        <p:animEffect transition="in" filter="wipe(left)">
                                          <p:cBhvr>
                                            <p:cTn id="59" dur="500"/>
                                            <p:tgtEl>
                                              <p:spTgt spid="36"/>
                                            </p:tgtEl>
                                          </p:cBhvr>
                                        </p:animEffect>
                                      </p:childTnLst>
                                    </p:cTn>
                                  </p:par>
                                  <p:par>
                                    <p:cTn id="60" presetID="22" presetClass="entr" presetSubtype="2" fill="hold" nodeType="withEffect">
                                      <p:stCondLst>
                                        <p:cond delay="0"/>
                                      </p:stCondLst>
                                      <p:childTnLst>
                                        <p:set>
                                          <p:cBhvr>
                                            <p:cTn id="61" dur="1" fill="hold">
                                              <p:stCondLst>
                                                <p:cond delay="0"/>
                                              </p:stCondLst>
                                            </p:cTn>
                                            <p:tgtEl>
                                              <p:spTgt spid="37"/>
                                            </p:tgtEl>
                                            <p:attrNameLst>
                                              <p:attrName>style.visibility</p:attrName>
                                            </p:attrNameLst>
                                          </p:cBhvr>
                                          <p:to>
                                            <p:strVal val="visible"/>
                                          </p:to>
                                        </p:set>
                                        <p:animEffect transition="in" filter="wipe(right)">
                                          <p:cBhvr>
                                            <p:cTn id="62"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4" grpId="0" build="p"/>
          <p:bldP spid="29" grpId="0" animBg="1"/>
          <p:bldP spid="30" grpId="0" animBg="1"/>
          <p:bldP spid="53"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839417" y="1497835"/>
            <a:ext cx="4464495" cy="2363213"/>
          </a:xfrm>
          <a:prstGeom prst="rect">
            <a:avLst/>
          </a:prstGeom>
          <a:blipFill dpi="0" rotWithShape="1">
            <a:blip r:embed="rId3" cstate="print">
              <a:extLst>
                <a:ext uri="{28A0092B-C50C-407E-A947-70E740481C1C}">
                  <a14:useLocalDpi xmlns:a14="http://schemas.microsoft.com/office/drawing/2010/main" val="0"/>
                </a:ext>
              </a:extLst>
            </a:blip>
            <a:srcRect/>
            <a:stretch>
              <a:fillRect t="-6646" b="-35042"/>
            </a:stretch>
          </a:blipFill>
          <a:ln w="88900">
            <a:no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5303912" y="1497835"/>
            <a:ext cx="5848424" cy="2363213"/>
          </a:xfrm>
          <a:prstGeom prst="rect">
            <a:avLst/>
          </a:prstGeom>
          <a:solidFill>
            <a:schemeClr val="accent2"/>
          </a:solidFill>
          <a:ln w="88900">
            <a:no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5303912" y="1497835"/>
            <a:ext cx="792088" cy="2363213"/>
          </a:xfrm>
          <a:prstGeom prst="rect">
            <a:avLst/>
          </a:prstGeom>
          <a:solidFill>
            <a:schemeClr val="accent1"/>
          </a:solidFill>
          <a:ln w="88900">
            <a:no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p:txBody>
          <a:bodyPr>
            <a:normAutofit fontScale="90000"/>
          </a:bodyPr>
          <a:lstStyle/>
          <a:p>
            <a:r>
              <a:rPr lang="zh-CN" altLang="en-US" dirty="0" smtClean="0"/>
              <a:t>年度工作概述</a:t>
            </a:r>
            <a:endParaRPr lang="zh-CN" altLang="en-US" dirty="0"/>
          </a:p>
        </p:txBody>
      </p:sp>
      <p:sp>
        <p:nvSpPr>
          <p:cNvPr id="13" name="TextBox 5"/>
          <p:cNvSpPr txBox="1"/>
          <p:nvPr/>
        </p:nvSpPr>
        <p:spPr>
          <a:xfrm>
            <a:off x="6852175" y="2064901"/>
            <a:ext cx="3510199" cy="1292662"/>
          </a:xfrm>
          <a:prstGeom prst="rect">
            <a:avLst/>
          </a:prstGeom>
          <a:noFill/>
        </p:spPr>
        <p:txBody>
          <a:bodyPr wrap="square" lIns="0" tIns="0" rIns="0" bIns="0" rtlCol="0">
            <a:spAutoFit/>
          </a:bodyPr>
          <a:lstStyle>
            <a:defPPr>
              <a:defRPr lang="zh-CN"/>
            </a:defPPr>
            <a:lvl1pPr algn="just">
              <a:lnSpc>
                <a:spcPts val="1300"/>
              </a:lnSpc>
              <a:defRPr sz="900">
                <a:solidFill>
                  <a:schemeClr val="tx1">
                    <a:lumMod val="65000"/>
                    <a:lumOff val="35000"/>
                  </a:schemeClr>
                </a:solidFill>
                <a:latin typeface="微软雅黑" pitchFamily="34" charset="-122"/>
                <a:ea typeface="微软雅黑" pitchFamily="34" charset="-122"/>
              </a:defRPr>
            </a:lvl1pPr>
          </a:lstStyle>
          <a:p>
            <a:pPr>
              <a:lnSpc>
                <a:spcPct val="150000"/>
              </a:lnSpc>
            </a:pPr>
            <a:r>
              <a:rPr lang="zh-CN" altLang="en-US" sz="1400" dirty="0">
                <a:solidFill>
                  <a:schemeClr val="bg1"/>
                </a:solidFill>
                <a:latin typeface="微软雅黑 Light" panose="020B0502040204020203" pitchFamily="34" charset="-122"/>
                <a:ea typeface="微软雅黑 Light" panose="020B0502040204020203" pitchFamily="34" charset="-122"/>
              </a:rPr>
              <a:t>单击输入您的文字内容，语言精练、言简意赅，尽量简化所要书写的文案；单击输入您的文字内容，语言精练、</a:t>
            </a:r>
            <a:r>
              <a:rPr lang="zh-CN" altLang="en-US" sz="1400" dirty="0" smtClean="0">
                <a:solidFill>
                  <a:schemeClr val="bg1"/>
                </a:solidFill>
                <a:latin typeface="微软雅黑 Light" panose="020B0502040204020203" pitchFamily="34" charset="-122"/>
                <a:ea typeface="微软雅黑 Light" panose="020B0502040204020203" pitchFamily="34" charset="-122"/>
              </a:rPr>
              <a:t>言简意赅</a:t>
            </a:r>
            <a:r>
              <a:rPr lang="zh-CN" altLang="en-US" sz="1400" dirty="0">
                <a:solidFill>
                  <a:schemeClr val="bg1"/>
                </a:solidFill>
                <a:latin typeface="微软雅黑 Light" panose="020B0502040204020203" pitchFamily="34" charset="-122"/>
                <a:ea typeface="微软雅黑 Light" panose="020B0502040204020203" pitchFamily="34" charset="-122"/>
              </a:rPr>
              <a:t>，尽量简化所要书写的文案</a:t>
            </a:r>
            <a:endParaRPr lang="en-US" altLang="zh-CN" sz="1400" dirty="0">
              <a:solidFill>
                <a:schemeClr val="bg1"/>
              </a:solidFill>
              <a:latin typeface="微软雅黑 Light" panose="020B0502040204020203" pitchFamily="34" charset="-122"/>
              <a:ea typeface="微软雅黑 Light" panose="020B0502040204020203" pitchFamily="34" charset="-122"/>
            </a:endParaRPr>
          </a:p>
        </p:txBody>
      </p:sp>
      <p:sp>
        <p:nvSpPr>
          <p:cNvPr id="14" name="矩形 13"/>
          <p:cNvSpPr>
            <a:spLocks noChangeArrowheads="1"/>
          </p:cNvSpPr>
          <p:nvPr/>
        </p:nvSpPr>
        <p:spPr bwMode="auto">
          <a:xfrm>
            <a:off x="1056878" y="4725920"/>
            <a:ext cx="2444836" cy="410369"/>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a:r>
              <a:rPr lang="zh-CN" altLang="en-US" sz="2000" b="1" cap="all" dirty="0">
                <a:solidFill>
                  <a:schemeClr val="accent2"/>
                </a:solidFill>
                <a:latin typeface="微软雅黑" pitchFamily="34" charset="-122"/>
                <a:ea typeface="微软雅黑" pitchFamily="34" charset="-122"/>
                <a:cs typeface="+mj-cs"/>
              </a:rPr>
              <a:t>总体目标</a:t>
            </a:r>
            <a:r>
              <a:rPr lang="zh-CN" altLang="en-US" sz="2000" b="1" cap="all" dirty="0" smtClean="0">
                <a:solidFill>
                  <a:schemeClr val="accent2"/>
                </a:solidFill>
                <a:latin typeface="微软雅黑" pitchFamily="34" charset="-122"/>
                <a:ea typeface="微软雅黑" pitchFamily="34" charset="-122"/>
                <a:cs typeface="+mj-cs"/>
              </a:rPr>
              <a:t>顺利达成</a:t>
            </a:r>
            <a:endParaRPr lang="en-US" altLang="zh-CN" sz="2000" b="1" cap="all" dirty="0">
              <a:solidFill>
                <a:schemeClr val="accent2"/>
              </a:solidFill>
              <a:latin typeface="微软雅黑" pitchFamily="34" charset="-122"/>
              <a:ea typeface="微软雅黑" pitchFamily="34" charset="-122"/>
              <a:cs typeface="+mj-cs"/>
            </a:endParaRPr>
          </a:p>
        </p:txBody>
      </p:sp>
      <p:sp>
        <p:nvSpPr>
          <p:cNvPr id="15" name="TextBox 5"/>
          <p:cNvSpPr txBox="1"/>
          <p:nvPr/>
        </p:nvSpPr>
        <p:spPr>
          <a:xfrm>
            <a:off x="1002089" y="5349192"/>
            <a:ext cx="2554414" cy="769441"/>
          </a:xfrm>
          <a:prstGeom prst="rect">
            <a:avLst/>
          </a:prstGeom>
          <a:noFill/>
        </p:spPr>
        <p:txBody>
          <a:bodyPr wrap="square" lIns="0" tIns="0" rIns="0" bIns="0" rtlCol="0">
            <a:spAutoFit/>
          </a:bodyPr>
          <a:lstStyle>
            <a:defPPr>
              <a:defRPr lang="zh-CN"/>
            </a:defPPr>
            <a:lvl1pPr algn="just">
              <a:lnSpc>
                <a:spcPts val="2000"/>
              </a:lnSpc>
              <a:defRPr sz="1400">
                <a:solidFill>
                  <a:schemeClr val="tx1">
                    <a:lumMod val="75000"/>
                    <a:lumOff val="25000"/>
                  </a:schemeClr>
                </a:solidFill>
                <a:latin typeface="微软雅黑 Light" panose="020B0502040204020203" pitchFamily="34" charset="-122"/>
                <a:ea typeface="微软雅黑 Light" panose="020B0502040204020203" pitchFamily="34" charset="-122"/>
              </a:defRPr>
            </a:lvl1pPr>
          </a:lstStyle>
          <a:p>
            <a:pPr algn="ctr"/>
            <a:r>
              <a:rPr lang="zh-CN" altLang="en-US" dirty="0"/>
              <a:t>单击输入您的文字内容，语言精练、言简意赅，尽量简化所要书写的文案</a:t>
            </a:r>
            <a:endParaRPr lang="en-US" altLang="zh-CN" dirty="0"/>
          </a:p>
        </p:txBody>
      </p:sp>
      <p:sp>
        <p:nvSpPr>
          <p:cNvPr id="16" name="矩形 15"/>
          <p:cNvSpPr>
            <a:spLocks noChangeArrowheads="1"/>
          </p:cNvSpPr>
          <p:nvPr/>
        </p:nvSpPr>
        <p:spPr bwMode="auto">
          <a:xfrm>
            <a:off x="4879917" y="4725920"/>
            <a:ext cx="2444836" cy="410369"/>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a:r>
              <a:rPr lang="zh-CN" altLang="en-US" sz="2000" b="1" cap="all" dirty="0" smtClean="0">
                <a:solidFill>
                  <a:schemeClr val="accent1"/>
                </a:solidFill>
                <a:latin typeface="微软雅黑" pitchFamily="34" charset="-122"/>
                <a:ea typeface="微软雅黑" pitchFamily="34" charset="-122"/>
                <a:cs typeface="+mj-cs"/>
              </a:rPr>
              <a:t>市场占有不断提高</a:t>
            </a:r>
            <a:endParaRPr lang="en-US" altLang="zh-CN" sz="2000" b="1" cap="all" dirty="0">
              <a:solidFill>
                <a:schemeClr val="accent1"/>
              </a:solidFill>
              <a:latin typeface="微软雅黑" pitchFamily="34" charset="-122"/>
              <a:ea typeface="微软雅黑" pitchFamily="34" charset="-122"/>
              <a:cs typeface="+mj-cs"/>
            </a:endParaRPr>
          </a:p>
        </p:txBody>
      </p:sp>
      <p:sp>
        <p:nvSpPr>
          <p:cNvPr id="17" name="矩形 16"/>
          <p:cNvSpPr>
            <a:spLocks noChangeArrowheads="1"/>
          </p:cNvSpPr>
          <p:nvPr/>
        </p:nvSpPr>
        <p:spPr bwMode="auto">
          <a:xfrm>
            <a:off x="8702956" y="4725920"/>
            <a:ext cx="2444836" cy="410369"/>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a:r>
              <a:rPr lang="zh-CN" altLang="en-US" sz="2000" b="1" cap="all" dirty="0" smtClean="0">
                <a:solidFill>
                  <a:schemeClr val="accent2"/>
                </a:solidFill>
                <a:latin typeface="微软雅黑" pitchFamily="34" charset="-122"/>
                <a:ea typeface="微软雅黑" pitchFamily="34" charset="-122"/>
                <a:cs typeface="+mj-cs"/>
              </a:rPr>
              <a:t>部门</a:t>
            </a:r>
            <a:r>
              <a:rPr lang="zh-CN" altLang="en-US" sz="2000" b="1" cap="all" dirty="0">
                <a:solidFill>
                  <a:schemeClr val="accent2"/>
                </a:solidFill>
                <a:latin typeface="微软雅黑" pitchFamily="34" charset="-122"/>
                <a:ea typeface="微软雅黑" pitchFamily="34" charset="-122"/>
                <a:cs typeface="+mj-cs"/>
              </a:rPr>
              <a:t>管理</a:t>
            </a:r>
            <a:r>
              <a:rPr lang="zh-CN" altLang="en-US" sz="2000" b="1" cap="all" dirty="0" smtClean="0">
                <a:solidFill>
                  <a:schemeClr val="accent2"/>
                </a:solidFill>
                <a:latin typeface="微软雅黑" pitchFamily="34" charset="-122"/>
                <a:ea typeface="微软雅黑" pitchFamily="34" charset="-122"/>
                <a:cs typeface="+mj-cs"/>
              </a:rPr>
              <a:t>逐渐完善</a:t>
            </a:r>
            <a:endParaRPr lang="en-US" altLang="zh-CN" sz="2000" b="1" cap="all" dirty="0">
              <a:solidFill>
                <a:schemeClr val="accent2"/>
              </a:solidFill>
              <a:latin typeface="微软雅黑" pitchFamily="34" charset="-122"/>
              <a:ea typeface="微软雅黑" pitchFamily="34" charset="-122"/>
              <a:cs typeface="+mj-cs"/>
            </a:endParaRPr>
          </a:p>
        </p:txBody>
      </p:sp>
      <p:sp>
        <p:nvSpPr>
          <p:cNvPr id="18" name="TextBox 5"/>
          <p:cNvSpPr txBox="1"/>
          <p:nvPr/>
        </p:nvSpPr>
        <p:spPr>
          <a:xfrm>
            <a:off x="4825128" y="5349192"/>
            <a:ext cx="2554414" cy="769441"/>
          </a:xfrm>
          <a:prstGeom prst="rect">
            <a:avLst/>
          </a:prstGeom>
          <a:noFill/>
        </p:spPr>
        <p:txBody>
          <a:bodyPr wrap="square" lIns="0" tIns="0" rIns="0" bIns="0" rtlCol="0">
            <a:spAutoFit/>
          </a:bodyPr>
          <a:lstStyle>
            <a:defPPr>
              <a:defRPr lang="zh-CN"/>
            </a:defPPr>
            <a:lvl1pPr algn="just">
              <a:lnSpc>
                <a:spcPts val="2000"/>
              </a:lnSpc>
              <a:defRPr sz="1400">
                <a:solidFill>
                  <a:schemeClr val="tx1">
                    <a:lumMod val="75000"/>
                    <a:lumOff val="25000"/>
                  </a:schemeClr>
                </a:solidFill>
                <a:latin typeface="微软雅黑 Light" panose="020B0502040204020203" pitchFamily="34" charset="-122"/>
                <a:ea typeface="微软雅黑 Light" panose="020B0502040204020203" pitchFamily="34" charset="-122"/>
              </a:defRPr>
            </a:lvl1pPr>
          </a:lstStyle>
          <a:p>
            <a:pPr algn="ctr"/>
            <a:r>
              <a:rPr lang="zh-CN" altLang="en-US" dirty="0"/>
              <a:t>单击输入您的文字内容，语言精练、言简意赅，尽量简化所要书写的文案</a:t>
            </a:r>
            <a:endParaRPr lang="en-US" altLang="zh-CN" dirty="0"/>
          </a:p>
        </p:txBody>
      </p:sp>
      <p:sp>
        <p:nvSpPr>
          <p:cNvPr id="19" name="TextBox 5"/>
          <p:cNvSpPr txBox="1"/>
          <p:nvPr/>
        </p:nvSpPr>
        <p:spPr>
          <a:xfrm>
            <a:off x="8648167" y="5349192"/>
            <a:ext cx="2554414" cy="769441"/>
          </a:xfrm>
          <a:prstGeom prst="rect">
            <a:avLst/>
          </a:prstGeom>
          <a:noFill/>
        </p:spPr>
        <p:txBody>
          <a:bodyPr wrap="square" lIns="0" tIns="0" rIns="0" bIns="0" rtlCol="0">
            <a:spAutoFit/>
          </a:bodyPr>
          <a:lstStyle>
            <a:defPPr>
              <a:defRPr lang="zh-CN"/>
            </a:defPPr>
            <a:lvl1pPr algn="just">
              <a:lnSpc>
                <a:spcPts val="2000"/>
              </a:lnSpc>
              <a:defRPr sz="1400">
                <a:solidFill>
                  <a:schemeClr val="tx1">
                    <a:lumMod val="75000"/>
                    <a:lumOff val="25000"/>
                  </a:schemeClr>
                </a:solidFill>
                <a:latin typeface="微软雅黑 Light" panose="020B0502040204020203" pitchFamily="34" charset="-122"/>
                <a:ea typeface="微软雅黑 Light" panose="020B0502040204020203" pitchFamily="34" charset="-122"/>
              </a:defRPr>
            </a:lvl1pPr>
          </a:lstStyle>
          <a:p>
            <a:pPr algn="ctr"/>
            <a:r>
              <a:rPr lang="zh-CN" altLang="en-US" dirty="0"/>
              <a:t>单击输入您的文字内容，语言精练、言简意赅，尽量简化所要书写的文案</a:t>
            </a:r>
            <a:endParaRPr lang="en-US" altLang="zh-CN" dirty="0"/>
          </a:p>
        </p:txBody>
      </p:sp>
      <p:sp>
        <p:nvSpPr>
          <p:cNvPr id="20" name="Freeform 124"/>
          <p:cNvSpPr>
            <a:spLocks noEditPoints="1"/>
          </p:cNvSpPr>
          <p:nvPr/>
        </p:nvSpPr>
        <p:spPr bwMode="auto">
          <a:xfrm>
            <a:off x="2083136" y="4186769"/>
            <a:ext cx="392320" cy="392320"/>
          </a:xfrm>
          <a:custGeom>
            <a:avLst/>
            <a:gdLst>
              <a:gd name="T0" fmla="*/ 101 w 140"/>
              <a:gd name="T1" fmla="*/ 21 h 140"/>
              <a:gd name="T2" fmla="*/ 117 w 140"/>
              <a:gd name="T3" fmla="*/ 5 h 140"/>
              <a:gd name="T4" fmla="*/ 119 w 140"/>
              <a:gd name="T5" fmla="*/ 6 h 140"/>
              <a:gd name="T6" fmla="*/ 120 w 140"/>
              <a:gd name="T7" fmla="*/ 20 h 140"/>
              <a:gd name="T8" fmla="*/ 134 w 140"/>
              <a:gd name="T9" fmla="*/ 22 h 140"/>
              <a:gd name="T10" fmla="*/ 135 w 140"/>
              <a:gd name="T11" fmla="*/ 24 h 140"/>
              <a:gd name="T12" fmla="*/ 120 w 140"/>
              <a:gd name="T13" fmla="*/ 39 h 140"/>
              <a:gd name="T14" fmla="*/ 116 w 140"/>
              <a:gd name="T15" fmla="*/ 40 h 140"/>
              <a:gd name="T16" fmla="*/ 107 w 140"/>
              <a:gd name="T17" fmla="*/ 39 h 140"/>
              <a:gd name="T18" fmla="*/ 80 w 140"/>
              <a:gd name="T19" fmla="*/ 66 h 140"/>
              <a:gd name="T20" fmla="*/ 78 w 140"/>
              <a:gd name="T21" fmla="*/ 79 h 140"/>
              <a:gd name="T22" fmla="*/ 61 w 140"/>
              <a:gd name="T23" fmla="*/ 79 h 140"/>
              <a:gd name="T24" fmla="*/ 61 w 140"/>
              <a:gd name="T25" fmla="*/ 62 h 140"/>
              <a:gd name="T26" fmla="*/ 75 w 140"/>
              <a:gd name="T27" fmla="*/ 60 h 140"/>
              <a:gd name="T28" fmla="*/ 101 w 140"/>
              <a:gd name="T29" fmla="*/ 34 h 140"/>
              <a:gd name="T30" fmla="*/ 100 w 140"/>
              <a:gd name="T31" fmla="*/ 25 h 140"/>
              <a:gd name="T32" fmla="*/ 101 w 140"/>
              <a:gd name="T33" fmla="*/ 21 h 140"/>
              <a:gd name="T34" fmla="*/ 130 w 140"/>
              <a:gd name="T35" fmla="*/ 34 h 140"/>
              <a:gd name="T36" fmla="*/ 122 w 140"/>
              <a:gd name="T37" fmla="*/ 42 h 140"/>
              <a:gd name="T38" fmla="*/ 118 w 140"/>
              <a:gd name="T39" fmla="*/ 44 h 140"/>
              <a:gd name="T40" fmla="*/ 124 w 140"/>
              <a:gd name="T41" fmla="*/ 70 h 140"/>
              <a:gd name="T42" fmla="*/ 70 w 140"/>
              <a:gd name="T43" fmla="*/ 125 h 140"/>
              <a:gd name="T44" fmla="*/ 15 w 140"/>
              <a:gd name="T45" fmla="*/ 70 h 140"/>
              <a:gd name="T46" fmla="*/ 70 w 140"/>
              <a:gd name="T47" fmla="*/ 16 h 140"/>
              <a:gd name="T48" fmla="*/ 96 w 140"/>
              <a:gd name="T49" fmla="*/ 23 h 140"/>
              <a:gd name="T50" fmla="*/ 99 w 140"/>
              <a:gd name="T51" fmla="*/ 18 h 140"/>
              <a:gd name="T52" fmla="*/ 106 w 140"/>
              <a:gd name="T53" fmla="*/ 11 h 140"/>
              <a:gd name="T54" fmla="*/ 70 w 140"/>
              <a:gd name="T55" fmla="*/ 0 h 140"/>
              <a:gd name="T56" fmla="*/ 0 w 140"/>
              <a:gd name="T57" fmla="*/ 70 h 140"/>
              <a:gd name="T58" fmla="*/ 70 w 140"/>
              <a:gd name="T59" fmla="*/ 140 h 140"/>
              <a:gd name="T60" fmla="*/ 140 w 140"/>
              <a:gd name="T61" fmla="*/ 70 h 140"/>
              <a:gd name="T62" fmla="*/ 130 w 140"/>
              <a:gd name="T63" fmla="*/ 34 h 140"/>
              <a:gd name="T64" fmla="*/ 70 w 140"/>
              <a:gd name="T65" fmla="*/ 47 h 140"/>
              <a:gd name="T66" fmla="*/ 80 w 140"/>
              <a:gd name="T67" fmla="*/ 49 h 140"/>
              <a:gd name="T68" fmla="*/ 93 w 140"/>
              <a:gd name="T69" fmla="*/ 37 h 140"/>
              <a:gd name="T70" fmla="*/ 70 w 140"/>
              <a:gd name="T71" fmla="*/ 29 h 140"/>
              <a:gd name="T72" fmla="*/ 29 w 140"/>
              <a:gd name="T73" fmla="*/ 70 h 140"/>
              <a:gd name="T74" fmla="*/ 70 w 140"/>
              <a:gd name="T75" fmla="*/ 111 h 140"/>
              <a:gd name="T76" fmla="*/ 111 w 140"/>
              <a:gd name="T77" fmla="*/ 70 h 140"/>
              <a:gd name="T78" fmla="*/ 104 w 140"/>
              <a:gd name="T79" fmla="*/ 48 h 140"/>
              <a:gd name="T80" fmla="*/ 91 w 140"/>
              <a:gd name="T81" fmla="*/ 61 h 140"/>
              <a:gd name="T82" fmla="*/ 93 w 140"/>
              <a:gd name="T83" fmla="*/ 70 h 140"/>
              <a:gd name="T84" fmla="*/ 70 w 140"/>
              <a:gd name="T85" fmla="*/ 94 h 140"/>
              <a:gd name="T86" fmla="*/ 46 w 140"/>
              <a:gd name="T87" fmla="*/ 70 h 140"/>
              <a:gd name="T88" fmla="*/ 70 w 140"/>
              <a:gd name="T89" fmla="*/ 47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40" h="140">
                <a:moveTo>
                  <a:pt x="101" y="21"/>
                </a:moveTo>
                <a:cubicBezTo>
                  <a:pt x="117" y="5"/>
                  <a:pt x="117" y="5"/>
                  <a:pt x="117" y="5"/>
                </a:cubicBezTo>
                <a:cubicBezTo>
                  <a:pt x="118" y="5"/>
                  <a:pt x="118" y="5"/>
                  <a:pt x="119" y="6"/>
                </a:cubicBezTo>
                <a:cubicBezTo>
                  <a:pt x="120" y="20"/>
                  <a:pt x="120" y="20"/>
                  <a:pt x="120" y="20"/>
                </a:cubicBezTo>
                <a:cubicBezTo>
                  <a:pt x="134" y="22"/>
                  <a:pt x="134" y="22"/>
                  <a:pt x="134" y="22"/>
                </a:cubicBezTo>
                <a:cubicBezTo>
                  <a:pt x="136" y="22"/>
                  <a:pt x="136" y="23"/>
                  <a:pt x="135" y="24"/>
                </a:cubicBezTo>
                <a:cubicBezTo>
                  <a:pt x="120" y="39"/>
                  <a:pt x="120" y="39"/>
                  <a:pt x="120" y="39"/>
                </a:cubicBezTo>
                <a:cubicBezTo>
                  <a:pt x="119" y="40"/>
                  <a:pt x="117" y="40"/>
                  <a:pt x="116" y="40"/>
                </a:cubicBezTo>
                <a:cubicBezTo>
                  <a:pt x="107" y="39"/>
                  <a:pt x="107" y="39"/>
                  <a:pt x="107" y="39"/>
                </a:cubicBezTo>
                <a:cubicBezTo>
                  <a:pt x="80" y="66"/>
                  <a:pt x="80" y="66"/>
                  <a:pt x="80" y="66"/>
                </a:cubicBezTo>
                <a:cubicBezTo>
                  <a:pt x="82" y="70"/>
                  <a:pt x="82" y="75"/>
                  <a:pt x="78" y="79"/>
                </a:cubicBezTo>
                <a:cubicBezTo>
                  <a:pt x="73" y="84"/>
                  <a:pt x="66" y="84"/>
                  <a:pt x="61" y="79"/>
                </a:cubicBezTo>
                <a:cubicBezTo>
                  <a:pt x="57" y="74"/>
                  <a:pt x="57" y="67"/>
                  <a:pt x="61" y="62"/>
                </a:cubicBezTo>
                <a:cubicBezTo>
                  <a:pt x="65" y="59"/>
                  <a:pt x="70" y="58"/>
                  <a:pt x="75" y="60"/>
                </a:cubicBezTo>
                <a:cubicBezTo>
                  <a:pt x="101" y="34"/>
                  <a:pt x="101" y="34"/>
                  <a:pt x="101" y="34"/>
                </a:cubicBezTo>
                <a:cubicBezTo>
                  <a:pt x="100" y="25"/>
                  <a:pt x="100" y="25"/>
                  <a:pt x="100" y="25"/>
                </a:cubicBezTo>
                <a:cubicBezTo>
                  <a:pt x="100" y="23"/>
                  <a:pt x="101" y="22"/>
                  <a:pt x="101" y="21"/>
                </a:cubicBezTo>
                <a:close/>
                <a:moveTo>
                  <a:pt x="130" y="34"/>
                </a:moveTo>
                <a:cubicBezTo>
                  <a:pt x="122" y="42"/>
                  <a:pt x="122" y="42"/>
                  <a:pt x="122" y="42"/>
                </a:cubicBezTo>
                <a:cubicBezTo>
                  <a:pt x="121" y="43"/>
                  <a:pt x="119" y="44"/>
                  <a:pt x="118" y="44"/>
                </a:cubicBezTo>
                <a:cubicBezTo>
                  <a:pt x="122" y="52"/>
                  <a:pt x="124" y="61"/>
                  <a:pt x="124" y="70"/>
                </a:cubicBezTo>
                <a:cubicBezTo>
                  <a:pt x="124" y="100"/>
                  <a:pt x="100" y="125"/>
                  <a:pt x="70" y="125"/>
                </a:cubicBezTo>
                <a:cubicBezTo>
                  <a:pt x="40" y="125"/>
                  <a:pt x="15" y="100"/>
                  <a:pt x="15" y="70"/>
                </a:cubicBezTo>
                <a:cubicBezTo>
                  <a:pt x="15" y="40"/>
                  <a:pt x="40" y="16"/>
                  <a:pt x="70" y="16"/>
                </a:cubicBezTo>
                <a:cubicBezTo>
                  <a:pt x="79" y="16"/>
                  <a:pt x="88" y="18"/>
                  <a:pt x="96" y="23"/>
                </a:cubicBezTo>
                <a:cubicBezTo>
                  <a:pt x="97" y="21"/>
                  <a:pt x="98" y="19"/>
                  <a:pt x="99" y="18"/>
                </a:cubicBezTo>
                <a:cubicBezTo>
                  <a:pt x="106" y="11"/>
                  <a:pt x="106" y="11"/>
                  <a:pt x="106" y="11"/>
                </a:cubicBezTo>
                <a:cubicBezTo>
                  <a:pt x="96" y="4"/>
                  <a:pt x="83" y="0"/>
                  <a:pt x="70" y="0"/>
                </a:cubicBezTo>
                <a:cubicBezTo>
                  <a:pt x="31" y="0"/>
                  <a:pt x="0" y="32"/>
                  <a:pt x="0" y="70"/>
                </a:cubicBezTo>
                <a:cubicBezTo>
                  <a:pt x="0" y="109"/>
                  <a:pt x="31" y="140"/>
                  <a:pt x="70" y="140"/>
                </a:cubicBezTo>
                <a:cubicBezTo>
                  <a:pt x="108" y="140"/>
                  <a:pt x="140" y="109"/>
                  <a:pt x="140" y="70"/>
                </a:cubicBezTo>
                <a:cubicBezTo>
                  <a:pt x="140" y="57"/>
                  <a:pt x="136" y="45"/>
                  <a:pt x="130" y="34"/>
                </a:cubicBezTo>
                <a:close/>
                <a:moveTo>
                  <a:pt x="70" y="47"/>
                </a:moveTo>
                <a:cubicBezTo>
                  <a:pt x="73" y="47"/>
                  <a:pt x="77" y="48"/>
                  <a:pt x="80" y="49"/>
                </a:cubicBezTo>
                <a:cubicBezTo>
                  <a:pt x="93" y="37"/>
                  <a:pt x="93" y="37"/>
                  <a:pt x="93" y="37"/>
                </a:cubicBezTo>
                <a:cubicBezTo>
                  <a:pt x="86" y="32"/>
                  <a:pt x="78" y="29"/>
                  <a:pt x="70" y="29"/>
                </a:cubicBezTo>
                <a:cubicBezTo>
                  <a:pt x="47" y="29"/>
                  <a:pt x="29" y="48"/>
                  <a:pt x="29" y="70"/>
                </a:cubicBezTo>
                <a:cubicBezTo>
                  <a:pt x="29" y="93"/>
                  <a:pt x="47" y="111"/>
                  <a:pt x="70" y="111"/>
                </a:cubicBezTo>
                <a:cubicBezTo>
                  <a:pt x="92" y="111"/>
                  <a:pt x="111" y="93"/>
                  <a:pt x="111" y="70"/>
                </a:cubicBezTo>
                <a:cubicBezTo>
                  <a:pt x="111" y="62"/>
                  <a:pt x="108" y="54"/>
                  <a:pt x="104" y="48"/>
                </a:cubicBezTo>
                <a:cubicBezTo>
                  <a:pt x="91" y="61"/>
                  <a:pt x="91" y="61"/>
                  <a:pt x="91" y="61"/>
                </a:cubicBezTo>
                <a:cubicBezTo>
                  <a:pt x="92" y="64"/>
                  <a:pt x="93" y="67"/>
                  <a:pt x="93" y="70"/>
                </a:cubicBezTo>
                <a:cubicBezTo>
                  <a:pt x="93" y="83"/>
                  <a:pt x="83" y="94"/>
                  <a:pt x="70" y="94"/>
                </a:cubicBezTo>
                <a:cubicBezTo>
                  <a:pt x="57" y="94"/>
                  <a:pt x="46" y="83"/>
                  <a:pt x="46" y="70"/>
                </a:cubicBezTo>
                <a:cubicBezTo>
                  <a:pt x="46" y="57"/>
                  <a:pt x="57" y="47"/>
                  <a:pt x="70" y="47"/>
                </a:cubicBez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148"/>
          <p:cNvSpPr>
            <a:spLocks noEditPoints="1"/>
          </p:cNvSpPr>
          <p:nvPr/>
        </p:nvSpPr>
        <p:spPr bwMode="auto">
          <a:xfrm>
            <a:off x="5814998" y="4230529"/>
            <a:ext cx="574675" cy="304800"/>
          </a:xfrm>
          <a:custGeom>
            <a:avLst/>
            <a:gdLst>
              <a:gd name="T0" fmla="*/ 156 w 181"/>
              <a:gd name="T1" fmla="*/ 20 h 96"/>
              <a:gd name="T2" fmla="*/ 148 w 181"/>
              <a:gd name="T3" fmla="*/ 34 h 96"/>
              <a:gd name="T4" fmla="*/ 135 w 181"/>
              <a:gd name="T5" fmla="*/ 45 h 96"/>
              <a:gd name="T6" fmla="*/ 101 w 181"/>
              <a:gd name="T7" fmla="*/ 41 h 96"/>
              <a:gd name="T8" fmla="*/ 86 w 181"/>
              <a:gd name="T9" fmla="*/ 60 h 96"/>
              <a:gd name="T10" fmla="*/ 85 w 181"/>
              <a:gd name="T11" fmla="*/ 20 h 96"/>
              <a:gd name="T12" fmla="*/ 110 w 181"/>
              <a:gd name="T13" fmla="*/ 9 h 96"/>
              <a:gd name="T14" fmla="*/ 137 w 181"/>
              <a:gd name="T15" fmla="*/ 7 h 96"/>
              <a:gd name="T16" fmla="*/ 95 w 181"/>
              <a:gd name="T17" fmla="*/ 18 h 96"/>
              <a:gd name="T18" fmla="*/ 91 w 181"/>
              <a:gd name="T19" fmla="*/ 31 h 96"/>
              <a:gd name="T20" fmla="*/ 102 w 181"/>
              <a:gd name="T21" fmla="*/ 29 h 96"/>
              <a:gd name="T22" fmla="*/ 109 w 181"/>
              <a:gd name="T23" fmla="*/ 33 h 96"/>
              <a:gd name="T24" fmla="*/ 110 w 181"/>
              <a:gd name="T25" fmla="*/ 68 h 96"/>
              <a:gd name="T26" fmla="*/ 159 w 181"/>
              <a:gd name="T27" fmla="*/ 61 h 96"/>
              <a:gd name="T28" fmla="*/ 79 w 181"/>
              <a:gd name="T29" fmla="*/ 19 h 96"/>
              <a:gd name="T30" fmla="*/ 154 w 181"/>
              <a:gd name="T31" fmla="*/ 37 h 96"/>
              <a:gd name="T32" fmla="*/ 179 w 181"/>
              <a:gd name="T33" fmla="*/ 83 h 96"/>
              <a:gd name="T34" fmla="*/ 37 w 181"/>
              <a:gd name="T35" fmla="*/ 44 h 96"/>
              <a:gd name="T36" fmla="*/ 152 w 181"/>
              <a:gd name="T37" fmla="*/ 49 h 96"/>
              <a:gd name="T38" fmla="*/ 153 w 181"/>
              <a:gd name="T39" fmla="*/ 59 h 96"/>
              <a:gd name="T40" fmla="*/ 154 w 181"/>
              <a:gd name="T41" fmla="*/ 50 h 96"/>
              <a:gd name="T42" fmla="*/ 151 w 181"/>
              <a:gd name="T43" fmla="*/ 64 h 96"/>
              <a:gd name="T44" fmla="*/ 156 w 181"/>
              <a:gd name="T45" fmla="*/ 60 h 96"/>
              <a:gd name="T46" fmla="*/ 160 w 181"/>
              <a:gd name="T47" fmla="*/ 62 h 96"/>
              <a:gd name="T48" fmla="*/ 167 w 181"/>
              <a:gd name="T49" fmla="*/ 73 h 96"/>
              <a:gd name="T50" fmla="*/ 157 w 181"/>
              <a:gd name="T51" fmla="*/ 81 h 96"/>
              <a:gd name="T52" fmla="*/ 161 w 181"/>
              <a:gd name="T53" fmla="*/ 59 h 96"/>
              <a:gd name="T54" fmla="*/ 181 w 181"/>
              <a:gd name="T55" fmla="*/ 89 h 96"/>
              <a:gd name="T56" fmla="*/ 151 w 181"/>
              <a:gd name="T57" fmla="*/ 50 h 96"/>
              <a:gd name="T58" fmla="*/ 153 w 181"/>
              <a:gd name="T59" fmla="*/ 65 h 96"/>
              <a:gd name="T60" fmla="*/ 156 w 181"/>
              <a:gd name="T61" fmla="*/ 33 h 96"/>
              <a:gd name="T62" fmla="*/ 45 w 181"/>
              <a:gd name="T63" fmla="*/ 49 h 96"/>
              <a:gd name="T64" fmla="*/ 139 w 181"/>
              <a:gd name="T65" fmla="*/ 54 h 96"/>
              <a:gd name="T66" fmla="*/ 120 w 181"/>
              <a:gd name="T67" fmla="*/ 2 h 96"/>
              <a:gd name="T68" fmla="*/ 87 w 181"/>
              <a:gd name="T69" fmla="*/ 13 h 96"/>
              <a:gd name="T70" fmla="*/ 138 w 181"/>
              <a:gd name="T71" fmla="*/ 57 h 96"/>
              <a:gd name="T72" fmla="*/ 145 w 181"/>
              <a:gd name="T73" fmla="*/ 56 h 96"/>
              <a:gd name="T74" fmla="*/ 39 w 181"/>
              <a:gd name="T75" fmla="*/ 23 h 96"/>
              <a:gd name="T76" fmla="*/ 42 w 181"/>
              <a:gd name="T77" fmla="*/ 6 h 96"/>
              <a:gd name="T78" fmla="*/ 41 w 181"/>
              <a:gd name="T79" fmla="*/ 8 h 96"/>
              <a:gd name="T80" fmla="*/ 35 w 181"/>
              <a:gd name="T81" fmla="*/ 9 h 96"/>
              <a:gd name="T82" fmla="*/ 51 w 181"/>
              <a:gd name="T83" fmla="*/ 18 h 96"/>
              <a:gd name="T84" fmla="*/ 34 w 181"/>
              <a:gd name="T85" fmla="*/ 14 h 96"/>
              <a:gd name="T86" fmla="*/ 36 w 181"/>
              <a:gd name="T87" fmla="*/ 11 h 96"/>
              <a:gd name="T88" fmla="*/ 41 w 181"/>
              <a:gd name="T89" fmla="*/ 88 h 96"/>
              <a:gd name="T90" fmla="*/ 35 w 181"/>
              <a:gd name="T91" fmla="*/ 13 h 96"/>
              <a:gd name="T92" fmla="*/ 170 w 181"/>
              <a:gd name="T93" fmla="*/ 64 h 96"/>
              <a:gd name="T94" fmla="*/ 85 w 181"/>
              <a:gd name="T95" fmla="*/ 32 h 96"/>
              <a:gd name="T96" fmla="*/ 94 w 181"/>
              <a:gd name="T97" fmla="*/ 31 h 96"/>
              <a:gd name="T98" fmla="*/ 160 w 181"/>
              <a:gd name="T99" fmla="*/ 26 h 96"/>
              <a:gd name="T100" fmla="*/ 106 w 181"/>
              <a:gd name="T101" fmla="*/ 8 h 96"/>
              <a:gd name="T102" fmla="*/ 41 w 181"/>
              <a:gd name="T103" fmla="*/ 88 h 96"/>
              <a:gd name="T104" fmla="*/ 43 w 181"/>
              <a:gd name="T105" fmla="*/ 93 h 96"/>
              <a:gd name="T106" fmla="*/ 17 w 181"/>
              <a:gd name="T107" fmla="*/ 42 h 96"/>
              <a:gd name="T108" fmla="*/ 10 w 181"/>
              <a:gd name="T109" fmla="*/ 19 h 96"/>
              <a:gd name="T110" fmla="*/ 28 w 181"/>
              <a:gd name="T111" fmla="*/ 13 h 96"/>
              <a:gd name="T112" fmla="*/ 40 w 181"/>
              <a:gd name="T113" fmla="*/ 11 h 96"/>
              <a:gd name="T114" fmla="*/ 38 w 181"/>
              <a:gd name="T115" fmla="*/ 18 h 96"/>
              <a:gd name="T116" fmla="*/ 45 w 181"/>
              <a:gd name="T117" fmla="*/ 28 h 96"/>
              <a:gd name="T118" fmla="*/ 26 w 181"/>
              <a:gd name="T119" fmla="*/ 39 h 96"/>
              <a:gd name="T120" fmla="*/ 54 w 181"/>
              <a:gd name="T121" fmla="*/ 59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81" h="96">
                <a:moveTo>
                  <a:pt x="146" y="32"/>
                </a:moveTo>
                <a:cubicBezTo>
                  <a:pt x="146" y="32"/>
                  <a:pt x="146" y="32"/>
                  <a:pt x="146" y="32"/>
                </a:cubicBezTo>
                <a:close/>
                <a:moveTo>
                  <a:pt x="29" y="44"/>
                </a:moveTo>
                <a:cubicBezTo>
                  <a:pt x="29" y="44"/>
                  <a:pt x="29" y="44"/>
                  <a:pt x="29" y="44"/>
                </a:cubicBezTo>
                <a:close/>
                <a:moveTo>
                  <a:pt x="38" y="50"/>
                </a:moveTo>
                <a:cubicBezTo>
                  <a:pt x="38" y="50"/>
                  <a:pt x="38" y="50"/>
                  <a:pt x="38" y="50"/>
                </a:cubicBezTo>
                <a:close/>
                <a:moveTo>
                  <a:pt x="85" y="25"/>
                </a:moveTo>
                <a:cubicBezTo>
                  <a:pt x="85" y="25"/>
                  <a:pt x="85" y="25"/>
                  <a:pt x="85" y="25"/>
                </a:cubicBezTo>
                <a:close/>
                <a:moveTo>
                  <a:pt x="88" y="50"/>
                </a:moveTo>
                <a:cubicBezTo>
                  <a:pt x="88" y="50"/>
                  <a:pt x="88" y="50"/>
                  <a:pt x="88" y="50"/>
                </a:cubicBezTo>
                <a:close/>
                <a:moveTo>
                  <a:pt x="168" y="9"/>
                </a:moveTo>
                <a:cubicBezTo>
                  <a:pt x="168" y="9"/>
                  <a:pt x="169" y="10"/>
                  <a:pt x="169" y="10"/>
                </a:cubicBezTo>
                <a:cubicBezTo>
                  <a:pt x="168" y="11"/>
                  <a:pt x="167" y="11"/>
                  <a:pt x="166" y="10"/>
                </a:cubicBezTo>
                <a:cubicBezTo>
                  <a:pt x="165" y="10"/>
                  <a:pt x="164" y="11"/>
                  <a:pt x="164" y="11"/>
                </a:cubicBezTo>
                <a:cubicBezTo>
                  <a:pt x="163" y="10"/>
                  <a:pt x="163" y="11"/>
                  <a:pt x="163" y="10"/>
                </a:cubicBezTo>
                <a:cubicBezTo>
                  <a:pt x="163" y="10"/>
                  <a:pt x="163" y="11"/>
                  <a:pt x="163" y="11"/>
                </a:cubicBezTo>
                <a:cubicBezTo>
                  <a:pt x="163" y="12"/>
                  <a:pt x="163" y="12"/>
                  <a:pt x="162" y="13"/>
                </a:cubicBezTo>
                <a:cubicBezTo>
                  <a:pt x="163" y="13"/>
                  <a:pt x="165" y="14"/>
                  <a:pt x="164" y="15"/>
                </a:cubicBezTo>
                <a:cubicBezTo>
                  <a:pt x="165" y="15"/>
                  <a:pt x="163" y="15"/>
                  <a:pt x="163" y="15"/>
                </a:cubicBezTo>
                <a:cubicBezTo>
                  <a:pt x="162" y="16"/>
                  <a:pt x="162" y="17"/>
                  <a:pt x="161" y="18"/>
                </a:cubicBezTo>
                <a:cubicBezTo>
                  <a:pt x="161" y="18"/>
                  <a:pt x="161" y="18"/>
                  <a:pt x="161" y="18"/>
                </a:cubicBezTo>
                <a:cubicBezTo>
                  <a:pt x="160" y="17"/>
                  <a:pt x="160" y="18"/>
                  <a:pt x="159" y="18"/>
                </a:cubicBezTo>
                <a:cubicBezTo>
                  <a:pt x="158" y="18"/>
                  <a:pt x="158" y="19"/>
                  <a:pt x="159" y="20"/>
                </a:cubicBezTo>
                <a:cubicBezTo>
                  <a:pt x="159" y="20"/>
                  <a:pt x="160" y="21"/>
                  <a:pt x="160" y="21"/>
                </a:cubicBezTo>
                <a:cubicBezTo>
                  <a:pt x="160" y="21"/>
                  <a:pt x="159" y="22"/>
                  <a:pt x="160" y="22"/>
                </a:cubicBezTo>
                <a:cubicBezTo>
                  <a:pt x="160" y="22"/>
                  <a:pt x="160" y="22"/>
                  <a:pt x="160" y="22"/>
                </a:cubicBezTo>
                <a:cubicBezTo>
                  <a:pt x="160" y="22"/>
                  <a:pt x="160" y="25"/>
                  <a:pt x="160" y="25"/>
                </a:cubicBezTo>
                <a:cubicBezTo>
                  <a:pt x="159" y="24"/>
                  <a:pt x="158" y="23"/>
                  <a:pt x="157" y="22"/>
                </a:cubicBezTo>
                <a:cubicBezTo>
                  <a:pt x="157" y="21"/>
                  <a:pt x="157" y="20"/>
                  <a:pt x="156" y="20"/>
                </a:cubicBezTo>
                <a:cubicBezTo>
                  <a:pt x="157" y="19"/>
                  <a:pt x="158" y="16"/>
                  <a:pt x="157" y="16"/>
                </a:cubicBezTo>
                <a:cubicBezTo>
                  <a:pt x="157" y="16"/>
                  <a:pt x="157" y="17"/>
                  <a:pt x="156" y="18"/>
                </a:cubicBezTo>
                <a:cubicBezTo>
                  <a:pt x="155" y="17"/>
                  <a:pt x="156" y="17"/>
                  <a:pt x="154" y="17"/>
                </a:cubicBezTo>
                <a:cubicBezTo>
                  <a:pt x="153" y="17"/>
                  <a:pt x="155" y="19"/>
                  <a:pt x="155" y="19"/>
                </a:cubicBezTo>
                <a:cubicBezTo>
                  <a:pt x="154" y="20"/>
                  <a:pt x="152" y="18"/>
                  <a:pt x="151" y="19"/>
                </a:cubicBezTo>
                <a:cubicBezTo>
                  <a:pt x="150" y="20"/>
                  <a:pt x="149" y="18"/>
                  <a:pt x="149" y="20"/>
                </a:cubicBezTo>
                <a:cubicBezTo>
                  <a:pt x="149" y="20"/>
                  <a:pt x="148" y="21"/>
                  <a:pt x="148" y="22"/>
                </a:cubicBezTo>
                <a:cubicBezTo>
                  <a:pt x="148" y="22"/>
                  <a:pt x="150" y="23"/>
                  <a:pt x="150" y="23"/>
                </a:cubicBezTo>
                <a:cubicBezTo>
                  <a:pt x="150" y="23"/>
                  <a:pt x="150" y="22"/>
                  <a:pt x="151" y="23"/>
                </a:cubicBezTo>
                <a:cubicBezTo>
                  <a:pt x="152" y="24"/>
                  <a:pt x="152" y="23"/>
                  <a:pt x="152" y="23"/>
                </a:cubicBezTo>
                <a:cubicBezTo>
                  <a:pt x="152" y="23"/>
                  <a:pt x="152" y="23"/>
                  <a:pt x="152" y="22"/>
                </a:cubicBezTo>
                <a:cubicBezTo>
                  <a:pt x="152" y="22"/>
                  <a:pt x="154" y="26"/>
                  <a:pt x="155" y="26"/>
                </a:cubicBezTo>
                <a:cubicBezTo>
                  <a:pt x="155" y="26"/>
                  <a:pt x="154" y="26"/>
                  <a:pt x="154" y="26"/>
                </a:cubicBezTo>
                <a:cubicBezTo>
                  <a:pt x="154" y="26"/>
                  <a:pt x="155" y="28"/>
                  <a:pt x="156" y="28"/>
                </a:cubicBezTo>
                <a:cubicBezTo>
                  <a:pt x="155" y="28"/>
                  <a:pt x="155" y="28"/>
                  <a:pt x="155" y="28"/>
                </a:cubicBezTo>
                <a:cubicBezTo>
                  <a:pt x="154" y="28"/>
                  <a:pt x="154" y="25"/>
                  <a:pt x="152" y="24"/>
                </a:cubicBezTo>
                <a:cubicBezTo>
                  <a:pt x="152" y="25"/>
                  <a:pt x="153" y="26"/>
                  <a:pt x="153" y="27"/>
                </a:cubicBezTo>
                <a:cubicBezTo>
                  <a:pt x="153" y="28"/>
                  <a:pt x="153" y="29"/>
                  <a:pt x="153" y="29"/>
                </a:cubicBezTo>
                <a:cubicBezTo>
                  <a:pt x="153" y="29"/>
                  <a:pt x="153" y="29"/>
                  <a:pt x="153" y="29"/>
                </a:cubicBezTo>
                <a:cubicBezTo>
                  <a:pt x="152" y="30"/>
                  <a:pt x="152" y="30"/>
                  <a:pt x="152" y="30"/>
                </a:cubicBezTo>
                <a:cubicBezTo>
                  <a:pt x="152" y="30"/>
                  <a:pt x="150" y="30"/>
                  <a:pt x="151" y="31"/>
                </a:cubicBezTo>
                <a:cubicBezTo>
                  <a:pt x="151" y="31"/>
                  <a:pt x="151" y="32"/>
                  <a:pt x="150" y="32"/>
                </a:cubicBezTo>
                <a:cubicBezTo>
                  <a:pt x="150" y="32"/>
                  <a:pt x="151" y="33"/>
                  <a:pt x="151" y="33"/>
                </a:cubicBezTo>
                <a:cubicBezTo>
                  <a:pt x="152" y="33"/>
                  <a:pt x="153" y="36"/>
                  <a:pt x="151" y="35"/>
                </a:cubicBezTo>
                <a:cubicBezTo>
                  <a:pt x="152" y="35"/>
                  <a:pt x="149" y="32"/>
                  <a:pt x="149" y="32"/>
                </a:cubicBezTo>
                <a:cubicBezTo>
                  <a:pt x="148" y="31"/>
                  <a:pt x="147" y="32"/>
                  <a:pt x="147" y="32"/>
                </a:cubicBezTo>
                <a:cubicBezTo>
                  <a:pt x="147" y="32"/>
                  <a:pt x="147" y="32"/>
                  <a:pt x="147" y="31"/>
                </a:cubicBezTo>
                <a:cubicBezTo>
                  <a:pt x="147" y="31"/>
                  <a:pt x="145" y="32"/>
                  <a:pt x="146" y="32"/>
                </a:cubicBezTo>
                <a:cubicBezTo>
                  <a:pt x="146" y="33"/>
                  <a:pt x="149" y="33"/>
                  <a:pt x="148" y="34"/>
                </a:cubicBezTo>
                <a:cubicBezTo>
                  <a:pt x="148" y="34"/>
                  <a:pt x="147" y="34"/>
                  <a:pt x="147" y="35"/>
                </a:cubicBezTo>
                <a:cubicBezTo>
                  <a:pt x="148" y="35"/>
                  <a:pt x="149" y="36"/>
                  <a:pt x="150" y="37"/>
                </a:cubicBezTo>
                <a:cubicBezTo>
                  <a:pt x="150" y="37"/>
                  <a:pt x="149" y="37"/>
                  <a:pt x="149" y="38"/>
                </a:cubicBezTo>
                <a:cubicBezTo>
                  <a:pt x="149" y="38"/>
                  <a:pt x="150" y="38"/>
                  <a:pt x="150" y="38"/>
                </a:cubicBezTo>
                <a:cubicBezTo>
                  <a:pt x="150" y="38"/>
                  <a:pt x="150" y="38"/>
                  <a:pt x="150" y="38"/>
                </a:cubicBezTo>
                <a:cubicBezTo>
                  <a:pt x="150" y="39"/>
                  <a:pt x="150" y="40"/>
                  <a:pt x="150" y="40"/>
                </a:cubicBezTo>
                <a:cubicBezTo>
                  <a:pt x="150" y="40"/>
                  <a:pt x="149" y="41"/>
                  <a:pt x="149" y="41"/>
                </a:cubicBezTo>
                <a:cubicBezTo>
                  <a:pt x="148" y="42"/>
                  <a:pt x="147" y="43"/>
                  <a:pt x="146" y="43"/>
                </a:cubicBezTo>
                <a:cubicBezTo>
                  <a:pt x="145" y="43"/>
                  <a:pt x="145" y="44"/>
                  <a:pt x="145" y="44"/>
                </a:cubicBezTo>
                <a:cubicBezTo>
                  <a:pt x="144" y="44"/>
                  <a:pt x="144" y="44"/>
                  <a:pt x="144" y="44"/>
                </a:cubicBezTo>
                <a:cubicBezTo>
                  <a:pt x="144" y="44"/>
                  <a:pt x="144" y="44"/>
                  <a:pt x="144" y="44"/>
                </a:cubicBezTo>
                <a:cubicBezTo>
                  <a:pt x="144" y="44"/>
                  <a:pt x="144" y="44"/>
                  <a:pt x="143" y="44"/>
                </a:cubicBezTo>
                <a:cubicBezTo>
                  <a:pt x="141" y="45"/>
                  <a:pt x="143" y="46"/>
                  <a:pt x="144" y="48"/>
                </a:cubicBezTo>
                <a:cubicBezTo>
                  <a:pt x="146" y="49"/>
                  <a:pt x="144" y="51"/>
                  <a:pt x="143" y="51"/>
                </a:cubicBezTo>
                <a:cubicBezTo>
                  <a:pt x="143" y="52"/>
                  <a:pt x="143" y="52"/>
                  <a:pt x="142" y="52"/>
                </a:cubicBezTo>
                <a:cubicBezTo>
                  <a:pt x="142" y="52"/>
                  <a:pt x="142" y="51"/>
                  <a:pt x="142" y="51"/>
                </a:cubicBezTo>
                <a:cubicBezTo>
                  <a:pt x="142" y="51"/>
                  <a:pt x="142" y="52"/>
                  <a:pt x="142" y="51"/>
                </a:cubicBezTo>
                <a:cubicBezTo>
                  <a:pt x="142" y="51"/>
                  <a:pt x="140" y="50"/>
                  <a:pt x="140" y="49"/>
                </a:cubicBezTo>
                <a:cubicBezTo>
                  <a:pt x="139" y="49"/>
                  <a:pt x="139" y="50"/>
                  <a:pt x="139" y="51"/>
                </a:cubicBezTo>
                <a:cubicBezTo>
                  <a:pt x="139" y="52"/>
                  <a:pt x="140" y="53"/>
                  <a:pt x="140" y="54"/>
                </a:cubicBezTo>
                <a:cubicBezTo>
                  <a:pt x="141" y="54"/>
                  <a:pt x="141" y="56"/>
                  <a:pt x="142" y="57"/>
                </a:cubicBezTo>
                <a:cubicBezTo>
                  <a:pt x="142" y="57"/>
                  <a:pt x="142" y="57"/>
                  <a:pt x="142" y="58"/>
                </a:cubicBezTo>
                <a:cubicBezTo>
                  <a:pt x="139" y="57"/>
                  <a:pt x="141" y="55"/>
                  <a:pt x="139" y="53"/>
                </a:cubicBezTo>
                <a:cubicBezTo>
                  <a:pt x="138" y="53"/>
                  <a:pt x="138" y="52"/>
                  <a:pt x="138" y="51"/>
                </a:cubicBezTo>
                <a:cubicBezTo>
                  <a:pt x="138" y="51"/>
                  <a:pt x="138" y="50"/>
                  <a:pt x="138" y="50"/>
                </a:cubicBezTo>
                <a:cubicBezTo>
                  <a:pt x="138" y="49"/>
                  <a:pt x="138" y="49"/>
                  <a:pt x="138" y="49"/>
                </a:cubicBezTo>
                <a:cubicBezTo>
                  <a:pt x="138" y="48"/>
                  <a:pt x="138" y="47"/>
                  <a:pt x="137" y="47"/>
                </a:cubicBezTo>
                <a:cubicBezTo>
                  <a:pt x="137" y="47"/>
                  <a:pt x="137" y="47"/>
                  <a:pt x="137" y="47"/>
                </a:cubicBezTo>
                <a:cubicBezTo>
                  <a:pt x="136" y="48"/>
                  <a:pt x="135" y="45"/>
                  <a:pt x="135" y="45"/>
                </a:cubicBezTo>
                <a:cubicBezTo>
                  <a:pt x="134" y="44"/>
                  <a:pt x="134" y="44"/>
                  <a:pt x="133" y="43"/>
                </a:cubicBezTo>
                <a:cubicBezTo>
                  <a:pt x="133" y="43"/>
                  <a:pt x="131" y="43"/>
                  <a:pt x="131" y="44"/>
                </a:cubicBezTo>
                <a:cubicBezTo>
                  <a:pt x="131" y="44"/>
                  <a:pt x="129" y="46"/>
                  <a:pt x="128" y="47"/>
                </a:cubicBezTo>
                <a:cubicBezTo>
                  <a:pt x="128" y="47"/>
                  <a:pt x="128" y="48"/>
                  <a:pt x="128" y="47"/>
                </a:cubicBezTo>
                <a:cubicBezTo>
                  <a:pt x="127" y="48"/>
                  <a:pt x="128" y="49"/>
                  <a:pt x="127" y="50"/>
                </a:cubicBezTo>
                <a:cubicBezTo>
                  <a:pt x="127" y="50"/>
                  <a:pt x="127" y="53"/>
                  <a:pt x="126" y="53"/>
                </a:cubicBezTo>
                <a:cubicBezTo>
                  <a:pt x="125" y="53"/>
                  <a:pt x="124" y="49"/>
                  <a:pt x="124" y="48"/>
                </a:cubicBezTo>
                <a:cubicBezTo>
                  <a:pt x="123" y="47"/>
                  <a:pt x="123" y="45"/>
                  <a:pt x="122" y="44"/>
                </a:cubicBezTo>
                <a:cubicBezTo>
                  <a:pt x="122" y="44"/>
                  <a:pt x="121" y="44"/>
                  <a:pt x="121" y="44"/>
                </a:cubicBezTo>
                <a:cubicBezTo>
                  <a:pt x="121" y="44"/>
                  <a:pt x="120" y="43"/>
                  <a:pt x="121" y="43"/>
                </a:cubicBezTo>
                <a:cubicBezTo>
                  <a:pt x="120" y="42"/>
                  <a:pt x="119" y="42"/>
                  <a:pt x="119" y="41"/>
                </a:cubicBezTo>
                <a:cubicBezTo>
                  <a:pt x="119" y="41"/>
                  <a:pt x="116" y="41"/>
                  <a:pt x="116" y="41"/>
                </a:cubicBezTo>
                <a:cubicBezTo>
                  <a:pt x="115" y="41"/>
                  <a:pt x="114" y="41"/>
                  <a:pt x="113" y="40"/>
                </a:cubicBezTo>
                <a:cubicBezTo>
                  <a:pt x="112" y="40"/>
                  <a:pt x="111" y="41"/>
                  <a:pt x="111" y="40"/>
                </a:cubicBezTo>
                <a:cubicBezTo>
                  <a:pt x="110" y="39"/>
                  <a:pt x="110" y="39"/>
                  <a:pt x="109" y="38"/>
                </a:cubicBezTo>
                <a:cubicBezTo>
                  <a:pt x="109" y="38"/>
                  <a:pt x="108" y="38"/>
                  <a:pt x="108" y="38"/>
                </a:cubicBezTo>
                <a:cubicBezTo>
                  <a:pt x="108" y="38"/>
                  <a:pt x="108" y="38"/>
                  <a:pt x="108" y="38"/>
                </a:cubicBezTo>
                <a:cubicBezTo>
                  <a:pt x="108" y="38"/>
                  <a:pt x="108" y="38"/>
                  <a:pt x="108" y="38"/>
                </a:cubicBezTo>
                <a:cubicBezTo>
                  <a:pt x="108" y="39"/>
                  <a:pt x="110" y="42"/>
                  <a:pt x="111" y="42"/>
                </a:cubicBezTo>
                <a:cubicBezTo>
                  <a:pt x="112" y="42"/>
                  <a:pt x="112" y="41"/>
                  <a:pt x="113" y="40"/>
                </a:cubicBezTo>
                <a:cubicBezTo>
                  <a:pt x="113" y="42"/>
                  <a:pt x="113" y="42"/>
                  <a:pt x="115" y="43"/>
                </a:cubicBezTo>
                <a:cubicBezTo>
                  <a:pt x="115" y="44"/>
                  <a:pt x="114" y="45"/>
                  <a:pt x="113" y="45"/>
                </a:cubicBezTo>
                <a:cubicBezTo>
                  <a:pt x="112" y="47"/>
                  <a:pt x="111" y="48"/>
                  <a:pt x="109" y="49"/>
                </a:cubicBezTo>
                <a:cubicBezTo>
                  <a:pt x="109" y="49"/>
                  <a:pt x="109" y="49"/>
                  <a:pt x="109" y="49"/>
                </a:cubicBezTo>
                <a:cubicBezTo>
                  <a:pt x="108" y="49"/>
                  <a:pt x="107" y="49"/>
                  <a:pt x="106" y="50"/>
                </a:cubicBezTo>
                <a:cubicBezTo>
                  <a:pt x="106" y="50"/>
                  <a:pt x="106" y="49"/>
                  <a:pt x="105" y="49"/>
                </a:cubicBezTo>
                <a:cubicBezTo>
                  <a:pt x="105" y="47"/>
                  <a:pt x="105" y="47"/>
                  <a:pt x="104" y="45"/>
                </a:cubicBezTo>
                <a:cubicBezTo>
                  <a:pt x="103" y="44"/>
                  <a:pt x="102" y="43"/>
                  <a:pt x="102" y="41"/>
                </a:cubicBezTo>
                <a:cubicBezTo>
                  <a:pt x="101" y="41"/>
                  <a:pt x="101" y="41"/>
                  <a:pt x="101" y="41"/>
                </a:cubicBezTo>
                <a:cubicBezTo>
                  <a:pt x="101" y="40"/>
                  <a:pt x="100" y="40"/>
                  <a:pt x="100" y="39"/>
                </a:cubicBezTo>
                <a:cubicBezTo>
                  <a:pt x="100" y="39"/>
                  <a:pt x="100" y="39"/>
                  <a:pt x="100" y="39"/>
                </a:cubicBezTo>
                <a:cubicBezTo>
                  <a:pt x="99" y="39"/>
                  <a:pt x="99" y="39"/>
                  <a:pt x="99" y="39"/>
                </a:cubicBezTo>
                <a:cubicBezTo>
                  <a:pt x="100" y="40"/>
                  <a:pt x="101" y="41"/>
                  <a:pt x="101" y="42"/>
                </a:cubicBezTo>
                <a:cubicBezTo>
                  <a:pt x="101" y="43"/>
                  <a:pt x="102" y="46"/>
                  <a:pt x="103" y="46"/>
                </a:cubicBezTo>
                <a:cubicBezTo>
                  <a:pt x="103" y="46"/>
                  <a:pt x="103" y="47"/>
                  <a:pt x="103" y="48"/>
                </a:cubicBezTo>
                <a:cubicBezTo>
                  <a:pt x="103" y="48"/>
                  <a:pt x="104" y="48"/>
                  <a:pt x="104" y="48"/>
                </a:cubicBezTo>
                <a:cubicBezTo>
                  <a:pt x="105" y="49"/>
                  <a:pt x="106" y="49"/>
                  <a:pt x="105" y="50"/>
                </a:cubicBezTo>
                <a:cubicBezTo>
                  <a:pt x="106" y="50"/>
                  <a:pt x="107" y="51"/>
                  <a:pt x="108" y="51"/>
                </a:cubicBezTo>
                <a:cubicBezTo>
                  <a:pt x="108" y="51"/>
                  <a:pt x="110" y="50"/>
                  <a:pt x="110" y="50"/>
                </a:cubicBezTo>
                <a:cubicBezTo>
                  <a:pt x="111" y="51"/>
                  <a:pt x="109" y="54"/>
                  <a:pt x="109" y="55"/>
                </a:cubicBezTo>
                <a:cubicBezTo>
                  <a:pt x="107" y="56"/>
                  <a:pt x="106" y="58"/>
                  <a:pt x="104" y="60"/>
                </a:cubicBezTo>
                <a:cubicBezTo>
                  <a:pt x="103" y="63"/>
                  <a:pt x="103" y="63"/>
                  <a:pt x="103" y="63"/>
                </a:cubicBezTo>
                <a:cubicBezTo>
                  <a:pt x="103" y="63"/>
                  <a:pt x="104" y="68"/>
                  <a:pt x="104" y="68"/>
                </a:cubicBezTo>
                <a:cubicBezTo>
                  <a:pt x="104" y="69"/>
                  <a:pt x="103" y="69"/>
                  <a:pt x="102" y="70"/>
                </a:cubicBezTo>
                <a:cubicBezTo>
                  <a:pt x="101" y="71"/>
                  <a:pt x="100" y="71"/>
                  <a:pt x="100" y="72"/>
                </a:cubicBezTo>
                <a:cubicBezTo>
                  <a:pt x="101" y="73"/>
                  <a:pt x="101" y="74"/>
                  <a:pt x="101" y="75"/>
                </a:cubicBezTo>
                <a:cubicBezTo>
                  <a:pt x="100" y="75"/>
                  <a:pt x="99" y="75"/>
                  <a:pt x="99" y="76"/>
                </a:cubicBezTo>
                <a:cubicBezTo>
                  <a:pt x="99" y="76"/>
                  <a:pt x="99" y="78"/>
                  <a:pt x="98" y="79"/>
                </a:cubicBezTo>
                <a:cubicBezTo>
                  <a:pt x="96" y="80"/>
                  <a:pt x="93" y="82"/>
                  <a:pt x="91" y="81"/>
                </a:cubicBezTo>
                <a:cubicBezTo>
                  <a:pt x="91" y="81"/>
                  <a:pt x="91" y="81"/>
                  <a:pt x="90" y="81"/>
                </a:cubicBezTo>
                <a:cubicBezTo>
                  <a:pt x="90" y="80"/>
                  <a:pt x="90" y="78"/>
                  <a:pt x="90" y="78"/>
                </a:cubicBezTo>
                <a:cubicBezTo>
                  <a:pt x="89" y="77"/>
                  <a:pt x="89" y="76"/>
                  <a:pt x="88" y="75"/>
                </a:cubicBezTo>
                <a:cubicBezTo>
                  <a:pt x="88" y="74"/>
                  <a:pt x="88" y="73"/>
                  <a:pt x="87" y="71"/>
                </a:cubicBezTo>
                <a:cubicBezTo>
                  <a:pt x="86" y="70"/>
                  <a:pt x="88" y="68"/>
                  <a:pt x="87" y="67"/>
                </a:cubicBezTo>
                <a:cubicBezTo>
                  <a:pt x="88" y="66"/>
                  <a:pt x="88" y="66"/>
                  <a:pt x="88" y="65"/>
                </a:cubicBezTo>
                <a:cubicBezTo>
                  <a:pt x="88" y="65"/>
                  <a:pt x="88" y="64"/>
                  <a:pt x="88" y="64"/>
                </a:cubicBezTo>
                <a:cubicBezTo>
                  <a:pt x="88" y="63"/>
                  <a:pt x="87" y="62"/>
                  <a:pt x="87" y="62"/>
                </a:cubicBezTo>
                <a:cubicBezTo>
                  <a:pt x="87" y="62"/>
                  <a:pt x="86" y="60"/>
                  <a:pt x="86" y="60"/>
                </a:cubicBezTo>
                <a:cubicBezTo>
                  <a:pt x="85" y="59"/>
                  <a:pt x="85" y="59"/>
                  <a:pt x="86" y="58"/>
                </a:cubicBezTo>
                <a:cubicBezTo>
                  <a:pt x="86" y="58"/>
                  <a:pt x="86" y="56"/>
                  <a:pt x="86" y="56"/>
                </a:cubicBezTo>
                <a:cubicBezTo>
                  <a:pt x="85" y="56"/>
                  <a:pt x="85" y="55"/>
                  <a:pt x="85" y="55"/>
                </a:cubicBezTo>
                <a:cubicBezTo>
                  <a:pt x="84" y="56"/>
                  <a:pt x="84" y="55"/>
                  <a:pt x="83" y="54"/>
                </a:cubicBezTo>
                <a:cubicBezTo>
                  <a:pt x="82" y="54"/>
                  <a:pt x="82" y="54"/>
                  <a:pt x="81" y="54"/>
                </a:cubicBezTo>
                <a:cubicBezTo>
                  <a:pt x="80" y="55"/>
                  <a:pt x="77" y="55"/>
                  <a:pt x="75" y="55"/>
                </a:cubicBezTo>
                <a:cubicBezTo>
                  <a:pt x="75" y="55"/>
                  <a:pt x="72" y="53"/>
                  <a:pt x="72" y="53"/>
                </a:cubicBezTo>
                <a:cubicBezTo>
                  <a:pt x="72" y="52"/>
                  <a:pt x="71" y="51"/>
                  <a:pt x="71" y="51"/>
                </a:cubicBezTo>
                <a:cubicBezTo>
                  <a:pt x="70" y="50"/>
                  <a:pt x="70" y="49"/>
                  <a:pt x="70" y="48"/>
                </a:cubicBezTo>
                <a:cubicBezTo>
                  <a:pt x="70" y="47"/>
                  <a:pt x="71" y="45"/>
                  <a:pt x="70" y="44"/>
                </a:cubicBezTo>
                <a:cubicBezTo>
                  <a:pt x="69" y="43"/>
                  <a:pt x="71" y="42"/>
                  <a:pt x="72" y="41"/>
                </a:cubicBezTo>
                <a:cubicBezTo>
                  <a:pt x="72" y="40"/>
                  <a:pt x="72" y="40"/>
                  <a:pt x="72" y="40"/>
                </a:cubicBezTo>
                <a:cubicBezTo>
                  <a:pt x="72" y="40"/>
                  <a:pt x="73" y="39"/>
                  <a:pt x="73" y="39"/>
                </a:cubicBezTo>
                <a:cubicBezTo>
                  <a:pt x="74" y="39"/>
                  <a:pt x="74" y="39"/>
                  <a:pt x="74" y="38"/>
                </a:cubicBezTo>
                <a:cubicBezTo>
                  <a:pt x="75" y="37"/>
                  <a:pt x="74" y="36"/>
                  <a:pt x="75" y="36"/>
                </a:cubicBezTo>
                <a:cubicBezTo>
                  <a:pt x="76" y="35"/>
                  <a:pt x="77" y="34"/>
                  <a:pt x="77" y="34"/>
                </a:cubicBezTo>
                <a:cubicBezTo>
                  <a:pt x="76" y="34"/>
                  <a:pt x="77" y="33"/>
                  <a:pt x="76" y="33"/>
                </a:cubicBezTo>
                <a:cubicBezTo>
                  <a:pt x="75" y="33"/>
                  <a:pt x="75" y="32"/>
                  <a:pt x="75" y="32"/>
                </a:cubicBezTo>
                <a:cubicBezTo>
                  <a:pt x="75" y="30"/>
                  <a:pt x="75" y="29"/>
                  <a:pt x="77" y="29"/>
                </a:cubicBezTo>
                <a:cubicBezTo>
                  <a:pt x="77" y="29"/>
                  <a:pt x="82" y="29"/>
                  <a:pt x="80" y="27"/>
                </a:cubicBezTo>
                <a:cubicBezTo>
                  <a:pt x="79" y="26"/>
                  <a:pt x="78" y="26"/>
                  <a:pt x="78" y="26"/>
                </a:cubicBezTo>
                <a:cubicBezTo>
                  <a:pt x="78" y="25"/>
                  <a:pt x="79" y="26"/>
                  <a:pt x="79" y="25"/>
                </a:cubicBezTo>
                <a:cubicBezTo>
                  <a:pt x="80" y="25"/>
                  <a:pt x="79" y="25"/>
                  <a:pt x="80" y="25"/>
                </a:cubicBezTo>
                <a:cubicBezTo>
                  <a:pt x="80" y="24"/>
                  <a:pt x="81" y="25"/>
                  <a:pt x="81" y="24"/>
                </a:cubicBezTo>
                <a:cubicBezTo>
                  <a:pt x="82" y="24"/>
                  <a:pt x="82" y="24"/>
                  <a:pt x="82" y="24"/>
                </a:cubicBezTo>
                <a:cubicBezTo>
                  <a:pt x="82" y="23"/>
                  <a:pt x="83" y="23"/>
                  <a:pt x="83" y="23"/>
                </a:cubicBezTo>
                <a:cubicBezTo>
                  <a:pt x="83" y="23"/>
                  <a:pt x="83" y="23"/>
                  <a:pt x="84" y="23"/>
                </a:cubicBezTo>
                <a:cubicBezTo>
                  <a:pt x="83" y="22"/>
                  <a:pt x="86" y="22"/>
                  <a:pt x="85" y="21"/>
                </a:cubicBezTo>
                <a:cubicBezTo>
                  <a:pt x="85" y="22"/>
                  <a:pt x="84" y="20"/>
                  <a:pt x="85" y="20"/>
                </a:cubicBezTo>
                <a:cubicBezTo>
                  <a:pt x="85" y="19"/>
                  <a:pt x="87" y="21"/>
                  <a:pt x="86" y="21"/>
                </a:cubicBezTo>
                <a:cubicBezTo>
                  <a:pt x="88" y="21"/>
                  <a:pt x="86" y="19"/>
                  <a:pt x="86" y="19"/>
                </a:cubicBezTo>
                <a:cubicBezTo>
                  <a:pt x="86" y="19"/>
                  <a:pt x="85" y="19"/>
                  <a:pt x="85" y="19"/>
                </a:cubicBezTo>
                <a:cubicBezTo>
                  <a:pt x="84" y="19"/>
                  <a:pt x="83" y="18"/>
                  <a:pt x="84" y="17"/>
                </a:cubicBezTo>
                <a:cubicBezTo>
                  <a:pt x="85" y="16"/>
                  <a:pt x="88" y="15"/>
                  <a:pt x="88" y="13"/>
                </a:cubicBezTo>
                <a:cubicBezTo>
                  <a:pt x="88" y="13"/>
                  <a:pt x="88" y="13"/>
                  <a:pt x="87" y="13"/>
                </a:cubicBezTo>
                <a:cubicBezTo>
                  <a:pt x="87" y="13"/>
                  <a:pt x="89" y="13"/>
                  <a:pt x="89" y="13"/>
                </a:cubicBezTo>
                <a:cubicBezTo>
                  <a:pt x="89" y="12"/>
                  <a:pt x="90" y="12"/>
                  <a:pt x="90" y="12"/>
                </a:cubicBezTo>
                <a:cubicBezTo>
                  <a:pt x="90" y="12"/>
                  <a:pt x="92" y="11"/>
                  <a:pt x="93" y="11"/>
                </a:cubicBezTo>
                <a:cubicBezTo>
                  <a:pt x="93" y="11"/>
                  <a:pt x="94" y="12"/>
                  <a:pt x="95" y="12"/>
                </a:cubicBezTo>
                <a:cubicBezTo>
                  <a:pt x="95" y="12"/>
                  <a:pt x="95" y="12"/>
                  <a:pt x="95" y="12"/>
                </a:cubicBezTo>
                <a:cubicBezTo>
                  <a:pt x="96" y="13"/>
                  <a:pt x="97" y="13"/>
                  <a:pt x="98" y="13"/>
                </a:cubicBezTo>
                <a:cubicBezTo>
                  <a:pt x="98" y="13"/>
                  <a:pt x="99" y="13"/>
                  <a:pt x="99" y="13"/>
                </a:cubicBezTo>
                <a:cubicBezTo>
                  <a:pt x="99" y="14"/>
                  <a:pt x="100" y="13"/>
                  <a:pt x="100" y="14"/>
                </a:cubicBezTo>
                <a:cubicBezTo>
                  <a:pt x="100" y="15"/>
                  <a:pt x="97" y="14"/>
                  <a:pt x="97" y="14"/>
                </a:cubicBezTo>
                <a:cubicBezTo>
                  <a:pt x="97" y="15"/>
                  <a:pt x="97" y="16"/>
                  <a:pt x="98" y="16"/>
                </a:cubicBezTo>
                <a:cubicBezTo>
                  <a:pt x="98" y="16"/>
                  <a:pt x="98" y="15"/>
                  <a:pt x="98" y="15"/>
                </a:cubicBezTo>
                <a:cubicBezTo>
                  <a:pt x="98" y="15"/>
                  <a:pt x="99" y="15"/>
                  <a:pt x="99" y="15"/>
                </a:cubicBezTo>
                <a:cubicBezTo>
                  <a:pt x="99" y="14"/>
                  <a:pt x="101" y="14"/>
                  <a:pt x="101" y="14"/>
                </a:cubicBezTo>
                <a:cubicBezTo>
                  <a:pt x="101" y="14"/>
                  <a:pt x="101" y="14"/>
                  <a:pt x="101" y="14"/>
                </a:cubicBezTo>
                <a:cubicBezTo>
                  <a:pt x="101" y="14"/>
                  <a:pt x="100" y="13"/>
                  <a:pt x="100" y="13"/>
                </a:cubicBezTo>
                <a:cubicBezTo>
                  <a:pt x="101" y="12"/>
                  <a:pt x="102" y="13"/>
                  <a:pt x="102" y="14"/>
                </a:cubicBezTo>
                <a:cubicBezTo>
                  <a:pt x="102" y="14"/>
                  <a:pt x="103" y="14"/>
                  <a:pt x="103" y="13"/>
                </a:cubicBezTo>
                <a:cubicBezTo>
                  <a:pt x="103" y="13"/>
                  <a:pt x="104" y="13"/>
                  <a:pt x="105" y="13"/>
                </a:cubicBezTo>
                <a:cubicBezTo>
                  <a:pt x="106" y="12"/>
                  <a:pt x="107" y="12"/>
                  <a:pt x="107" y="12"/>
                </a:cubicBezTo>
                <a:cubicBezTo>
                  <a:pt x="107" y="12"/>
                  <a:pt x="106" y="12"/>
                  <a:pt x="106" y="11"/>
                </a:cubicBezTo>
                <a:cubicBezTo>
                  <a:pt x="106" y="11"/>
                  <a:pt x="111" y="11"/>
                  <a:pt x="111" y="12"/>
                </a:cubicBezTo>
                <a:cubicBezTo>
                  <a:pt x="111" y="12"/>
                  <a:pt x="111" y="12"/>
                  <a:pt x="111" y="12"/>
                </a:cubicBezTo>
                <a:cubicBezTo>
                  <a:pt x="110" y="11"/>
                  <a:pt x="109" y="10"/>
                  <a:pt x="110" y="9"/>
                </a:cubicBezTo>
                <a:cubicBezTo>
                  <a:pt x="109" y="10"/>
                  <a:pt x="110" y="8"/>
                  <a:pt x="110" y="8"/>
                </a:cubicBezTo>
                <a:cubicBezTo>
                  <a:pt x="110" y="8"/>
                  <a:pt x="110" y="8"/>
                  <a:pt x="110" y="8"/>
                </a:cubicBezTo>
                <a:cubicBezTo>
                  <a:pt x="111" y="8"/>
                  <a:pt x="111" y="8"/>
                  <a:pt x="112" y="8"/>
                </a:cubicBezTo>
                <a:cubicBezTo>
                  <a:pt x="112" y="9"/>
                  <a:pt x="112" y="9"/>
                  <a:pt x="112" y="10"/>
                </a:cubicBezTo>
                <a:cubicBezTo>
                  <a:pt x="113" y="11"/>
                  <a:pt x="114" y="13"/>
                  <a:pt x="113" y="13"/>
                </a:cubicBezTo>
                <a:cubicBezTo>
                  <a:pt x="114" y="13"/>
                  <a:pt x="113" y="12"/>
                  <a:pt x="113" y="11"/>
                </a:cubicBezTo>
                <a:cubicBezTo>
                  <a:pt x="113" y="11"/>
                  <a:pt x="114" y="11"/>
                  <a:pt x="114" y="11"/>
                </a:cubicBezTo>
                <a:cubicBezTo>
                  <a:pt x="113" y="11"/>
                  <a:pt x="111" y="9"/>
                  <a:pt x="112" y="8"/>
                </a:cubicBezTo>
                <a:cubicBezTo>
                  <a:pt x="113" y="8"/>
                  <a:pt x="113" y="8"/>
                  <a:pt x="112" y="8"/>
                </a:cubicBezTo>
                <a:cubicBezTo>
                  <a:pt x="112" y="7"/>
                  <a:pt x="113" y="8"/>
                  <a:pt x="113" y="8"/>
                </a:cubicBezTo>
                <a:cubicBezTo>
                  <a:pt x="113" y="8"/>
                  <a:pt x="113" y="9"/>
                  <a:pt x="113" y="9"/>
                </a:cubicBezTo>
                <a:cubicBezTo>
                  <a:pt x="113" y="9"/>
                  <a:pt x="113" y="8"/>
                  <a:pt x="113" y="8"/>
                </a:cubicBezTo>
                <a:cubicBezTo>
                  <a:pt x="114" y="8"/>
                  <a:pt x="115" y="8"/>
                  <a:pt x="116" y="8"/>
                </a:cubicBezTo>
                <a:cubicBezTo>
                  <a:pt x="115" y="7"/>
                  <a:pt x="114" y="6"/>
                  <a:pt x="116" y="6"/>
                </a:cubicBezTo>
                <a:cubicBezTo>
                  <a:pt x="116" y="6"/>
                  <a:pt x="117" y="6"/>
                  <a:pt x="117" y="6"/>
                </a:cubicBezTo>
                <a:cubicBezTo>
                  <a:pt x="116" y="5"/>
                  <a:pt x="118" y="4"/>
                  <a:pt x="119" y="4"/>
                </a:cubicBezTo>
                <a:cubicBezTo>
                  <a:pt x="119" y="3"/>
                  <a:pt x="121" y="2"/>
                  <a:pt x="121" y="2"/>
                </a:cubicBezTo>
                <a:cubicBezTo>
                  <a:pt x="122" y="2"/>
                  <a:pt x="122" y="1"/>
                  <a:pt x="122" y="1"/>
                </a:cubicBezTo>
                <a:cubicBezTo>
                  <a:pt x="122" y="1"/>
                  <a:pt x="124" y="0"/>
                  <a:pt x="123" y="1"/>
                </a:cubicBezTo>
                <a:cubicBezTo>
                  <a:pt x="123" y="1"/>
                  <a:pt x="125" y="2"/>
                  <a:pt x="125" y="2"/>
                </a:cubicBezTo>
                <a:cubicBezTo>
                  <a:pt x="127" y="3"/>
                  <a:pt x="127" y="4"/>
                  <a:pt x="125" y="6"/>
                </a:cubicBezTo>
                <a:cubicBezTo>
                  <a:pt x="126" y="6"/>
                  <a:pt x="126" y="5"/>
                  <a:pt x="127" y="5"/>
                </a:cubicBezTo>
                <a:cubicBezTo>
                  <a:pt x="127" y="5"/>
                  <a:pt x="127" y="4"/>
                  <a:pt x="127" y="5"/>
                </a:cubicBezTo>
                <a:cubicBezTo>
                  <a:pt x="127" y="5"/>
                  <a:pt x="128" y="5"/>
                  <a:pt x="128" y="5"/>
                </a:cubicBezTo>
                <a:cubicBezTo>
                  <a:pt x="128" y="5"/>
                  <a:pt x="131" y="6"/>
                  <a:pt x="132" y="5"/>
                </a:cubicBezTo>
                <a:cubicBezTo>
                  <a:pt x="133" y="5"/>
                  <a:pt x="132" y="4"/>
                  <a:pt x="133" y="4"/>
                </a:cubicBezTo>
                <a:cubicBezTo>
                  <a:pt x="134" y="4"/>
                  <a:pt x="136" y="4"/>
                  <a:pt x="136" y="5"/>
                </a:cubicBezTo>
                <a:cubicBezTo>
                  <a:pt x="136" y="5"/>
                  <a:pt x="136" y="7"/>
                  <a:pt x="137" y="7"/>
                </a:cubicBezTo>
                <a:cubicBezTo>
                  <a:pt x="137" y="7"/>
                  <a:pt x="137" y="7"/>
                  <a:pt x="137" y="7"/>
                </a:cubicBezTo>
                <a:cubicBezTo>
                  <a:pt x="137" y="7"/>
                  <a:pt x="137" y="7"/>
                  <a:pt x="137" y="7"/>
                </a:cubicBezTo>
                <a:cubicBezTo>
                  <a:pt x="137" y="7"/>
                  <a:pt x="138" y="7"/>
                  <a:pt x="138" y="6"/>
                </a:cubicBezTo>
                <a:cubicBezTo>
                  <a:pt x="138" y="6"/>
                  <a:pt x="138" y="6"/>
                  <a:pt x="138" y="7"/>
                </a:cubicBezTo>
                <a:cubicBezTo>
                  <a:pt x="139" y="7"/>
                  <a:pt x="140" y="7"/>
                  <a:pt x="140" y="5"/>
                </a:cubicBezTo>
                <a:cubicBezTo>
                  <a:pt x="140" y="5"/>
                  <a:pt x="141" y="5"/>
                  <a:pt x="141" y="5"/>
                </a:cubicBezTo>
                <a:cubicBezTo>
                  <a:pt x="141" y="5"/>
                  <a:pt x="141" y="5"/>
                  <a:pt x="141" y="5"/>
                </a:cubicBezTo>
                <a:cubicBezTo>
                  <a:pt x="141" y="5"/>
                  <a:pt x="141" y="5"/>
                  <a:pt x="141" y="5"/>
                </a:cubicBezTo>
                <a:cubicBezTo>
                  <a:pt x="141" y="5"/>
                  <a:pt x="141" y="5"/>
                  <a:pt x="141" y="5"/>
                </a:cubicBezTo>
                <a:cubicBezTo>
                  <a:pt x="143" y="6"/>
                  <a:pt x="144" y="7"/>
                  <a:pt x="145" y="8"/>
                </a:cubicBezTo>
                <a:cubicBezTo>
                  <a:pt x="145" y="7"/>
                  <a:pt x="146" y="7"/>
                  <a:pt x="146" y="7"/>
                </a:cubicBezTo>
                <a:cubicBezTo>
                  <a:pt x="147" y="7"/>
                  <a:pt x="148" y="7"/>
                  <a:pt x="148" y="7"/>
                </a:cubicBezTo>
                <a:cubicBezTo>
                  <a:pt x="149" y="7"/>
                  <a:pt x="149" y="8"/>
                  <a:pt x="149" y="8"/>
                </a:cubicBezTo>
                <a:cubicBezTo>
                  <a:pt x="149" y="9"/>
                  <a:pt x="154" y="6"/>
                  <a:pt x="153" y="8"/>
                </a:cubicBezTo>
                <a:cubicBezTo>
                  <a:pt x="154" y="8"/>
                  <a:pt x="154" y="8"/>
                  <a:pt x="154" y="8"/>
                </a:cubicBezTo>
                <a:cubicBezTo>
                  <a:pt x="154" y="8"/>
                  <a:pt x="153" y="7"/>
                  <a:pt x="154" y="7"/>
                </a:cubicBezTo>
                <a:cubicBezTo>
                  <a:pt x="154" y="7"/>
                  <a:pt x="154" y="7"/>
                  <a:pt x="154" y="7"/>
                </a:cubicBezTo>
                <a:cubicBezTo>
                  <a:pt x="156" y="7"/>
                  <a:pt x="157" y="6"/>
                  <a:pt x="158" y="7"/>
                </a:cubicBezTo>
                <a:cubicBezTo>
                  <a:pt x="160" y="7"/>
                  <a:pt x="161" y="7"/>
                  <a:pt x="163" y="7"/>
                </a:cubicBezTo>
                <a:cubicBezTo>
                  <a:pt x="163" y="7"/>
                  <a:pt x="164" y="8"/>
                  <a:pt x="165" y="8"/>
                </a:cubicBezTo>
                <a:cubicBezTo>
                  <a:pt x="166" y="7"/>
                  <a:pt x="168" y="7"/>
                  <a:pt x="168" y="7"/>
                </a:cubicBezTo>
                <a:cubicBezTo>
                  <a:pt x="169" y="7"/>
                  <a:pt x="169" y="8"/>
                  <a:pt x="169" y="8"/>
                </a:cubicBezTo>
                <a:cubicBezTo>
                  <a:pt x="169" y="8"/>
                  <a:pt x="169" y="8"/>
                  <a:pt x="169" y="9"/>
                </a:cubicBezTo>
                <a:cubicBezTo>
                  <a:pt x="169" y="9"/>
                  <a:pt x="168" y="9"/>
                  <a:pt x="168" y="9"/>
                </a:cubicBezTo>
                <a:close/>
                <a:moveTo>
                  <a:pt x="87" y="22"/>
                </a:moveTo>
                <a:cubicBezTo>
                  <a:pt x="87" y="22"/>
                  <a:pt x="89" y="22"/>
                  <a:pt x="90" y="21"/>
                </a:cubicBezTo>
                <a:cubicBezTo>
                  <a:pt x="90" y="21"/>
                  <a:pt x="91" y="21"/>
                  <a:pt x="91" y="21"/>
                </a:cubicBezTo>
                <a:cubicBezTo>
                  <a:pt x="92" y="21"/>
                  <a:pt x="91" y="19"/>
                  <a:pt x="92" y="20"/>
                </a:cubicBezTo>
                <a:cubicBezTo>
                  <a:pt x="93" y="20"/>
                  <a:pt x="93" y="19"/>
                  <a:pt x="92" y="19"/>
                </a:cubicBezTo>
                <a:cubicBezTo>
                  <a:pt x="92" y="18"/>
                  <a:pt x="95" y="19"/>
                  <a:pt x="95" y="18"/>
                </a:cubicBezTo>
                <a:cubicBezTo>
                  <a:pt x="93" y="18"/>
                  <a:pt x="92" y="19"/>
                  <a:pt x="91" y="17"/>
                </a:cubicBezTo>
                <a:cubicBezTo>
                  <a:pt x="91" y="16"/>
                  <a:pt x="93" y="16"/>
                  <a:pt x="92" y="15"/>
                </a:cubicBezTo>
                <a:cubicBezTo>
                  <a:pt x="92" y="15"/>
                  <a:pt x="88" y="17"/>
                  <a:pt x="90" y="18"/>
                </a:cubicBezTo>
                <a:cubicBezTo>
                  <a:pt x="91" y="18"/>
                  <a:pt x="89" y="20"/>
                  <a:pt x="88" y="21"/>
                </a:cubicBezTo>
                <a:cubicBezTo>
                  <a:pt x="88" y="21"/>
                  <a:pt x="88" y="21"/>
                  <a:pt x="88" y="21"/>
                </a:cubicBezTo>
                <a:cubicBezTo>
                  <a:pt x="88" y="21"/>
                  <a:pt x="88" y="21"/>
                  <a:pt x="88" y="21"/>
                </a:cubicBezTo>
                <a:cubicBezTo>
                  <a:pt x="88" y="21"/>
                  <a:pt x="87" y="21"/>
                  <a:pt x="87" y="21"/>
                </a:cubicBezTo>
                <a:cubicBezTo>
                  <a:pt x="87" y="21"/>
                  <a:pt x="87" y="21"/>
                  <a:pt x="87" y="22"/>
                </a:cubicBezTo>
                <a:close/>
                <a:moveTo>
                  <a:pt x="85" y="25"/>
                </a:moveTo>
                <a:cubicBezTo>
                  <a:pt x="85" y="25"/>
                  <a:pt x="85" y="25"/>
                  <a:pt x="85" y="25"/>
                </a:cubicBezTo>
                <a:close/>
                <a:moveTo>
                  <a:pt x="88" y="50"/>
                </a:moveTo>
                <a:cubicBezTo>
                  <a:pt x="88" y="50"/>
                  <a:pt x="88" y="50"/>
                  <a:pt x="88" y="50"/>
                </a:cubicBezTo>
                <a:cubicBezTo>
                  <a:pt x="89" y="50"/>
                  <a:pt x="89" y="50"/>
                  <a:pt x="88" y="50"/>
                </a:cubicBezTo>
                <a:close/>
                <a:moveTo>
                  <a:pt x="100" y="60"/>
                </a:moveTo>
                <a:cubicBezTo>
                  <a:pt x="100" y="59"/>
                  <a:pt x="100" y="59"/>
                  <a:pt x="100" y="58"/>
                </a:cubicBezTo>
                <a:cubicBezTo>
                  <a:pt x="99" y="58"/>
                  <a:pt x="98" y="59"/>
                  <a:pt x="100" y="60"/>
                </a:cubicBezTo>
                <a:close/>
                <a:moveTo>
                  <a:pt x="100" y="35"/>
                </a:moveTo>
                <a:cubicBezTo>
                  <a:pt x="100" y="33"/>
                  <a:pt x="99" y="35"/>
                  <a:pt x="98" y="34"/>
                </a:cubicBezTo>
                <a:cubicBezTo>
                  <a:pt x="97" y="33"/>
                  <a:pt x="97" y="34"/>
                  <a:pt x="96" y="33"/>
                </a:cubicBezTo>
                <a:cubicBezTo>
                  <a:pt x="96" y="34"/>
                  <a:pt x="96" y="34"/>
                  <a:pt x="96" y="34"/>
                </a:cubicBezTo>
                <a:cubicBezTo>
                  <a:pt x="95" y="33"/>
                  <a:pt x="95" y="32"/>
                  <a:pt x="95" y="32"/>
                </a:cubicBezTo>
                <a:cubicBezTo>
                  <a:pt x="95" y="32"/>
                  <a:pt x="95" y="31"/>
                  <a:pt x="95" y="31"/>
                </a:cubicBezTo>
                <a:cubicBezTo>
                  <a:pt x="95" y="31"/>
                  <a:pt x="93" y="30"/>
                  <a:pt x="94" y="31"/>
                </a:cubicBezTo>
                <a:cubicBezTo>
                  <a:pt x="93" y="31"/>
                  <a:pt x="93" y="31"/>
                  <a:pt x="93" y="31"/>
                </a:cubicBezTo>
                <a:cubicBezTo>
                  <a:pt x="93" y="31"/>
                  <a:pt x="93" y="32"/>
                  <a:pt x="94" y="32"/>
                </a:cubicBezTo>
                <a:cubicBezTo>
                  <a:pt x="94" y="32"/>
                  <a:pt x="93" y="33"/>
                  <a:pt x="93" y="33"/>
                </a:cubicBezTo>
                <a:cubicBezTo>
                  <a:pt x="93" y="33"/>
                  <a:pt x="93" y="33"/>
                  <a:pt x="93" y="33"/>
                </a:cubicBezTo>
                <a:cubicBezTo>
                  <a:pt x="92" y="34"/>
                  <a:pt x="91" y="31"/>
                  <a:pt x="91" y="31"/>
                </a:cubicBezTo>
                <a:cubicBezTo>
                  <a:pt x="91" y="31"/>
                  <a:pt x="91" y="31"/>
                  <a:pt x="91" y="31"/>
                </a:cubicBezTo>
                <a:cubicBezTo>
                  <a:pt x="90" y="29"/>
                  <a:pt x="90" y="30"/>
                  <a:pt x="89" y="29"/>
                </a:cubicBezTo>
                <a:cubicBezTo>
                  <a:pt x="89" y="28"/>
                  <a:pt x="88" y="28"/>
                  <a:pt x="88" y="28"/>
                </a:cubicBezTo>
                <a:cubicBezTo>
                  <a:pt x="88" y="28"/>
                  <a:pt x="88" y="28"/>
                  <a:pt x="88" y="28"/>
                </a:cubicBezTo>
                <a:cubicBezTo>
                  <a:pt x="88" y="27"/>
                  <a:pt x="88" y="27"/>
                  <a:pt x="88" y="27"/>
                </a:cubicBezTo>
                <a:cubicBezTo>
                  <a:pt x="88" y="27"/>
                  <a:pt x="88" y="27"/>
                  <a:pt x="88" y="27"/>
                </a:cubicBezTo>
                <a:cubicBezTo>
                  <a:pt x="86" y="27"/>
                  <a:pt x="90" y="31"/>
                  <a:pt x="90" y="31"/>
                </a:cubicBezTo>
                <a:cubicBezTo>
                  <a:pt x="89" y="30"/>
                  <a:pt x="90" y="33"/>
                  <a:pt x="89" y="32"/>
                </a:cubicBezTo>
                <a:cubicBezTo>
                  <a:pt x="89" y="33"/>
                  <a:pt x="87" y="35"/>
                  <a:pt x="87" y="33"/>
                </a:cubicBezTo>
                <a:cubicBezTo>
                  <a:pt x="87" y="31"/>
                  <a:pt x="90" y="33"/>
                  <a:pt x="89" y="31"/>
                </a:cubicBezTo>
                <a:cubicBezTo>
                  <a:pt x="88" y="31"/>
                  <a:pt x="85" y="28"/>
                  <a:pt x="85" y="28"/>
                </a:cubicBezTo>
                <a:cubicBezTo>
                  <a:pt x="84" y="29"/>
                  <a:pt x="84" y="29"/>
                  <a:pt x="83" y="29"/>
                </a:cubicBezTo>
                <a:cubicBezTo>
                  <a:pt x="82" y="29"/>
                  <a:pt x="83" y="30"/>
                  <a:pt x="82" y="30"/>
                </a:cubicBezTo>
                <a:cubicBezTo>
                  <a:pt x="80" y="31"/>
                  <a:pt x="81" y="32"/>
                  <a:pt x="80" y="33"/>
                </a:cubicBezTo>
                <a:cubicBezTo>
                  <a:pt x="79" y="33"/>
                  <a:pt x="78" y="33"/>
                  <a:pt x="77" y="34"/>
                </a:cubicBezTo>
                <a:cubicBezTo>
                  <a:pt x="77" y="34"/>
                  <a:pt x="77" y="34"/>
                  <a:pt x="77" y="34"/>
                </a:cubicBezTo>
                <a:cubicBezTo>
                  <a:pt x="77" y="34"/>
                  <a:pt x="77" y="34"/>
                  <a:pt x="77" y="34"/>
                </a:cubicBezTo>
                <a:cubicBezTo>
                  <a:pt x="77" y="34"/>
                  <a:pt x="79" y="34"/>
                  <a:pt x="79" y="34"/>
                </a:cubicBezTo>
                <a:cubicBezTo>
                  <a:pt x="80" y="33"/>
                  <a:pt x="82" y="33"/>
                  <a:pt x="83" y="33"/>
                </a:cubicBezTo>
                <a:cubicBezTo>
                  <a:pt x="84" y="33"/>
                  <a:pt x="86" y="33"/>
                  <a:pt x="86" y="33"/>
                </a:cubicBezTo>
                <a:cubicBezTo>
                  <a:pt x="87" y="33"/>
                  <a:pt x="86" y="35"/>
                  <a:pt x="86" y="35"/>
                </a:cubicBezTo>
                <a:cubicBezTo>
                  <a:pt x="86" y="36"/>
                  <a:pt x="88" y="36"/>
                  <a:pt x="89" y="36"/>
                </a:cubicBezTo>
                <a:cubicBezTo>
                  <a:pt x="89" y="36"/>
                  <a:pt x="90" y="37"/>
                  <a:pt x="91" y="38"/>
                </a:cubicBezTo>
                <a:cubicBezTo>
                  <a:pt x="91" y="38"/>
                  <a:pt x="93" y="35"/>
                  <a:pt x="93" y="36"/>
                </a:cubicBezTo>
                <a:cubicBezTo>
                  <a:pt x="94" y="37"/>
                  <a:pt x="96" y="37"/>
                  <a:pt x="97" y="37"/>
                </a:cubicBezTo>
                <a:cubicBezTo>
                  <a:pt x="97" y="37"/>
                  <a:pt x="97" y="37"/>
                  <a:pt x="98" y="37"/>
                </a:cubicBezTo>
                <a:cubicBezTo>
                  <a:pt x="98" y="37"/>
                  <a:pt x="100" y="37"/>
                  <a:pt x="100" y="37"/>
                </a:cubicBezTo>
                <a:cubicBezTo>
                  <a:pt x="100" y="37"/>
                  <a:pt x="101" y="35"/>
                  <a:pt x="100" y="35"/>
                </a:cubicBezTo>
                <a:close/>
                <a:moveTo>
                  <a:pt x="102" y="29"/>
                </a:moveTo>
                <a:cubicBezTo>
                  <a:pt x="102" y="29"/>
                  <a:pt x="102" y="29"/>
                  <a:pt x="102" y="29"/>
                </a:cubicBezTo>
                <a:cubicBezTo>
                  <a:pt x="102" y="29"/>
                  <a:pt x="102" y="29"/>
                  <a:pt x="102" y="29"/>
                </a:cubicBezTo>
                <a:cubicBezTo>
                  <a:pt x="102" y="29"/>
                  <a:pt x="102" y="29"/>
                  <a:pt x="102" y="29"/>
                </a:cubicBezTo>
                <a:cubicBezTo>
                  <a:pt x="101" y="28"/>
                  <a:pt x="99" y="27"/>
                  <a:pt x="101" y="26"/>
                </a:cubicBezTo>
                <a:cubicBezTo>
                  <a:pt x="101" y="26"/>
                  <a:pt x="101" y="26"/>
                  <a:pt x="101" y="26"/>
                </a:cubicBezTo>
                <a:cubicBezTo>
                  <a:pt x="101" y="26"/>
                  <a:pt x="100" y="27"/>
                  <a:pt x="99" y="27"/>
                </a:cubicBezTo>
                <a:cubicBezTo>
                  <a:pt x="99" y="28"/>
                  <a:pt x="100" y="27"/>
                  <a:pt x="100" y="28"/>
                </a:cubicBezTo>
                <a:cubicBezTo>
                  <a:pt x="100" y="29"/>
                  <a:pt x="98" y="28"/>
                  <a:pt x="98" y="28"/>
                </a:cubicBezTo>
                <a:cubicBezTo>
                  <a:pt x="98" y="27"/>
                  <a:pt x="98" y="27"/>
                  <a:pt x="98" y="27"/>
                </a:cubicBezTo>
                <a:cubicBezTo>
                  <a:pt x="97" y="26"/>
                  <a:pt x="95" y="29"/>
                  <a:pt x="96" y="30"/>
                </a:cubicBezTo>
                <a:cubicBezTo>
                  <a:pt x="96" y="31"/>
                  <a:pt x="98" y="30"/>
                  <a:pt x="98" y="30"/>
                </a:cubicBezTo>
                <a:cubicBezTo>
                  <a:pt x="99" y="30"/>
                  <a:pt x="100" y="30"/>
                  <a:pt x="101" y="30"/>
                </a:cubicBezTo>
                <a:cubicBezTo>
                  <a:pt x="103" y="31"/>
                  <a:pt x="104" y="29"/>
                  <a:pt x="102" y="29"/>
                </a:cubicBezTo>
                <a:close/>
                <a:moveTo>
                  <a:pt x="110" y="33"/>
                </a:moveTo>
                <a:cubicBezTo>
                  <a:pt x="110" y="33"/>
                  <a:pt x="110" y="30"/>
                  <a:pt x="109" y="30"/>
                </a:cubicBezTo>
                <a:cubicBezTo>
                  <a:pt x="109" y="29"/>
                  <a:pt x="107" y="29"/>
                  <a:pt x="108" y="28"/>
                </a:cubicBezTo>
                <a:cubicBezTo>
                  <a:pt x="108" y="27"/>
                  <a:pt x="108" y="27"/>
                  <a:pt x="109" y="28"/>
                </a:cubicBezTo>
                <a:cubicBezTo>
                  <a:pt x="109" y="26"/>
                  <a:pt x="106" y="27"/>
                  <a:pt x="106" y="28"/>
                </a:cubicBezTo>
                <a:cubicBezTo>
                  <a:pt x="106" y="29"/>
                  <a:pt x="107" y="31"/>
                  <a:pt x="108" y="31"/>
                </a:cubicBezTo>
                <a:cubicBezTo>
                  <a:pt x="106" y="31"/>
                  <a:pt x="108" y="33"/>
                  <a:pt x="109" y="33"/>
                </a:cubicBezTo>
                <a:cubicBezTo>
                  <a:pt x="109" y="33"/>
                  <a:pt x="109" y="33"/>
                  <a:pt x="109" y="33"/>
                </a:cubicBezTo>
                <a:cubicBezTo>
                  <a:pt x="109" y="33"/>
                  <a:pt x="109" y="33"/>
                  <a:pt x="109" y="33"/>
                </a:cubicBezTo>
                <a:cubicBezTo>
                  <a:pt x="109" y="33"/>
                  <a:pt x="109" y="33"/>
                  <a:pt x="109" y="33"/>
                </a:cubicBezTo>
                <a:cubicBezTo>
                  <a:pt x="110" y="33"/>
                  <a:pt x="110" y="33"/>
                  <a:pt x="110" y="33"/>
                </a:cubicBezTo>
                <a:close/>
                <a:moveTo>
                  <a:pt x="77" y="34"/>
                </a:moveTo>
                <a:cubicBezTo>
                  <a:pt x="77" y="34"/>
                  <a:pt x="77" y="34"/>
                  <a:pt x="77" y="34"/>
                </a:cubicBezTo>
                <a:cubicBezTo>
                  <a:pt x="77" y="34"/>
                  <a:pt x="77" y="34"/>
                  <a:pt x="77" y="34"/>
                </a:cubicBezTo>
                <a:cubicBezTo>
                  <a:pt x="77" y="34"/>
                  <a:pt x="77" y="34"/>
                  <a:pt x="77" y="34"/>
                </a:cubicBezTo>
                <a:close/>
                <a:moveTo>
                  <a:pt x="109" y="33"/>
                </a:moveTo>
                <a:cubicBezTo>
                  <a:pt x="109" y="33"/>
                  <a:pt x="109" y="33"/>
                  <a:pt x="109" y="33"/>
                </a:cubicBezTo>
                <a:cubicBezTo>
                  <a:pt x="109" y="33"/>
                  <a:pt x="109" y="33"/>
                  <a:pt x="109" y="33"/>
                </a:cubicBezTo>
                <a:cubicBezTo>
                  <a:pt x="109" y="33"/>
                  <a:pt x="109" y="33"/>
                  <a:pt x="109" y="33"/>
                </a:cubicBezTo>
                <a:close/>
                <a:moveTo>
                  <a:pt x="100" y="60"/>
                </a:moveTo>
                <a:cubicBezTo>
                  <a:pt x="100" y="59"/>
                  <a:pt x="99" y="60"/>
                  <a:pt x="100" y="60"/>
                </a:cubicBezTo>
                <a:close/>
                <a:moveTo>
                  <a:pt x="94" y="33"/>
                </a:moveTo>
                <a:cubicBezTo>
                  <a:pt x="94" y="33"/>
                  <a:pt x="94" y="33"/>
                  <a:pt x="94" y="32"/>
                </a:cubicBezTo>
                <a:cubicBezTo>
                  <a:pt x="94" y="33"/>
                  <a:pt x="94" y="33"/>
                  <a:pt x="94" y="33"/>
                </a:cubicBezTo>
                <a:cubicBezTo>
                  <a:pt x="94" y="33"/>
                  <a:pt x="94" y="33"/>
                  <a:pt x="94" y="33"/>
                </a:cubicBezTo>
                <a:close/>
                <a:moveTo>
                  <a:pt x="94" y="32"/>
                </a:moveTo>
                <a:cubicBezTo>
                  <a:pt x="94" y="32"/>
                  <a:pt x="94" y="32"/>
                  <a:pt x="94" y="32"/>
                </a:cubicBezTo>
                <a:cubicBezTo>
                  <a:pt x="94" y="32"/>
                  <a:pt x="94" y="32"/>
                  <a:pt x="94" y="32"/>
                </a:cubicBezTo>
                <a:close/>
                <a:moveTo>
                  <a:pt x="88" y="21"/>
                </a:moveTo>
                <a:cubicBezTo>
                  <a:pt x="88" y="21"/>
                  <a:pt x="88" y="21"/>
                  <a:pt x="88" y="21"/>
                </a:cubicBezTo>
                <a:cubicBezTo>
                  <a:pt x="88" y="21"/>
                  <a:pt x="88" y="21"/>
                  <a:pt x="88" y="21"/>
                </a:cubicBezTo>
                <a:close/>
                <a:moveTo>
                  <a:pt x="169" y="10"/>
                </a:moveTo>
                <a:cubicBezTo>
                  <a:pt x="169" y="10"/>
                  <a:pt x="169" y="10"/>
                  <a:pt x="169" y="10"/>
                </a:cubicBezTo>
                <a:cubicBezTo>
                  <a:pt x="169" y="10"/>
                  <a:pt x="169" y="10"/>
                  <a:pt x="169" y="10"/>
                </a:cubicBezTo>
                <a:close/>
                <a:moveTo>
                  <a:pt x="96" y="14"/>
                </a:moveTo>
                <a:cubicBezTo>
                  <a:pt x="96" y="14"/>
                  <a:pt x="96" y="14"/>
                  <a:pt x="96" y="14"/>
                </a:cubicBezTo>
                <a:close/>
                <a:moveTo>
                  <a:pt x="109" y="67"/>
                </a:moveTo>
                <a:cubicBezTo>
                  <a:pt x="110" y="67"/>
                  <a:pt x="109" y="66"/>
                  <a:pt x="109" y="66"/>
                </a:cubicBezTo>
                <a:cubicBezTo>
                  <a:pt x="109" y="66"/>
                  <a:pt x="109" y="66"/>
                  <a:pt x="109" y="66"/>
                </a:cubicBezTo>
                <a:cubicBezTo>
                  <a:pt x="108" y="67"/>
                  <a:pt x="108" y="68"/>
                  <a:pt x="108" y="68"/>
                </a:cubicBezTo>
                <a:cubicBezTo>
                  <a:pt x="106" y="69"/>
                  <a:pt x="105" y="69"/>
                  <a:pt x="106" y="71"/>
                </a:cubicBezTo>
                <a:cubicBezTo>
                  <a:pt x="106" y="71"/>
                  <a:pt x="106" y="72"/>
                  <a:pt x="106" y="72"/>
                </a:cubicBezTo>
                <a:cubicBezTo>
                  <a:pt x="106" y="72"/>
                  <a:pt x="106" y="73"/>
                  <a:pt x="105" y="73"/>
                </a:cubicBezTo>
                <a:cubicBezTo>
                  <a:pt x="105" y="73"/>
                  <a:pt x="105" y="75"/>
                  <a:pt x="106" y="75"/>
                </a:cubicBezTo>
                <a:cubicBezTo>
                  <a:pt x="107" y="77"/>
                  <a:pt x="107" y="74"/>
                  <a:pt x="108" y="73"/>
                </a:cubicBezTo>
                <a:cubicBezTo>
                  <a:pt x="108" y="73"/>
                  <a:pt x="110" y="68"/>
                  <a:pt x="110" y="68"/>
                </a:cubicBezTo>
                <a:cubicBezTo>
                  <a:pt x="110" y="68"/>
                  <a:pt x="110" y="68"/>
                  <a:pt x="110" y="68"/>
                </a:cubicBezTo>
                <a:cubicBezTo>
                  <a:pt x="109" y="68"/>
                  <a:pt x="110" y="67"/>
                  <a:pt x="109" y="67"/>
                </a:cubicBezTo>
                <a:close/>
                <a:moveTo>
                  <a:pt x="106" y="69"/>
                </a:moveTo>
                <a:cubicBezTo>
                  <a:pt x="106" y="69"/>
                  <a:pt x="106" y="69"/>
                  <a:pt x="106" y="69"/>
                </a:cubicBezTo>
                <a:close/>
                <a:moveTo>
                  <a:pt x="149" y="61"/>
                </a:moveTo>
                <a:cubicBezTo>
                  <a:pt x="149" y="61"/>
                  <a:pt x="150" y="59"/>
                  <a:pt x="150" y="59"/>
                </a:cubicBezTo>
                <a:cubicBezTo>
                  <a:pt x="150" y="58"/>
                  <a:pt x="150" y="58"/>
                  <a:pt x="151" y="58"/>
                </a:cubicBezTo>
                <a:cubicBezTo>
                  <a:pt x="151" y="57"/>
                  <a:pt x="150" y="57"/>
                  <a:pt x="150" y="57"/>
                </a:cubicBezTo>
                <a:cubicBezTo>
                  <a:pt x="150" y="56"/>
                  <a:pt x="150" y="54"/>
                  <a:pt x="151" y="54"/>
                </a:cubicBezTo>
                <a:cubicBezTo>
                  <a:pt x="150" y="54"/>
                  <a:pt x="149" y="53"/>
                  <a:pt x="149" y="54"/>
                </a:cubicBezTo>
                <a:cubicBezTo>
                  <a:pt x="148" y="55"/>
                  <a:pt x="146" y="57"/>
                  <a:pt x="145" y="57"/>
                </a:cubicBezTo>
                <a:cubicBezTo>
                  <a:pt x="145" y="57"/>
                  <a:pt x="145" y="57"/>
                  <a:pt x="145" y="57"/>
                </a:cubicBezTo>
                <a:cubicBezTo>
                  <a:pt x="145" y="58"/>
                  <a:pt x="145" y="59"/>
                  <a:pt x="146" y="60"/>
                </a:cubicBezTo>
                <a:cubicBezTo>
                  <a:pt x="146" y="61"/>
                  <a:pt x="148" y="60"/>
                  <a:pt x="149" y="61"/>
                </a:cubicBezTo>
                <a:cubicBezTo>
                  <a:pt x="149" y="61"/>
                  <a:pt x="149" y="61"/>
                  <a:pt x="149" y="61"/>
                </a:cubicBezTo>
                <a:close/>
                <a:moveTo>
                  <a:pt x="145" y="57"/>
                </a:moveTo>
                <a:cubicBezTo>
                  <a:pt x="145" y="57"/>
                  <a:pt x="145" y="57"/>
                  <a:pt x="145" y="57"/>
                </a:cubicBezTo>
                <a:cubicBezTo>
                  <a:pt x="146" y="57"/>
                  <a:pt x="146" y="56"/>
                  <a:pt x="145" y="57"/>
                </a:cubicBezTo>
                <a:close/>
                <a:moveTo>
                  <a:pt x="146" y="60"/>
                </a:moveTo>
                <a:cubicBezTo>
                  <a:pt x="146" y="60"/>
                  <a:pt x="146" y="60"/>
                  <a:pt x="146" y="60"/>
                </a:cubicBezTo>
                <a:close/>
                <a:moveTo>
                  <a:pt x="143" y="62"/>
                </a:moveTo>
                <a:cubicBezTo>
                  <a:pt x="143" y="62"/>
                  <a:pt x="143" y="60"/>
                  <a:pt x="143" y="60"/>
                </a:cubicBezTo>
                <a:cubicBezTo>
                  <a:pt x="143" y="60"/>
                  <a:pt x="143" y="60"/>
                  <a:pt x="144" y="60"/>
                </a:cubicBezTo>
                <a:cubicBezTo>
                  <a:pt x="144" y="60"/>
                  <a:pt x="142" y="58"/>
                  <a:pt x="143" y="60"/>
                </a:cubicBezTo>
                <a:cubicBezTo>
                  <a:pt x="143" y="59"/>
                  <a:pt x="138" y="54"/>
                  <a:pt x="137" y="54"/>
                </a:cubicBezTo>
                <a:cubicBezTo>
                  <a:pt x="136" y="54"/>
                  <a:pt x="138" y="57"/>
                  <a:pt x="139" y="57"/>
                </a:cubicBezTo>
                <a:cubicBezTo>
                  <a:pt x="139" y="57"/>
                  <a:pt x="140" y="60"/>
                  <a:pt x="141" y="60"/>
                </a:cubicBezTo>
                <a:cubicBezTo>
                  <a:pt x="141" y="61"/>
                  <a:pt x="142" y="62"/>
                  <a:pt x="143" y="62"/>
                </a:cubicBezTo>
                <a:close/>
                <a:moveTo>
                  <a:pt x="159" y="61"/>
                </a:moveTo>
                <a:cubicBezTo>
                  <a:pt x="159" y="61"/>
                  <a:pt x="159" y="61"/>
                  <a:pt x="159" y="61"/>
                </a:cubicBezTo>
                <a:close/>
                <a:moveTo>
                  <a:pt x="162" y="64"/>
                </a:moveTo>
                <a:cubicBezTo>
                  <a:pt x="162" y="64"/>
                  <a:pt x="162" y="64"/>
                  <a:pt x="162" y="64"/>
                </a:cubicBezTo>
                <a:cubicBezTo>
                  <a:pt x="162" y="64"/>
                  <a:pt x="162" y="64"/>
                  <a:pt x="162" y="64"/>
                </a:cubicBezTo>
                <a:close/>
                <a:moveTo>
                  <a:pt x="169" y="65"/>
                </a:moveTo>
                <a:cubicBezTo>
                  <a:pt x="169" y="65"/>
                  <a:pt x="169" y="64"/>
                  <a:pt x="168" y="64"/>
                </a:cubicBezTo>
                <a:cubicBezTo>
                  <a:pt x="168" y="64"/>
                  <a:pt x="167" y="63"/>
                  <a:pt x="167" y="63"/>
                </a:cubicBezTo>
                <a:cubicBezTo>
                  <a:pt x="168" y="62"/>
                  <a:pt x="168" y="63"/>
                  <a:pt x="167" y="62"/>
                </a:cubicBezTo>
                <a:cubicBezTo>
                  <a:pt x="167" y="62"/>
                  <a:pt x="166" y="61"/>
                  <a:pt x="166" y="61"/>
                </a:cubicBezTo>
                <a:cubicBezTo>
                  <a:pt x="166" y="60"/>
                  <a:pt x="164" y="60"/>
                  <a:pt x="164" y="60"/>
                </a:cubicBezTo>
                <a:cubicBezTo>
                  <a:pt x="163" y="60"/>
                  <a:pt x="162" y="59"/>
                  <a:pt x="161" y="60"/>
                </a:cubicBezTo>
                <a:cubicBezTo>
                  <a:pt x="160" y="60"/>
                  <a:pt x="160" y="61"/>
                  <a:pt x="160" y="59"/>
                </a:cubicBezTo>
                <a:cubicBezTo>
                  <a:pt x="159" y="58"/>
                  <a:pt x="158" y="59"/>
                  <a:pt x="158" y="59"/>
                </a:cubicBezTo>
                <a:cubicBezTo>
                  <a:pt x="157" y="59"/>
                  <a:pt x="159" y="60"/>
                  <a:pt x="159" y="60"/>
                </a:cubicBezTo>
                <a:cubicBezTo>
                  <a:pt x="159" y="60"/>
                  <a:pt x="158" y="60"/>
                  <a:pt x="159" y="61"/>
                </a:cubicBezTo>
                <a:cubicBezTo>
                  <a:pt x="159" y="61"/>
                  <a:pt x="160" y="61"/>
                  <a:pt x="159" y="61"/>
                </a:cubicBezTo>
                <a:cubicBezTo>
                  <a:pt x="160" y="61"/>
                  <a:pt x="161" y="61"/>
                  <a:pt x="162" y="62"/>
                </a:cubicBezTo>
                <a:cubicBezTo>
                  <a:pt x="162" y="62"/>
                  <a:pt x="162" y="62"/>
                  <a:pt x="162" y="62"/>
                </a:cubicBezTo>
                <a:cubicBezTo>
                  <a:pt x="163" y="62"/>
                  <a:pt x="162" y="63"/>
                  <a:pt x="162" y="64"/>
                </a:cubicBezTo>
                <a:cubicBezTo>
                  <a:pt x="162" y="64"/>
                  <a:pt x="164" y="64"/>
                  <a:pt x="164" y="64"/>
                </a:cubicBezTo>
                <a:cubicBezTo>
                  <a:pt x="163" y="65"/>
                  <a:pt x="166" y="64"/>
                  <a:pt x="166" y="63"/>
                </a:cubicBezTo>
                <a:cubicBezTo>
                  <a:pt x="167" y="63"/>
                  <a:pt x="167" y="64"/>
                  <a:pt x="167" y="65"/>
                </a:cubicBezTo>
                <a:cubicBezTo>
                  <a:pt x="168" y="65"/>
                  <a:pt x="169" y="65"/>
                  <a:pt x="169" y="65"/>
                </a:cubicBezTo>
                <a:cubicBezTo>
                  <a:pt x="169" y="65"/>
                  <a:pt x="169" y="65"/>
                  <a:pt x="169" y="65"/>
                </a:cubicBezTo>
                <a:close/>
                <a:moveTo>
                  <a:pt x="80" y="21"/>
                </a:moveTo>
                <a:cubicBezTo>
                  <a:pt x="80" y="21"/>
                  <a:pt x="80" y="21"/>
                  <a:pt x="80" y="21"/>
                </a:cubicBezTo>
                <a:cubicBezTo>
                  <a:pt x="80" y="21"/>
                  <a:pt x="80" y="21"/>
                  <a:pt x="80" y="21"/>
                </a:cubicBezTo>
                <a:cubicBezTo>
                  <a:pt x="80" y="20"/>
                  <a:pt x="80" y="20"/>
                  <a:pt x="80" y="20"/>
                </a:cubicBezTo>
                <a:cubicBezTo>
                  <a:pt x="80" y="19"/>
                  <a:pt x="79" y="20"/>
                  <a:pt x="79" y="19"/>
                </a:cubicBezTo>
                <a:cubicBezTo>
                  <a:pt x="79" y="19"/>
                  <a:pt x="80" y="19"/>
                  <a:pt x="80" y="19"/>
                </a:cubicBezTo>
                <a:cubicBezTo>
                  <a:pt x="79" y="18"/>
                  <a:pt x="78" y="19"/>
                  <a:pt x="78" y="20"/>
                </a:cubicBezTo>
                <a:cubicBezTo>
                  <a:pt x="78" y="20"/>
                  <a:pt x="78" y="20"/>
                  <a:pt x="78" y="20"/>
                </a:cubicBezTo>
                <a:cubicBezTo>
                  <a:pt x="78" y="19"/>
                  <a:pt x="78" y="19"/>
                  <a:pt x="78" y="20"/>
                </a:cubicBezTo>
                <a:cubicBezTo>
                  <a:pt x="78" y="20"/>
                  <a:pt x="78" y="21"/>
                  <a:pt x="78" y="21"/>
                </a:cubicBezTo>
                <a:cubicBezTo>
                  <a:pt x="78" y="21"/>
                  <a:pt x="78" y="21"/>
                  <a:pt x="78" y="21"/>
                </a:cubicBezTo>
                <a:cubicBezTo>
                  <a:pt x="78" y="21"/>
                  <a:pt x="80" y="22"/>
                  <a:pt x="79" y="22"/>
                </a:cubicBezTo>
                <a:cubicBezTo>
                  <a:pt x="78" y="22"/>
                  <a:pt x="79" y="23"/>
                  <a:pt x="78" y="23"/>
                </a:cubicBezTo>
                <a:cubicBezTo>
                  <a:pt x="78" y="23"/>
                  <a:pt x="78" y="23"/>
                  <a:pt x="79" y="24"/>
                </a:cubicBezTo>
                <a:cubicBezTo>
                  <a:pt x="78" y="24"/>
                  <a:pt x="78" y="24"/>
                  <a:pt x="78" y="24"/>
                </a:cubicBezTo>
                <a:cubicBezTo>
                  <a:pt x="78" y="25"/>
                  <a:pt x="82" y="24"/>
                  <a:pt x="81" y="24"/>
                </a:cubicBezTo>
                <a:cubicBezTo>
                  <a:pt x="82" y="23"/>
                  <a:pt x="81" y="22"/>
                  <a:pt x="80" y="21"/>
                </a:cubicBezTo>
                <a:close/>
                <a:moveTo>
                  <a:pt x="158" y="34"/>
                </a:moveTo>
                <a:cubicBezTo>
                  <a:pt x="158" y="34"/>
                  <a:pt x="157" y="32"/>
                  <a:pt x="157" y="32"/>
                </a:cubicBezTo>
                <a:cubicBezTo>
                  <a:pt x="157" y="31"/>
                  <a:pt x="156" y="31"/>
                  <a:pt x="156" y="30"/>
                </a:cubicBezTo>
                <a:cubicBezTo>
                  <a:pt x="156" y="30"/>
                  <a:pt x="156" y="30"/>
                  <a:pt x="157" y="31"/>
                </a:cubicBezTo>
                <a:cubicBezTo>
                  <a:pt x="157" y="30"/>
                  <a:pt x="157" y="30"/>
                  <a:pt x="158" y="30"/>
                </a:cubicBezTo>
                <a:cubicBezTo>
                  <a:pt x="158" y="30"/>
                  <a:pt x="158" y="29"/>
                  <a:pt x="158" y="29"/>
                </a:cubicBezTo>
                <a:cubicBezTo>
                  <a:pt x="158" y="29"/>
                  <a:pt x="157" y="30"/>
                  <a:pt x="157" y="29"/>
                </a:cubicBezTo>
                <a:cubicBezTo>
                  <a:pt x="157" y="30"/>
                  <a:pt x="155" y="28"/>
                  <a:pt x="155" y="28"/>
                </a:cubicBezTo>
                <a:cubicBezTo>
                  <a:pt x="155" y="28"/>
                  <a:pt x="155" y="30"/>
                  <a:pt x="155" y="30"/>
                </a:cubicBezTo>
                <a:cubicBezTo>
                  <a:pt x="156" y="31"/>
                  <a:pt x="155" y="31"/>
                  <a:pt x="156" y="31"/>
                </a:cubicBezTo>
                <a:cubicBezTo>
                  <a:pt x="155" y="31"/>
                  <a:pt x="157" y="33"/>
                  <a:pt x="156" y="34"/>
                </a:cubicBezTo>
                <a:cubicBezTo>
                  <a:pt x="156" y="34"/>
                  <a:pt x="156" y="34"/>
                  <a:pt x="156" y="34"/>
                </a:cubicBezTo>
                <a:cubicBezTo>
                  <a:pt x="156" y="33"/>
                  <a:pt x="156" y="33"/>
                  <a:pt x="156" y="33"/>
                </a:cubicBezTo>
                <a:cubicBezTo>
                  <a:pt x="155" y="34"/>
                  <a:pt x="156" y="35"/>
                  <a:pt x="154" y="35"/>
                </a:cubicBezTo>
                <a:cubicBezTo>
                  <a:pt x="154" y="35"/>
                  <a:pt x="153" y="36"/>
                  <a:pt x="153" y="36"/>
                </a:cubicBezTo>
                <a:cubicBezTo>
                  <a:pt x="153" y="36"/>
                  <a:pt x="153" y="36"/>
                  <a:pt x="153" y="36"/>
                </a:cubicBezTo>
                <a:cubicBezTo>
                  <a:pt x="153" y="36"/>
                  <a:pt x="154" y="37"/>
                  <a:pt x="154" y="37"/>
                </a:cubicBezTo>
                <a:cubicBezTo>
                  <a:pt x="154" y="37"/>
                  <a:pt x="154" y="37"/>
                  <a:pt x="154" y="37"/>
                </a:cubicBezTo>
                <a:cubicBezTo>
                  <a:pt x="154" y="37"/>
                  <a:pt x="154" y="37"/>
                  <a:pt x="155" y="36"/>
                </a:cubicBezTo>
                <a:cubicBezTo>
                  <a:pt x="155" y="37"/>
                  <a:pt x="155" y="36"/>
                  <a:pt x="155" y="35"/>
                </a:cubicBezTo>
                <a:cubicBezTo>
                  <a:pt x="155" y="35"/>
                  <a:pt x="155" y="35"/>
                  <a:pt x="155" y="35"/>
                </a:cubicBezTo>
                <a:cubicBezTo>
                  <a:pt x="156" y="36"/>
                  <a:pt x="156" y="36"/>
                  <a:pt x="156" y="36"/>
                </a:cubicBezTo>
                <a:cubicBezTo>
                  <a:pt x="157" y="34"/>
                  <a:pt x="158" y="36"/>
                  <a:pt x="158" y="34"/>
                </a:cubicBezTo>
                <a:close/>
                <a:moveTo>
                  <a:pt x="175" y="87"/>
                </a:moveTo>
                <a:cubicBezTo>
                  <a:pt x="174" y="88"/>
                  <a:pt x="173" y="88"/>
                  <a:pt x="172" y="89"/>
                </a:cubicBezTo>
                <a:cubicBezTo>
                  <a:pt x="171" y="89"/>
                  <a:pt x="170" y="91"/>
                  <a:pt x="172" y="90"/>
                </a:cubicBezTo>
                <a:cubicBezTo>
                  <a:pt x="173" y="90"/>
                  <a:pt x="174" y="89"/>
                  <a:pt x="174" y="89"/>
                </a:cubicBezTo>
                <a:cubicBezTo>
                  <a:pt x="176" y="86"/>
                  <a:pt x="175" y="89"/>
                  <a:pt x="175" y="89"/>
                </a:cubicBezTo>
                <a:cubicBezTo>
                  <a:pt x="175" y="88"/>
                  <a:pt x="176" y="88"/>
                  <a:pt x="177" y="87"/>
                </a:cubicBezTo>
                <a:cubicBezTo>
                  <a:pt x="176" y="86"/>
                  <a:pt x="175" y="86"/>
                  <a:pt x="175" y="87"/>
                </a:cubicBezTo>
                <a:close/>
                <a:moveTo>
                  <a:pt x="67" y="17"/>
                </a:moveTo>
                <a:cubicBezTo>
                  <a:pt x="66" y="16"/>
                  <a:pt x="66" y="16"/>
                  <a:pt x="65" y="17"/>
                </a:cubicBezTo>
                <a:cubicBezTo>
                  <a:pt x="64" y="17"/>
                  <a:pt x="63" y="16"/>
                  <a:pt x="63" y="17"/>
                </a:cubicBezTo>
                <a:cubicBezTo>
                  <a:pt x="63" y="17"/>
                  <a:pt x="63" y="17"/>
                  <a:pt x="63" y="17"/>
                </a:cubicBezTo>
                <a:cubicBezTo>
                  <a:pt x="63" y="17"/>
                  <a:pt x="63" y="18"/>
                  <a:pt x="63" y="18"/>
                </a:cubicBezTo>
                <a:cubicBezTo>
                  <a:pt x="64" y="18"/>
                  <a:pt x="63" y="17"/>
                  <a:pt x="64" y="18"/>
                </a:cubicBezTo>
                <a:cubicBezTo>
                  <a:pt x="64" y="18"/>
                  <a:pt x="64" y="18"/>
                  <a:pt x="64" y="18"/>
                </a:cubicBezTo>
                <a:cubicBezTo>
                  <a:pt x="64" y="18"/>
                  <a:pt x="64" y="18"/>
                  <a:pt x="64" y="18"/>
                </a:cubicBezTo>
                <a:cubicBezTo>
                  <a:pt x="65" y="19"/>
                  <a:pt x="67" y="18"/>
                  <a:pt x="67" y="18"/>
                </a:cubicBezTo>
                <a:cubicBezTo>
                  <a:pt x="67" y="18"/>
                  <a:pt x="67" y="17"/>
                  <a:pt x="67" y="17"/>
                </a:cubicBezTo>
                <a:cubicBezTo>
                  <a:pt x="67" y="17"/>
                  <a:pt x="67" y="17"/>
                  <a:pt x="67" y="17"/>
                </a:cubicBezTo>
                <a:close/>
                <a:moveTo>
                  <a:pt x="179" y="83"/>
                </a:moveTo>
                <a:cubicBezTo>
                  <a:pt x="179" y="83"/>
                  <a:pt x="179" y="83"/>
                  <a:pt x="179" y="83"/>
                </a:cubicBezTo>
                <a:close/>
                <a:moveTo>
                  <a:pt x="179" y="83"/>
                </a:moveTo>
                <a:cubicBezTo>
                  <a:pt x="179" y="83"/>
                  <a:pt x="179" y="83"/>
                  <a:pt x="179" y="83"/>
                </a:cubicBezTo>
                <a:cubicBezTo>
                  <a:pt x="178" y="83"/>
                  <a:pt x="178" y="83"/>
                  <a:pt x="179" y="83"/>
                </a:cubicBezTo>
                <a:close/>
                <a:moveTo>
                  <a:pt x="179" y="84"/>
                </a:moveTo>
                <a:cubicBezTo>
                  <a:pt x="179" y="84"/>
                  <a:pt x="179" y="84"/>
                  <a:pt x="179" y="84"/>
                </a:cubicBezTo>
                <a:cubicBezTo>
                  <a:pt x="179" y="85"/>
                  <a:pt x="179" y="84"/>
                  <a:pt x="179" y="83"/>
                </a:cubicBezTo>
                <a:cubicBezTo>
                  <a:pt x="178" y="83"/>
                  <a:pt x="178" y="83"/>
                  <a:pt x="178" y="84"/>
                </a:cubicBezTo>
                <a:cubicBezTo>
                  <a:pt x="178" y="83"/>
                  <a:pt x="179" y="82"/>
                  <a:pt x="178" y="82"/>
                </a:cubicBezTo>
                <a:cubicBezTo>
                  <a:pt x="178" y="82"/>
                  <a:pt x="178" y="82"/>
                  <a:pt x="178" y="82"/>
                </a:cubicBezTo>
                <a:cubicBezTo>
                  <a:pt x="179" y="84"/>
                  <a:pt x="178" y="85"/>
                  <a:pt x="177" y="85"/>
                </a:cubicBezTo>
                <a:cubicBezTo>
                  <a:pt x="177" y="86"/>
                  <a:pt x="177" y="86"/>
                  <a:pt x="177" y="86"/>
                </a:cubicBezTo>
                <a:cubicBezTo>
                  <a:pt x="177" y="87"/>
                  <a:pt x="177" y="87"/>
                  <a:pt x="177" y="87"/>
                </a:cubicBezTo>
                <a:cubicBezTo>
                  <a:pt x="178" y="88"/>
                  <a:pt x="179" y="86"/>
                  <a:pt x="179" y="86"/>
                </a:cubicBezTo>
                <a:cubicBezTo>
                  <a:pt x="179" y="85"/>
                  <a:pt x="180" y="85"/>
                  <a:pt x="180" y="84"/>
                </a:cubicBezTo>
                <a:cubicBezTo>
                  <a:pt x="180" y="84"/>
                  <a:pt x="180" y="84"/>
                  <a:pt x="179" y="84"/>
                </a:cubicBezTo>
                <a:close/>
                <a:moveTo>
                  <a:pt x="148" y="64"/>
                </a:moveTo>
                <a:cubicBezTo>
                  <a:pt x="149" y="64"/>
                  <a:pt x="148" y="63"/>
                  <a:pt x="147" y="63"/>
                </a:cubicBezTo>
                <a:cubicBezTo>
                  <a:pt x="147" y="63"/>
                  <a:pt x="148" y="63"/>
                  <a:pt x="148" y="63"/>
                </a:cubicBezTo>
                <a:cubicBezTo>
                  <a:pt x="147" y="63"/>
                  <a:pt x="142" y="62"/>
                  <a:pt x="143" y="63"/>
                </a:cubicBezTo>
                <a:cubicBezTo>
                  <a:pt x="143" y="63"/>
                  <a:pt x="144" y="63"/>
                  <a:pt x="145" y="64"/>
                </a:cubicBezTo>
                <a:cubicBezTo>
                  <a:pt x="146" y="64"/>
                  <a:pt x="148" y="64"/>
                  <a:pt x="148" y="64"/>
                </a:cubicBezTo>
                <a:close/>
                <a:moveTo>
                  <a:pt x="37" y="44"/>
                </a:moveTo>
                <a:cubicBezTo>
                  <a:pt x="36" y="44"/>
                  <a:pt x="34" y="43"/>
                  <a:pt x="34" y="43"/>
                </a:cubicBezTo>
                <a:cubicBezTo>
                  <a:pt x="33" y="42"/>
                  <a:pt x="31" y="43"/>
                  <a:pt x="31" y="43"/>
                </a:cubicBezTo>
                <a:cubicBezTo>
                  <a:pt x="31" y="43"/>
                  <a:pt x="31" y="43"/>
                  <a:pt x="31" y="43"/>
                </a:cubicBezTo>
                <a:cubicBezTo>
                  <a:pt x="31" y="43"/>
                  <a:pt x="32" y="43"/>
                  <a:pt x="32" y="43"/>
                </a:cubicBezTo>
                <a:cubicBezTo>
                  <a:pt x="32" y="43"/>
                  <a:pt x="33" y="43"/>
                  <a:pt x="34" y="44"/>
                </a:cubicBezTo>
                <a:cubicBezTo>
                  <a:pt x="34" y="44"/>
                  <a:pt x="35" y="44"/>
                  <a:pt x="35" y="44"/>
                </a:cubicBezTo>
                <a:cubicBezTo>
                  <a:pt x="35" y="44"/>
                  <a:pt x="35" y="44"/>
                  <a:pt x="35" y="45"/>
                </a:cubicBezTo>
                <a:cubicBezTo>
                  <a:pt x="35" y="45"/>
                  <a:pt x="35" y="45"/>
                  <a:pt x="35" y="45"/>
                </a:cubicBezTo>
                <a:cubicBezTo>
                  <a:pt x="35" y="45"/>
                  <a:pt x="35" y="45"/>
                  <a:pt x="36" y="45"/>
                </a:cubicBezTo>
                <a:cubicBezTo>
                  <a:pt x="36" y="45"/>
                  <a:pt x="36" y="45"/>
                  <a:pt x="37" y="44"/>
                </a:cubicBezTo>
                <a:close/>
                <a:moveTo>
                  <a:pt x="36" y="45"/>
                </a:moveTo>
                <a:cubicBezTo>
                  <a:pt x="36" y="45"/>
                  <a:pt x="36" y="45"/>
                  <a:pt x="36" y="45"/>
                </a:cubicBezTo>
                <a:close/>
                <a:moveTo>
                  <a:pt x="76" y="22"/>
                </a:moveTo>
                <a:cubicBezTo>
                  <a:pt x="76" y="22"/>
                  <a:pt x="75" y="23"/>
                  <a:pt x="76" y="24"/>
                </a:cubicBezTo>
                <a:cubicBezTo>
                  <a:pt x="77" y="23"/>
                  <a:pt x="78" y="23"/>
                  <a:pt x="78" y="22"/>
                </a:cubicBezTo>
                <a:cubicBezTo>
                  <a:pt x="78" y="21"/>
                  <a:pt x="76" y="21"/>
                  <a:pt x="76" y="22"/>
                </a:cubicBezTo>
                <a:close/>
                <a:moveTo>
                  <a:pt x="154" y="51"/>
                </a:moveTo>
                <a:cubicBezTo>
                  <a:pt x="155" y="53"/>
                  <a:pt x="152" y="52"/>
                  <a:pt x="152" y="53"/>
                </a:cubicBezTo>
                <a:cubicBezTo>
                  <a:pt x="153" y="54"/>
                  <a:pt x="154" y="52"/>
                  <a:pt x="154" y="54"/>
                </a:cubicBezTo>
                <a:cubicBezTo>
                  <a:pt x="154" y="54"/>
                  <a:pt x="155" y="54"/>
                  <a:pt x="155" y="54"/>
                </a:cubicBezTo>
                <a:cubicBezTo>
                  <a:pt x="155" y="54"/>
                  <a:pt x="155" y="53"/>
                  <a:pt x="155" y="53"/>
                </a:cubicBezTo>
                <a:cubicBezTo>
                  <a:pt x="155" y="53"/>
                  <a:pt x="155" y="54"/>
                  <a:pt x="155" y="54"/>
                </a:cubicBezTo>
                <a:cubicBezTo>
                  <a:pt x="155" y="54"/>
                  <a:pt x="155" y="53"/>
                  <a:pt x="155" y="53"/>
                </a:cubicBezTo>
                <a:cubicBezTo>
                  <a:pt x="155" y="53"/>
                  <a:pt x="154" y="51"/>
                  <a:pt x="154" y="51"/>
                </a:cubicBezTo>
                <a:close/>
                <a:moveTo>
                  <a:pt x="153" y="50"/>
                </a:moveTo>
                <a:cubicBezTo>
                  <a:pt x="153" y="50"/>
                  <a:pt x="153" y="50"/>
                  <a:pt x="153" y="50"/>
                </a:cubicBezTo>
                <a:cubicBezTo>
                  <a:pt x="153" y="50"/>
                  <a:pt x="153" y="50"/>
                  <a:pt x="153" y="50"/>
                </a:cubicBezTo>
                <a:cubicBezTo>
                  <a:pt x="154" y="50"/>
                  <a:pt x="153" y="48"/>
                  <a:pt x="153" y="49"/>
                </a:cubicBezTo>
                <a:cubicBezTo>
                  <a:pt x="153" y="48"/>
                  <a:pt x="152" y="48"/>
                  <a:pt x="152" y="49"/>
                </a:cubicBezTo>
                <a:cubicBezTo>
                  <a:pt x="152" y="49"/>
                  <a:pt x="152" y="49"/>
                  <a:pt x="152" y="49"/>
                </a:cubicBezTo>
                <a:cubicBezTo>
                  <a:pt x="152" y="49"/>
                  <a:pt x="153" y="50"/>
                  <a:pt x="153" y="50"/>
                </a:cubicBezTo>
                <a:close/>
                <a:moveTo>
                  <a:pt x="151" y="46"/>
                </a:moveTo>
                <a:cubicBezTo>
                  <a:pt x="151" y="46"/>
                  <a:pt x="151" y="46"/>
                  <a:pt x="151" y="46"/>
                </a:cubicBezTo>
                <a:cubicBezTo>
                  <a:pt x="150" y="46"/>
                  <a:pt x="151" y="49"/>
                  <a:pt x="152" y="49"/>
                </a:cubicBezTo>
                <a:cubicBezTo>
                  <a:pt x="152" y="49"/>
                  <a:pt x="152" y="49"/>
                  <a:pt x="152" y="49"/>
                </a:cubicBezTo>
                <a:cubicBezTo>
                  <a:pt x="152" y="48"/>
                  <a:pt x="152" y="45"/>
                  <a:pt x="151" y="46"/>
                </a:cubicBezTo>
                <a:cubicBezTo>
                  <a:pt x="151" y="45"/>
                  <a:pt x="151" y="45"/>
                  <a:pt x="151" y="46"/>
                </a:cubicBezTo>
                <a:close/>
                <a:moveTo>
                  <a:pt x="152" y="49"/>
                </a:moveTo>
                <a:cubicBezTo>
                  <a:pt x="152" y="49"/>
                  <a:pt x="152" y="49"/>
                  <a:pt x="152" y="49"/>
                </a:cubicBezTo>
                <a:cubicBezTo>
                  <a:pt x="152" y="49"/>
                  <a:pt x="152" y="49"/>
                  <a:pt x="152" y="49"/>
                </a:cubicBezTo>
                <a:close/>
                <a:moveTo>
                  <a:pt x="152" y="49"/>
                </a:moveTo>
                <a:cubicBezTo>
                  <a:pt x="152" y="48"/>
                  <a:pt x="152" y="48"/>
                  <a:pt x="152" y="49"/>
                </a:cubicBezTo>
                <a:cubicBezTo>
                  <a:pt x="152" y="49"/>
                  <a:pt x="152" y="49"/>
                  <a:pt x="152" y="49"/>
                </a:cubicBezTo>
                <a:cubicBezTo>
                  <a:pt x="152" y="49"/>
                  <a:pt x="152" y="49"/>
                  <a:pt x="152" y="49"/>
                </a:cubicBezTo>
                <a:close/>
                <a:moveTo>
                  <a:pt x="151" y="47"/>
                </a:moveTo>
                <a:cubicBezTo>
                  <a:pt x="151" y="47"/>
                  <a:pt x="151" y="47"/>
                  <a:pt x="151" y="47"/>
                </a:cubicBezTo>
                <a:close/>
                <a:moveTo>
                  <a:pt x="129" y="53"/>
                </a:moveTo>
                <a:cubicBezTo>
                  <a:pt x="129" y="53"/>
                  <a:pt x="129" y="53"/>
                  <a:pt x="129" y="53"/>
                </a:cubicBezTo>
                <a:close/>
                <a:moveTo>
                  <a:pt x="127" y="51"/>
                </a:moveTo>
                <a:cubicBezTo>
                  <a:pt x="127" y="52"/>
                  <a:pt x="127" y="54"/>
                  <a:pt x="128" y="54"/>
                </a:cubicBezTo>
                <a:cubicBezTo>
                  <a:pt x="128" y="54"/>
                  <a:pt x="129" y="53"/>
                  <a:pt x="129" y="53"/>
                </a:cubicBezTo>
                <a:cubicBezTo>
                  <a:pt x="128" y="52"/>
                  <a:pt x="128" y="51"/>
                  <a:pt x="127" y="51"/>
                </a:cubicBezTo>
                <a:close/>
                <a:moveTo>
                  <a:pt x="40" y="45"/>
                </a:moveTo>
                <a:cubicBezTo>
                  <a:pt x="39" y="45"/>
                  <a:pt x="38" y="45"/>
                  <a:pt x="37" y="45"/>
                </a:cubicBezTo>
                <a:cubicBezTo>
                  <a:pt x="37" y="45"/>
                  <a:pt x="38" y="45"/>
                  <a:pt x="37" y="45"/>
                </a:cubicBezTo>
                <a:cubicBezTo>
                  <a:pt x="37" y="46"/>
                  <a:pt x="36" y="45"/>
                  <a:pt x="36" y="46"/>
                </a:cubicBezTo>
                <a:cubicBezTo>
                  <a:pt x="36" y="46"/>
                  <a:pt x="38" y="46"/>
                  <a:pt x="38" y="46"/>
                </a:cubicBezTo>
                <a:cubicBezTo>
                  <a:pt x="38" y="46"/>
                  <a:pt x="40" y="46"/>
                  <a:pt x="40" y="45"/>
                </a:cubicBezTo>
                <a:close/>
                <a:moveTo>
                  <a:pt x="155" y="57"/>
                </a:moveTo>
                <a:cubicBezTo>
                  <a:pt x="155" y="57"/>
                  <a:pt x="152" y="57"/>
                  <a:pt x="152" y="57"/>
                </a:cubicBezTo>
                <a:cubicBezTo>
                  <a:pt x="152" y="57"/>
                  <a:pt x="151" y="57"/>
                  <a:pt x="151" y="58"/>
                </a:cubicBezTo>
                <a:cubicBezTo>
                  <a:pt x="151" y="59"/>
                  <a:pt x="151" y="59"/>
                  <a:pt x="151" y="60"/>
                </a:cubicBezTo>
                <a:cubicBezTo>
                  <a:pt x="151" y="60"/>
                  <a:pt x="151" y="62"/>
                  <a:pt x="151" y="62"/>
                </a:cubicBezTo>
                <a:cubicBezTo>
                  <a:pt x="152" y="62"/>
                  <a:pt x="151" y="61"/>
                  <a:pt x="152" y="60"/>
                </a:cubicBezTo>
                <a:cubicBezTo>
                  <a:pt x="152" y="60"/>
                  <a:pt x="153" y="62"/>
                  <a:pt x="153" y="62"/>
                </a:cubicBezTo>
                <a:cubicBezTo>
                  <a:pt x="153" y="62"/>
                  <a:pt x="153" y="60"/>
                  <a:pt x="153" y="60"/>
                </a:cubicBezTo>
                <a:cubicBezTo>
                  <a:pt x="153" y="59"/>
                  <a:pt x="152" y="59"/>
                  <a:pt x="153" y="59"/>
                </a:cubicBezTo>
                <a:cubicBezTo>
                  <a:pt x="154" y="59"/>
                  <a:pt x="153" y="59"/>
                  <a:pt x="153" y="59"/>
                </a:cubicBezTo>
                <a:cubicBezTo>
                  <a:pt x="153" y="58"/>
                  <a:pt x="152" y="59"/>
                  <a:pt x="152" y="59"/>
                </a:cubicBezTo>
                <a:cubicBezTo>
                  <a:pt x="151" y="58"/>
                  <a:pt x="152" y="57"/>
                  <a:pt x="153" y="58"/>
                </a:cubicBezTo>
                <a:cubicBezTo>
                  <a:pt x="154" y="58"/>
                  <a:pt x="155" y="57"/>
                  <a:pt x="155" y="57"/>
                </a:cubicBezTo>
                <a:close/>
                <a:moveTo>
                  <a:pt x="150" y="43"/>
                </a:moveTo>
                <a:cubicBezTo>
                  <a:pt x="150" y="43"/>
                  <a:pt x="150" y="43"/>
                  <a:pt x="150" y="43"/>
                </a:cubicBezTo>
                <a:cubicBezTo>
                  <a:pt x="150" y="43"/>
                  <a:pt x="150" y="43"/>
                  <a:pt x="151" y="43"/>
                </a:cubicBezTo>
                <a:cubicBezTo>
                  <a:pt x="151" y="43"/>
                  <a:pt x="151" y="41"/>
                  <a:pt x="151" y="41"/>
                </a:cubicBezTo>
                <a:cubicBezTo>
                  <a:pt x="150" y="41"/>
                  <a:pt x="150" y="42"/>
                  <a:pt x="150" y="43"/>
                </a:cubicBezTo>
                <a:close/>
                <a:moveTo>
                  <a:pt x="145" y="45"/>
                </a:moveTo>
                <a:cubicBezTo>
                  <a:pt x="145" y="45"/>
                  <a:pt x="145" y="45"/>
                  <a:pt x="145" y="45"/>
                </a:cubicBezTo>
                <a:close/>
                <a:moveTo>
                  <a:pt x="144" y="45"/>
                </a:moveTo>
                <a:cubicBezTo>
                  <a:pt x="144" y="46"/>
                  <a:pt x="144" y="46"/>
                  <a:pt x="145" y="45"/>
                </a:cubicBezTo>
                <a:cubicBezTo>
                  <a:pt x="146" y="44"/>
                  <a:pt x="144" y="44"/>
                  <a:pt x="144" y="45"/>
                </a:cubicBezTo>
                <a:close/>
                <a:moveTo>
                  <a:pt x="170" y="62"/>
                </a:moveTo>
                <a:cubicBezTo>
                  <a:pt x="171" y="62"/>
                  <a:pt x="171" y="61"/>
                  <a:pt x="171" y="61"/>
                </a:cubicBezTo>
                <a:cubicBezTo>
                  <a:pt x="171" y="62"/>
                  <a:pt x="171" y="61"/>
                  <a:pt x="170" y="60"/>
                </a:cubicBezTo>
                <a:cubicBezTo>
                  <a:pt x="170" y="60"/>
                  <a:pt x="170" y="60"/>
                  <a:pt x="170" y="60"/>
                </a:cubicBezTo>
                <a:cubicBezTo>
                  <a:pt x="170" y="60"/>
                  <a:pt x="170" y="60"/>
                  <a:pt x="170" y="60"/>
                </a:cubicBezTo>
                <a:cubicBezTo>
                  <a:pt x="170" y="60"/>
                  <a:pt x="171" y="61"/>
                  <a:pt x="171" y="61"/>
                </a:cubicBezTo>
                <a:cubicBezTo>
                  <a:pt x="171" y="61"/>
                  <a:pt x="169" y="62"/>
                  <a:pt x="168" y="62"/>
                </a:cubicBezTo>
                <a:cubicBezTo>
                  <a:pt x="168" y="62"/>
                  <a:pt x="168" y="62"/>
                  <a:pt x="168" y="62"/>
                </a:cubicBezTo>
                <a:cubicBezTo>
                  <a:pt x="169" y="64"/>
                  <a:pt x="168" y="62"/>
                  <a:pt x="168" y="62"/>
                </a:cubicBezTo>
                <a:cubicBezTo>
                  <a:pt x="168" y="62"/>
                  <a:pt x="168" y="62"/>
                  <a:pt x="169" y="62"/>
                </a:cubicBezTo>
                <a:cubicBezTo>
                  <a:pt x="169" y="62"/>
                  <a:pt x="170" y="62"/>
                  <a:pt x="170" y="62"/>
                </a:cubicBezTo>
                <a:cubicBezTo>
                  <a:pt x="170" y="62"/>
                  <a:pt x="171" y="62"/>
                  <a:pt x="170" y="62"/>
                </a:cubicBezTo>
                <a:close/>
                <a:moveTo>
                  <a:pt x="154" y="50"/>
                </a:moveTo>
                <a:cubicBezTo>
                  <a:pt x="154" y="50"/>
                  <a:pt x="154" y="50"/>
                  <a:pt x="154" y="50"/>
                </a:cubicBezTo>
                <a:close/>
                <a:moveTo>
                  <a:pt x="154" y="50"/>
                </a:moveTo>
                <a:cubicBezTo>
                  <a:pt x="154" y="50"/>
                  <a:pt x="154" y="50"/>
                  <a:pt x="154" y="50"/>
                </a:cubicBezTo>
                <a:cubicBezTo>
                  <a:pt x="154" y="50"/>
                  <a:pt x="154" y="50"/>
                  <a:pt x="154" y="50"/>
                </a:cubicBezTo>
                <a:cubicBezTo>
                  <a:pt x="154" y="51"/>
                  <a:pt x="154" y="51"/>
                  <a:pt x="154" y="51"/>
                </a:cubicBezTo>
                <a:cubicBezTo>
                  <a:pt x="154" y="51"/>
                  <a:pt x="155" y="50"/>
                  <a:pt x="154" y="50"/>
                </a:cubicBezTo>
                <a:cubicBezTo>
                  <a:pt x="154" y="50"/>
                  <a:pt x="154" y="50"/>
                  <a:pt x="154" y="50"/>
                </a:cubicBezTo>
                <a:cubicBezTo>
                  <a:pt x="154" y="50"/>
                  <a:pt x="154" y="50"/>
                  <a:pt x="154" y="50"/>
                </a:cubicBezTo>
                <a:close/>
                <a:moveTo>
                  <a:pt x="156" y="61"/>
                </a:moveTo>
                <a:cubicBezTo>
                  <a:pt x="156" y="61"/>
                  <a:pt x="156" y="61"/>
                  <a:pt x="156" y="61"/>
                </a:cubicBezTo>
                <a:cubicBezTo>
                  <a:pt x="156" y="61"/>
                  <a:pt x="156" y="61"/>
                  <a:pt x="156" y="61"/>
                </a:cubicBezTo>
                <a:close/>
                <a:moveTo>
                  <a:pt x="157" y="60"/>
                </a:moveTo>
                <a:cubicBezTo>
                  <a:pt x="157" y="60"/>
                  <a:pt x="157" y="60"/>
                  <a:pt x="157" y="60"/>
                </a:cubicBezTo>
                <a:cubicBezTo>
                  <a:pt x="157" y="59"/>
                  <a:pt x="156" y="60"/>
                  <a:pt x="156" y="61"/>
                </a:cubicBezTo>
                <a:cubicBezTo>
                  <a:pt x="156" y="60"/>
                  <a:pt x="158" y="61"/>
                  <a:pt x="158" y="61"/>
                </a:cubicBezTo>
                <a:cubicBezTo>
                  <a:pt x="158" y="60"/>
                  <a:pt x="158" y="60"/>
                  <a:pt x="157" y="60"/>
                </a:cubicBezTo>
                <a:close/>
                <a:moveTo>
                  <a:pt x="150" y="64"/>
                </a:moveTo>
                <a:cubicBezTo>
                  <a:pt x="151" y="64"/>
                  <a:pt x="150" y="64"/>
                  <a:pt x="151" y="64"/>
                </a:cubicBezTo>
                <a:cubicBezTo>
                  <a:pt x="150" y="64"/>
                  <a:pt x="148" y="64"/>
                  <a:pt x="149" y="64"/>
                </a:cubicBezTo>
                <a:cubicBezTo>
                  <a:pt x="149" y="64"/>
                  <a:pt x="150" y="64"/>
                  <a:pt x="150" y="64"/>
                </a:cubicBezTo>
                <a:close/>
                <a:moveTo>
                  <a:pt x="156" y="64"/>
                </a:moveTo>
                <a:cubicBezTo>
                  <a:pt x="156" y="64"/>
                  <a:pt x="152" y="64"/>
                  <a:pt x="153" y="65"/>
                </a:cubicBezTo>
                <a:cubicBezTo>
                  <a:pt x="153" y="65"/>
                  <a:pt x="156" y="64"/>
                  <a:pt x="156" y="64"/>
                </a:cubicBezTo>
                <a:close/>
                <a:moveTo>
                  <a:pt x="152" y="50"/>
                </a:moveTo>
                <a:cubicBezTo>
                  <a:pt x="152" y="50"/>
                  <a:pt x="152" y="51"/>
                  <a:pt x="152" y="51"/>
                </a:cubicBezTo>
                <a:cubicBezTo>
                  <a:pt x="153" y="51"/>
                  <a:pt x="152" y="51"/>
                  <a:pt x="153" y="51"/>
                </a:cubicBezTo>
                <a:cubicBezTo>
                  <a:pt x="153" y="52"/>
                  <a:pt x="152" y="52"/>
                  <a:pt x="153" y="52"/>
                </a:cubicBezTo>
                <a:cubicBezTo>
                  <a:pt x="153" y="52"/>
                  <a:pt x="154" y="51"/>
                  <a:pt x="153" y="50"/>
                </a:cubicBezTo>
                <a:cubicBezTo>
                  <a:pt x="153" y="51"/>
                  <a:pt x="152" y="50"/>
                  <a:pt x="152" y="50"/>
                </a:cubicBezTo>
                <a:close/>
                <a:moveTo>
                  <a:pt x="154" y="64"/>
                </a:moveTo>
                <a:cubicBezTo>
                  <a:pt x="154" y="64"/>
                  <a:pt x="152" y="64"/>
                  <a:pt x="152" y="64"/>
                </a:cubicBezTo>
                <a:cubicBezTo>
                  <a:pt x="152" y="64"/>
                  <a:pt x="151" y="63"/>
                  <a:pt x="151" y="64"/>
                </a:cubicBezTo>
                <a:cubicBezTo>
                  <a:pt x="151" y="64"/>
                  <a:pt x="152" y="64"/>
                  <a:pt x="152" y="64"/>
                </a:cubicBezTo>
                <a:cubicBezTo>
                  <a:pt x="153" y="64"/>
                  <a:pt x="154" y="64"/>
                  <a:pt x="154" y="64"/>
                </a:cubicBezTo>
                <a:close/>
                <a:moveTo>
                  <a:pt x="152" y="64"/>
                </a:moveTo>
                <a:cubicBezTo>
                  <a:pt x="152" y="64"/>
                  <a:pt x="152" y="64"/>
                  <a:pt x="152" y="64"/>
                </a:cubicBezTo>
                <a:close/>
                <a:moveTo>
                  <a:pt x="151" y="50"/>
                </a:moveTo>
                <a:cubicBezTo>
                  <a:pt x="151" y="51"/>
                  <a:pt x="150" y="52"/>
                  <a:pt x="150" y="52"/>
                </a:cubicBezTo>
                <a:cubicBezTo>
                  <a:pt x="150" y="53"/>
                  <a:pt x="151" y="51"/>
                  <a:pt x="151" y="50"/>
                </a:cubicBezTo>
                <a:close/>
                <a:moveTo>
                  <a:pt x="151" y="50"/>
                </a:moveTo>
                <a:cubicBezTo>
                  <a:pt x="151" y="50"/>
                  <a:pt x="151" y="50"/>
                  <a:pt x="151" y="50"/>
                </a:cubicBezTo>
                <a:cubicBezTo>
                  <a:pt x="151" y="50"/>
                  <a:pt x="151" y="50"/>
                  <a:pt x="151" y="50"/>
                </a:cubicBezTo>
                <a:close/>
                <a:moveTo>
                  <a:pt x="34" y="46"/>
                </a:moveTo>
                <a:cubicBezTo>
                  <a:pt x="34" y="46"/>
                  <a:pt x="35" y="46"/>
                  <a:pt x="35" y="46"/>
                </a:cubicBezTo>
                <a:cubicBezTo>
                  <a:pt x="35" y="46"/>
                  <a:pt x="35" y="46"/>
                  <a:pt x="35" y="46"/>
                </a:cubicBezTo>
                <a:cubicBezTo>
                  <a:pt x="35" y="46"/>
                  <a:pt x="34" y="45"/>
                  <a:pt x="34" y="46"/>
                </a:cubicBezTo>
                <a:close/>
                <a:moveTo>
                  <a:pt x="151" y="49"/>
                </a:moveTo>
                <a:cubicBezTo>
                  <a:pt x="151" y="49"/>
                  <a:pt x="151" y="50"/>
                  <a:pt x="152" y="50"/>
                </a:cubicBezTo>
                <a:cubicBezTo>
                  <a:pt x="152" y="50"/>
                  <a:pt x="152" y="50"/>
                  <a:pt x="152" y="50"/>
                </a:cubicBezTo>
                <a:cubicBezTo>
                  <a:pt x="152" y="49"/>
                  <a:pt x="151" y="49"/>
                  <a:pt x="151" y="49"/>
                </a:cubicBezTo>
                <a:close/>
                <a:moveTo>
                  <a:pt x="151" y="65"/>
                </a:moveTo>
                <a:cubicBezTo>
                  <a:pt x="151" y="65"/>
                  <a:pt x="151" y="65"/>
                  <a:pt x="152" y="65"/>
                </a:cubicBezTo>
                <a:cubicBezTo>
                  <a:pt x="151" y="65"/>
                  <a:pt x="150" y="64"/>
                  <a:pt x="151" y="65"/>
                </a:cubicBezTo>
                <a:close/>
                <a:moveTo>
                  <a:pt x="41" y="46"/>
                </a:moveTo>
                <a:cubicBezTo>
                  <a:pt x="41" y="45"/>
                  <a:pt x="41" y="45"/>
                  <a:pt x="41" y="46"/>
                </a:cubicBezTo>
                <a:cubicBezTo>
                  <a:pt x="40" y="46"/>
                  <a:pt x="40" y="46"/>
                  <a:pt x="41" y="46"/>
                </a:cubicBezTo>
                <a:cubicBezTo>
                  <a:pt x="41" y="46"/>
                  <a:pt x="41" y="46"/>
                  <a:pt x="41" y="46"/>
                </a:cubicBezTo>
                <a:close/>
                <a:moveTo>
                  <a:pt x="41" y="46"/>
                </a:moveTo>
                <a:cubicBezTo>
                  <a:pt x="40" y="46"/>
                  <a:pt x="41" y="46"/>
                  <a:pt x="41" y="46"/>
                </a:cubicBezTo>
                <a:close/>
                <a:moveTo>
                  <a:pt x="156" y="60"/>
                </a:moveTo>
                <a:cubicBezTo>
                  <a:pt x="154" y="61"/>
                  <a:pt x="156" y="61"/>
                  <a:pt x="156" y="60"/>
                </a:cubicBezTo>
                <a:close/>
                <a:moveTo>
                  <a:pt x="158" y="66"/>
                </a:moveTo>
                <a:cubicBezTo>
                  <a:pt x="157" y="66"/>
                  <a:pt x="157" y="66"/>
                  <a:pt x="157" y="66"/>
                </a:cubicBezTo>
                <a:cubicBezTo>
                  <a:pt x="157" y="66"/>
                  <a:pt x="158" y="66"/>
                  <a:pt x="158" y="66"/>
                </a:cubicBezTo>
                <a:close/>
                <a:moveTo>
                  <a:pt x="169" y="64"/>
                </a:moveTo>
                <a:cubicBezTo>
                  <a:pt x="169" y="64"/>
                  <a:pt x="169" y="64"/>
                  <a:pt x="169" y="64"/>
                </a:cubicBezTo>
                <a:cubicBezTo>
                  <a:pt x="169" y="64"/>
                  <a:pt x="169" y="64"/>
                  <a:pt x="169" y="64"/>
                </a:cubicBezTo>
                <a:cubicBezTo>
                  <a:pt x="169" y="64"/>
                  <a:pt x="170" y="65"/>
                  <a:pt x="170" y="65"/>
                </a:cubicBezTo>
                <a:cubicBezTo>
                  <a:pt x="170" y="65"/>
                  <a:pt x="170" y="65"/>
                  <a:pt x="169" y="64"/>
                </a:cubicBezTo>
                <a:close/>
                <a:moveTo>
                  <a:pt x="138" y="57"/>
                </a:moveTo>
                <a:cubicBezTo>
                  <a:pt x="138" y="57"/>
                  <a:pt x="138" y="57"/>
                  <a:pt x="138" y="57"/>
                </a:cubicBezTo>
                <a:close/>
                <a:moveTo>
                  <a:pt x="138" y="57"/>
                </a:moveTo>
                <a:cubicBezTo>
                  <a:pt x="138" y="57"/>
                  <a:pt x="138" y="58"/>
                  <a:pt x="138" y="58"/>
                </a:cubicBezTo>
                <a:cubicBezTo>
                  <a:pt x="138" y="58"/>
                  <a:pt x="138" y="58"/>
                  <a:pt x="138" y="58"/>
                </a:cubicBezTo>
                <a:cubicBezTo>
                  <a:pt x="138" y="58"/>
                  <a:pt x="138" y="57"/>
                  <a:pt x="138" y="57"/>
                </a:cubicBezTo>
                <a:cubicBezTo>
                  <a:pt x="138" y="57"/>
                  <a:pt x="138" y="57"/>
                  <a:pt x="138" y="57"/>
                </a:cubicBezTo>
                <a:close/>
                <a:moveTo>
                  <a:pt x="144" y="60"/>
                </a:moveTo>
                <a:cubicBezTo>
                  <a:pt x="144" y="60"/>
                  <a:pt x="144" y="60"/>
                  <a:pt x="144" y="60"/>
                </a:cubicBezTo>
                <a:cubicBezTo>
                  <a:pt x="145" y="60"/>
                  <a:pt x="144" y="60"/>
                  <a:pt x="144" y="60"/>
                </a:cubicBezTo>
                <a:cubicBezTo>
                  <a:pt x="144" y="60"/>
                  <a:pt x="144" y="60"/>
                  <a:pt x="144" y="60"/>
                </a:cubicBezTo>
                <a:cubicBezTo>
                  <a:pt x="144" y="60"/>
                  <a:pt x="144" y="60"/>
                  <a:pt x="144" y="60"/>
                </a:cubicBezTo>
                <a:cubicBezTo>
                  <a:pt x="144" y="60"/>
                  <a:pt x="144" y="60"/>
                  <a:pt x="144" y="60"/>
                </a:cubicBezTo>
                <a:close/>
                <a:moveTo>
                  <a:pt x="158" y="58"/>
                </a:moveTo>
                <a:cubicBezTo>
                  <a:pt x="158" y="58"/>
                  <a:pt x="158" y="58"/>
                  <a:pt x="158" y="58"/>
                </a:cubicBezTo>
                <a:cubicBezTo>
                  <a:pt x="158" y="58"/>
                  <a:pt x="158" y="58"/>
                  <a:pt x="158" y="58"/>
                </a:cubicBezTo>
                <a:cubicBezTo>
                  <a:pt x="158" y="58"/>
                  <a:pt x="158" y="59"/>
                  <a:pt x="158" y="58"/>
                </a:cubicBezTo>
                <a:close/>
                <a:moveTo>
                  <a:pt x="139" y="59"/>
                </a:moveTo>
                <a:cubicBezTo>
                  <a:pt x="138" y="59"/>
                  <a:pt x="140" y="59"/>
                  <a:pt x="139" y="59"/>
                </a:cubicBezTo>
                <a:cubicBezTo>
                  <a:pt x="139" y="59"/>
                  <a:pt x="139" y="59"/>
                  <a:pt x="139" y="59"/>
                </a:cubicBezTo>
                <a:close/>
                <a:moveTo>
                  <a:pt x="160" y="62"/>
                </a:moveTo>
                <a:cubicBezTo>
                  <a:pt x="160" y="62"/>
                  <a:pt x="160" y="62"/>
                  <a:pt x="160" y="63"/>
                </a:cubicBezTo>
                <a:cubicBezTo>
                  <a:pt x="160" y="63"/>
                  <a:pt x="160" y="62"/>
                  <a:pt x="160" y="62"/>
                </a:cubicBezTo>
                <a:close/>
                <a:moveTo>
                  <a:pt x="112" y="50"/>
                </a:moveTo>
                <a:cubicBezTo>
                  <a:pt x="112" y="50"/>
                  <a:pt x="112" y="50"/>
                  <a:pt x="112" y="50"/>
                </a:cubicBezTo>
                <a:cubicBezTo>
                  <a:pt x="112" y="49"/>
                  <a:pt x="111" y="49"/>
                  <a:pt x="112" y="50"/>
                </a:cubicBezTo>
                <a:close/>
                <a:moveTo>
                  <a:pt x="36" y="8"/>
                </a:moveTo>
                <a:cubicBezTo>
                  <a:pt x="36" y="8"/>
                  <a:pt x="36" y="8"/>
                  <a:pt x="36" y="8"/>
                </a:cubicBezTo>
                <a:cubicBezTo>
                  <a:pt x="36" y="8"/>
                  <a:pt x="36" y="7"/>
                  <a:pt x="36" y="8"/>
                </a:cubicBezTo>
                <a:close/>
                <a:moveTo>
                  <a:pt x="142" y="58"/>
                </a:moveTo>
                <a:cubicBezTo>
                  <a:pt x="142" y="58"/>
                  <a:pt x="142" y="58"/>
                  <a:pt x="142" y="58"/>
                </a:cubicBezTo>
                <a:cubicBezTo>
                  <a:pt x="143" y="59"/>
                  <a:pt x="143" y="58"/>
                  <a:pt x="142" y="58"/>
                </a:cubicBezTo>
                <a:close/>
                <a:moveTo>
                  <a:pt x="171" y="90"/>
                </a:moveTo>
                <a:cubicBezTo>
                  <a:pt x="171" y="91"/>
                  <a:pt x="171" y="91"/>
                  <a:pt x="171" y="91"/>
                </a:cubicBezTo>
                <a:cubicBezTo>
                  <a:pt x="171" y="91"/>
                  <a:pt x="172" y="90"/>
                  <a:pt x="171" y="90"/>
                </a:cubicBezTo>
                <a:close/>
                <a:moveTo>
                  <a:pt x="156" y="59"/>
                </a:moveTo>
                <a:cubicBezTo>
                  <a:pt x="156" y="59"/>
                  <a:pt x="156" y="59"/>
                  <a:pt x="156" y="59"/>
                </a:cubicBezTo>
                <a:close/>
                <a:moveTo>
                  <a:pt x="156" y="59"/>
                </a:moveTo>
                <a:cubicBezTo>
                  <a:pt x="157" y="59"/>
                  <a:pt x="156" y="59"/>
                  <a:pt x="156" y="59"/>
                </a:cubicBezTo>
                <a:cubicBezTo>
                  <a:pt x="156" y="59"/>
                  <a:pt x="156" y="59"/>
                  <a:pt x="156" y="59"/>
                </a:cubicBezTo>
                <a:close/>
                <a:moveTo>
                  <a:pt x="155" y="59"/>
                </a:moveTo>
                <a:cubicBezTo>
                  <a:pt x="155" y="59"/>
                  <a:pt x="154" y="59"/>
                  <a:pt x="154" y="59"/>
                </a:cubicBezTo>
                <a:cubicBezTo>
                  <a:pt x="154" y="60"/>
                  <a:pt x="155" y="59"/>
                  <a:pt x="155" y="60"/>
                </a:cubicBezTo>
                <a:cubicBezTo>
                  <a:pt x="155" y="60"/>
                  <a:pt x="155" y="59"/>
                  <a:pt x="155" y="59"/>
                </a:cubicBezTo>
                <a:close/>
                <a:moveTo>
                  <a:pt x="169" y="75"/>
                </a:moveTo>
                <a:cubicBezTo>
                  <a:pt x="169" y="75"/>
                  <a:pt x="169" y="75"/>
                  <a:pt x="169" y="75"/>
                </a:cubicBezTo>
                <a:cubicBezTo>
                  <a:pt x="169" y="75"/>
                  <a:pt x="169" y="75"/>
                  <a:pt x="169" y="75"/>
                </a:cubicBezTo>
                <a:cubicBezTo>
                  <a:pt x="168" y="75"/>
                  <a:pt x="168" y="74"/>
                  <a:pt x="168" y="74"/>
                </a:cubicBezTo>
                <a:cubicBezTo>
                  <a:pt x="168" y="74"/>
                  <a:pt x="168" y="73"/>
                  <a:pt x="168" y="73"/>
                </a:cubicBezTo>
                <a:cubicBezTo>
                  <a:pt x="168" y="73"/>
                  <a:pt x="167" y="73"/>
                  <a:pt x="167" y="73"/>
                </a:cubicBezTo>
                <a:cubicBezTo>
                  <a:pt x="167" y="73"/>
                  <a:pt x="167" y="72"/>
                  <a:pt x="167" y="72"/>
                </a:cubicBezTo>
                <a:cubicBezTo>
                  <a:pt x="166" y="72"/>
                  <a:pt x="166" y="68"/>
                  <a:pt x="165" y="68"/>
                </a:cubicBezTo>
                <a:cubicBezTo>
                  <a:pt x="165" y="68"/>
                  <a:pt x="165" y="65"/>
                  <a:pt x="164" y="65"/>
                </a:cubicBezTo>
                <a:cubicBezTo>
                  <a:pt x="164" y="65"/>
                  <a:pt x="163" y="69"/>
                  <a:pt x="163" y="69"/>
                </a:cubicBezTo>
                <a:cubicBezTo>
                  <a:pt x="163" y="69"/>
                  <a:pt x="163" y="71"/>
                  <a:pt x="162" y="70"/>
                </a:cubicBezTo>
                <a:cubicBezTo>
                  <a:pt x="162" y="70"/>
                  <a:pt x="161" y="69"/>
                  <a:pt x="160" y="69"/>
                </a:cubicBezTo>
                <a:cubicBezTo>
                  <a:pt x="160" y="68"/>
                  <a:pt x="160" y="68"/>
                  <a:pt x="160" y="68"/>
                </a:cubicBezTo>
                <a:cubicBezTo>
                  <a:pt x="160" y="68"/>
                  <a:pt x="160" y="67"/>
                  <a:pt x="161" y="67"/>
                </a:cubicBezTo>
                <a:cubicBezTo>
                  <a:pt x="161" y="67"/>
                  <a:pt x="161" y="68"/>
                  <a:pt x="161" y="68"/>
                </a:cubicBezTo>
                <a:cubicBezTo>
                  <a:pt x="161" y="67"/>
                  <a:pt x="161" y="67"/>
                  <a:pt x="161" y="67"/>
                </a:cubicBezTo>
                <a:cubicBezTo>
                  <a:pt x="161" y="67"/>
                  <a:pt x="161" y="66"/>
                  <a:pt x="161" y="66"/>
                </a:cubicBezTo>
                <a:cubicBezTo>
                  <a:pt x="160" y="66"/>
                  <a:pt x="159" y="66"/>
                  <a:pt x="158" y="66"/>
                </a:cubicBezTo>
                <a:cubicBezTo>
                  <a:pt x="158" y="66"/>
                  <a:pt x="158" y="66"/>
                  <a:pt x="158" y="66"/>
                </a:cubicBezTo>
                <a:cubicBezTo>
                  <a:pt x="158" y="66"/>
                  <a:pt x="158" y="66"/>
                  <a:pt x="158" y="66"/>
                </a:cubicBezTo>
                <a:cubicBezTo>
                  <a:pt x="158" y="67"/>
                  <a:pt x="156" y="67"/>
                  <a:pt x="156" y="68"/>
                </a:cubicBezTo>
                <a:cubicBezTo>
                  <a:pt x="156" y="68"/>
                  <a:pt x="156" y="68"/>
                  <a:pt x="156" y="68"/>
                </a:cubicBezTo>
                <a:cubicBezTo>
                  <a:pt x="156" y="68"/>
                  <a:pt x="154" y="67"/>
                  <a:pt x="154" y="68"/>
                </a:cubicBezTo>
                <a:cubicBezTo>
                  <a:pt x="153" y="68"/>
                  <a:pt x="153" y="70"/>
                  <a:pt x="153" y="70"/>
                </a:cubicBezTo>
                <a:cubicBezTo>
                  <a:pt x="152" y="70"/>
                  <a:pt x="153" y="69"/>
                  <a:pt x="152" y="69"/>
                </a:cubicBezTo>
                <a:cubicBezTo>
                  <a:pt x="152" y="69"/>
                  <a:pt x="152" y="71"/>
                  <a:pt x="151" y="71"/>
                </a:cubicBezTo>
                <a:cubicBezTo>
                  <a:pt x="151" y="71"/>
                  <a:pt x="148" y="72"/>
                  <a:pt x="148" y="72"/>
                </a:cubicBezTo>
                <a:cubicBezTo>
                  <a:pt x="146" y="73"/>
                  <a:pt x="146" y="74"/>
                  <a:pt x="146" y="76"/>
                </a:cubicBezTo>
                <a:cubicBezTo>
                  <a:pt x="146" y="75"/>
                  <a:pt x="146" y="75"/>
                  <a:pt x="145" y="75"/>
                </a:cubicBezTo>
                <a:cubicBezTo>
                  <a:pt x="145" y="77"/>
                  <a:pt x="147" y="79"/>
                  <a:pt x="146" y="81"/>
                </a:cubicBezTo>
                <a:cubicBezTo>
                  <a:pt x="146" y="83"/>
                  <a:pt x="147" y="83"/>
                  <a:pt x="148" y="82"/>
                </a:cubicBezTo>
                <a:cubicBezTo>
                  <a:pt x="148" y="81"/>
                  <a:pt x="151" y="81"/>
                  <a:pt x="151" y="80"/>
                </a:cubicBezTo>
                <a:cubicBezTo>
                  <a:pt x="152" y="80"/>
                  <a:pt x="154" y="79"/>
                  <a:pt x="155" y="80"/>
                </a:cubicBezTo>
                <a:cubicBezTo>
                  <a:pt x="155" y="80"/>
                  <a:pt x="156" y="80"/>
                  <a:pt x="156" y="80"/>
                </a:cubicBezTo>
                <a:cubicBezTo>
                  <a:pt x="156" y="80"/>
                  <a:pt x="156" y="81"/>
                  <a:pt x="157" y="81"/>
                </a:cubicBezTo>
                <a:cubicBezTo>
                  <a:pt x="156" y="83"/>
                  <a:pt x="158" y="81"/>
                  <a:pt x="158" y="81"/>
                </a:cubicBezTo>
                <a:cubicBezTo>
                  <a:pt x="158" y="81"/>
                  <a:pt x="157" y="82"/>
                  <a:pt x="157" y="82"/>
                </a:cubicBezTo>
                <a:cubicBezTo>
                  <a:pt x="158" y="83"/>
                  <a:pt x="158" y="82"/>
                  <a:pt x="158" y="82"/>
                </a:cubicBezTo>
                <a:cubicBezTo>
                  <a:pt x="159" y="82"/>
                  <a:pt x="158" y="83"/>
                  <a:pt x="158" y="83"/>
                </a:cubicBezTo>
                <a:cubicBezTo>
                  <a:pt x="158" y="83"/>
                  <a:pt x="159" y="83"/>
                  <a:pt x="159" y="84"/>
                </a:cubicBezTo>
                <a:cubicBezTo>
                  <a:pt x="158" y="84"/>
                  <a:pt x="159" y="84"/>
                  <a:pt x="159" y="85"/>
                </a:cubicBezTo>
                <a:cubicBezTo>
                  <a:pt x="160" y="85"/>
                  <a:pt x="161" y="85"/>
                  <a:pt x="161" y="85"/>
                </a:cubicBezTo>
                <a:cubicBezTo>
                  <a:pt x="162" y="85"/>
                  <a:pt x="162" y="86"/>
                  <a:pt x="163" y="85"/>
                </a:cubicBezTo>
                <a:cubicBezTo>
                  <a:pt x="163" y="85"/>
                  <a:pt x="165" y="84"/>
                  <a:pt x="165" y="84"/>
                </a:cubicBezTo>
                <a:cubicBezTo>
                  <a:pt x="166" y="83"/>
                  <a:pt x="166" y="81"/>
                  <a:pt x="167" y="80"/>
                </a:cubicBezTo>
                <a:cubicBezTo>
                  <a:pt x="168" y="79"/>
                  <a:pt x="169" y="75"/>
                  <a:pt x="169" y="75"/>
                </a:cubicBezTo>
                <a:cubicBezTo>
                  <a:pt x="169" y="75"/>
                  <a:pt x="169" y="75"/>
                  <a:pt x="169" y="75"/>
                </a:cubicBezTo>
                <a:close/>
                <a:moveTo>
                  <a:pt x="158" y="63"/>
                </a:moveTo>
                <a:cubicBezTo>
                  <a:pt x="158" y="63"/>
                  <a:pt x="158" y="63"/>
                  <a:pt x="158" y="63"/>
                </a:cubicBezTo>
                <a:close/>
                <a:moveTo>
                  <a:pt x="158" y="63"/>
                </a:moveTo>
                <a:cubicBezTo>
                  <a:pt x="158" y="63"/>
                  <a:pt x="158" y="64"/>
                  <a:pt x="158" y="64"/>
                </a:cubicBezTo>
                <a:cubicBezTo>
                  <a:pt x="158" y="64"/>
                  <a:pt x="158" y="63"/>
                  <a:pt x="158" y="63"/>
                </a:cubicBezTo>
                <a:cubicBezTo>
                  <a:pt x="158" y="63"/>
                  <a:pt x="158" y="63"/>
                  <a:pt x="158" y="63"/>
                </a:cubicBezTo>
                <a:close/>
                <a:moveTo>
                  <a:pt x="34" y="7"/>
                </a:moveTo>
                <a:cubicBezTo>
                  <a:pt x="34" y="7"/>
                  <a:pt x="34" y="7"/>
                  <a:pt x="34" y="7"/>
                </a:cubicBezTo>
                <a:cubicBezTo>
                  <a:pt x="33" y="7"/>
                  <a:pt x="34" y="7"/>
                  <a:pt x="34" y="8"/>
                </a:cubicBezTo>
                <a:cubicBezTo>
                  <a:pt x="34" y="8"/>
                  <a:pt x="34" y="8"/>
                  <a:pt x="34" y="8"/>
                </a:cubicBezTo>
                <a:cubicBezTo>
                  <a:pt x="35" y="8"/>
                  <a:pt x="35" y="7"/>
                  <a:pt x="36" y="7"/>
                </a:cubicBezTo>
                <a:cubicBezTo>
                  <a:pt x="35" y="6"/>
                  <a:pt x="34" y="7"/>
                  <a:pt x="34" y="7"/>
                </a:cubicBezTo>
                <a:close/>
                <a:moveTo>
                  <a:pt x="162" y="59"/>
                </a:moveTo>
                <a:cubicBezTo>
                  <a:pt x="161" y="59"/>
                  <a:pt x="160" y="59"/>
                  <a:pt x="161" y="59"/>
                </a:cubicBezTo>
                <a:cubicBezTo>
                  <a:pt x="161" y="59"/>
                  <a:pt x="161" y="59"/>
                  <a:pt x="162" y="59"/>
                </a:cubicBezTo>
                <a:close/>
                <a:moveTo>
                  <a:pt x="161" y="59"/>
                </a:moveTo>
                <a:cubicBezTo>
                  <a:pt x="161" y="59"/>
                  <a:pt x="161" y="59"/>
                  <a:pt x="161" y="59"/>
                </a:cubicBezTo>
                <a:close/>
                <a:moveTo>
                  <a:pt x="37" y="43"/>
                </a:moveTo>
                <a:cubicBezTo>
                  <a:pt x="37" y="42"/>
                  <a:pt x="36" y="42"/>
                  <a:pt x="36" y="42"/>
                </a:cubicBezTo>
                <a:cubicBezTo>
                  <a:pt x="36" y="42"/>
                  <a:pt x="36" y="43"/>
                  <a:pt x="37" y="43"/>
                </a:cubicBezTo>
                <a:close/>
                <a:moveTo>
                  <a:pt x="135" y="49"/>
                </a:moveTo>
                <a:cubicBezTo>
                  <a:pt x="135" y="49"/>
                  <a:pt x="135" y="50"/>
                  <a:pt x="135" y="50"/>
                </a:cubicBezTo>
                <a:cubicBezTo>
                  <a:pt x="135" y="50"/>
                  <a:pt x="135" y="49"/>
                  <a:pt x="135" y="49"/>
                </a:cubicBezTo>
                <a:cubicBezTo>
                  <a:pt x="135" y="49"/>
                  <a:pt x="135" y="49"/>
                  <a:pt x="135" y="49"/>
                </a:cubicBezTo>
                <a:close/>
                <a:moveTo>
                  <a:pt x="155" y="63"/>
                </a:moveTo>
                <a:cubicBezTo>
                  <a:pt x="155" y="63"/>
                  <a:pt x="155" y="63"/>
                  <a:pt x="155" y="63"/>
                </a:cubicBezTo>
                <a:cubicBezTo>
                  <a:pt x="155" y="63"/>
                  <a:pt x="155" y="63"/>
                  <a:pt x="155" y="63"/>
                </a:cubicBezTo>
                <a:cubicBezTo>
                  <a:pt x="155" y="63"/>
                  <a:pt x="155" y="63"/>
                  <a:pt x="155" y="63"/>
                </a:cubicBezTo>
                <a:close/>
                <a:moveTo>
                  <a:pt x="35" y="41"/>
                </a:moveTo>
                <a:cubicBezTo>
                  <a:pt x="35" y="41"/>
                  <a:pt x="35" y="41"/>
                  <a:pt x="35" y="41"/>
                </a:cubicBezTo>
                <a:cubicBezTo>
                  <a:pt x="35" y="41"/>
                  <a:pt x="35" y="41"/>
                  <a:pt x="35" y="41"/>
                </a:cubicBezTo>
                <a:close/>
                <a:moveTo>
                  <a:pt x="35" y="41"/>
                </a:moveTo>
                <a:cubicBezTo>
                  <a:pt x="35" y="41"/>
                  <a:pt x="35" y="40"/>
                  <a:pt x="35" y="41"/>
                </a:cubicBezTo>
                <a:cubicBezTo>
                  <a:pt x="35" y="41"/>
                  <a:pt x="35" y="41"/>
                  <a:pt x="35" y="41"/>
                </a:cubicBezTo>
                <a:cubicBezTo>
                  <a:pt x="35" y="41"/>
                  <a:pt x="34" y="41"/>
                  <a:pt x="34" y="41"/>
                </a:cubicBezTo>
                <a:cubicBezTo>
                  <a:pt x="35" y="41"/>
                  <a:pt x="35" y="41"/>
                  <a:pt x="35" y="41"/>
                </a:cubicBezTo>
                <a:cubicBezTo>
                  <a:pt x="35" y="41"/>
                  <a:pt x="35" y="41"/>
                  <a:pt x="35" y="41"/>
                </a:cubicBezTo>
                <a:close/>
                <a:moveTo>
                  <a:pt x="140" y="60"/>
                </a:moveTo>
                <a:cubicBezTo>
                  <a:pt x="140" y="60"/>
                  <a:pt x="140" y="60"/>
                  <a:pt x="139" y="60"/>
                </a:cubicBezTo>
                <a:cubicBezTo>
                  <a:pt x="139" y="60"/>
                  <a:pt x="140" y="60"/>
                  <a:pt x="140" y="60"/>
                </a:cubicBezTo>
                <a:cubicBezTo>
                  <a:pt x="140" y="60"/>
                  <a:pt x="140" y="60"/>
                  <a:pt x="140" y="60"/>
                </a:cubicBezTo>
                <a:close/>
                <a:moveTo>
                  <a:pt x="159" y="62"/>
                </a:moveTo>
                <a:cubicBezTo>
                  <a:pt x="159" y="62"/>
                  <a:pt x="159" y="62"/>
                  <a:pt x="159" y="62"/>
                </a:cubicBezTo>
                <a:cubicBezTo>
                  <a:pt x="159" y="61"/>
                  <a:pt x="159" y="62"/>
                  <a:pt x="159" y="62"/>
                </a:cubicBezTo>
                <a:close/>
                <a:moveTo>
                  <a:pt x="180" y="89"/>
                </a:moveTo>
                <a:cubicBezTo>
                  <a:pt x="180" y="90"/>
                  <a:pt x="180" y="89"/>
                  <a:pt x="181" y="89"/>
                </a:cubicBezTo>
                <a:cubicBezTo>
                  <a:pt x="181" y="89"/>
                  <a:pt x="180" y="89"/>
                  <a:pt x="180" y="89"/>
                </a:cubicBezTo>
                <a:close/>
                <a:moveTo>
                  <a:pt x="160" y="86"/>
                </a:moveTo>
                <a:cubicBezTo>
                  <a:pt x="160" y="87"/>
                  <a:pt x="161" y="85"/>
                  <a:pt x="160" y="86"/>
                </a:cubicBezTo>
                <a:close/>
                <a:moveTo>
                  <a:pt x="31" y="44"/>
                </a:moveTo>
                <a:cubicBezTo>
                  <a:pt x="31" y="44"/>
                  <a:pt x="31" y="44"/>
                  <a:pt x="31" y="44"/>
                </a:cubicBezTo>
                <a:cubicBezTo>
                  <a:pt x="32" y="44"/>
                  <a:pt x="32" y="44"/>
                  <a:pt x="32" y="43"/>
                </a:cubicBezTo>
                <a:cubicBezTo>
                  <a:pt x="32" y="43"/>
                  <a:pt x="31" y="43"/>
                  <a:pt x="31" y="44"/>
                </a:cubicBezTo>
                <a:close/>
                <a:moveTo>
                  <a:pt x="161" y="59"/>
                </a:moveTo>
                <a:cubicBezTo>
                  <a:pt x="161" y="59"/>
                  <a:pt x="161" y="59"/>
                  <a:pt x="161" y="59"/>
                </a:cubicBezTo>
                <a:cubicBezTo>
                  <a:pt x="161" y="59"/>
                  <a:pt x="161" y="59"/>
                  <a:pt x="161" y="59"/>
                </a:cubicBezTo>
                <a:close/>
                <a:moveTo>
                  <a:pt x="37" y="44"/>
                </a:moveTo>
                <a:cubicBezTo>
                  <a:pt x="37" y="44"/>
                  <a:pt x="37" y="44"/>
                  <a:pt x="37" y="44"/>
                </a:cubicBezTo>
                <a:cubicBezTo>
                  <a:pt x="37" y="44"/>
                  <a:pt x="37" y="44"/>
                  <a:pt x="37" y="44"/>
                </a:cubicBezTo>
                <a:close/>
                <a:moveTo>
                  <a:pt x="154" y="41"/>
                </a:moveTo>
                <a:cubicBezTo>
                  <a:pt x="154" y="41"/>
                  <a:pt x="154" y="40"/>
                  <a:pt x="154" y="40"/>
                </a:cubicBezTo>
                <a:cubicBezTo>
                  <a:pt x="154" y="40"/>
                  <a:pt x="154" y="40"/>
                  <a:pt x="154" y="41"/>
                </a:cubicBezTo>
                <a:close/>
                <a:moveTo>
                  <a:pt x="170" y="60"/>
                </a:moveTo>
                <a:cubicBezTo>
                  <a:pt x="169" y="60"/>
                  <a:pt x="169" y="60"/>
                  <a:pt x="169" y="60"/>
                </a:cubicBezTo>
                <a:cubicBezTo>
                  <a:pt x="169" y="60"/>
                  <a:pt x="170" y="60"/>
                  <a:pt x="170" y="60"/>
                </a:cubicBezTo>
                <a:close/>
                <a:moveTo>
                  <a:pt x="139" y="58"/>
                </a:moveTo>
                <a:cubicBezTo>
                  <a:pt x="138" y="58"/>
                  <a:pt x="138" y="58"/>
                  <a:pt x="138" y="59"/>
                </a:cubicBezTo>
                <a:cubicBezTo>
                  <a:pt x="139" y="59"/>
                  <a:pt x="139" y="58"/>
                  <a:pt x="139" y="58"/>
                </a:cubicBezTo>
                <a:close/>
                <a:moveTo>
                  <a:pt x="157" y="56"/>
                </a:moveTo>
                <a:cubicBezTo>
                  <a:pt x="157" y="56"/>
                  <a:pt x="156" y="56"/>
                  <a:pt x="156" y="56"/>
                </a:cubicBezTo>
                <a:cubicBezTo>
                  <a:pt x="156" y="56"/>
                  <a:pt x="156" y="57"/>
                  <a:pt x="156" y="57"/>
                </a:cubicBezTo>
                <a:cubicBezTo>
                  <a:pt x="156" y="57"/>
                  <a:pt x="157" y="57"/>
                  <a:pt x="157" y="56"/>
                </a:cubicBezTo>
                <a:close/>
                <a:moveTo>
                  <a:pt x="151" y="50"/>
                </a:moveTo>
                <a:cubicBezTo>
                  <a:pt x="151" y="50"/>
                  <a:pt x="151" y="50"/>
                  <a:pt x="151" y="50"/>
                </a:cubicBezTo>
                <a:cubicBezTo>
                  <a:pt x="151" y="50"/>
                  <a:pt x="151" y="50"/>
                  <a:pt x="151" y="50"/>
                </a:cubicBezTo>
                <a:cubicBezTo>
                  <a:pt x="151" y="50"/>
                  <a:pt x="151" y="50"/>
                  <a:pt x="151" y="50"/>
                </a:cubicBezTo>
                <a:cubicBezTo>
                  <a:pt x="151" y="50"/>
                  <a:pt x="151" y="50"/>
                  <a:pt x="151" y="50"/>
                </a:cubicBezTo>
                <a:close/>
                <a:moveTo>
                  <a:pt x="145" y="55"/>
                </a:moveTo>
                <a:cubicBezTo>
                  <a:pt x="144" y="55"/>
                  <a:pt x="144" y="55"/>
                  <a:pt x="144" y="56"/>
                </a:cubicBezTo>
                <a:cubicBezTo>
                  <a:pt x="144" y="56"/>
                  <a:pt x="145" y="56"/>
                  <a:pt x="145" y="55"/>
                </a:cubicBezTo>
                <a:close/>
                <a:moveTo>
                  <a:pt x="157" y="59"/>
                </a:moveTo>
                <a:cubicBezTo>
                  <a:pt x="157" y="59"/>
                  <a:pt x="157" y="59"/>
                  <a:pt x="157" y="59"/>
                </a:cubicBezTo>
                <a:cubicBezTo>
                  <a:pt x="157" y="59"/>
                  <a:pt x="157" y="59"/>
                  <a:pt x="157" y="59"/>
                </a:cubicBezTo>
                <a:cubicBezTo>
                  <a:pt x="157" y="60"/>
                  <a:pt x="157" y="60"/>
                  <a:pt x="158" y="59"/>
                </a:cubicBezTo>
                <a:cubicBezTo>
                  <a:pt x="158" y="59"/>
                  <a:pt x="158" y="59"/>
                  <a:pt x="157" y="59"/>
                </a:cubicBezTo>
                <a:close/>
                <a:moveTo>
                  <a:pt x="137" y="56"/>
                </a:moveTo>
                <a:cubicBezTo>
                  <a:pt x="137" y="56"/>
                  <a:pt x="137" y="56"/>
                  <a:pt x="137" y="56"/>
                </a:cubicBezTo>
                <a:cubicBezTo>
                  <a:pt x="137" y="56"/>
                  <a:pt x="137" y="56"/>
                  <a:pt x="137" y="56"/>
                </a:cubicBezTo>
                <a:cubicBezTo>
                  <a:pt x="137" y="57"/>
                  <a:pt x="138" y="56"/>
                  <a:pt x="137" y="56"/>
                </a:cubicBezTo>
                <a:close/>
                <a:moveTo>
                  <a:pt x="49" y="95"/>
                </a:moveTo>
                <a:cubicBezTo>
                  <a:pt x="48" y="95"/>
                  <a:pt x="49" y="95"/>
                  <a:pt x="49" y="95"/>
                </a:cubicBezTo>
                <a:cubicBezTo>
                  <a:pt x="49" y="95"/>
                  <a:pt x="49" y="95"/>
                  <a:pt x="49" y="95"/>
                </a:cubicBezTo>
                <a:close/>
                <a:moveTo>
                  <a:pt x="152" y="36"/>
                </a:moveTo>
                <a:cubicBezTo>
                  <a:pt x="151" y="36"/>
                  <a:pt x="151" y="36"/>
                  <a:pt x="151" y="36"/>
                </a:cubicBezTo>
                <a:cubicBezTo>
                  <a:pt x="152" y="36"/>
                  <a:pt x="152" y="36"/>
                  <a:pt x="152" y="36"/>
                </a:cubicBezTo>
                <a:close/>
                <a:moveTo>
                  <a:pt x="44" y="47"/>
                </a:moveTo>
                <a:cubicBezTo>
                  <a:pt x="44" y="47"/>
                  <a:pt x="44" y="47"/>
                  <a:pt x="44" y="47"/>
                </a:cubicBezTo>
                <a:cubicBezTo>
                  <a:pt x="44" y="47"/>
                  <a:pt x="43" y="47"/>
                  <a:pt x="44" y="47"/>
                </a:cubicBezTo>
                <a:cubicBezTo>
                  <a:pt x="44" y="48"/>
                  <a:pt x="44" y="47"/>
                  <a:pt x="44" y="47"/>
                </a:cubicBezTo>
                <a:close/>
                <a:moveTo>
                  <a:pt x="44" y="47"/>
                </a:moveTo>
                <a:cubicBezTo>
                  <a:pt x="43" y="47"/>
                  <a:pt x="44" y="47"/>
                  <a:pt x="44" y="47"/>
                </a:cubicBezTo>
                <a:close/>
                <a:moveTo>
                  <a:pt x="153" y="65"/>
                </a:moveTo>
                <a:cubicBezTo>
                  <a:pt x="153" y="65"/>
                  <a:pt x="153" y="65"/>
                  <a:pt x="153" y="65"/>
                </a:cubicBezTo>
                <a:cubicBezTo>
                  <a:pt x="153" y="66"/>
                  <a:pt x="153" y="65"/>
                  <a:pt x="153" y="65"/>
                </a:cubicBezTo>
                <a:close/>
                <a:moveTo>
                  <a:pt x="152" y="42"/>
                </a:moveTo>
                <a:cubicBezTo>
                  <a:pt x="152" y="42"/>
                  <a:pt x="152" y="42"/>
                  <a:pt x="152" y="42"/>
                </a:cubicBezTo>
                <a:close/>
                <a:moveTo>
                  <a:pt x="152" y="42"/>
                </a:moveTo>
                <a:cubicBezTo>
                  <a:pt x="152" y="41"/>
                  <a:pt x="152" y="42"/>
                  <a:pt x="152" y="42"/>
                </a:cubicBezTo>
                <a:cubicBezTo>
                  <a:pt x="152" y="42"/>
                  <a:pt x="152" y="42"/>
                  <a:pt x="152" y="42"/>
                </a:cubicBezTo>
                <a:close/>
                <a:moveTo>
                  <a:pt x="77" y="20"/>
                </a:moveTo>
                <a:cubicBezTo>
                  <a:pt x="77" y="20"/>
                  <a:pt x="78" y="19"/>
                  <a:pt x="78" y="19"/>
                </a:cubicBezTo>
                <a:cubicBezTo>
                  <a:pt x="78" y="19"/>
                  <a:pt x="77" y="20"/>
                  <a:pt x="77" y="20"/>
                </a:cubicBezTo>
                <a:close/>
                <a:moveTo>
                  <a:pt x="153" y="54"/>
                </a:moveTo>
                <a:cubicBezTo>
                  <a:pt x="152" y="53"/>
                  <a:pt x="152" y="54"/>
                  <a:pt x="152" y="54"/>
                </a:cubicBezTo>
                <a:cubicBezTo>
                  <a:pt x="152" y="54"/>
                  <a:pt x="153" y="54"/>
                  <a:pt x="153" y="54"/>
                </a:cubicBezTo>
                <a:close/>
                <a:moveTo>
                  <a:pt x="46" y="29"/>
                </a:moveTo>
                <a:cubicBezTo>
                  <a:pt x="46" y="30"/>
                  <a:pt x="46" y="29"/>
                  <a:pt x="46" y="29"/>
                </a:cubicBezTo>
                <a:cubicBezTo>
                  <a:pt x="46" y="29"/>
                  <a:pt x="46" y="29"/>
                  <a:pt x="46" y="29"/>
                </a:cubicBezTo>
                <a:close/>
                <a:moveTo>
                  <a:pt x="37" y="43"/>
                </a:moveTo>
                <a:cubicBezTo>
                  <a:pt x="37" y="43"/>
                  <a:pt x="37" y="43"/>
                  <a:pt x="37" y="43"/>
                </a:cubicBezTo>
                <a:cubicBezTo>
                  <a:pt x="37" y="43"/>
                  <a:pt x="37" y="43"/>
                  <a:pt x="37" y="43"/>
                </a:cubicBezTo>
                <a:close/>
                <a:moveTo>
                  <a:pt x="168" y="93"/>
                </a:moveTo>
                <a:cubicBezTo>
                  <a:pt x="168" y="93"/>
                  <a:pt x="168" y="93"/>
                  <a:pt x="168" y="92"/>
                </a:cubicBezTo>
                <a:cubicBezTo>
                  <a:pt x="168" y="92"/>
                  <a:pt x="168" y="93"/>
                  <a:pt x="168" y="93"/>
                </a:cubicBezTo>
                <a:close/>
                <a:moveTo>
                  <a:pt x="47" y="95"/>
                </a:moveTo>
                <a:cubicBezTo>
                  <a:pt x="47" y="96"/>
                  <a:pt x="47" y="96"/>
                  <a:pt x="47" y="96"/>
                </a:cubicBezTo>
                <a:cubicBezTo>
                  <a:pt x="48" y="96"/>
                  <a:pt x="47" y="95"/>
                  <a:pt x="47" y="95"/>
                </a:cubicBezTo>
                <a:close/>
                <a:moveTo>
                  <a:pt x="156" y="33"/>
                </a:moveTo>
                <a:cubicBezTo>
                  <a:pt x="156" y="33"/>
                  <a:pt x="156" y="33"/>
                  <a:pt x="156" y="33"/>
                </a:cubicBezTo>
                <a:cubicBezTo>
                  <a:pt x="156" y="33"/>
                  <a:pt x="156" y="33"/>
                  <a:pt x="156" y="33"/>
                </a:cubicBezTo>
                <a:cubicBezTo>
                  <a:pt x="156" y="33"/>
                  <a:pt x="156" y="33"/>
                  <a:pt x="156" y="33"/>
                </a:cubicBezTo>
                <a:close/>
                <a:moveTo>
                  <a:pt x="156" y="33"/>
                </a:moveTo>
                <a:cubicBezTo>
                  <a:pt x="156" y="33"/>
                  <a:pt x="156" y="33"/>
                  <a:pt x="156" y="33"/>
                </a:cubicBezTo>
                <a:cubicBezTo>
                  <a:pt x="156" y="33"/>
                  <a:pt x="156" y="33"/>
                  <a:pt x="156" y="33"/>
                </a:cubicBezTo>
                <a:close/>
                <a:moveTo>
                  <a:pt x="171" y="66"/>
                </a:moveTo>
                <a:cubicBezTo>
                  <a:pt x="171" y="66"/>
                  <a:pt x="171" y="66"/>
                  <a:pt x="171" y="66"/>
                </a:cubicBezTo>
                <a:cubicBezTo>
                  <a:pt x="171" y="66"/>
                  <a:pt x="171" y="66"/>
                  <a:pt x="171" y="66"/>
                </a:cubicBezTo>
                <a:cubicBezTo>
                  <a:pt x="171" y="66"/>
                  <a:pt x="171" y="66"/>
                  <a:pt x="171" y="66"/>
                </a:cubicBezTo>
                <a:cubicBezTo>
                  <a:pt x="171" y="66"/>
                  <a:pt x="171" y="66"/>
                  <a:pt x="171" y="66"/>
                </a:cubicBezTo>
                <a:close/>
                <a:moveTo>
                  <a:pt x="44" y="48"/>
                </a:moveTo>
                <a:cubicBezTo>
                  <a:pt x="44" y="48"/>
                  <a:pt x="44" y="48"/>
                  <a:pt x="44" y="48"/>
                </a:cubicBezTo>
                <a:cubicBezTo>
                  <a:pt x="44" y="48"/>
                  <a:pt x="44" y="48"/>
                  <a:pt x="44" y="48"/>
                </a:cubicBezTo>
                <a:cubicBezTo>
                  <a:pt x="44" y="48"/>
                  <a:pt x="44" y="49"/>
                  <a:pt x="44" y="48"/>
                </a:cubicBezTo>
                <a:close/>
                <a:moveTo>
                  <a:pt x="153" y="35"/>
                </a:moveTo>
                <a:cubicBezTo>
                  <a:pt x="153" y="35"/>
                  <a:pt x="153" y="35"/>
                  <a:pt x="153" y="35"/>
                </a:cubicBezTo>
                <a:cubicBezTo>
                  <a:pt x="153" y="35"/>
                  <a:pt x="152" y="36"/>
                  <a:pt x="153" y="35"/>
                </a:cubicBezTo>
                <a:close/>
                <a:moveTo>
                  <a:pt x="139" y="59"/>
                </a:moveTo>
                <a:cubicBezTo>
                  <a:pt x="139" y="60"/>
                  <a:pt x="139" y="59"/>
                  <a:pt x="139" y="60"/>
                </a:cubicBezTo>
                <a:cubicBezTo>
                  <a:pt x="139" y="60"/>
                  <a:pt x="139" y="60"/>
                  <a:pt x="139" y="59"/>
                </a:cubicBezTo>
                <a:close/>
                <a:moveTo>
                  <a:pt x="168" y="59"/>
                </a:moveTo>
                <a:cubicBezTo>
                  <a:pt x="168" y="59"/>
                  <a:pt x="168" y="59"/>
                  <a:pt x="168" y="59"/>
                </a:cubicBezTo>
                <a:cubicBezTo>
                  <a:pt x="167" y="60"/>
                  <a:pt x="168" y="60"/>
                  <a:pt x="168" y="59"/>
                </a:cubicBezTo>
                <a:close/>
                <a:moveTo>
                  <a:pt x="44" y="48"/>
                </a:moveTo>
                <a:cubicBezTo>
                  <a:pt x="44" y="48"/>
                  <a:pt x="44" y="48"/>
                  <a:pt x="44" y="48"/>
                </a:cubicBezTo>
                <a:cubicBezTo>
                  <a:pt x="44" y="48"/>
                  <a:pt x="44" y="47"/>
                  <a:pt x="44" y="48"/>
                </a:cubicBezTo>
                <a:cubicBezTo>
                  <a:pt x="44" y="48"/>
                  <a:pt x="44" y="48"/>
                  <a:pt x="44" y="48"/>
                </a:cubicBezTo>
                <a:close/>
                <a:moveTo>
                  <a:pt x="162" y="69"/>
                </a:moveTo>
                <a:cubicBezTo>
                  <a:pt x="162" y="69"/>
                  <a:pt x="162" y="69"/>
                  <a:pt x="162" y="69"/>
                </a:cubicBezTo>
                <a:close/>
                <a:moveTo>
                  <a:pt x="162" y="69"/>
                </a:moveTo>
                <a:cubicBezTo>
                  <a:pt x="162" y="69"/>
                  <a:pt x="162" y="69"/>
                  <a:pt x="162" y="69"/>
                </a:cubicBezTo>
                <a:close/>
                <a:moveTo>
                  <a:pt x="45" y="49"/>
                </a:moveTo>
                <a:cubicBezTo>
                  <a:pt x="44" y="49"/>
                  <a:pt x="45" y="49"/>
                  <a:pt x="45" y="49"/>
                </a:cubicBezTo>
                <a:close/>
                <a:moveTo>
                  <a:pt x="151" y="54"/>
                </a:moveTo>
                <a:cubicBezTo>
                  <a:pt x="152" y="54"/>
                  <a:pt x="151" y="55"/>
                  <a:pt x="151" y="54"/>
                </a:cubicBezTo>
                <a:close/>
                <a:moveTo>
                  <a:pt x="149" y="53"/>
                </a:moveTo>
                <a:cubicBezTo>
                  <a:pt x="149" y="53"/>
                  <a:pt x="149" y="53"/>
                  <a:pt x="149" y="53"/>
                </a:cubicBezTo>
                <a:cubicBezTo>
                  <a:pt x="150" y="53"/>
                  <a:pt x="149" y="53"/>
                  <a:pt x="149" y="53"/>
                </a:cubicBezTo>
                <a:close/>
                <a:moveTo>
                  <a:pt x="154" y="39"/>
                </a:moveTo>
                <a:cubicBezTo>
                  <a:pt x="154" y="39"/>
                  <a:pt x="155" y="39"/>
                  <a:pt x="154" y="39"/>
                </a:cubicBezTo>
                <a:close/>
                <a:moveTo>
                  <a:pt x="159" y="27"/>
                </a:moveTo>
                <a:cubicBezTo>
                  <a:pt x="159" y="27"/>
                  <a:pt x="159" y="27"/>
                  <a:pt x="159" y="27"/>
                </a:cubicBezTo>
                <a:cubicBezTo>
                  <a:pt x="159" y="28"/>
                  <a:pt x="160" y="28"/>
                  <a:pt x="160" y="27"/>
                </a:cubicBezTo>
                <a:cubicBezTo>
                  <a:pt x="160" y="27"/>
                  <a:pt x="160" y="27"/>
                  <a:pt x="159" y="27"/>
                </a:cubicBezTo>
                <a:close/>
                <a:moveTo>
                  <a:pt x="155" y="56"/>
                </a:moveTo>
                <a:cubicBezTo>
                  <a:pt x="155" y="55"/>
                  <a:pt x="154" y="56"/>
                  <a:pt x="155" y="56"/>
                </a:cubicBezTo>
                <a:close/>
                <a:moveTo>
                  <a:pt x="152" y="65"/>
                </a:moveTo>
                <a:cubicBezTo>
                  <a:pt x="152" y="65"/>
                  <a:pt x="153" y="65"/>
                  <a:pt x="152" y="65"/>
                </a:cubicBezTo>
                <a:close/>
                <a:moveTo>
                  <a:pt x="160" y="53"/>
                </a:moveTo>
                <a:cubicBezTo>
                  <a:pt x="160" y="52"/>
                  <a:pt x="160" y="54"/>
                  <a:pt x="160" y="53"/>
                </a:cubicBezTo>
                <a:close/>
                <a:moveTo>
                  <a:pt x="43" y="46"/>
                </a:moveTo>
                <a:cubicBezTo>
                  <a:pt x="43" y="46"/>
                  <a:pt x="43" y="46"/>
                  <a:pt x="43" y="46"/>
                </a:cubicBezTo>
                <a:cubicBezTo>
                  <a:pt x="43" y="46"/>
                  <a:pt x="43" y="47"/>
                  <a:pt x="43" y="46"/>
                </a:cubicBezTo>
                <a:close/>
                <a:moveTo>
                  <a:pt x="64" y="7"/>
                </a:moveTo>
                <a:cubicBezTo>
                  <a:pt x="64" y="8"/>
                  <a:pt x="64" y="7"/>
                  <a:pt x="64" y="7"/>
                </a:cubicBezTo>
                <a:close/>
                <a:moveTo>
                  <a:pt x="64" y="7"/>
                </a:moveTo>
                <a:cubicBezTo>
                  <a:pt x="64" y="7"/>
                  <a:pt x="64" y="7"/>
                  <a:pt x="64" y="7"/>
                </a:cubicBezTo>
                <a:close/>
                <a:moveTo>
                  <a:pt x="153" y="50"/>
                </a:moveTo>
                <a:cubicBezTo>
                  <a:pt x="153" y="49"/>
                  <a:pt x="152" y="50"/>
                  <a:pt x="153" y="50"/>
                </a:cubicBezTo>
                <a:close/>
                <a:moveTo>
                  <a:pt x="155" y="52"/>
                </a:moveTo>
                <a:cubicBezTo>
                  <a:pt x="155" y="51"/>
                  <a:pt x="155" y="51"/>
                  <a:pt x="155" y="52"/>
                </a:cubicBezTo>
                <a:close/>
                <a:moveTo>
                  <a:pt x="139" y="54"/>
                </a:moveTo>
                <a:cubicBezTo>
                  <a:pt x="139" y="54"/>
                  <a:pt x="139" y="54"/>
                  <a:pt x="139" y="54"/>
                </a:cubicBezTo>
                <a:cubicBezTo>
                  <a:pt x="139" y="54"/>
                  <a:pt x="139" y="54"/>
                  <a:pt x="139" y="54"/>
                </a:cubicBezTo>
                <a:close/>
                <a:moveTo>
                  <a:pt x="157" y="63"/>
                </a:moveTo>
                <a:cubicBezTo>
                  <a:pt x="157" y="64"/>
                  <a:pt x="157" y="63"/>
                  <a:pt x="157" y="63"/>
                </a:cubicBezTo>
                <a:close/>
                <a:moveTo>
                  <a:pt x="157" y="63"/>
                </a:moveTo>
                <a:cubicBezTo>
                  <a:pt x="157" y="63"/>
                  <a:pt x="157" y="63"/>
                  <a:pt x="157" y="63"/>
                </a:cubicBezTo>
                <a:close/>
                <a:moveTo>
                  <a:pt x="39" y="50"/>
                </a:moveTo>
                <a:cubicBezTo>
                  <a:pt x="39" y="50"/>
                  <a:pt x="39" y="50"/>
                  <a:pt x="39" y="50"/>
                </a:cubicBezTo>
                <a:close/>
                <a:moveTo>
                  <a:pt x="39" y="50"/>
                </a:moveTo>
                <a:cubicBezTo>
                  <a:pt x="39" y="50"/>
                  <a:pt x="39" y="50"/>
                  <a:pt x="39" y="50"/>
                </a:cubicBezTo>
                <a:cubicBezTo>
                  <a:pt x="39" y="50"/>
                  <a:pt x="39" y="50"/>
                  <a:pt x="39" y="50"/>
                </a:cubicBezTo>
                <a:close/>
                <a:moveTo>
                  <a:pt x="33" y="53"/>
                </a:moveTo>
                <a:cubicBezTo>
                  <a:pt x="33" y="53"/>
                  <a:pt x="33" y="52"/>
                  <a:pt x="33" y="53"/>
                </a:cubicBezTo>
                <a:close/>
                <a:moveTo>
                  <a:pt x="152" y="62"/>
                </a:moveTo>
                <a:cubicBezTo>
                  <a:pt x="152" y="62"/>
                  <a:pt x="152" y="62"/>
                  <a:pt x="152" y="62"/>
                </a:cubicBezTo>
                <a:cubicBezTo>
                  <a:pt x="152" y="62"/>
                  <a:pt x="152" y="62"/>
                  <a:pt x="152" y="62"/>
                </a:cubicBezTo>
                <a:close/>
                <a:moveTo>
                  <a:pt x="136" y="52"/>
                </a:moveTo>
                <a:cubicBezTo>
                  <a:pt x="135" y="52"/>
                  <a:pt x="136" y="53"/>
                  <a:pt x="136" y="52"/>
                </a:cubicBezTo>
                <a:close/>
                <a:moveTo>
                  <a:pt x="141" y="62"/>
                </a:moveTo>
                <a:cubicBezTo>
                  <a:pt x="140" y="62"/>
                  <a:pt x="141" y="62"/>
                  <a:pt x="141" y="62"/>
                </a:cubicBezTo>
                <a:close/>
                <a:moveTo>
                  <a:pt x="157" y="58"/>
                </a:moveTo>
                <a:cubicBezTo>
                  <a:pt x="156" y="58"/>
                  <a:pt x="157" y="57"/>
                  <a:pt x="157" y="57"/>
                </a:cubicBezTo>
                <a:cubicBezTo>
                  <a:pt x="157" y="57"/>
                  <a:pt x="156" y="57"/>
                  <a:pt x="156" y="57"/>
                </a:cubicBezTo>
                <a:cubicBezTo>
                  <a:pt x="156" y="57"/>
                  <a:pt x="156" y="57"/>
                  <a:pt x="156" y="57"/>
                </a:cubicBezTo>
                <a:cubicBezTo>
                  <a:pt x="156" y="57"/>
                  <a:pt x="156" y="57"/>
                  <a:pt x="156" y="58"/>
                </a:cubicBezTo>
                <a:cubicBezTo>
                  <a:pt x="156" y="58"/>
                  <a:pt x="156" y="59"/>
                  <a:pt x="156" y="59"/>
                </a:cubicBezTo>
                <a:cubicBezTo>
                  <a:pt x="156" y="59"/>
                  <a:pt x="156" y="59"/>
                  <a:pt x="156" y="59"/>
                </a:cubicBezTo>
                <a:cubicBezTo>
                  <a:pt x="156" y="58"/>
                  <a:pt x="157" y="58"/>
                  <a:pt x="157" y="58"/>
                </a:cubicBezTo>
                <a:close/>
                <a:moveTo>
                  <a:pt x="120" y="2"/>
                </a:moveTo>
                <a:cubicBezTo>
                  <a:pt x="120" y="2"/>
                  <a:pt x="120" y="2"/>
                  <a:pt x="120" y="2"/>
                </a:cubicBezTo>
                <a:cubicBezTo>
                  <a:pt x="120" y="2"/>
                  <a:pt x="120" y="2"/>
                  <a:pt x="120" y="2"/>
                </a:cubicBezTo>
                <a:close/>
                <a:moveTo>
                  <a:pt x="155" y="55"/>
                </a:moveTo>
                <a:cubicBezTo>
                  <a:pt x="155" y="55"/>
                  <a:pt x="155" y="55"/>
                  <a:pt x="155" y="55"/>
                </a:cubicBezTo>
                <a:cubicBezTo>
                  <a:pt x="156" y="56"/>
                  <a:pt x="155" y="55"/>
                  <a:pt x="155" y="55"/>
                </a:cubicBezTo>
                <a:close/>
                <a:moveTo>
                  <a:pt x="152" y="58"/>
                </a:moveTo>
                <a:cubicBezTo>
                  <a:pt x="152" y="58"/>
                  <a:pt x="152" y="58"/>
                  <a:pt x="152" y="58"/>
                </a:cubicBezTo>
                <a:close/>
                <a:moveTo>
                  <a:pt x="152" y="58"/>
                </a:moveTo>
                <a:cubicBezTo>
                  <a:pt x="153" y="58"/>
                  <a:pt x="152" y="58"/>
                  <a:pt x="152" y="58"/>
                </a:cubicBezTo>
                <a:close/>
                <a:moveTo>
                  <a:pt x="135" y="51"/>
                </a:moveTo>
                <a:cubicBezTo>
                  <a:pt x="135" y="51"/>
                  <a:pt x="135" y="51"/>
                  <a:pt x="135" y="51"/>
                </a:cubicBezTo>
                <a:cubicBezTo>
                  <a:pt x="135" y="51"/>
                  <a:pt x="135" y="51"/>
                  <a:pt x="135" y="51"/>
                </a:cubicBezTo>
                <a:close/>
                <a:moveTo>
                  <a:pt x="135" y="51"/>
                </a:moveTo>
                <a:cubicBezTo>
                  <a:pt x="135" y="51"/>
                  <a:pt x="135" y="51"/>
                  <a:pt x="135" y="51"/>
                </a:cubicBezTo>
                <a:close/>
                <a:moveTo>
                  <a:pt x="171" y="66"/>
                </a:moveTo>
                <a:cubicBezTo>
                  <a:pt x="171" y="65"/>
                  <a:pt x="171" y="66"/>
                  <a:pt x="171" y="66"/>
                </a:cubicBezTo>
                <a:close/>
                <a:moveTo>
                  <a:pt x="151" y="45"/>
                </a:moveTo>
                <a:cubicBezTo>
                  <a:pt x="151" y="45"/>
                  <a:pt x="151" y="45"/>
                  <a:pt x="151" y="45"/>
                </a:cubicBezTo>
                <a:close/>
                <a:moveTo>
                  <a:pt x="1" y="23"/>
                </a:moveTo>
                <a:cubicBezTo>
                  <a:pt x="0" y="23"/>
                  <a:pt x="1" y="23"/>
                  <a:pt x="1" y="23"/>
                </a:cubicBezTo>
                <a:close/>
                <a:moveTo>
                  <a:pt x="170" y="65"/>
                </a:moveTo>
                <a:cubicBezTo>
                  <a:pt x="170" y="65"/>
                  <a:pt x="170" y="66"/>
                  <a:pt x="170" y="65"/>
                </a:cubicBezTo>
                <a:close/>
                <a:moveTo>
                  <a:pt x="145" y="59"/>
                </a:moveTo>
                <a:cubicBezTo>
                  <a:pt x="145" y="59"/>
                  <a:pt x="145" y="59"/>
                  <a:pt x="145" y="59"/>
                </a:cubicBezTo>
                <a:close/>
                <a:moveTo>
                  <a:pt x="168" y="62"/>
                </a:moveTo>
                <a:cubicBezTo>
                  <a:pt x="168" y="62"/>
                  <a:pt x="168" y="62"/>
                  <a:pt x="168" y="62"/>
                </a:cubicBezTo>
                <a:close/>
                <a:moveTo>
                  <a:pt x="170" y="64"/>
                </a:moveTo>
                <a:cubicBezTo>
                  <a:pt x="169" y="64"/>
                  <a:pt x="170" y="64"/>
                  <a:pt x="170" y="64"/>
                </a:cubicBezTo>
                <a:close/>
                <a:moveTo>
                  <a:pt x="87" y="13"/>
                </a:moveTo>
                <a:cubicBezTo>
                  <a:pt x="87" y="14"/>
                  <a:pt x="88" y="13"/>
                  <a:pt x="87" y="13"/>
                </a:cubicBezTo>
                <a:close/>
                <a:moveTo>
                  <a:pt x="3" y="22"/>
                </a:moveTo>
                <a:cubicBezTo>
                  <a:pt x="3" y="22"/>
                  <a:pt x="3" y="22"/>
                  <a:pt x="3" y="22"/>
                </a:cubicBezTo>
                <a:cubicBezTo>
                  <a:pt x="3" y="22"/>
                  <a:pt x="3" y="22"/>
                  <a:pt x="3" y="22"/>
                </a:cubicBezTo>
                <a:close/>
                <a:moveTo>
                  <a:pt x="43" y="46"/>
                </a:moveTo>
                <a:cubicBezTo>
                  <a:pt x="42" y="46"/>
                  <a:pt x="44" y="46"/>
                  <a:pt x="43" y="46"/>
                </a:cubicBezTo>
                <a:close/>
                <a:moveTo>
                  <a:pt x="42" y="46"/>
                </a:moveTo>
                <a:cubicBezTo>
                  <a:pt x="42" y="46"/>
                  <a:pt x="42" y="46"/>
                  <a:pt x="42" y="46"/>
                </a:cubicBezTo>
                <a:cubicBezTo>
                  <a:pt x="42" y="46"/>
                  <a:pt x="42" y="46"/>
                  <a:pt x="42" y="46"/>
                </a:cubicBezTo>
                <a:close/>
                <a:moveTo>
                  <a:pt x="38" y="50"/>
                </a:moveTo>
                <a:cubicBezTo>
                  <a:pt x="38" y="50"/>
                  <a:pt x="38" y="50"/>
                  <a:pt x="39" y="50"/>
                </a:cubicBezTo>
                <a:cubicBezTo>
                  <a:pt x="39" y="50"/>
                  <a:pt x="38" y="49"/>
                  <a:pt x="38" y="50"/>
                </a:cubicBezTo>
                <a:close/>
                <a:moveTo>
                  <a:pt x="39" y="50"/>
                </a:moveTo>
                <a:cubicBezTo>
                  <a:pt x="39" y="50"/>
                  <a:pt x="40" y="50"/>
                  <a:pt x="39" y="50"/>
                </a:cubicBezTo>
                <a:close/>
                <a:moveTo>
                  <a:pt x="43" y="50"/>
                </a:moveTo>
                <a:cubicBezTo>
                  <a:pt x="43" y="50"/>
                  <a:pt x="43" y="50"/>
                  <a:pt x="43" y="50"/>
                </a:cubicBezTo>
                <a:close/>
                <a:moveTo>
                  <a:pt x="139" y="52"/>
                </a:moveTo>
                <a:cubicBezTo>
                  <a:pt x="139" y="51"/>
                  <a:pt x="139" y="52"/>
                  <a:pt x="139" y="52"/>
                </a:cubicBezTo>
                <a:close/>
                <a:moveTo>
                  <a:pt x="139" y="52"/>
                </a:moveTo>
                <a:cubicBezTo>
                  <a:pt x="139" y="52"/>
                  <a:pt x="139" y="52"/>
                  <a:pt x="139" y="52"/>
                </a:cubicBezTo>
                <a:close/>
                <a:moveTo>
                  <a:pt x="136" y="53"/>
                </a:moveTo>
                <a:cubicBezTo>
                  <a:pt x="136" y="54"/>
                  <a:pt x="136" y="53"/>
                  <a:pt x="136" y="53"/>
                </a:cubicBezTo>
                <a:close/>
                <a:moveTo>
                  <a:pt x="152" y="54"/>
                </a:moveTo>
                <a:cubicBezTo>
                  <a:pt x="152" y="54"/>
                  <a:pt x="152" y="54"/>
                  <a:pt x="152" y="54"/>
                </a:cubicBezTo>
                <a:close/>
                <a:moveTo>
                  <a:pt x="138" y="57"/>
                </a:moveTo>
                <a:cubicBezTo>
                  <a:pt x="137" y="57"/>
                  <a:pt x="138" y="57"/>
                  <a:pt x="138" y="57"/>
                </a:cubicBezTo>
                <a:close/>
                <a:moveTo>
                  <a:pt x="138" y="57"/>
                </a:moveTo>
                <a:cubicBezTo>
                  <a:pt x="138" y="57"/>
                  <a:pt x="138" y="57"/>
                  <a:pt x="138" y="57"/>
                </a:cubicBezTo>
                <a:cubicBezTo>
                  <a:pt x="138" y="57"/>
                  <a:pt x="138" y="57"/>
                  <a:pt x="138" y="57"/>
                </a:cubicBezTo>
                <a:close/>
                <a:moveTo>
                  <a:pt x="156" y="64"/>
                </a:moveTo>
                <a:cubicBezTo>
                  <a:pt x="155" y="64"/>
                  <a:pt x="156" y="64"/>
                  <a:pt x="156" y="64"/>
                </a:cubicBezTo>
                <a:close/>
                <a:moveTo>
                  <a:pt x="171" y="60"/>
                </a:moveTo>
                <a:cubicBezTo>
                  <a:pt x="171" y="60"/>
                  <a:pt x="171" y="60"/>
                  <a:pt x="171" y="60"/>
                </a:cubicBezTo>
                <a:close/>
                <a:moveTo>
                  <a:pt x="149" y="53"/>
                </a:moveTo>
                <a:cubicBezTo>
                  <a:pt x="149" y="53"/>
                  <a:pt x="150" y="53"/>
                  <a:pt x="149" y="53"/>
                </a:cubicBezTo>
                <a:close/>
                <a:moveTo>
                  <a:pt x="167" y="62"/>
                </a:moveTo>
                <a:cubicBezTo>
                  <a:pt x="168" y="62"/>
                  <a:pt x="167" y="62"/>
                  <a:pt x="167" y="62"/>
                </a:cubicBezTo>
                <a:close/>
                <a:moveTo>
                  <a:pt x="38" y="43"/>
                </a:moveTo>
                <a:cubicBezTo>
                  <a:pt x="38" y="43"/>
                  <a:pt x="38" y="43"/>
                  <a:pt x="38" y="43"/>
                </a:cubicBezTo>
                <a:cubicBezTo>
                  <a:pt x="38" y="43"/>
                  <a:pt x="38" y="43"/>
                  <a:pt x="38" y="43"/>
                </a:cubicBezTo>
                <a:cubicBezTo>
                  <a:pt x="38" y="43"/>
                  <a:pt x="38" y="43"/>
                  <a:pt x="38" y="43"/>
                </a:cubicBezTo>
                <a:close/>
                <a:moveTo>
                  <a:pt x="160" y="59"/>
                </a:moveTo>
                <a:cubicBezTo>
                  <a:pt x="160" y="59"/>
                  <a:pt x="160" y="59"/>
                  <a:pt x="160" y="59"/>
                </a:cubicBezTo>
                <a:close/>
                <a:moveTo>
                  <a:pt x="111" y="50"/>
                </a:moveTo>
                <a:cubicBezTo>
                  <a:pt x="111" y="50"/>
                  <a:pt x="111" y="50"/>
                  <a:pt x="111" y="50"/>
                </a:cubicBezTo>
                <a:close/>
                <a:moveTo>
                  <a:pt x="169" y="59"/>
                </a:moveTo>
                <a:cubicBezTo>
                  <a:pt x="169" y="59"/>
                  <a:pt x="169" y="59"/>
                  <a:pt x="169" y="59"/>
                </a:cubicBezTo>
                <a:close/>
                <a:moveTo>
                  <a:pt x="151" y="45"/>
                </a:moveTo>
                <a:cubicBezTo>
                  <a:pt x="151" y="45"/>
                  <a:pt x="151" y="45"/>
                  <a:pt x="151" y="45"/>
                </a:cubicBezTo>
                <a:cubicBezTo>
                  <a:pt x="152" y="45"/>
                  <a:pt x="151" y="45"/>
                  <a:pt x="151" y="45"/>
                </a:cubicBezTo>
                <a:close/>
                <a:moveTo>
                  <a:pt x="143" y="56"/>
                </a:moveTo>
                <a:cubicBezTo>
                  <a:pt x="143" y="56"/>
                  <a:pt x="143" y="56"/>
                  <a:pt x="143" y="56"/>
                </a:cubicBezTo>
                <a:cubicBezTo>
                  <a:pt x="143" y="56"/>
                  <a:pt x="143" y="56"/>
                  <a:pt x="143" y="56"/>
                </a:cubicBezTo>
                <a:cubicBezTo>
                  <a:pt x="143" y="56"/>
                  <a:pt x="143" y="56"/>
                  <a:pt x="143" y="56"/>
                </a:cubicBezTo>
                <a:close/>
                <a:moveTo>
                  <a:pt x="143" y="56"/>
                </a:moveTo>
                <a:cubicBezTo>
                  <a:pt x="143" y="56"/>
                  <a:pt x="143" y="56"/>
                  <a:pt x="143" y="56"/>
                </a:cubicBezTo>
                <a:close/>
                <a:moveTo>
                  <a:pt x="145" y="56"/>
                </a:moveTo>
                <a:cubicBezTo>
                  <a:pt x="145" y="56"/>
                  <a:pt x="145" y="56"/>
                  <a:pt x="145" y="56"/>
                </a:cubicBezTo>
                <a:close/>
                <a:moveTo>
                  <a:pt x="142" y="56"/>
                </a:moveTo>
                <a:cubicBezTo>
                  <a:pt x="142" y="56"/>
                  <a:pt x="142" y="56"/>
                  <a:pt x="142" y="56"/>
                </a:cubicBezTo>
                <a:close/>
                <a:moveTo>
                  <a:pt x="156" y="63"/>
                </a:moveTo>
                <a:cubicBezTo>
                  <a:pt x="156" y="63"/>
                  <a:pt x="157" y="63"/>
                  <a:pt x="156" y="63"/>
                </a:cubicBezTo>
                <a:close/>
                <a:moveTo>
                  <a:pt x="14" y="36"/>
                </a:moveTo>
                <a:cubicBezTo>
                  <a:pt x="14" y="36"/>
                  <a:pt x="14" y="36"/>
                  <a:pt x="14" y="36"/>
                </a:cubicBezTo>
                <a:cubicBezTo>
                  <a:pt x="14" y="36"/>
                  <a:pt x="14" y="36"/>
                  <a:pt x="14" y="36"/>
                </a:cubicBezTo>
                <a:close/>
                <a:moveTo>
                  <a:pt x="41" y="33"/>
                </a:moveTo>
                <a:cubicBezTo>
                  <a:pt x="41" y="33"/>
                  <a:pt x="41" y="33"/>
                  <a:pt x="41" y="33"/>
                </a:cubicBezTo>
                <a:cubicBezTo>
                  <a:pt x="41" y="33"/>
                  <a:pt x="41" y="33"/>
                  <a:pt x="41" y="33"/>
                </a:cubicBezTo>
                <a:close/>
                <a:moveTo>
                  <a:pt x="147" y="62"/>
                </a:moveTo>
                <a:cubicBezTo>
                  <a:pt x="147" y="62"/>
                  <a:pt x="147" y="62"/>
                  <a:pt x="147" y="62"/>
                </a:cubicBezTo>
                <a:cubicBezTo>
                  <a:pt x="147" y="62"/>
                  <a:pt x="147" y="62"/>
                  <a:pt x="147" y="62"/>
                </a:cubicBezTo>
                <a:close/>
                <a:moveTo>
                  <a:pt x="42" y="51"/>
                </a:moveTo>
                <a:cubicBezTo>
                  <a:pt x="42" y="51"/>
                  <a:pt x="42" y="51"/>
                  <a:pt x="42" y="51"/>
                </a:cubicBezTo>
                <a:close/>
                <a:moveTo>
                  <a:pt x="156" y="63"/>
                </a:moveTo>
                <a:cubicBezTo>
                  <a:pt x="156" y="63"/>
                  <a:pt x="156" y="63"/>
                  <a:pt x="156" y="63"/>
                </a:cubicBezTo>
                <a:close/>
                <a:moveTo>
                  <a:pt x="38" y="43"/>
                </a:moveTo>
                <a:cubicBezTo>
                  <a:pt x="38" y="43"/>
                  <a:pt x="38" y="43"/>
                  <a:pt x="38" y="43"/>
                </a:cubicBezTo>
                <a:cubicBezTo>
                  <a:pt x="38" y="43"/>
                  <a:pt x="38" y="44"/>
                  <a:pt x="38" y="43"/>
                </a:cubicBezTo>
                <a:close/>
                <a:moveTo>
                  <a:pt x="160" y="59"/>
                </a:moveTo>
                <a:cubicBezTo>
                  <a:pt x="160" y="59"/>
                  <a:pt x="161" y="59"/>
                  <a:pt x="161" y="59"/>
                </a:cubicBezTo>
                <a:cubicBezTo>
                  <a:pt x="161" y="59"/>
                  <a:pt x="160" y="59"/>
                  <a:pt x="160" y="59"/>
                </a:cubicBezTo>
                <a:close/>
                <a:moveTo>
                  <a:pt x="39" y="19"/>
                </a:moveTo>
                <a:cubicBezTo>
                  <a:pt x="39" y="19"/>
                  <a:pt x="39" y="19"/>
                  <a:pt x="39" y="19"/>
                </a:cubicBezTo>
                <a:cubicBezTo>
                  <a:pt x="39" y="19"/>
                  <a:pt x="39" y="19"/>
                  <a:pt x="39" y="19"/>
                </a:cubicBezTo>
                <a:close/>
                <a:moveTo>
                  <a:pt x="39" y="23"/>
                </a:moveTo>
                <a:cubicBezTo>
                  <a:pt x="39" y="23"/>
                  <a:pt x="39" y="23"/>
                  <a:pt x="39" y="23"/>
                </a:cubicBezTo>
                <a:cubicBezTo>
                  <a:pt x="39" y="23"/>
                  <a:pt x="39" y="23"/>
                  <a:pt x="39" y="23"/>
                </a:cubicBezTo>
                <a:cubicBezTo>
                  <a:pt x="39" y="23"/>
                  <a:pt x="39" y="23"/>
                  <a:pt x="39" y="23"/>
                </a:cubicBezTo>
                <a:cubicBezTo>
                  <a:pt x="39" y="23"/>
                  <a:pt x="39" y="23"/>
                  <a:pt x="39" y="23"/>
                </a:cubicBezTo>
                <a:close/>
                <a:moveTo>
                  <a:pt x="39" y="23"/>
                </a:moveTo>
                <a:cubicBezTo>
                  <a:pt x="39" y="23"/>
                  <a:pt x="39" y="23"/>
                  <a:pt x="39" y="23"/>
                </a:cubicBezTo>
                <a:cubicBezTo>
                  <a:pt x="39" y="23"/>
                  <a:pt x="39" y="23"/>
                  <a:pt x="39" y="23"/>
                </a:cubicBezTo>
                <a:close/>
                <a:moveTo>
                  <a:pt x="40" y="19"/>
                </a:moveTo>
                <a:cubicBezTo>
                  <a:pt x="40" y="19"/>
                  <a:pt x="40" y="19"/>
                  <a:pt x="40" y="19"/>
                </a:cubicBezTo>
                <a:cubicBezTo>
                  <a:pt x="40" y="19"/>
                  <a:pt x="40" y="19"/>
                  <a:pt x="40" y="19"/>
                </a:cubicBezTo>
                <a:cubicBezTo>
                  <a:pt x="40" y="20"/>
                  <a:pt x="40" y="20"/>
                  <a:pt x="40" y="19"/>
                </a:cubicBezTo>
                <a:close/>
                <a:moveTo>
                  <a:pt x="40" y="19"/>
                </a:moveTo>
                <a:cubicBezTo>
                  <a:pt x="40" y="19"/>
                  <a:pt x="40" y="19"/>
                  <a:pt x="40" y="19"/>
                </a:cubicBezTo>
                <a:cubicBezTo>
                  <a:pt x="40" y="19"/>
                  <a:pt x="40" y="19"/>
                  <a:pt x="40" y="19"/>
                </a:cubicBezTo>
                <a:close/>
                <a:moveTo>
                  <a:pt x="42" y="15"/>
                </a:moveTo>
                <a:cubicBezTo>
                  <a:pt x="42" y="15"/>
                  <a:pt x="42" y="14"/>
                  <a:pt x="42" y="14"/>
                </a:cubicBezTo>
                <a:cubicBezTo>
                  <a:pt x="42" y="13"/>
                  <a:pt x="42" y="14"/>
                  <a:pt x="42" y="15"/>
                </a:cubicBezTo>
                <a:close/>
                <a:moveTo>
                  <a:pt x="41" y="18"/>
                </a:moveTo>
                <a:cubicBezTo>
                  <a:pt x="42" y="18"/>
                  <a:pt x="41" y="18"/>
                  <a:pt x="41" y="18"/>
                </a:cubicBezTo>
                <a:close/>
                <a:moveTo>
                  <a:pt x="42" y="18"/>
                </a:moveTo>
                <a:cubicBezTo>
                  <a:pt x="42" y="18"/>
                  <a:pt x="42" y="18"/>
                  <a:pt x="41" y="18"/>
                </a:cubicBezTo>
                <a:cubicBezTo>
                  <a:pt x="41" y="18"/>
                  <a:pt x="41" y="18"/>
                  <a:pt x="42" y="18"/>
                </a:cubicBezTo>
                <a:close/>
                <a:moveTo>
                  <a:pt x="44" y="21"/>
                </a:moveTo>
                <a:cubicBezTo>
                  <a:pt x="45" y="21"/>
                  <a:pt x="44" y="20"/>
                  <a:pt x="44" y="21"/>
                </a:cubicBezTo>
                <a:close/>
                <a:moveTo>
                  <a:pt x="41" y="18"/>
                </a:moveTo>
                <a:cubicBezTo>
                  <a:pt x="41" y="18"/>
                  <a:pt x="41" y="18"/>
                  <a:pt x="41" y="18"/>
                </a:cubicBezTo>
                <a:close/>
                <a:moveTo>
                  <a:pt x="38" y="26"/>
                </a:moveTo>
                <a:cubicBezTo>
                  <a:pt x="38" y="26"/>
                  <a:pt x="38" y="26"/>
                  <a:pt x="38" y="26"/>
                </a:cubicBezTo>
                <a:cubicBezTo>
                  <a:pt x="38" y="26"/>
                  <a:pt x="38" y="26"/>
                  <a:pt x="38" y="26"/>
                </a:cubicBezTo>
                <a:close/>
                <a:moveTo>
                  <a:pt x="41" y="4"/>
                </a:moveTo>
                <a:cubicBezTo>
                  <a:pt x="41" y="5"/>
                  <a:pt x="42" y="5"/>
                  <a:pt x="42" y="6"/>
                </a:cubicBezTo>
                <a:cubicBezTo>
                  <a:pt x="41" y="5"/>
                  <a:pt x="41" y="5"/>
                  <a:pt x="40" y="5"/>
                </a:cubicBezTo>
                <a:cubicBezTo>
                  <a:pt x="39" y="6"/>
                  <a:pt x="40" y="6"/>
                  <a:pt x="40" y="6"/>
                </a:cubicBezTo>
                <a:cubicBezTo>
                  <a:pt x="39" y="7"/>
                  <a:pt x="40" y="7"/>
                  <a:pt x="41" y="7"/>
                </a:cubicBezTo>
                <a:cubicBezTo>
                  <a:pt x="42" y="8"/>
                  <a:pt x="41" y="8"/>
                  <a:pt x="41" y="8"/>
                </a:cubicBezTo>
                <a:cubicBezTo>
                  <a:pt x="40" y="8"/>
                  <a:pt x="39" y="8"/>
                  <a:pt x="39" y="8"/>
                </a:cubicBezTo>
                <a:cubicBezTo>
                  <a:pt x="38" y="9"/>
                  <a:pt x="39" y="9"/>
                  <a:pt x="39" y="9"/>
                </a:cubicBezTo>
                <a:cubicBezTo>
                  <a:pt x="39" y="9"/>
                  <a:pt x="39" y="9"/>
                  <a:pt x="39" y="9"/>
                </a:cubicBezTo>
                <a:cubicBezTo>
                  <a:pt x="40" y="10"/>
                  <a:pt x="39" y="10"/>
                  <a:pt x="40" y="10"/>
                </a:cubicBezTo>
                <a:cubicBezTo>
                  <a:pt x="40" y="10"/>
                  <a:pt x="40" y="10"/>
                  <a:pt x="40" y="10"/>
                </a:cubicBezTo>
                <a:cubicBezTo>
                  <a:pt x="40" y="10"/>
                  <a:pt x="40" y="9"/>
                  <a:pt x="40" y="9"/>
                </a:cubicBezTo>
                <a:cubicBezTo>
                  <a:pt x="41" y="9"/>
                  <a:pt x="41" y="9"/>
                  <a:pt x="41" y="9"/>
                </a:cubicBezTo>
                <a:cubicBezTo>
                  <a:pt x="42" y="9"/>
                  <a:pt x="43" y="9"/>
                  <a:pt x="43" y="9"/>
                </a:cubicBezTo>
                <a:cubicBezTo>
                  <a:pt x="44" y="9"/>
                  <a:pt x="44" y="9"/>
                  <a:pt x="44" y="9"/>
                </a:cubicBezTo>
                <a:cubicBezTo>
                  <a:pt x="43" y="8"/>
                  <a:pt x="50" y="5"/>
                  <a:pt x="50" y="5"/>
                </a:cubicBezTo>
                <a:cubicBezTo>
                  <a:pt x="47" y="3"/>
                  <a:pt x="45" y="4"/>
                  <a:pt x="41" y="4"/>
                </a:cubicBezTo>
                <a:close/>
                <a:moveTo>
                  <a:pt x="42" y="10"/>
                </a:moveTo>
                <a:cubicBezTo>
                  <a:pt x="41" y="10"/>
                  <a:pt x="40" y="10"/>
                  <a:pt x="40" y="9"/>
                </a:cubicBezTo>
                <a:cubicBezTo>
                  <a:pt x="40" y="9"/>
                  <a:pt x="40" y="10"/>
                  <a:pt x="40" y="10"/>
                </a:cubicBezTo>
                <a:cubicBezTo>
                  <a:pt x="41" y="10"/>
                  <a:pt x="42" y="10"/>
                  <a:pt x="42" y="10"/>
                </a:cubicBezTo>
                <a:cubicBezTo>
                  <a:pt x="42" y="10"/>
                  <a:pt x="42" y="10"/>
                  <a:pt x="43" y="10"/>
                </a:cubicBezTo>
                <a:cubicBezTo>
                  <a:pt x="43" y="10"/>
                  <a:pt x="43" y="10"/>
                  <a:pt x="43" y="10"/>
                </a:cubicBezTo>
                <a:cubicBezTo>
                  <a:pt x="43" y="10"/>
                  <a:pt x="42" y="10"/>
                  <a:pt x="42" y="10"/>
                </a:cubicBezTo>
                <a:close/>
                <a:moveTo>
                  <a:pt x="38" y="10"/>
                </a:moveTo>
                <a:cubicBezTo>
                  <a:pt x="38" y="10"/>
                  <a:pt x="38" y="10"/>
                  <a:pt x="38" y="10"/>
                </a:cubicBezTo>
                <a:cubicBezTo>
                  <a:pt x="39" y="10"/>
                  <a:pt x="39" y="10"/>
                  <a:pt x="39" y="9"/>
                </a:cubicBezTo>
                <a:cubicBezTo>
                  <a:pt x="38" y="9"/>
                  <a:pt x="38" y="9"/>
                  <a:pt x="38" y="10"/>
                </a:cubicBezTo>
                <a:close/>
                <a:moveTo>
                  <a:pt x="40" y="8"/>
                </a:moveTo>
                <a:cubicBezTo>
                  <a:pt x="40" y="8"/>
                  <a:pt x="40" y="8"/>
                  <a:pt x="40" y="8"/>
                </a:cubicBezTo>
                <a:cubicBezTo>
                  <a:pt x="40" y="8"/>
                  <a:pt x="40" y="8"/>
                  <a:pt x="41" y="8"/>
                </a:cubicBezTo>
                <a:cubicBezTo>
                  <a:pt x="41" y="8"/>
                  <a:pt x="41" y="8"/>
                  <a:pt x="41" y="8"/>
                </a:cubicBezTo>
                <a:cubicBezTo>
                  <a:pt x="41" y="8"/>
                  <a:pt x="41" y="8"/>
                  <a:pt x="41" y="8"/>
                </a:cubicBezTo>
                <a:cubicBezTo>
                  <a:pt x="41" y="8"/>
                  <a:pt x="41" y="8"/>
                  <a:pt x="40" y="8"/>
                </a:cubicBezTo>
                <a:close/>
                <a:moveTo>
                  <a:pt x="40" y="8"/>
                </a:moveTo>
                <a:cubicBezTo>
                  <a:pt x="40" y="8"/>
                  <a:pt x="40" y="8"/>
                  <a:pt x="40" y="8"/>
                </a:cubicBezTo>
                <a:close/>
                <a:moveTo>
                  <a:pt x="39" y="8"/>
                </a:moveTo>
                <a:cubicBezTo>
                  <a:pt x="40" y="8"/>
                  <a:pt x="40" y="7"/>
                  <a:pt x="40" y="7"/>
                </a:cubicBezTo>
                <a:cubicBezTo>
                  <a:pt x="39" y="7"/>
                  <a:pt x="39" y="7"/>
                  <a:pt x="39" y="7"/>
                </a:cubicBezTo>
                <a:cubicBezTo>
                  <a:pt x="39" y="7"/>
                  <a:pt x="39" y="7"/>
                  <a:pt x="39" y="7"/>
                </a:cubicBezTo>
                <a:cubicBezTo>
                  <a:pt x="39" y="7"/>
                  <a:pt x="39" y="7"/>
                  <a:pt x="39" y="8"/>
                </a:cubicBezTo>
                <a:cubicBezTo>
                  <a:pt x="39" y="8"/>
                  <a:pt x="39" y="8"/>
                  <a:pt x="40" y="8"/>
                </a:cubicBezTo>
                <a:cubicBezTo>
                  <a:pt x="40" y="8"/>
                  <a:pt x="39" y="8"/>
                  <a:pt x="39" y="8"/>
                </a:cubicBezTo>
                <a:close/>
                <a:moveTo>
                  <a:pt x="35" y="9"/>
                </a:moveTo>
                <a:cubicBezTo>
                  <a:pt x="35" y="10"/>
                  <a:pt x="33" y="10"/>
                  <a:pt x="32" y="9"/>
                </a:cubicBezTo>
                <a:cubicBezTo>
                  <a:pt x="32" y="9"/>
                  <a:pt x="32" y="9"/>
                  <a:pt x="33" y="9"/>
                </a:cubicBezTo>
                <a:cubicBezTo>
                  <a:pt x="33" y="9"/>
                  <a:pt x="31" y="9"/>
                  <a:pt x="31" y="9"/>
                </a:cubicBezTo>
                <a:cubicBezTo>
                  <a:pt x="31" y="9"/>
                  <a:pt x="31" y="8"/>
                  <a:pt x="31" y="8"/>
                </a:cubicBezTo>
                <a:cubicBezTo>
                  <a:pt x="31" y="8"/>
                  <a:pt x="30" y="8"/>
                  <a:pt x="30" y="8"/>
                </a:cubicBezTo>
                <a:cubicBezTo>
                  <a:pt x="30" y="8"/>
                  <a:pt x="33" y="7"/>
                  <a:pt x="33" y="8"/>
                </a:cubicBezTo>
                <a:cubicBezTo>
                  <a:pt x="33" y="8"/>
                  <a:pt x="33" y="7"/>
                  <a:pt x="33" y="8"/>
                </a:cubicBezTo>
                <a:cubicBezTo>
                  <a:pt x="33" y="8"/>
                  <a:pt x="33" y="8"/>
                  <a:pt x="33" y="8"/>
                </a:cubicBezTo>
                <a:cubicBezTo>
                  <a:pt x="33" y="10"/>
                  <a:pt x="35" y="8"/>
                  <a:pt x="35" y="8"/>
                </a:cubicBezTo>
                <a:cubicBezTo>
                  <a:pt x="35" y="8"/>
                  <a:pt x="35" y="9"/>
                  <a:pt x="35" y="9"/>
                </a:cubicBezTo>
                <a:close/>
                <a:moveTo>
                  <a:pt x="35" y="9"/>
                </a:moveTo>
                <a:cubicBezTo>
                  <a:pt x="35" y="9"/>
                  <a:pt x="35" y="9"/>
                  <a:pt x="35" y="9"/>
                </a:cubicBezTo>
                <a:cubicBezTo>
                  <a:pt x="35" y="9"/>
                  <a:pt x="35" y="9"/>
                  <a:pt x="35" y="9"/>
                </a:cubicBezTo>
                <a:cubicBezTo>
                  <a:pt x="35" y="9"/>
                  <a:pt x="35" y="9"/>
                  <a:pt x="35" y="9"/>
                </a:cubicBezTo>
                <a:cubicBezTo>
                  <a:pt x="36" y="10"/>
                  <a:pt x="36" y="9"/>
                  <a:pt x="36" y="9"/>
                </a:cubicBezTo>
                <a:cubicBezTo>
                  <a:pt x="36" y="9"/>
                  <a:pt x="35" y="9"/>
                  <a:pt x="35" y="9"/>
                </a:cubicBezTo>
                <a:close/>
                <a:moveTo>
                  <a:pt x="37" y="8"/>
                </a:moveTo>
                <a:cubicBezTo>
                  <a:pt x="37" y="9"/>
                  <a:pt x="37" y="9"/>
                  <a:pt x="37" y="9"/>
                </a:cubicBezTo>
                <a:cubicBezTo>
                  <a:pt x="37" y="9"/>
                  <a:pt x="37" y="9"/>
                  <a:pt x="37" y="9"/>
                </a:cubicBezTo>
                <a:cubicBezTo>
                  <a:pt x="37" y="9"/>
                  <a:pt x="37" y="9"/>
                  <a:pt x="37" y="9"/>
                </a:cubicBezTo>
                <a:cubicBezTo>
                  <a:pt x="37" y="9"/>
                  <a:pt x="36" y="8"/>
                  <a:pt x="36" y="8"/>
                </a:cubicBezTo>
                <a:cubicBezTo>
                  <a:pt x="36" y="8"/>
                  <a:pt x="36" y="9"/>
                  <a:pt x="36" y="9"/>
                </a:cubicBezTo>
                <a:cubicBezTo>
                  <a:pt x="36" y="9"/>
                  <a:pt x="36" y="9"/>
                  <a:pt x="37" y="10"/>
                </a:cubicBezTo>
                <a:cubicBezTo>
                  <a:pt x="38" y="10"/>
                  <a:pt x="38" y="8"/>
                  <a:pt x="37" y="8"/>
                </a:cubicBezTo>
                <a:close/>
                <a:moveTo>
                  <a:pt x="65" y="5"/>
                </a:moveTo>
                <a:cubicBezTo>
                  <a:pt x="64" y="5"/>
                  <a:pt x="62" y="6"/>
                  <a:pt x="63" y="4"/>
                </a:cubicBezTo>
                <a:cubicBezTo>
                  <a:pt x="61" y="4"/>
                  <a:pt x="59" y="3"/>
                  <a:pt x="58" y="4"/>
                </a:cubicBezTo>
                <a:cubicBezTo>
                  <a:pt x="57" y="4"/>
                  <a:pt x="55" y="4"/>
                  <a:pt x="55" y="5"/>
                </a:cubicBezTo>
                <a:cubicBezTo>
                  <a:pt x="55" y="5"/>
                  <a:pt x="55" y="5"/>
                  <a:pt x="55" y="5"/>
                </a:cubicBezTo>
                <a:cubicBezTo>
                  <a:pt x="54" y="5"/>
                  <a:pt x="54" y="4"/>
                  <a:pt x="54" y="5"/>
                </a:cubicBezTo>
                <a:cubicBezTo>
                  <a:pt x="54" y="5"/>
                  <a:pt x="54" y="5"/>
                  <a:pt x="54" y="5"/>
                </a:cubicBezTo>
                <a:cubicBezTo>
                  <a:pt x="53" y="5"/>
                  <a:pt x="53" y="4"/>
                  <a:pt x="53" y="5"/>
                </a:cubicBezTo>
                <a:cubicBezTo>
                  <a:pt x="52" y="5"/>
                  <a:pt x="48" y="5"/>
                  <a:pt x="48" y="6"/>
                </a:cubicBezTo>
                <a:cubicBezTo>
                  <a:pt x="48" y="7"/>
                  <a:pt x="49" y="6"/>
                  <a:pt x="49" y="7"/>
                </a:cubicBezTo>
                <a:cubicBezTo>
                  <a:pt x="48" y="7"/>
                  <a:pt x="47" y="7"/>
                  <a:pt x="46" y="8"/>
                </a:cubicBezTo>
                <a:cubicBezTo>
                  <a:pt x="46" y="8"/>
                  <a:pt x="46" y="8"/>
                  <a:pt x="47" y="8"/>
                </a:cubicBezTo>
                <a:cubicBezTo>
                  <a:pt x="46" y="8"/>
                  <a:pt x="46" y="8"/>
                  <a:pt x="46" y="8"/>
                </a:cubicBezTo>
                <a:cubicBezTo>
                  <a:pt x="45" y="9"/>
                  <a:pt x="49" y="9"/>
                  <a:pt x="49" y="10"/>
                </a:cubicBezTo>
                <a:cubicBezTo>
                  <a:pt x="51" y="10"/>
                  <a:pt x="50" y="12"/>
                  <a:pt x="50" y="13"/>
                </a:cubicBezTo>
                <a:cubicBezTo>
                  <a:pt x="50" y="13"/>
                  <a:pt x="51" y="13"/>
                  <a:pt x="51" y="13"/>
                </a:cubicBezTo>
                <a:cubicBezTo>
                  <a:pt x="52" y="13"/>
                  <a:pt x="52" y="14"/>
                  <a:pt x="52" y="14"/>
                </a:cubicBezTo>
                <a:cubicBezTo>
                  <a:pt x="51" y="14"/>
                  <a:pt x="50" y="14"/>
                  <a:pt x="51" y="15"/>
                </a:cubicBezTo>
                <a:cubicBezTo>
                  <a:pt x="51" y="15"/>
                  <a:pt x="51" y="14"/>
                  <a:pt x="52" y="14"/>
                </a:cubicBezTo>
                <a:cubicBezTo>
                  <a:pt x="52" y="15"/>
                  <a:pt x="51" y="15"/>
                  <a:pt x="51" y="16"/>
                </a:cubicBezTo>
                <a:cubicBezTo>
                  <a:pt x="51" y="17"/>
                  <a:pt x="51" y="18"/>
                  <a:pt x="51" y="18"/>
                </a:cubicBezTo>
                <a:cubicBezTo>
                  <a:pt x="51" y="19"/>
                  <a:pt x="52" y="19"/>
                  <a:pt x="52" y="20"/>
                </a:cubicBezTo>
                <a:cubicBezTo>
                  <a:pt x="52" y="20"/>
                  <a:pt x="52" y="20"/>
                  <a:pt x="52" y="20"/>
                </a:cubicBezTo>
                <a:cubicBezTo>
                  <a:pt x="52" y="20"/>
                  <a:pt x="52" y="20"/>
                  <a:pt x="53" y="20"/>
                </a:cubicBezTo>
                <a:cubicBezTo>
                  <a:pt x="53" y="20"/>
                  <a:pt x="53" y="21"/>
                  <a:pt x="53" y="21"/>
                </a:cubicBezTo>
                <a:cubicBezTo>
                  <a:pt x="53" y="21"/>
                  <a:pt x="54" y="21"/>
                  <a:pt x="54" y="21"/>
                </a:cubicBezTo>
                <a:cubicBezTo>
                  <a:pt x="55" y="22"/>
                  <a:pt x="56" y="18"/>
                  <a:pt x="56" y="18"/>
                </a:cubicBezTo>
                <a:cubicBezTo>
                  <a:pt x="57" y="17"/>
                  <a:pt x="58" y="17"/>
                  <a:pt x="59" y="16"/>
                </a:cubicBezTo>
                <a:cubicBezTo>
                  <a:pt x="59" y="16"/>
                  <a:pt x="62" y="14"/>
                  <a:pt x="63" y="14"/>
                </a:cubicBezTo>
                <a:cubicBezTo>
                  <a:pt x="63" y="14"/>
                  <a:pt x="62" y="14"/>
                  <a:pt x="61" y="14"/>
                </a:cubicBezTo>
                <a:cubicBezTo>
                  <a:pt x="61" y="14"/>
                  <a:pt x="61" y="14"/>
                  <a:pt x="61" y="14"/>
                </a:cubicBezTo>
                <a:cubicBezTo>
                  <a:pt x="61" y="14"/>
                  <a:pt x="61" y="14"/>
                  <a:pt x="61" y="14"/>
                </a:cubicBezTo>
                <a:cubicBezTo>
                  <a:pt x="62" y="14"/>
                  <a:pt x="61" y="13"/>
                  <a:pt x="62" y="13"/>
                </a:cubicBezTo>
                <a:cubicBezTo>
                  <a:pt x="62" y="14"/>
                  <a:pt x="64" y="14"/>
                  <a:pt x="63" y="13"/>
                </a:cubicBezTo>
                <a:cubicBezTo>
                  <a:pt x="63" y="13"/>
                  <a:pt x="63" y="11"/>
                  <a:pt x="63" y="11"/>
                </a:cubicBezTo>
                <a:cubicBezTo>
                  <a:pt x="64" y="11"/>
                  <a:pt x="64" y="11"/>
                  <a:pt x="63" y="10"/>
                </a:cubicBezTo>
                <a:cubicBezTo>
                  <a:pt x="63" y="10"/>
                  <a:pt x="63" y="10"/>
                  <a:pt x="63" y="10"/>
                </a:cubicBezTo>
                <a:cubicBezTo>
                  <a:pt x="64" y="9"/>
                  <a:pt x="63" y="10"/>
                  <a:pt x="63" y="9"/>
                </a:cubicBezTo>
                <a:cubicBezTo>
                  <a:pt x="63" y="9"/>
                  <a:pt x="64" y="9"/>
                  <a:pt x="64" y="10"/>
                </a:cubicBezTo>
                <a:cubicBezTo>
                  <a:pt x="64" y="10"/>
                  <a:pt x="63" y="9"/>
                  <a:pt x="63" y="8"/>
                </a:cubicBezTo>
                <a:cubicBezTo>
                  <a:pt x="63" y="8"/>
                  <a:pt x="63" y="8"/>
                  <a:pt x="63" y="8"/>
                </a:cubicBezTo>
                <a:cubicBezTo>
                  <a:pt x="63" y="8"/>
                  <a:pt x="63" y="8"/>
                  <a:pt x="63" y="8"/>
                </a:cubicBezTo>
                <a:cubicBezTo>
                  <a:pt x="63" y="6"/>
                  <a:pt x="62" y="8"/>
                  <a:pt x="63" y="7"/>
                </a:cubicBezTo>
                <a:cubicBezTo>
                  <a:pt x="63" y="7"/>
                  <a:pt x="63" y="7"/>
                  <a:pt x="63" y="7"/>
                </a:cubicBezTo>
                <a:cubicBezTo>
                  <a:pt x="63" y="6"/>
                  <a:pt x="66" y="5"/>
                  <a:pt x="65" y="5"/>
                </a:cubicBezTo>
                <a:close/>
                <a:moveTo>
                  <a:pt x="34" y="14"/>
                </a:moveTo>
                <a:cubicBezTo>
                  <a:pt x="35" y="14"/>
                  <a:pt x="35" y="14"/>
                  <a:pt x="35" y="14"/>
                </a:cubicBezTo>
                <a:cubicBezTo>
                  <a:pt x="34" y="14"/>
                  <a:pt x="34" y="14"/>
                  <a:pt x="34" y="14"/>
                </a:cubicBezTo>
                <a:close/>
                <a:moveTo>
                  <a:pt x="34" y="14"/>
                </a:moveTo>
                <a:cubicBezTo>
                  <a:pt x="34" y="14"/>
                  <a:pt x="34" y="14"/>
                  <a:pt x="34" y="14"/>
                </a:cubicBezTo>
                <a:cubicBezTo>
                  <a:pt x="34" y="14"/>
                  <a:pt x="34" y="14"/>
                  <a:pt x="34" y="14"/>
                </a:cubicBezTo>
                <a:close/>
                <a:moveTo>
                  <a:pt x="153" y="52"/>
                </a:moveTo>
                <a:cubicBezTo>
                  <a:pt x="153" y="52"/>
                  <a:pt x="153" y="52"/>
                  <a:pt x="153" y="52"/>
                </a:cubicBezTo>
                <a:cubicBezTo>
                  <a:pt x="154" y="52"/>
                  <a:pt x="154" y="52"/>
                  <a:pt x="154" y="51"/>
                </a:cubicBezTo>
                <a:cubicBezTo>
                  <a:pt x="154" y="51"/>
                  <a:pt x="153" y="51"/>
                  <a:pt x="153" y="52"/>
                </a:cubicBezTo>
                <a:close/>
                <a:moveTo>
                  <a:pt x="79" y="22"/>
                </a:moveTo>
                <a:cubicBezTo>
                  <a:pt x="79" y="22"/>
                  <a:pt x="79" y="22"/>
                  <a:pt x="79" y="22"/>
                </a:cubicBezTo>
                <a:cubicBezTo>
                  <a:pt x="79" y="22"/>
                  <a:pt x="79" y="22"/>
                  <a:pt x="79" y="22"/>
                </a:cubicBezTo>
                <a:close/>
                <a:moveTo>
                  <a:pt x="79" y="22"/>
                </a:moveTo>
                <a:cubicBezTo>
                  <a:pt x="79" y="22"/>
                  <a:pt x="79" y="22"/>
                  <a:pt x="79" y="22"/>
                </a:cubicBezTo>
                <a:close/>
                <a:moveTo>
                  <a:pt x="157" y="83"/>
                </a:moveTo>
                <a:cubicBezTo>
                  <a:pt x="157" y="83"/>
                  <a:pt x="157" y="83"/>
                  <a:pt x="157" y="83"/>
                </a:cubicBezTo>
                <a:cubicBezTo>
                  <a:pt x="157" y="83"/>
                  <a:pt x="158" y="83"/>
                  <a:pt x="158" y="83"/>
                </a:cubicBezTo>
                <a:cubicBezTo>
                  <a:pt x="157" y="83"/>
                  <a:pt x="157" y="83"/>
                  <a:pt x="157" y="83"/>
                </a:cubicBezTo>
                <a:close/>
                <a:moveTo>
                  <a:pt x="160" y="87"/>
                </a:moveTo>
                <a:cubicBezTo>
                  <a:pt x="159" y="91"/>
                  <a:pt x="163" y="87"/>
                  <a:pt x="163" y="86"/>
                </a:cubicBezTo>
                <a:cubicBezTo>
                  <a:pt x="163" y="86"/>
                  <a:pt x="163" y="86"/>
                  <a:pt x="163" y="86"/>
                </a:cubicBezTo>
                <a:cubicBezTo>
                  <a:pt x="162" y="87"/>
                  <a:pt x="161" y="87"/>
                  <a:pt x="160" y="87"/>
                </a:cubicBezTo>
                <a:close/>
                <a:moveTo>
                  <a:pt x="163" y="86"/>
                </a:moveTo>
                <a:cubicBezTo>
                  <a:pt x="163" y="86"/>
                  <a:pt x="163" y="86"/>
                  <a:pt x="163" y="86"/>
                </a:cubicBezTo>
                <a:cubicBezTo>
                  <a:pt x="163" y="86"/>
                  <a:pt x="163" y="86"/>
                  <a:pt x="163" y="86"/>
                </a:cubicBezTo>
                <a:cubicBezTo>
                  <a:pt x="163" y="85"/>
                  <a:pt x="163" y="86"/>
                  <a:pt x="163" y="86"/>
                </a:cubicBezTo>
                <a:close/>
                <a:moveTo>
                  <a:pt x="64" y="10"/>
                </a:moveTo>
                <a:cubicBezTo>
                  <a:pt x="64" y="10"/>
                  <a:pt x="64" y="10"/>
                  <a:pt x="64" y="10"/>
                </a:cubicBezTo>
                <a:cubicBezTo>
                  <a:pt x="64" y="10"/>
                  <a:pt x="64" y="10"/>
                  <a:pt x="64" y="10"/>
                </a:cubicBezTo>
                <a:cubicBezTo>
                  <a:pt x="64" y="10"/>
                  <a:pt x="64" y="10"/>
                  <a:pt x="64" y="10"/>
                </a:cubicBezTo>
                <a:cubicBezTo>
                  <a:pt x="64" y="10"/>
                  <a:pt x="64" y="10"/>
                  <a:pt x="64" y="10"/>
                </a:cubicBezTo>
                <a:close/>
                <a:moveTo>
                  <a:pt x="37" y="10"/>
                </a:moveTo>
                <a:cubicBezTo>
                  <a:pt x="36" y="10"/>
                  <a:pt x="36" y="11"/>
                  <a:pt x="36" y="11"/>
                </a:cubicBezTo>
                <a:cubicBezTo>
                  <a:pt x="36" y="11"/>
                  <a:pt x="35" y="11"/>
                  <a:pt x="35" y="11"/>
                </a:cubicBezTo>
                <a:cubicBezTo>
                  <a:pt x="35" y="11"/>
                  <a:pt x="36" y="12"/>
                  <a:pt x="36" y="12"/>
                </a:cubicBezTo>
                <a:cubicBezTo>
                  <a:pt x="36" y="12"/>
                  <a:pt x="37" y="11"/>
                  <a:pt x="37" y="11"/>
                </a:cubicBezTo>
                <a:cubicBezTo>
                  <a:pt x="37" y="11"/>
                  <a:pt x="37" y="10"/>
                  <a:pt x="37" y="10"/>
                </a:cubicBezTo>
                <a:close/>
                <a:moveTo>
                  <a:pt x="37" y="11"/>
                </a:moveTo>
                <a:cubicBezTo>
                  <a:pt x="37" y="11"/>
                  <a:pt x="37" y="11"/>
                  <a:pt x="37" y="11"/>
                </a:cubicBezTo>
                <a:close/>
                <a:moveTo>
                  <a:pt x="51" y="13"/>
                </a:moveTo>
                <a:cubicBezTo>
                  <a:pt x="51" y="13"/>
                  <a:pt x="51" y="14"/>
                  <a:pt x="51" y="13"/>
                </a:cubicBezTo>
                <a:cubicBezTo>
                  <a:pt x="51" y="13"/>
                  <a:pt x="51" y="13"/>
                  <a:pt x="51" y="13"/>
                </a:cubicBezTo>
                <a:close/>
                <a:moveTo>
                  <a:pt x="37" y="6"/>
                </a:moveTo>
                <a:cubicBezTo>
                  <a:pt x="37" y="7"/>
                  <a:pt x="37" y="7"/>
                  <a:pt x="37" y="7"/>
                </a:cubicBezTo>
                <a:cubicBezTo>
                  <a:pt x="37" y="7"/>
                  <a:pt x="36" y="7"/>
                  <a:pt x="37" y="7"/>
                </a:cubicBezTo>
                <a:cubicBezTo>
                  <a:pt x="37" y="7"/>
                  <a:pt x="37" y="7"/>
                  <a:pt x="37" y="7"/>
                </a:cubicBezTo>
                <a:cubicBezTo>
                  <a:pt x="37" y="7"/>
                  <a:pt x="38" y="8"/>
                  <a:pt x="38" y="8"/>
                </a:cubicBezTo>
                <a:cubicBezTo>
                  <a:pt x="39" y="7"/>
                  <a:pt x="38" y="6"/>
                  <a:pt x="37" y="6"/>
                </a:cubicBezTo>
                <a:close/>
                <a:moveTo>
                  <a:pt x="37" y="7"/>
                </a:moveTo>
                <a:cubicBezTo>
                  <a:pt x="37" y="8"/>
                  <a:pt x="37" y="8"/>
                  <a:pt x="38" y="8"/>
                </a:cubicBezTo>
                <a:cubicBezTo>
                  <a:pt x="38" y="7"/>
                  <a:pt x="37" y="8"/>
                  <a:pt x="37" y="7"/>
                </a:cubicBezTo>
                <a:close/>
                <a:moveTo>
                  <a:pt x="153" y="62"/>
                </a:moveTo>
                <a:cubicBezTo>
                  <a:pt x="153" y="62"/>
                  <a:pt x="152" y="62"/>
                  <a:pt x="153" y="62"/>
                </a:cubicBezTo>
                <a:close/>
                <a:moveTo>
                  <a:pt x="13" y="36"/>
                </a:moveTo>
                <a:cubicBezTo>
                  <a:pt x="13" y="36"/>
                  <a:pt x="13" y="36"/>
                  <a:pt x="13" y="36"/>
                </a:cubicBezTo>
                <a:close/>
                <a:moveTo>
                  <a:pt x="70" y="51"/>
                </a:moveTo>
                <a:cubicBezTo>
                  <a:pt x="70" y="51"/>
                  <a:pt x="71" y="50"/>
                  <a:pt x="70" y="51"/>
                </a:cubicBezTo>
                <a:close/>
                <a:moveTo>
                  <a:pt x="46" y="20"/>
                </a:moveTo>
                <a:cubicBezTo>
                  <a:pt x="46" y="20"/>
                  <a:pt x="46" y="20"/>
                  <a:pt x="46" y="20"/>
                </a:cubicBezTo>
                <a:cubicBezTo>
                  <a:pt x="46" y="20"/>
                  <a:pt x="46" y="20"/>
                  <a:pt x="46" y="20"/>
                </a:cubicBezTo>
                <a:close/>
                <a:moveTo>
                  <a:pt x="41" y="88"/>
                </a:moveTo>
                <a:cubicBezTo>
                  <a:pt x="40" y="88"/>
                  <a:pt x="41" y="88"/>
                  <a:pt x="41" y="88"/>
                </a:cubicBezTo>
                <a:close/>
                <a:moveTo>
                  <a:pt x="64" y="8"/>
                </a:moveTo>
                <a:cubicBezTo>
                  <a:pt x="64" y="8"/>
                  <a:pt x="64" y="8"/>
                  <a:pt x="64" y="8"/>
                </a:cubicBezTo>
                <a:cubicBezTo>
                  <a:pt x="64" y="8"/>
                  <a:pt x="63" y="8"/>
                  <a:pt x="64" y="8"/>
                </a:cubicBezTo>
                <a:close/>
                <a:moveTo>
                  <a:pt x="85" y="56"/>
                </a:moveTo>
                <a:cubicBezTo>
                  <a:pt x="85" y="56"/>
                  <a:pt x="85" y="56"/>
                  <a:pt x="85" y="56"/>
                </a:cubicBezTo>
                <a:cubicBezTo>
                  <a:pt x="85" y="56"/>
                  <a:pt x="85" y="56"/>
                  <a:pt x="85" y="56"/>
                </a:cubicBezTo>
                <a:close/>
                <a:moveTo>
                  <a:pt x="39" y="6"/>
                </a:moveTo>
                <a:cubicBezTo>
                  <a:pt x="39" y="6"/>
                  <a:pt x="39" y="6"/>
                  <a:pt x="39" y="6"/>
                </a:cubicBezTo>
                <a:cubicBezTo>
                  <a:pt x="39" y="6"/>
                  <a:pt x="39" y="6"/>
                  <a:pt x="39" y="6"/>
                </a:cubicBezTo>
                <a:close/>
                <a:moveTo>
                  <a:pt x="46" y="19"/>
                </a:moveTo>
                <a:cubicBezTo>
                  <a:pt x="46" y="19"/>
                  <a:pt x="46" y="19"/>
                  <a:pt x="46" y="19"/>
                </a:cubicBezTo>
                <a:cubicBezTo>
                  <a:pt x="46" y="20"/>
                  <a:pt x="46" y="20"/>
                  <a:pt x="46" y="19"/>
                </a:cubicBezTo>
                <a:close/>
                <a:moveTo>
                  <a:pt x="154" y="38"/>
                </a:moveTo>
                <a:cubicBezTo>
                  <a:pt x="154" y="38"/>
                  <a:pt x="154" y="38"/>
                  <a:pt x="154" y="38"/>
                </a:cubicBezTo>
                <a:cubicBezTo>
                  <a:pt x="154" y="37"/>
                  <a:pt x="154" y="38"/>
                  <a:pt x="154" y="38"/>
                </a:cubicBezTo>
                <a:close/>
                <a:moveTo>
                  <a:pt x="35" y="42"/>
                </a:moveTo>
                <a:cubicBezTo>
                  <a:pt x="35" y="42"/>
                  <a:pt x="35" y="42"/>
                  <a:pt x="35" y="42"/>
                </a:cubicBezTo>
                <a:cubicBezTo>
                  <a:pt x="35" y="42"/>
                  <a:pt x="34" y="42"/>
                  <a:pt x="35" y="42"/>
                </a:cubicBezTo>
                <a:close/>
                <a:moveTo>
                  <a:pt x="153" y="49"/>
                </a:moveTo>
                <a:cubicBezTo>
                  <a:pt x="153" y="49"/>
                  <a:pt x="153" y="49"/>
                  <a:pt x="153" y="49"/>
                </a:cubicBezTo>
                <a:cubicBezTo>
                  <a:pt x="153" y="49"/>
                  <a:pt x="154" y="49"/>
                  <a:pt x="153" y="49"/>
                </a:cubicBezTo>
                <a:close/>
                <a:moveTo>
                  <a:pt x="114" y="44"/>
                </a:moveTo>
                <a:cubicBezTo>
                  <a:pt x="114" y="44"/>
                  <a:pt x="114" y="44"/>
                  <a:pt x="114" y="44"/>
                </a:cubicBezTo>
                <a:cubicBezTo>
                  <a:pt x="114" y="44"/>
                  <a:pt x="114" y="44"/>
                  <a:pt x="114" y="44"/>
                </a:cubicBezTo>
                <a:close/>
                <a:moveTo>
                  <a:pt x="7" y="14"/>
                </a:moveTo>
                <a:cubicBezTo>
                  <a:pt x="7" y="14"/>
                  <a:pt x="7" y="14"/>
                  <a:pt x="7" y="14"/>
                </a:cubicBezTo>
                <a:close/>
                <a:moveTo>
                  <a:pt x="31" y="53"/>
                </a:moveTo>
                <a:cubicBezTo>
                  <a:pt x="31" y="53"/>
                  <a:pt x="31" y="53"/>
                  <a:pt x="31" y="53"/>
                </a:cubicBezTo>
                <a:close/>
                <a:moveTo>
                  <a:pt x="35" y="13"/>
                </a:moveTo>
                <a:cubicBezTo>
                  <a:pt x="35" y="13"/>
                  <a:pt x="35" y="13"/>
                  <a:pt x="35" y="13"/>
                </a:cubicBezTo>
                <a:cubicBezTo>
                  <a:pt x="35" y="13"/>
                  <a:pt x="35" y="13"/>
                  <a:pt x="35" y="13"/>
                </a:cubicBezTo>
                <a:close/>
                <a:moveTo>
                  <a:pt x="35" y="13"/>
                </a:moveTo>
                <a:cubicBezTo>
                  <a:pt x="35" y="13"/>
                  <a:pt x="35" y="13"/>
                  <a:pt x="35" y="13"/>
                </a:cubicBezTo>
                <a:cubicBezTo>
                  <a:pt x="35" y="13"/>
                  <a:pt x="35" y="13"/>
                  <a:pt x="35" y="13"/>
                </a:cubicBezTo>
                <a:cubicBezTo>
                  <a:pt x="35" y="13"/>
                  <a:pt x="35" y="13"/>
                  <a:pt x="35" y="13"/>
                </a:cubicBezTo>
                <a:cubicBezTo>
                  <a:pt x="35" y="13"/>
                  <a:pt x="35" y="13"/>
                  <a:pt x="35" y="13"/>
                </a:cubicBezTo>
                <a:close/>
                <a:moveTo>
                  <a:pt x="35" y="13"/>
                </a:moveTo>
                <a:cubicBezTo>
                  <a:pt x="35" y="13"/>
                  <a:pt x="35" y="13"/>
                  <a:pt x="35" y="13"/>
                </a:cubicBezTo>
                <a:cubicBezTo>
                  <a:pt x="35" y="13"/>
                  <a:pt x="35" y="13"/>
                  <a:pt x="35" y="13"/>
                </a:cubicBezTo>
                <a:cubicBezTo>
                  <a:pt x="35" y="13"/>
                  <a:pt x="35" y="13"/>
                  <a:pt x="35" y="13"/>
                </a:cubicBezTo>
                <a:close/>
                <a:moveTo>
                  <a:pt x="152" y="50"/>
                </a:moveTo>
                <a:cubicBezTo>
                  <a:pt x="152" y="50"/>
                  <a:pt x="152" y="50"/>
                  <a:pt x="152" y="50"/>
                </a:cubicBezTo>
                <a:cubicBezTo>
                  <a:pt x="152" y="50"/>
                  <a:pt x="152" y="50"/>
                  <a:pt x="152" y="50"/>
                </a:cubicBezTo>
                <a:cubicBezTo>
                  <a:pt x="152" y="50"/>
                  <a:pt x="152" y="50"/>
                  <a:pt x="152" y="50"/>
                </a:cubicBezTo>
                <a:close/>
                <a:moveTo>
                  <a:pt x="12" y="39"/>
                </a:moveTo>
                <a:cubicBezTo>
                  <a:pt x="12" y="39"/>
                  <a:pt x="12" y="39"/>
                  <a:pt x="12" y="39"/>
                </a:cubicBezTo>
                <a:cubicBezTo>
                  <a:pt x="12" y="39"/>
                  <a:pt x="13" y="39"/>
                  <a:pt x="12" y="39"/>
                </a:cubicBezTo>
                <a:close/>
                <a:moveTo>
                  <a:pt x="16" y="23"/>
                </a:moveTo>
                <a:cubicBezTo>
                  <a:pt x="15" y="22"/>
                  <a:pt x="15" y="24"/>
                  <a:pt x="15" y="24"/>
                </a:cubicBezTo>
                <a:cubicBezTo>
                  <a:pt x="15" y="24"/>
                  <a:pt x="15" y="24"/>
                  <a:pt x="15" y="24"/>
                </a:cubicBezTo>
                <a:cubicBezTo>
                  <a:pt x="16" y="23"/>
                  <a:pt x="16" y="23"/>
                  <a:pt x="16" y="23"/>
                </a:cubicBezTo>
                <a:close/>
                <a:moveTo>
                  <a:pt x="149" y="63"/>
                </a:moveTo>
                <a:cubicBezTo>
                  <a:pt x="149" y="63"/>
                  <a:pt x="148" y="63"/>
                  <a:pt x="148" y="63"/>
                </a:cubicBezTo>
                <a:cubicBezTo>
                  <a:pt x="148" y="63"/>
                  <a:pt x="149" y="63"/>
                  <a:pt x="149" y="63"/>
                </a:cubicBezTo>
                <a:close/>
                <a:moveTo>
                  <a:pt x="44" y="49"/>
                </a:moveTo>
                <a:cubicBezTo>
                  <a:pt x="44" y="49"/>
                  <a:pt x="44" y="49"/>
                  <a:pt x="44" y="49"/>
                </a:cubicBezTo>
                <a:cubicBezTo>
                  <a:pt x="44" y="49"/>
                  <a:pt x="44" y="49"/>
                  <a:pt x="44" y="49"/>
                </a:cubicBezTo>
                <a:close/>
                <a:moveTo>
                  <a:pt x="170" y="64"/>
                </a:moveTo>
                <a:cubicBezTo>
                  <a:pt x="171" y="65"/>
                  <a:pt x="170" y="64"/>
                  <a:pt x="170" y="64"/>
                </a:cubicBezTo>
                <a:close/>
                <a:moveTo>
                  <a:pt x="157" y="58"/>
                </a:moveTo>
                <a:cubicBezTo>
                  <a:pt x="157" y="58"/>
                  <a:pt x="157" y="58"/>
                  <a:pt x="157" y="58"/>
                </a:cubicBezTo>
                <a:cubicBezTo>
                  <a:pt x="157" y="58"/>
                  <a:pt x="157" y="58"/>
                  <a:pt x="157" y="58"/>
                </a:cubicBezTo>
                <a:close/>
                <a:moveTo>
                  <a:pt x="40" y="88"/>
                </a:moveTo>
                <a:cubicBezTo>
                  <a:pt x="40" y="87"/>
                  <a:pt x="40" y="87"/>
                  <a:pt x="40" y="88"/>
                </a:cubicBezTo>
                <a:close/>
                <a:moveTo>
                  <a:pt x="92" y="19"/>
                </a:moveTo>
                <a:cubicBezTo>
                  <a:pt x="92" y="19"/>
                  <a:pt x="92" y="19"/>
                  <a:pt x="92" y="19"/>
                </a:cubicBezTo>
                <a:cubicBezTo>
                  <a:pt x="92" y="19"/>
                  <a:pt x="92" y="19"/>
                  <a:pt x="92" y="19"/>
                </a:cubicBezTo>
                <a:cubicBezTo>
                  <a:pt x="92" y="19"/>
                  <a:pt x="92" y="19"/>
                  <a:pt x="92" y="19"/>
                </a:cubicBezTo>
                <a:cubicBezTo>
                  <a:pt x="92" y="19"/>
                  <a:pt x="92" y="19"/>
                  <a:pt x="92" y="19"/>
                </a:cubicBezTo>
                <a:cubicBezTo>
                  <a:pt x="92" y="19"/>
                  <a:pt x="92" y="19"/>
                  <a:pt x="92" y="19"/>
                </a:cubicBezTo>
                <a:close/>
                <a:moveTo>
                  <a:pt x="90" y="19"/>
                </a:moveTo>
                <a:cubicBezTo>
                  <a:pt x="90" y="20"/>
                  <a:pt x="90" y="20"/>
                  <a:pt x="90" y="20"/>
                </a:cubicBezTo>
                <a:cubicBezTo>
                  <a:pt x="90" y="20"/>
                  <a:pt x="90" y="20"/>
                  <a:pt x="90" y="19"/>
                </a:cubicBezTo>
                <a:close/>
                <a:moveTo>
                  <a:pt x="91" y="18"/>
                </a:moveTo>
                <a:cubicBezTo>
                  <a:pt x="91" y="18"/>
                  <a:pt x="91" y="18"/>
                  <a:pt x="90" y="18"/>
                </a:cubicBezTo>
                <a:cubicBezTo>
                  <a:pt x="91" y="18"/>
                  <a:pt x="91" y="18"/>
                  <a:pt x="91" y="18"/>
                </a:cubicBezTo>
                <a:close/>
                <a:moveTo>
                  <a:pt x="88" y="21"/>
                </a:moveTo>
                <a:cubicBezTo>
                  <a:pt x="88" y="21"/>
                  <a:pt x="89" y="21"/>
                  <a:pt x="88" y="21"/>
                </a:cubicBezTo>
                <a:close/>
                <a:moveTo>
                  <a:pt x="104" y="48"/>
                </a:moveTo>
                <a:cubicBezTo>
                  <a:pt x="103" y="47"/>
                  <a:pt x="103" y="48"/>
                  <a:pt x="104" y="48"/>
                </a:cubicBezTo>
                <a:close/>
                <a:moveTo>
                  <a:pt x="105" y="47"/>
                </a:moveTo>
                <a:cubicBezTo>
                  <a:pt x="105" y="47"/>
                  <a:pt x="105" y="47"/>
                  <a:pt x="105" y="47"/>
                </a:cubicBezTo>
                <a:close/>
                <a:moveTo>
                  <a:pt x="85" y="32"/>
                </a:moveTo>
                <a:cubicBezTo>
                  <a:pt x="85" y="32"/>
                  <a:pt x="85" y="32"/>
                  <a:pt x="85" y="32"/>
                </a:cubicBezTo>
                <a:cubicBezTo>
                  <a:pt x="85" y="32"/>
                  <a:pt x="86" y="32"/>
                  <a:pt x="86" y="31"/>
                </a:cubicBezTo>
                <a:cubicBezTo>
                  <a:pt x="86" y="31"/>
                  <a:pt x="86" y="29"/>
                  <a:pt x="86" y="29"/>
                </a:cubicBezTo>
                <a:cubicBezTo>
                  <a:pt x="85" y="30"/>
                  <a:pt x="85" y="31"/>
                  <a:pt x="85" y="32"/>
                </a:cubicBezTo>
                <a:close/>
                <a:moveTo>
                  <a:pt x="93" y="34"/>
                </a:moveTo>
                <a:cubicBezTo>
                  <a:pt x="94" y="34"/>
                  <a:pt x="94" y="34"/>
                  <a:pt x="94" y="34"/>
                </a:cubicBezTo>
                <a:cubicBezTo>
                  <a:pt x="94" y="34"/>
                  <a:pt x="94" y="34"/>
                  <a:pt x="94" y="34"/>
                </a:cubicBezTo>
                <a:cubicBezTo>
                  <a:pt x="94" y="35"/>
                  <a:pt x="95" y="35"/>
                  <a:pt x="95" y="34"/>
                </a:cubicBezTo>
                <a:cubicBezTo>
                  <a:pt x="95" y="34"/>
                  <a:pt x="93" y="34"/>
                  <a:pt x="93" y="34"/>
                </a:cubicBezTo>
                <a:close/>
                <a:moveTo>
                  <a:pt x="94" y="34"/>
                </a:moveTo>
                <a:cubicBezTo>
                  <a:pt x="94" y="34"/>
                  <a:pt x="94" y="34"/>
                  <a:pt x="94" y="34"/>
                </a:cubicBezTo>
                <a:cubicBezTo>
                  <a:pt x="94" y="34"/>
                  <a:pt x="94" y="35"/>
                  <a:pt x="94" y="34"/>
                </a:cubicBezTo>
                <a:close/>
                <a:moveTo>
                  <a:pt x="99" y="35"/>
                </a:moveTo>
                <a:cubicBezTo>
                  <a:pt x="99" y="35"/>
                  <a:pt x="99" y="34"/>
                  <a:pt x="99" y="34"/>
                </a:cubicBezTo>
                <a:cubicBezTo>
                  <a:pt x="99" y="34"/>
                  <a:pt x="99" y="34"/>
                  <a:pt x="98" y="35"/>
                </a:cubicBezTo>
                <a:cubicBezTo>
                  <a:pt x="99" y="35"/>
                  <a:pt x="99" y="35"/>
                  <a:pt x="99" y="35"/>
                </a:cubicBezTo>
                <a:close/>
                <a:moveTo>
                  <a:pt x="99" y="35"/>
                </a:moveTo>
                <a:cubicBezTo>
                  <a:pt x="99" y="35"/>
                  <a:pt x="99" y="35"/>
                  <a:pt x="99" y="35"/>
                </a:cubicBezTo>
                <a:close/>
                <a:moveTo>
                  <a:pt x="82" y="31"/>
                </a:moveTo>
                <a:cubicBezTo>
                  <a:pt x="82" y="32"/>
                  <a:pt x="82" y="31"/>
                  <a:pt x="82" y="31"/>
                </a:cubicBezTo>
                <a:close/>
                <a:moveTo>
                  <a:pt x="82" y="31"/>
                </a:moveTo>
                <a:cubicBezTo>
                  <a:pt x="82" y="32"/>
                  <a:pt x="82" y="32"/>
                  <a:pt x="82" y="31"/>
                </a:cubicBezTo>
                <a:cubicBezTo>
                  <a:pt x="82" y="31"/>
                  <a:pt x="82" y="31"/>
                  <a:pt x="82" y="31"/>
                </a:cubicBezTo>
                <a:cubicBezTo>
                  <a:pt x="82" y="31"/>
                  <a:pt x="82" y="31"/>
                  <a:pt x="82" y="31"/>
                </a:cubicBezTo>
                <a:close/>
                <a:moveTo>
                  <a:pt x="94" y="33"/>
                </a:moveTo>
                <a:cubicBezTo>
                  <a:pt x="94" y="33"/>
                  <a:pt x="94" y="33"/>
                  <a:pt x="94" y="33"/>
                </a:cubicBezTo>
                <a:cubicBezTo>
                  <a:pt x="94" y="33"/>
                  <a:pt x="95" y="33"/>
                  <a:pt x="94" y="33"/>
                </a:cubicBezTo>
                <a:close/>
                <a:moveTo>
                  <a:pt x="82" y="31"/>
                </a:moveTo>
                <a:cubicBezTo>
                  <a:pt x="83" y="31"/>
                  <a:pt x="83" y="31"/>
                  <a:pt x="83" y="31"/>
                </a:cubicBezTo>
                <a:cubicBezTo>
                  <a:pt x="83" y="31"/>
                  <a:pt x="83" y="31"/>
                  <a:pt x="82" y="31"/>
                </a:cubicBezTo>
                <a:close/>
                <a:moveTo>
                  <a:pt x="94" y="31"/>
                </a:moveTo>
                <a:cubicBezTo>
                  <a:pt x="94" y="31"/>
                  <a:pt x="95" y="31"/>
                  <a:pt x="94" y="31"/>
                </a:cubicBezTo>
                <a:close/>
                <a:moveTo>
                  <a:pt x="94" y="31"/>
                </a:moveTo>
                <a:cubicBezTo>
                  <a:pt x="94" y="31"/>
                  <a:pt x="95" y="31"/>
                  <a:pt x="94" y="31"/>
                </a:cubicBezTo>
                <a:close/>
                <a:moveTo>
                  <a:pt x="95" y="33"/>
                </a:moveTo>
                <a:cubicBezTo>
                  <a:pt x="95" y="33"/>
                  <a:pt x="95" y="33"/>
                  <a:pt x="95" y="33"/>
                </a:cubicBezTo>
                <a:close/>
                <a:moveTo>
                  <a:pt x="96" y="34"/>
                </a:moveTo>
                <a:cubicBezTo>
                  <a:pt x="95" y="34"/>
                  <a:pt x="96" y="34"/>
                  <a:pt x="96" y="34"/>
                </a:cubicBezTo>
                <a:close/>
                <a:moveTo>
                  <a:pt x="81" y="32"/>
                </a:moveTo>
                <a:cubicBezTo>
                  <a:pt x="81" y="32"/>
                  <a:pt x="81" y="32"/>
                  <a:pt x="81" y="32"/>
                </a:cubicBezTo>
                <a:cubicBezTo>
                  <a:pt x="81" y="32"/>
                  <a:pt x="81" y="32"/>
                  <a:pt x="81" y="32"/>
                </a:cubicBezTo>
                <a:close/>
                <a:moveTo>
                  <a:pt x="94" y="32"/>
                </a:moveTo>
                <a:cubicBezTo>
                  <a:pt x="94" y="32"/>
                  <a:pt x="94" y="32"/>
                  <a:pt x="94" y="32"/>
                </a:cubicBezTo>
                <a:close/>
                <a:moveTo>
                  <a:pt x="94" y="33"/>
                </a:moveTo>
                <a:cubicBezTo>
                  <a:pt x="94" y="33"/>
                  <a:pt x="94" y="33"/>
                  <a:pt x="94" y="33"/>
                </a:cubicBezTo>
                <a:close/>
                <a:moveTo>
                  <a:pt x="88" y="34"/>
                </a:moveTo>
                <a:cubicBezTo>
                  <a:pt x="88" y="34"/>
                  <a:pt x="88" y="34"/>
                  <a:pt x="88" y="34"/>
                </a:cubicBezTo>
                <a:cubicBezTo>
                  <a:pt x="88" y="34"/>
                  <a:pt x="88" y="34"/>
                  <a:pt x="88" y="34"/>
                </a:cubicBezTo>
                <a:close/>
                <a:moveTo>
                  <a:pt x="94" y="33"/>
                </a:moveTo>
                <a:cubicBezTo>
                  <a:pt x="94" y="33"/>
                  <a:pt x="94" y="33"/>
                  <a:pt x="94" y="33"/>
                </a:cubicBezTo>
                <a:cubicBezTo>
                  <a:pt x="94" y="33"/>
                  <a:pt x="94" y="33"/>
                  <a:pt x="94" y="33"/>
                </a:cubicBezTo>
                <a:close/>
                <a:moveTo>
                  <a:pt x="99" y="34"/>
                </a:moveTo>
                <a:cubicBezTo>
                  <a:pt x="99" y="34"/>
                  <a:pt x="99" y="34"/>
                  <a:pt x="99" y="34"/>
                </a:cubicBezTo>
                <a:close/>
                <a:moveTo>
                  <a:pt x="149" y="22"/>
                </a:moveTo>
                <a:cubicBezTo>
                  <a:pt x="149" y="22"/>
                  <a:pt x="149" y="22"/>
                  <a:pt x="149" y="22"/>
                </a:cubicBezTo>
                <a:cubicBezTo>
                  <a:pt x="149" y="22"/>
                  <a:pt x="149" y="22"/>
                  <a:pt x="149" y="22"/>
                </a:cubicBezTo>
                <a:close/>
                <a:moveTo>
                  <a:pt x="149" y="22"/>
                </a:moveTo>
                <a:cubicBezTo>
                  <a:pt x="149" y="22"/>
                  <a:pt x="149" y="22"/>
                  <a:pt x="149" y="22"/>
                </a:cubicBezTo>
                <a:cubicBezTo>
                  <a:pt x="149" y="22"/>
                  <a:pt x="149" y="22"/>
                  <a:pt x="149" y="22"/>
                </a:cubicBezTo>
                <a:close/>
                <a:moveTo>
                  <a:pt x="153" y="29"/>
                </a:moveTo>
                <a:cubicBezTo>
                  <a:pt x="153" y="29"/>
                  <a:pt x="153" y="29"/>
                  <a:pt x="153" y="29"/>
                </a:cubicBezTo>
                <a:close/>
                <a:moveTo>
                  <a:pt x="160" y="26"/>
                </a:moveTo>
                <a:cubicBezTo>
                  <a:pt x="159" y="26"/>
                  <a:pt x="160" y="26"/>
                  <a:pt x="160" y="26"/>
                </a:cubicBezTo>
                <a:close/>
                <a:moveTo>
                  <a:pt x="160" y="25"/>
                </a:moveTo>
                <a:cubicBezTo>
                  <a:pt x="160" y="25"/>
                  <a:pt x="159" y="26"/>
                  <a:pt x="160" y="25"/>
                </a:cubicBezTo>
                <a:cubicBezTo>
                  <a:pt x="160" y="25"/>
                  <a:pt x="160" y="25"/>
                  <a:pt x="160" y="25"/>
                </a:cubicBezTo>
                <a:close/>
                <a:moveTo>
                  <a:pt x="115" y="8"/>
                </a:moveTo>
                <a:cubicBezTo>
                  <a:pt x="115" y="8"/>
                  <a:pt x="115" y="8"/>
                  <a:pt x="115" y="8"/>
                </a:cubicBezTo>
                <a:close/>
                <a:moveTo>
                  <a:pt x="159" y="19"/>
                </a:moveTo>
                <a:cubicBezTo>
                  <a:pt x="159" y="19"/>
                  <a:pt x="159" y="19"/>
                  <a:pt x="159" y="19"/>
                </a:cubicBezTo>
                <a:cubicBezTo>
                  <a:pt x="159" y="19"/>
                  <a:pt x="159" y="19"/>
                  <a:pt x="159" y="19"/>
                </a:cubicBezTo>
                <a:close/>
                <a:moveTo>
                  <a:pt x="159" y="28"/>
                </a:moveTo>
                <a:cubicBezTo>
                  <a:pt x="159" y="28"/>
                  <a:pt x="159" y="28"/>
                  <a:pt x="159" y="28"/>
                </a:cubicBezTo>
                <a:cubicBezTo>
                  <a:pt x="159" y="28"/>
                  <a:pt x="159" y="28"/>
                  <a:pt x="159" y="28"/>
                </a:cubicBezTo>
                <a:close/>
                <a:moveTo>
                  <a:pt x="159" y="28"/>
                </a:moveTo>
                <a:cubicBezTo>
                  <a:pt x="159" y="28"/>
                  <a:pt x="159" y="28"/>
                  <a:pt x="159" y="28"/>
                </a:cubicBezTo>
                <a:close/>
                <a:moveTo>
                  <a:pt x="103" y="12"/>
                </a:moveTo>
                <a:cubicBezTo>
                  <a:pt x="101" y="11"/>
                  <a:pt x="104" y="13"/>
                  <a:pt x="103" y="12"/>
                </a:cubicBezTo>
                <a:close/>
                <a:moveTo>
                  <a:pt x="108" y="6"/>
                </a:moveTo>
                <a:cubicBezTo>
                  <a:pt x="108" y="6"/>
                  <a:pt x="107" y="6"/>
                  <a:pt x="107" y="7"/>
                </a:cubicBezTo>
                <a:cubicBezTo>
                  <a:pt x="106" y="7"/>
                  <a:pt x="105" y="7"/>
                  <a:pt x="105" y="7"/>
                </a:cubicBezTo>
                <a:cubicBezTo>
                  <a:pt x="105" y="7"/>
                  <a:pt x="105" y="7"/>
                  <a:pt x="105" y="7"/>
                </a:cubicBezTo>
                <a:cubicBezTo>
                  <a:pt x="105" y="7"/>
                  <a:pt x="105" y="7"/>
                  <a:pt x="105" y="7"/>
                </a:cubicBezTo>
                <a:cubicBezTo>
                  <a:pt x="105" y="8"/>
                  <a:pt x="104" y="8"/>
                  <a:pt x="104" y="8"/>
                </a:cubicBezTo>
                <a:cubicBezTo>
                  <a:pt x="104" y="8"/>
                  <a:pt x="103" y="10"/>
                  <a:pt x="103" y="10"/>
                </a:cubicBezTo>
                <a:cubicBezTo>
                  <a:pt x="103" y="10"/>
                  <a:pt x="103" y="10"/>
                  <a:pt x="103" y="11"/>
                </a:cubicBezTo>
                <a:cubicBezTo>
                  <a:pt x="103" y="11"/>
                  <a:pt x="103" y="11"/>
                  <a:pt x="103" y="11"/>
                </a:cubicBezTo>
                <a:cubicBezTo>
                  <a:pt x="103" y="11"/>
                  <a:pt x="103" y="11"/>
                  <a:pt x="103" y="11"/>
                </a:cubicBezTo>
                <a:cubicBezTo>
                  <a:pt x="104" y="12"/>
                  <a:pt x="106" y="12"/>
                  <a:pt x="106" y="11"/>
                </a:cubicBezTo>
                <a:cubicBezTo>
                  <a:pt x="106" y="11"/>
                  <a:pt x="104" y="11"/>
                  <a:pt x="104" y="10"/>
                </a:cubicBezTo>
                <a:cubicBezTo>
                  <a:pt x="105" y="9"/>
                  <a:pt x="105" y="9"/>
                  <a:pt x="106" y="8"/>
                </a:cubicBezTo>
                <a:cubicBezTo>
                  <a:pt x="106" y="7"/>
                  <a:pt x="107" y="7"/>
                  <a:pt x="108" y="6"/>
                </a:cubicBezTo>
                <a:cubicBezTo>
                  <a:pt x="108" y="6"/>
                  <a:pt x="108" y="6"/>
                  <a:pt x="108" y="6"/>
                </a:cubicBezTo>
                <a:cubicBezTo>
                  <a:pt x="108" y="6"/>
                  <a:pt x="108" y="6"/>
                  <a:pt x="108" y="6"/>
                </a:cubicBezTo>
                <a:close/>
                <a:moveTo>
                  <a:pt x="105" y="7"/>
                </a:moveTo>
                <a:cubicBezTo>
                  <a:pt x="105" y="7"/>
                  <a:pt x="105" y="7"/>
                  <a:pt x="105" y="7"/>
                </a:cubicBezTo>
                <a:cubicBezTo>
                  <a:pt x="105" y="7"/>
                  <a:pt x="105" y="7"/>
                  <a:pt x="105" y="7"/>
                </a:cubicBezTo>
                <a:cubicBezTo>
                  <a:pt x="105" y="7"/>
                  <a:pt x="105" y="7"/>
                  <a:pt x="105" y="7"/>
                </a:cubicBezTo>
                <a:close/>
                <a:moveTo>
                  <a:pt x="158" y="29"/>
                </a:moveTo>
                <a:cubicBezTo>
                  <a:pt x="158" y="29"/>
                  <a:pt x="158" y="29"/>
                  <a:pt x="158" y="29"/>
                </a:cubicBezTo>
                <a:cubicBezTo>
                  <a:pt x="158" y="29"/>
                  <a:pt x="159" y="29"/>
                  <a:pt x="158" y="29"/>
                </a:cubicBezTo>
                <a:close/>
                <a:moveTo>
                  <a:pt x="158" y="28"/>
                </a:moveTo>
                <a:cubicBezTo>
                  <a:pt x="158" y="28"/>
                  <a:pt x="158" y="29"/>
                  <a:pt x="158" y="29"/>
                </a:cubicBezTo>
                <a:cubicBezTo>
                  <a:pt x="158" y="29"/>
                  <a:pt x="158" y="29"/>
                  <a:pt x="158" y="28"/>
                </a:cubicBezTo>
                <a:cubicBezTo>
                  <a:pt x="159" y="28"/>
                  <a:pt x="159" y="28"/>
                  <a:pt x="158" y="28"/>
                </a:cubicBezTo>
                <a:close/>
                <a:moveTo>
                  <a:pt x="3" y="22"/>
                </a:moveTo>
                <a:cubicBezTo>
                  <a:pt x="3" y="22"/>
                  <a:pt x="3" y="22"/>
                  <a:pt x="3" y="22"/>
                </a:cubicBezTo>
                <a:cubicBezTo>
                  <a:pt x="3" y="22"/>
                  <a:pt x="3" y="22"/>
                  <a:pt x="3" y="22"/>
                </a:cubicBezTo>
                <a:close/>
                <a:moveTo>
                  <a:pt x="35" y="51"/>
                </a:moveTo>
                <a:cubicBezTo>
                  <a:pt x="35" y="51"/>
                  <a:pt x="35" y="51"/>
                  <a:pt x="35" y="51"/>
                </a:cubicBezTo>
                <a:cubicBezTo>
                  <a:pt x="35" y="51"/>
                  <a:pt x="35" y="51"/>
                  <a:pt x="35" y="51"/>
                </a:cubicBezTo>
                <a:close/>
                <a:moveTo>
                  <a:pt x="29" y="39"/>
                </a:moveTo>
                <a:cubicBezTo>
                  <a:pt x="29" y="39"/>
                  <a:pt x="29" y="39"/>
                  <a:pt x="29" y="39"/>
                </a:cubicBezTo>
                <a:cubicBezTo>
                  <a:pt x="29" y="39"/>
                  <a:pt x="29" y="39"/>
                  <a:pt x="29" y="39"/>
                </a:cubicBezTo>
                <a:close/>
                <a:moveTo>
                  <a:pt x="49" y="27"/>
                </a:moveTo>
                <a:cubicBezTo>
                  <a:pt x="49" y="27"/>
                  <a:pt x="49" y="27"/>
                  <a:pt x="49" y="27"/>
                </a:cubicBezTo>
                <a:close/>
                <a:moveTo>
                  <a:pt x="16" y="22"/>
                </a:moveTo>
                <a:cubicBezTo>
                  <a:pt x="16" y="22"/>
                  <a:pt x="16" y="22"/>
                  <a:pt x="16" y="22"/>
                </a:cubicBezTo>
                <a:cubicBezTo>
                  <a:pt x="16" y="22"/>
                  <a:pt x="16" y="22"/>
                  <a:pt x="16" y="22"/>
                </a:cubicBezTo>
                <a:close/>
                <a:moveTo>
                  <a:pt x="41" y="88"/>
                </a:moveTo>
                <a:cubicBezTo>
                  <a:pt x="41" y="88"/>
                  <a:pt x="41" y="88"/>
                  <a:pt x="41" y="88"/>
                </a:cubicBezTo>
                <a:cubicBezTo>
                  <a:pt x="41" y="88"/>
                  <a:pt x="41" y="88"/>
                  <a:pt x="41" y="88"/>
                </a:cubicBezTo>
                <a:close/>
                <a:moveTo>
                  <a:pt x="58" y="66"/>
                </a:moveTo>
                <a:cubicBezTo>
                  <a:pt x="58" y="66"/>
                  <a:pt x="57" y="66"/>
                  <a:pt x="57" y="67"/>
                </a:cubicBezTo>
                <a:cubicBezTo>
                  <a:pt x="57" y="67"/>
                  <a:pt x="57" y="67"/>
                  <a:pt x="57" y="67"/>
                </a:cubicBezTo>
                <a:cubicBezTo>
                  <a:pt x="57" y="68"/>
                  <a:pt x="57" y="69"/>
                  <a:pt x="57" y="70"/>
                </a:cubicBezTo>
                <a:cubicBezTo>
                  <a:pt x="57" y="71"/>
                  <a:pt x="56" y="72"/>
                  <a:pt x="56" y="73"/>
                </a:cubicBezTo>
                <a:cubicBezTo>
                  <a:pt x="56" y="74"/>
                  <a:pt x="54" y="73"/>
                  <a:pt x="54" y="74"/>
                </a:cubicBezTo>
                <a:cubicBezTo>
                  <a:pt x="54" y="74"/>
                  <a:pt x="53" y="74"/>
                  <a:pt x="53" y="75"/>
                </a:cubicBezTo>
                <a:cubicBezTo>
                  <a:pt x="52" y="75"/>
                  <a:pt x="52" y="77"/>
                  <a:pt x="52" y="78"/>
                </a:cubicBezTo>
                <a:cubicBezTo>
                  <a:pt x="51" y="80"/>
                  <a:pt x="50" y="83"/>
                  <a:pt x="47" y="81"/>
                </a:cubicBezTo>
                <a:cubicBezTo>
                  <a:pt x="47" y="82"/>
                  <a:pt x="48" y="82"/>
                  <a:pt x="49" y="83"/>
                </a:cubicBezTo>
                <a:cubicBezTo>
                  <a:pt x="49" y="84"/>
                  <a:pt x="46" y="85"/>
                  <a:pt x="46" y="84"/>
                </a:cubicBezTo>
                <a:cubicBezTo>
                  <a:pt x="46" y="85"/>
                  <a:pt x="46" y="85"/>
                  <a:pt x="46" y="86"/>
                </a:cubicBezTo>
                <a:cubicBezTo>
                  <a:pt x="46" y="86"/>
                  <a:pt x="45" y="85"/>
                  <a:pt x="45" y="86"/>
                </a:cubicBezTo>
                <a:cubicBezTo>
                  <a:pt x="45" y="86"/>
                  <a:pt x="45" y="87"/>
                  <a:pt x="46" y="86"/>
                </a:cubicBezTo>
                <a:cubicBezTo>
                  <a:pt x="46" y="86"/>
                  <a:pt x="46" y="87"/>
                  <a:pt x="46" y="87"/>
                </a:cubicBezTo>
                <a:cubicBezTo>
                  <a:pt x="45" y="88"/>
                  <a:pt x="45" y="89"/>
                  <a:pt x="45" y="89"/>
                </a:cubicBezTo>
                <a:cubicBezTo>
                  <a:pt x="45" y="90"/>
                  <a:pt x="46" y="90"/>
                  <a:pt x="46" y="90"/>
                </a:cubicBezTo>
                <a:cubicBezTo>
                  <a:pt x="46" y="91"/>
                  <a:pt x="46" y="91"/>
                  <a:pt x="46" y="91"/>
                </a:cubicBezTo>
                <a:cubicBezTo>
                  <a:pt x="45" y="92"/>
                  <a:pt x="45" y="93"/>
                  <a:pt x="46" y="93"/>
                </a:cubicBezTo>
                <a:cubicBezTo>
                  <a:pt x="46" y="94"/>
                  <a:pt x="46" y="93"/>
                  <a:pt x="46" y="93"/>
                </a:cubicBezTo>
                <a:cubicBezTo>
                  <a:pt x="46" y="93"/>
                  <a:pt x="48" y="95"/>
                  <a:pt x="48" y="95"/>
                </a:cubicBezTo>
                <a:cubicBezTo>
                  <a:pt x="49" y="95"/>
                  <a:pt x="45" y="95"/>
                  <a:pt x="46" y="95"/>
                </a:cubicBezTo>
                <a:cubicBezTo>
                  <a:pt x="46" y="95"/>
                  <a:pt x="44" y="95"/>
                  <a:pt x="44" y="94"/>
                </a:cubicBezTo>
                <a:cubicBezTo>
                  <a:pt x="44" y="94"/>
                  <a:pt x="43" y="94"/>
                  <a:pt x="43" y="94"/>
                </a:cubicBezTo>
                <a:cubicBezTo>
                  <a:pt x="43" y="93"/>
                  <a:pt x="43" y="93"/>
                  <a:pt x="43" y="93"/>
                </a:cubicBezTo>
                <a:cubicBezTo>
                  <a:pt x="43" y="93"/>
                  <a:pt x="42" y="93"/>
                  <a:pt x="42" y="93"/>
                </a:cubicBezTo>
                <a:cubicBezTo>
                  <a:pt x="43" y="93"/>
                  <a:pt x="43" y="93"/>
                  <a:pt x="43" y="93"/>
                </a:cubicBezTo>
                <a:cubicBezTo>
                  <a:pt x="43" y="93"/>
                  <a:pt x="43" y="92"/>
                  <a:pt x="43" y="92"/>
                </a:cubicBezTo>
                <a:cubicBezTo>
                  <a:pt x="42" y="92"/>
                  <a:pt x="43" y="93"/>
                  <a:pt x="42" y="93"/>
                </a:cubicBezTo>
                <a:cubicBezTo>
                  <a:pt x="42" y="92"/>
                  <a:pt x="42" y="92"/>
                  <a:pt x="42" y="92"/>
                </a:cubicBezTo>
                <a:cubicBezTo>
                  <a:pt x="42" y="92"/>
                  <a:pt x="41" y="92"/>
                  <a:pt x="42" y="92"/>
                </a:cubicBezTo>
                <a:cubicBezTo>
                  <a:pt x="41" y="92"/>
                  <a:pt x="41" y="91"/>
                  <a:pt x="41" y="91"/>
                </a:cubicBezTo>
                <a:cubicBezTo>
                  <a:pt x="41" y="91"/>
                  <a:pt x="42" y="90"/>
                  <a:pt x="41" y="90"/>
                </a:cubicBezTo>
                <a:cubicBezTo>
                  <a:pt x="40" y="89"/>
                  <a:pt x="41" y="89"/>
                  <a:pt x="40" y="88"/>
                </a:cubicBezTo>
                <a:cubicBezTo>
                  <a:pt x="41" y="88"/>
                  <a:pt x="41" y="88"/>
                  <a:pt x="41" y="88"/>
                </a:cubicBezTo>
                <a:cubicBezTo>
                  <a:pt x="41" y="88"/>
                  <a:pt x="41" y="86"/>
                  <a:pt x="41" y="86"/>
                </a:cubicBezTo>
                <a:cubicBezTo>
                  <a:pt x="41" y="86"/>
                  <a:pt x="41" y="87"/>
                  <a:pt x="41" y="87"/>
                </a:cubicBezTo>
                <a:cubicBezTo>
                  <a:pt x="41" y="87"/>
                  <a:pt x="39" y="84"/>
                  <a:pt x="39" y="84"/>
                </a:cubicBezTo>
                <a:cubicBezTo>
                  <a:pt x="39" y="83"/>
                  <a:pt x="40" y="80"/>
                  <a:pt x="39" y="79"/>
                </a:cubicBezTo>
                <a:cubicBezTo>
                  <a:pt x="39" y="79"/>
                  <a:pt x="39" y="78"/>
                  <a:pt x="39" y="78"/>
                </a:cubicBezTo>
                <a:cubicBezTo>
                  <a:pt x="39" y="78"/>
                  <a:pt x="39" y="78"/>
                  <a:pt x="39" y="78"/>
                </a:cubicBezTo>
                <a:cubicBezTo>
                  <a:pt x="39" y="77"/>
                  <a:pt x="40" y="71"/>
                  <a:pt x="38" y="70"/>
                </a:cubicBezTo>
                <a:cubicBezTo>
                  <a:pt x="38" y="69"/>
                  <a:pt x="37" y="69"/>
                  <a:pt x="36" y="69"/>
                </a:cubicBezTo>
                <a:cubicBezTo>
                  <a:pt x="35" y="67"/>
                  <a:pt x="34" y="65"/>
                  <a:pt x="33" y="63"/>
                </a:cubicBezTo>
                <a:cubicBezTo>
                  <a:pt x="32" y="63"/>
                  <a:pt x="32" y="62"/>
                  <a:pt x="32" y="62"/>
                </a:cubicBezTo>
                <a:cubicBezTo>
                  <a:pt x="31" y="61"/>
                  <a:pt x="32" y="61"/>
                  <a:pt x="32" y="60"/>
                </a:cubicBezTo>
                <a:cubicBezTo>
                  <a:pt x="31" y="60"/>
                  <a:pt x="32" y="58"/>
                  <a:pt x="32" y="57"/>
                </a:cubicBezTo>
                <a:cubicBezTo>
                  <a:pt x="33" y="56"/>
                  <a:pt x="34" y="55"/>
                  <a:pt x="33" y="53"/>
                </a:cubicBezTo>
                <a:cubicBezTo>
                  <a:pt x="34" y="51"/>
                  <a:pt x="32" y="53"/>
                  <a:pt x="32" y="53"/>
                </a:cubicBezTo>
                <a:cubicBezTo>
                  <a:pt x="31" y="53"/>
                  <a:pt x="30" y="52"/>
                  <a:pt x="30" y="52"/>
                </a:cubicBezTo>
                <a:cubicBezTo>
                  <a:pt x="29" y="51"/>
                  <a:pt x="29" y="50"/>
                  <a:pt x="28" y="49"/>
                </a:cubicBezTo>
                <a:cubicBezTo>
                  <a:pt x="26" y="49"/>
                  <a:pt x="25" y="48"/>
                  <a:pt x="24" y="47"/>
                </a:cubicBezTo>
                <a:cubicBezTo>
                  <a:pt x="24" y="47"/>
                  <a:pt x="23" y="47"/>
                  <a:pt x="23" y="48"/>
                </a:cubicBezTo>
                <a:cubicBezTo>
                  <a:pt x="22" y="48"/>
                  <a:pt x="20" y="46"/>
                  <a:pt x="19" y="46"/>
                </a:cubicBezTo>
                <a:cubicBezTo>
                  <a:pt x="18" y="45"/>
                  <a:pt x="18" y="43"/>
                  <a:pt x="17" y="42"/>
                </a:cubicBezTo>
                <a:cubicBezTo>
                  <a:pt x="17" y="42"/>
                  <a:pt x="17" y="42"/>
                  <a:pt x="17" y="42"/>
                </a:cubicBezTo>
                <a:cubicBezTo>
                  <a:pt x="17" y="42"/>
                  <a:pt x="17" y="42"/>
                  <a:pt x="17" y="42"/>
                </a:cubicBezTo>
                <a:cubicBezTo>
                  <a:pt x="17" y="41"/>
                  <a:pt x="16" y="40"/>
                  <a:pt x="16" y="40"/>
                </a:cubicBezTo>
                <a:cubicBezTo>
                  <a:pt x="16" y="39"/>
                  <a:pt x="16" y="37"/>
                  <a:pt x="15" y="37"/>
                </a:cubicBezTo>
                <a:cubicBezTo>
                  <a:pt x="15" y="37"/>
                  <a:pt x="15" y="40"/>
                  <a:pt x="15" y="41"/>
                </a:cubicBezTo>
                <a:cubicBezTo>
                  <a:pt x="15" y="41"/>
                  <a:pt x="16" y="44"/>
                  <a:pt x="16" y="44"/>
                </a:cubicBezTo>
                <a:cubicBezTo>
                  <a:pt x="16" y="43"/>
                  <a:pt x="15" y="43"/>
                  <a:pt x="15" y="42"/>
                </a:cubicBezTo>
                <a:cubicBezTo>
                  <a:pt x="15" y="42"/>
                  <a:pt x="15" y="41"/>
                  <a:pt x="15" y="41"/>
                </a:cubicBezTo>
                <a:cubicBezTo>
                  <a:pt x="15" y="41"/>
                  <a:pt x="14" y="40"/>
                  <a:pt x="14" y="40"/>
                </a:cubicBezTo>
                <a:cubicBezTo>
                  <a:pt x="14" y="40"/>
                  <a:pt x="14" y="40"/>
                  <a:pt x="14" y="40"/>
                </a:cubicBezTo>
                <a:cubicBezTo>
                  <a:pt x="14" y="40"/>
                  <a:pt x="14" y="39"/>
                  <a:pt x="14" y="39"/>
                </a:cubicBezTo>
                <a:cubicBezTo>
                  <a:pt x="14" y="38"/>
                  <a:pt x="15" y="37"/>
                  <a:pt x="14" y="36"/>
                </a:cubicBezTo>
                <a:cubicBezTo>
                  <a:pt x="14" y="36"/>
                  <a:pt x="13" y="36"/>
                  <a:pt x="13" y="35"/>
                </a:cubicBezTo>
                <a:cubicBezTo>
                  <a:pt x="13" y="35"/>
                  <a:pt x="13" y="35"/>
                  <a:pt x="13" y="34"/>
                </a:cubicBezTo>
                <a:cubicBezTo>
                  <a:pt x="13" y="34"/>
                  <a:pt x="13" y="33"/>
                  <a:pt x="13" y="32"/>
                </a:cubicBezTo>
                <a:cubicBezTo>
                  <a:pt x="13" y="32"/>
                  <a:pt x="14" y="31"/>
                  <a:pt x="14" y="31"/>
                </a:cubicBezTo>
                <a:cubicBezTo>
                  <a:pt x="14" y="30"/>
                  <a:pt x="14" y="29"/>
                  <a:pt x="15" y="29"/>
                </a:cubicBezTo>
                <a:cubicBezTo>
                  <a:pt x="15" y="29"/>
                  <a:pt x="16" y="28"/>
                  <a:pt x="16" y="28"/>
                </a:cubicBezTo>
                <a:cubicBezTo>
                  <a:pt x="16" y="28"/>
                  <a:pt x="16" y="27"/>
                  <a:pt x="16" y="27"/>
                </a:cubicBezTo>
                <a:cubicBezTo>
                  <a:pt x="16" y="25"/>
                  <a:pt x="15" y="25"/>
                  <a:pt x="17" y="25"/>
                </a:cubicBezTo>
                <a:cubicBezTo>
                  <a:pt x="16" y="25"/>
                  <a:pt x="17" y="23"/>
                  <a:pt x="17" y="22"/>
                </a:cubicBezTo>
                <a:cubicBezTo>
                  <a:pt x="17" y="22"/>
                  <a:pt x="17" y="22"/>
                  <a:pt x="17" y="22"/>
                </a:cubicBezTo>
                <a:cubicBezTo>
                  <a:pt x="16" y="22"/>
                  <a:pt x="16" y="22"/>
                  <a:pt x="16" y="22"/>
                </a:cubicBezTo>
                <a:cubicBezTo>
                  <a:pt x="16" y="22"/>
                  <a:pt x="16" y="21"/>
                  <a:pt x="16" y="21"/>
                </a:cubicBezTo>
                <a:cubicBezTo>
                  <a:pt x="16" y="21"/>
                  <a:pt x="16" y="20"/>
                  <a:pt x="16" y="20"/>
                </a:cubicBezTo>
                <a:cubicBezTo>
                  <a:pt x="16" y="19"/>
                  <a:pt x="14" y="19"/>
                  <a:pt x="14" y="18"/>
                </a:cubicBezTo>
                <a:cubicBezTo>
                  <a:pt x="13" y="18"/>
                  <a:pt x="13" y="18"/>
                  <a:pt x="13" y="19"/>
                </a:cubicBezTo>
                <a:cubicBezTo>
                  <a:pt x="13" y="19"/>
                  <a:pt x="13" y="18"/>
                  <a:pt x="13" y="18"/>
                </a:cubicBezTo>
                <a:cubicBezTo>
                  <a:pt x="13" y="19"/>
                  <a:pt x="11" y="19"/>
                  <a:pt x="11" y="19"/>
                </a:cubicBezTo>
                <a:cubicBezTo>
                  <a:pt x="11" y="19"/>
                  <a:pt x="11" y="19"/>
                  <a:pt x="10" y="19"/>
                </a:cubicBezTo>
                <a:cubicBezTo>
                  <a:pt x="10" y="19"/>
                  <a:pt x="10" y="19"/>
                  <a:pt x="10" y="19"/>
                </a:cubicBezTo>
                <a:cubicBezTo>
                  <a:pt x="9" y="20"/>
                  <a:pt x="6" y="21"/>
                  <a:pt x="6" y="22"/>
                </a:cubicBezTo>
                <a:cubicBezTo>
                  <a:pt x="6" y="22"/>
                  <a:pt x="4" y="22"/>
                  <a:pt x="3" y="22"/>
                </a:cubicBezTo>
                <a:cubicBezTo>
                  <a:pt x="4" y="22"/>
                  <a:pt x="6" y="21"/>
                  <a:pt x="6" y="21"/>
                </a:cubicBezTo>
                <a:cubicBezTo>
                  <a:pt x="7" y="20"/>
                  <a:pt x="7" y="20"/>
                  <a:pt x="7" y="20"/>
                </a:cubicBezTo>
                <a:cubicBezTo>
                  <a:pt x="7" y="20"/>
                  <a:pt x="7" y="20"/>
                  <a:pt x="7" y="20"/>
                </a:cubicBezTo>
                <a:cubicBezTo>
                  <a:pt x="7" y="19"/>
                  <a:pt x="6" y="20"/>
                  <a:pt x="6" y="19"/>
                </a:cubicBezTo>
                <a:cubicBezTo>
                  <a:pt x="6" y="19"/>
                  <a:pt x="6" y="19"/>
                  <a:pt x="6" y="19"/>
                </a:cubicBezTo>
                <a:cubicBezTo>
                  <a:pt x="6" y="18"/>
                  <a:pt x="5" y="18"/>
                  <a:pt x="6" y="17"/>
                </a:cubicBezTo>
                <a:cubicBezTo>
                  <a:pt x="6" y="17"/>
                  <a:pt x="9" y="16"/>
                  <a:pt x="9" y="16"/>
                </a:cubicBezTo>
                <a:cubicBezTo>
                  <a:pt x="9" y="16"/>
                  <a:pt x="9" y="15"/>
                  <a:pt x="9" y="15"/>
                </a:cubicBezTo>
                <a:cubicBezTo>
                  <a:pt x="9" y="15"/>
                  <a:pt x="8" y="15"/>
                  <a:pt x="7" y="15"/>
                </a:cubicBezTo>
                <a:cubicBezTo>
                  <a:pt x="7" y="14"/>
                  <a:pt x="8" y="14"/>
                  <a:pt x="8" y="14"/>
                </a:cubicBezTo>
                <a:cubicBezTo>
                  <a:pt x="8" y="14"/>
                  <a:pt x="9" y="14"/>
                  <a:pt x="9" y="14"/>
                </a:cubicBezTo>
                <a:cubicBezTo>
                  <a:pt x="9" y="13"/>
                  <a:pt x="10" y="14"/>
                  <a:pt x="10" y="14"/>
                </a:cubicBezTo>
                <a:cubicBezTo>
                  <a:pt x="11" y="14"/>
                  <a:pt x="11" y="13"/>
                  <a:pt x="10" y="13"/>
                </a:cubicBezTo>
                <a:cubicBezTo>
                  <a:pt x="11" y="13"/>
                  <a:pt x="10" y="12"/>
                  <a:pt x="10" y="12"/>
                </a:cubicBezTo>
                <a:cubicBezTo>
                  <a:pt x="11" y="12"/>
                  <a:pt x="12" y="12"/>
                  <a:pt x="12" y="12"/>
                </a:cubicBezTo>
                <a:cubicBezTo>
                  <a:pt x="14" y="10"/>
                  <a:pt x="17" y="9"/>
                  <a:pt x="19" y="11"/>
                </a:cubicBezTo>
                <a:cubicBezTo>
                  <a:pt x="19" y="11"/>
                  <a:pt x="20" y="11"/>
                  <a:pt x="20" y="11"/>
                </a:cubicBezTo>
                <a:cubicBezTo>
                  <a:pt x="20" y="11"/>
                  <a:pt x="20" y="11"/>
                  <a:pt x="21" y="11"/>
                </a:cubicBezTo>
                <a:cubicBezTo>
                  <a:pt x="21" y="11"/>
                  <a:pt x="22" y="12"/>
                  <a:pt x="22" y="12"/>
                </a:cubicBezTo>
                <a:cubicBezTo>
                  <a:pt x="22" y="12"/>
                  <a:pt x="22" y="12"/>
                  <a:pt x="22" y="12"/>
                </a:cubicBezTo>
                <a:cubicBezTo>
                  <a:pt x="22" y="12"/>
                  <a:pt x="22" y="12"/>
                  <a:pt x="22" y="12"/>
                </a:cubicBezTo>
                <a:cubicBezTo>
                  <a:pt x="23" y="12"/>
                  <a:pt x="26" y="12"/>
                  <a:pt x="26" y="12"/>
                </a:cubicBezTo>
                <a:cubicBezTo>
                  <a:pt x="26" y="12"/>
                  <a:pt x="26" y="12"/>
                  <a:pt x="26" y="12"/>
                </a:cubicBezTo>
                <a:cubicBezTo>
                  <a:pt x="26" y="12"/>
                  <a:pt x="27" y="12"/>
                  <a:pt x="27" y="12"/>
                </a:cubicBezTo>
                <a:cubicBezTo>
                  <a:pt x="27" y="12"/>
                  <a:pt x="27" y="13"/>
                  <a:pt x="27" y="13"/>
                </a:cubicBezTo>
                <a:cubicBezTo>
                  <a:pt x="27" y="12"/>
                  <a:pt x="28" y="12"/>
                  <a:pt x="28" y="13"/>
                </a:cubicBezTo>
                <a:cubicBezTo>
                  <a:pt x="28" y="13"/>
                  <a:pt x="31" y="13"/>
                  <a:pt x="29" y="14"/>
                </a:cubicBezTo>
                <a:cubicBezTo>
                  <a:pt x="30" y="14"/>
                  <a:pt x="31" y="14"/>
                  <a:pt x="31" y="14"/>
                </a:cubicBezTo>
                <a:cubicBezTo>
                  <a:pt x="31" y="14"/>
                  <a:pt x="31" y="14"/>
                  <a:pt x="31" y="14"/>
                </a:cubicBezTo>
                <a:cubicBezTo>
                  <a:pt x="31" y="13"/>
                  <a:pt x="30" y="14"/>
                  <a:pt x="29" y="13"/>
                </a:cubicBezTo>
                <a:cubicBezTo>
                  <a:pt x="29" y="12"/>
                  <a:pt x="30" y="12"/>
                  <a:pt x="31" y="12"/>
                </a:cubicBezTo>
                <a:cubicBezTo>
                  <a:pt x="30" y="12"/>
                  <a:pt x="29" y="12"/>
                  <a:pt x="29" y="11"/>
                </a:cubicBezTo>
                <a:cubicBezTo>
                  <a:pt x="29" y="11"/>
                  <a:pt x="29" y="11"/>
                  <a:pt x="29" y="11"/>
                </a:cubicBezTo>
                <a:cubicBezTo>
                  <a:pt x="28" y="12"/>
                  <a:pt x="27" y="11"/>
                  <a:pt x="27" y="11"/>
                </a:cubicBezTo>
                <a:cubicBezTo>
                  <a:pt x="28" y="9"/>
                  <a:pt x="31" y="9"/>
                  <a:pt x="31" y="10"/>
                </a:cubicBezTo>
                <a:cubicBezTo>
                  <a:pt x="32" y="10"/>
                  <a:pt x="33" y="11"/>
                  <a:pt x="33" y="11"/>
                </a:cubicBezTo>
                <a:cubicBezTo>
                  <a:pt x="34" y="11"/>
                  <a:pt x="34" y="10"/>
                  <a:pt x="33" y="11"/>
                </a:cubicBezTo>
                <a:cubicBezTo>
                  <a:pt x="34" y="10"/>
                  <a:pt x="35" y="10"/>
                  <a:pt x="35" y="11"/>
                </a:cubicBezTo>
                <a:cubicBezTo>
                  <a:pt x="34" y="11"/>
                  <a:pt x="34" y="12"/>
                  <a:pt x="34" y="12"/>
                </a:cubicBezTo>
                <a:cubicBezTo>
                  <a:pt x="34" y="12"/>
                  <a:pt x="35" y="13"/>
                  <a:pt x="35" y="13"/>
                </a:cubicBezTo>
                <a:cubicBezTo>
                  <a:pt x="34" y="14"/>
                  <a:pt x="34" y="14"/>
                  <a:pt x="33" y="14"/>
                </a:cubicBezTo>
                <a:cubicBezTo>
                  <a:pt x="33" y="14"/>
                  <a:pt x="33" y="14"/>
                  <a:pt x="33" y="14"/>
                </a:cubicBezTo>
                <a:cubicBezTo>
                  <a:pt x="33" y="14"/>
                  <a:pt x="35" y="15"/>
                  <a:pt x="35" y="14"/>
                </a:cubicBezTo>
                <a:cubicBezTo>
                  <a:pt x="35" y="14"/>
                  <a:pt x="35" y="14"/>
                  <a:pt x="35" y="14"/>
                </a:cubicBezTo>
                <a:cubicBezTo>
                  <a:pt x="35" y="13"/>
                  <a:pt x="36" y="13"/>
                  <a:pt x="36" y="13"/>
                </a:cubicBezTo>
                <a:cubicBezTo>
                  <a:pt x="36" y="13"/>
                  <a:pt x="36" y="13"/>
                  <a:pt x="36" y="12"/>
                </a:cubicBezTo>
                <a:cubicBezTo>
                  <a:pt x="37" y="12"/>
                  <a:pt x="37" y="11"/>
                  <a:pt x="38" y="11"/>
                </a:cubicBezTo>
                <a:cubicBezTo>
                  <a:pt x="39" y="9"/>
                  <a:pt x="40" y="11"/>
                  <a:pt x="38" y="12"/>
                </a:cubicBezTo>
                <a:cubicBezTo>
                  <a:pt x="37" y="12"/>
                  <a:pt x="38" y="14"/>
                  <a:pt x="38" y="14"/>
                </a:cubicBezTo>
                <a:cubicBezTo>
                  <a:pt x="39" y="13"/>
                  <a:pt x="39" y="15"/>
                  <a:pt x="39" y="15"/>
                </a:cubicBezTo>
                <a:cubicBezTo>
                  <a:pt x="39" y="15"/>
                  <a:pt x="40" y="14"/>
                  <a:pt x="40" y="14"/>
                </a:cubicBezTo>
                <a:cubicBezTo>
                  <a:pt x="38" y="13"/>
                  <a:pt x="39" y="11"/>
                  <a:pt x="40" y="11"/>
                </a:cubicBezTo>
                <a:cubicBezTo>
                  <a:pt x="40" y="11"/>
                  <a:pt x="40" y="10"/>
                  <a:pt x="40" y="10"/>
                </a:cubicBezTo>
                <a:cubicBezTo>
                  <a:pt x="40" y="10"/>
                  <a:pt x="40" y="10"/>
                  <a:pt x="40" y="10"/>
                </a:cubicBezTo>
                <a:cubicBezTo>
                  <a:pt x="40" y="10"/>
                  <a:pt x="40" y="11"/>
                  <a:pt x="40" y="11"/>
                </a:cubicBezTo>
                <a:cubicBezTo>
                  <a:pt x="40" y="11"/>
                  <a:pt x="41" y="11"/>
                  <a:pt x="41" y="11"/>
                </a:cubicBezTo>
                <a:cubicBezTo>
                  <a:pt x="41" y="11"/>
                  <a:pt x="45" y="12"/>
                  <a:pt x="43" y="12"/>
                </a:cubicBezTo>
                <a:cubicBezTo>
                  <a:pt x="44" y="12"/>
                  <a:pt x="44" y="12"/>
                  <a:pt x="44" y="12"/>
                </a:cubicBezTo>
                <a:cubicBezTo>
                  <a:pt x="44" y="12"/>
                  <a:pt x="44" y="12"/>
                  <a:pt x="44" y="12"/>
                </a:cubicBezTo>
                <a:cubicBezTo>
                  <a:pt x="44" y="12"/>
                  <a:pt x="45" y="13"/>
                  <a:pt x="45" y="13"/>
                </a:cubicBezTo>
                <a:cubicBezTo>
                  <a:pt x="46" y="13"/>
                  <a:pt x="46" y="13"/>
                  <a:pt x="46" y="13"/>
                </a:cubicBezTo>
                <a:cubicBezTo>
                  <a:pt x="46" y="14"/>
                  <a:pt x="46" y="14"/>
                  <a:pt x="46" y="14"/>
                </a:cubicBezTo>
                <a:cubicBezTo>
                  <a:pt x="46" y="15"/>
                  <a:pt x="45" y="15"/>
                  <a:pt x="47" y="16"/>
                </a:cubicBezTo>
                <a:cubicBezTo>
                  <a:pt x="47" y="16"/>
                  <a:pt x="47" y="16"/>
                  <a:pt x="48" y="16"/>
                </a:cubicBezTo>
                <a:cubicBezTo>
                  <a:pt x="48" y="18"/>
                  <a:pt x="46" y="18"/>
                  <a:pt x="46" y="17"/>
                </a:cubicBezTo>
                <a:cubicBezTo>
                  <a:pt x="45" y="16"/>
                  <a:pt x="46" y="18"/>
                  <a:pt x="46" y="18"/>
                </a:cubicBezTo>
                <a:cubicBezTo>
                  <a:pt x="46" y="19"/>
                  <a:pt x="46" y="19"/>
                  <a:pt x="46" y="19"/>
                </a:cubicBezTo>
                <a:cubicBezTo>
                  <a:pt x="46" y="19"/>
                  <a:pt x="45" y="19"/>
                  <a:pt x="45" y="19"/>
                </a:cubicBezTo>
                <a:cubicBezTo>
                  <a:pt x="45" y="19"/>
                  <a:pt x="46" y="20"/>
                  <a:pt x="45" y="20"/>
                </a:cubicBezTo>
                <a:cubicBezTo>
                  <a:pt x="45" y="20"/>
                  <a:pt x="44" y="19"/>
                  <a:pt x="44" y="19"/>
                </a:cubicBezTo>
                <a:cubicBezTo>
                  <a:pt x="43" y="19"/>
                  <a:pt x="43" y="18"/>
                  <a:pt x="43" y="18"/>
                </a:cubicBezTo>
                <a:cubicBezTo>
                  <a:pt x="43" y="18"/>
                  <a:pt x="41" y="18"/>
                  <a:pt x="41" y="18"/>
                </a:cubicBezTo>
                <a:cubicBezTo>
                  <a:pt x="41" y="17"/>
                  <a:pt x="44" y="17"/>
                  <a:pt x="44" y="15"/>
                </a:cubicBezTo>
                <a:cubicBezTo>
                  <a:pt x="44" y="15"/>
                  <a:pt x="42" y="16"/>
                  <a:pt x="42" y="16"/>
                </a:cubicBezTo>
                <a:cubicBezTo>
                  <a:pt x="42" y="15"/>
                  <a:pt x="43" y="15"/>
                  <a:pt x="43" y="15"/>
                </a:cubicBezTo>
                <a:cubicBezTo>
                  <a:pt x="43" y="15"/>
                  <a:pt x="42" y="14"/>
                  <a:pt x="43" y="14"/>
                </a:cubicBezTo>
                <a:cubicBezTo>
                  <a:pt x="43" y="14"/>
                  <a:pt x="43" y="14"/>
                  <a:pt x="42" y="13"/>
                </a:cubicBezTo>
                <a:cubicBezTo>
                  <a:pt x="42" y="14"/>
                  <a:pt x="41" y="14"/>
                  <a:pt x="41" y="14"/>
                </a:cubicBezTo>
                <a:cubicBezTo>
                  <a:pt x="41" y="14"/>
                  <a:pt x="41" y="14"/>
                  <a:pt x="41" y="14"/>
                </a:cubicBezTo>
                <a:cubicBezTo>
                  <a:pt x="41" y="14"/>
                  <a:pt x="41" y="14"/>
                  <a:pt x="41" y="14"/>
                </a:cubicBezTo>
                <a:cubicBezTo>
                  <a:pt x="42" y="15"/>
                  <a:pt x="39" y="16"/>
                  <a:pt x="40" y="17"/>
                </a:cubicBezTo>
                <a:cubicBezTo>
                  <a:pt x="39" y="17"/>
                  <a:pt x="39" y="17"/>
                  <a:pt x="39" y="16"/>
                </a:cubicBezTo>
                <a:cubicBezTo>
                  <a:pt x="39" y="17"/>
                  <a:pt x="40" y="18"/>
                  <a:pt x="40" y="18"/>
                </a:cubicBezTo>
                <a:cubicBezTo>
                  <a:pt x="40" y="18"/>
                  <a:pt x="38" y="18"/>
                  <a:pt x="38" y="18"/>
                </a:cubicBezTo>
                <a:cubicBezTo>
                  <a:pt x="38" y="18"/>
                  <a:pt x="38" y="18"/>
                  <a:pt x="38" y="18"/>
                </a:cubicBezTo>
                <a:cubicBezTo>
                  <a:pt x="38" y="18"/>
                  <a:pt x="38" y="17"/>
                  <a:pt x="39" y="16"/>
                </a:cubicBezTo>
                <a:cubicBezTo>
                  <a:pt x="39" y="16"/>
                  <a:pt x="38" y="17"/>
                  <a:pt x="38" y="17"/>
                </a:cubicBezTo>
                <a:cubicBezTo>
                  <a:pt x="38" y="17"/>
                  <a:pt x="36" y="17"/>
                  <a:pt x="36" y="18"/>
                </a:cubicBezTo>
                <a:cubicBezTo>
                  <a:pt x="37" y="18"/>
                  <a:pt x="35" y="19"/>
                  <a:pt x="35" y="19"/>
                </a:cubicBezTo>
                <a:cubicBezTo>
                  <a:pt x="33" y="20"/>
                  <a:pt x="34" y="20"/>
                  <a:pt x="34" y="21"/>
                </a:cubicBezTo>
                <a:cubicBezTo>
                  <a:pt x="34" y="23"/>
                  <a:pt x="39" y="23"/>
                  <a:pt x="37" y="25"/>
                </a:cubicBezTo>
                <a:cubicBezTo>
                  <a:pt x="38" y="25"/>
                  <a:pt x="38" y="25"/>
                  <a:pt x="38" y="25"/>
                </a:cubicBezTo>
                <a:cubicBezTo>
                  <a:pt x="38" y="25"/>
                  <a:pt x="37" y="25"/>
                  <a:pt x="37" y="25"/>
                </a:cubicBezTo>
                <a:cubicBezTo>
                  <a:pt x="38" y="26"/>
                  <a:pt x="38" y="27"/>
                  <a:pt x="39" y="25"/>
                </a:cubicBezTo>
                <a:cubicBezTo>
                  <a:pt x="39" y="24"/>
                  <a:pt x="38" y="25"/>
                  <a:pt x="40" y="23"/>
                </a:cubicBezTo>
                <a:cubicBezTo>
                  <a:pt x="41" y="23"/>
                  <a:pt x="39" y="22"/>
                  <a:pt x="40" y="21"/>
                </a:cubicBezTo>
                <a:cubicBezTo>
                  <a:pt x="41" y="21"/>
                  <a:pt x="41" y="20"/>
                  <a:pt x="41" y="19"/>
                </a:cubicBezTo>
                <a:cubicBezTo>
                  <a:pt x="41" y="18"/>
                  <a:pt x="44" y="20"/>
                  <a:pt x="44" y="21"/>
                </a:cubicBezTo>
                <a:cubicBezTo>
                  <a:pt x="44" y="23"/>
                  <a:pt x="45" y="21"/>
                  <a:pt x="46" y="21"/>
                </a:cubicBezTo>
                <a:cubicBezTo>
                  <a:pt x="47" y="21"/>
                  <a:pt x="47" y="24"/>
                  <a:pt x="48" y="24"/>
                </a:cubicBezTo>
                <a:cubicBezTo>
                  <a:pt x="48" y="25"/>
                  <a:pt x="48" y="25"/>
                  <a:pt x="49" y="25"/>
                </a:cubicBezTo>
                <a:cubicBezTo>
                  <a:pt x="49" y="25"/>
                  <a:pt x="49" y="26"/>
                  <a:pt x="49" y="26"/>
                </a:cubicBezTo>
                <a:cubicBezTo>
                  <a:pt x="49" y="27"/>
                  <a:pt x="49" y="27"/>
                  <a:pt x="49" y="27"/>
                </a:cubicBezTo>
                <a:cubicBezTo>
                  <a:pt x="49" y="27"/>
                  <a:pt x="49" y="27"/>
                  <a:pt x="49" y="28"/>
                </a:cubicBezTo>
                <a:cubicBezTo>
                  <a:pt x="49" y="28"/>
                  <a:pt x="51" y="28"/>
                  <a:pt x="50" y="29"/>
                </a:cubicBezTo>
                <a:cubicBezTo>
                  <a:pt x="50" y="29"/>
                  <a:pt x="50" y="30"/>
                  <a:pt x="50" y="29"/>
                </a:cubicBezTo>
                <a:cubicBezTo>
                  <a:pt x="49" y="30"/>
                  <a:pt x="49" y="30"/>
                  <a:pt x="48" y="30"/>
                </a:cubicBezTo>
                <a:cubicBezTo>
                  <a:pt x="48" y="30"/>
                  <a:pt x="48" y="29"/>
                  <a:pt x="49" y="30"/>
                </a:cubicBezTo>
                <a:cubicBezTo>
                  <a:pt x="49" y="29"/>
                  <a:pt x="47" y="30"/>
                  <a:pt x="47" y="29"/>
                </a:cubicBezTo>
                <a:cubicBezTo>
                  <a:pt x="47" y="29"/>
                  <a:pt x="48" y="27"/>
                  <a:pt x="48" y="27"/>
                </a:cubicBezTo>
                <a:cubicBezTo>
                  <a:pt x="48" y="27"/>
                  <a:pt x="48" y="27"/>
                  <a:pt x="47" y="28"/>
                </a:cubicBezTo>
                <a:cubicBezTo>
                  <a:pt x="47" y="28"/>
                  <a:pt x="46" y="28"/>
                  <a:pt x="46" y="28"/>
                </a:cubicBezTo>
                <a:cubicBezTo>
                  <a:pt x="46" y="28"/>
                  <a:pt x="45" y="28"/>
                  <a:pt x="45" y="28"/>
                </a:cubicBezTo>
                <a:cubicBezTo>
                  <a:pt x="45" y="28"/>
                  <a:pt x="45" y="28"/>
                  <a:pt x="46" y="28"/>
                </a:cubicBezTo>
                <a:cubicBezTo>
                  <a:pt x="46" y="28"/>
                  <a:pt x="46" y="28"/>
                  <a:pt x="46" y="28"/>
                </a:cubicBezTo>
                <a:cubicBezTo>
                  <a:pt x="46" y="28"/>
                  <a:pt x="46" y="28"/>
                  <a:pt x="46" y="28"/>
                </a:cubicBezTo>
                <a:cubicBezTo>
                  <a:pt x="46" y="28"/>
                  <a:pt x="46" y="28"/>
                  <a:pt x="46" y="28"/>
                </a:cubicBezTo>
                <a:cubicBezTo>
                  <a:pt x="46" y="29"/>
                  <a:pt x="46" y="28"/>
                  <a:pt x="45" y="28"/>
                </a:cubicBezTo>
                <a:cubicBezTo>
                  <a:pt x="45" y="28"/>
                  <a:pt x="45" y="28"/>
                  <a:pt x="45" y="28"/>
                </a:cubicBezTo>
                <a:cubicBezTo>
                  <a:pt x="45" y="28"/>
                  <a:pt x="45" y="28"/>
                  <a:pt x="45" y="28"/>
                </a:cubicBezTo>
                <a:cubicBezTo>
                  <a:pt x="44" y="28"/>
                  <a:pt x="44" y="28"/>
                  <a:pt x="43" y="28"/>
                </a:cubicBezTo>
                <a:cubicBezTo>
                  <a:pt x="44" y="28"/>
                  <a:pt x="45" y="28"/>
                  <a:pt x="45" y="29"/>
                </a:cubicBezTo>
                <a:cubicBezTo>
                  <a:pt x="45" y="29"/>
                  <a:pt x="45" y="29"/>
                  <a:pt x="45" y="29"/>
                </a:cubicBezTo>
                <a:cubicBezTo>
                  <a:pt x="45" y="29"/>
                  <a:pt x="44" y="29"/>
                  <a:pt x="44" y="29"/>
                </a:cubicBezTo>
                <a:cubicBezTo>
                  <a:pt x="44" y="29"/>
                  <a:pt x="44" y="29"/>
                  <a:pt x="44" y="29"/>
                </a:cubicBezTo>
                <a:cubicBezTo>
                  <a:pt x="45" y="29"/>
                  <a:pt x="45" y="30"/>
                  <a:pt x="46" y="30"/>
                </a:cubicBezTo>
                <a:cubicBezTo>
                  <a:pt x="45" y="31"/>
                  <a:pt x="46" y="30"/>
                  <a:pt x="46" y="30"/>
                </a:cubicBezTo>
                <a:cubicBezTo>
                  <a:pt x="48" y="31"/>
                  <a:pt x="45" y="31"/>
                  <a:pt x="44" y="31"/>
                </a:cubicBezTo>
                <a:cubicBezTo>
                  <a:pt x="44" y="31"/>
                  <a:pt x="43" y="32"/>
                  <a:pt x="43" y="31"/>
                </a:cubicBezTo>
                <a:cubicBezTo>
                  <a:pt x="43" y="31"/>
                  <a:pt x="43" y="31"/>
                  <a:pt x="44" y="31"/>
                </a:cubicBezTo>
                <a:cubicBezTo>
                  <a:pt x="43" y="31"/>
                  <a:pt x="43" y="31"/>
                  <a:pt x="43" y="31"/>
                </a:cubicBezTo>
                <a:cubicBezTo>
                  <a:pt x="42" y="31"/>
                  <a:pt x="41" y="31"/>
                  <a:pt x="41" y="32"/>
                </a:cubicBezTo>
                <a:cubicBezTo>
                  <a:pt x="41" y="32"/>
                  <a:pt x="41" y="32"/>
                  <a:pt x="41" y="33"/>
                </a:cubicBezTo>
                <a:cubicBezTo>
                  <a:pt x="39" y="33"/>
                  <a:pt x="38" y="34"/>
                  <a:pt x="37" y="36"/>
                </a:cubicBezTo>
                <a:cubicBezTo>
                  <a:pt x="36" y="37"/>
                  <a:pt x="34" y="37"/>
                  <a:pt x="34" y="38"/>
                </a:cubicBezTo>
                <a:cubicBezTo>
                  <a:pt x="34" y="38"/>
                  <a:pt x="34" y="40"/>
                  <a:pt x="34" y="39"/>
                </a:cubicBezTo>
                <a:cubicBezTo>
                  <a:pt x="34" y="40"/>
                  <a:pt x="34" y="42"/>
                  <a:pt x="33" y="42"/>
                </a:cubicBezTo>
                <a:cubicBezTo>
                  <a:pt x="32" y="41"/>
                  <a:pt x="33" y="38"/>
                  <a:pt x="31" y="39"/>
                </a:cubicBezTo>
                <a:cubicBezTo>
                  <a:pt x="31" y="39"/>
                  <a:pt x="31" y="39"/>
                  <a:pt x="31" y="39"/>
                </a:cubicBezTo>
                <a:cubicBezTo>
                  <a:pt x="31" y="38"/>
                  <a:pt x="29" y="39"/>
                  <a:pt x="29" y="39"/>
                </a:cubicBezTo>
                <a:cubicBezTo>
                  <a:pt x="29" y="39"/>
                  <a:pt x="29" y="39"/>
                  <a:pt x="29" y="39"/>
                </a:cubicBezTo>
                <a:cubicBezTo>
                  <a:pt x="29" y="40"/>
                  <a:pt x="27" y="39"/>
                  <a:pt x="26" y="39"/>
                </a:cubicBezTo>
                <a:cubicBezTo>
                  <a:pt x="26" y="39"/>
                  <a:pt x="25" y="39"/>
                  <a:pt x="25" y="39"/>
                </a:cubicBezTo>
                <a:cubicBezTo>
                  <a:pt x="25" y="39"/>
                  <a:pt x="25" y="40"/>
                  <a:pt x="24" y="40"/>
                </a:cubicBezTo>
                <a:cubicBezTo>
                  <a:pt x="24" y="40"/>
                  <a:pt x="24" y="40"/>
                  <a:pt x="24" y="41"/>
                </a:cubicBezTo>
                <a:cubicBezTo>
                  <a:pt x="24" y="42"/>
                  <a:pt x="23" y="43"/>
                  <a:pt x="23" y="44"/>
                </a:cubicBezTo>
                <a:cubicBezTo>
                  <a:pt x="24" y="45"/>
                  <a:pt x="24" y="46"/>
                  <a:pt x="25" y="46"/>
                </a:cubicBezTo>
                <a:cubicBezTo>
                  <a:pt x="25" y="46"/>
                  <a:pt x="26" y="45"/>
                  <a:pt x="27" y="45"/>
                </a:cubicBezTo>
                <a:cubicBezTo>
                  <a:pt x="27" y="43"/>
                  <a:pt x="30" y="44"/>
                  <a:pt x="29" y="44"/>
                </a:cubicBezTo>
                <a:cubicBezTo>
                  <a:pt x="28" y="45"/>
                  <a:pt x="28" y="47"/>
                  <a:pt x="28" y="47"/>
                </a:cubicBezTo>
                <a:cubicBezTo>
                  <a:pt x="28" y="48"/>
                  <a:pt x="30" y="47"/>
                  <a:pt x="31" y="48"/>
                </a:cubicBezTo>
                <a:cubicBezTo>
                  <a:pt x="31" y="48"/>
                  <a:pt x="30" y="50"/>
                  <a:pt x="30" y="51"/>
                </a:cubicBezTo>
                <a:cubicBezTo>
                  <a:pt x="31" y="51"/>
                  <a:pt x="31" y="52"/>
                  <a:pt x="32" y="52"/>
                </a:cubicBezTo>
                <a:cubicBezTo>
                  <a:pt x="32" y="52"/>
                  <a:pt x="33" y="51"/>
                  <a:pt x="34" y="52"/>
                </a:cubicBezTo>
                <a:cubicBezTo>
                  <a:pt x="34" y="52"/>
                  <a:pt x="34" y="52"/>
                  <a:pt x="34" y="52"/>
                </a:cubicBezTo>
                <a:cubicBezTo>
                  <a:pt x="34" y="52"/>
                  <a:pt x="35" y="52"/>
                  <a:pt x="35" y="51"/>
                </a:cubicBezTo>
                <a:cubicBezTo>
                  <a:pt x="35" y="51"/>
                  <a:pt x="35" y="51"/>
                  <a:pt x="35" y="51"/>
                </a:cubicBezTo>
                <a:cubicBezTo>
                  <a:pt x="35" y="50"/>
                  <a:pt x="36" y="51"/>
                  <a:pt x="37" y="50"/>
                </a:cubicBezTo>
                <a:cubicBezTo>
                  <a:pt x="37" y="50"/>
                  <a:pt x="38" y="50"/>
                  <a:pt x="37" y="50"/>
                </a:cubicBezTo>
                <a:cubicBezTo>
                  <a:pt x="37" y="50"/>
                  <a:pt x="37" y="50"/>
                  <a:pt x="37" y="50"/>
                </a:cubicBezTo>
                <a:cubicBezTo>
                  <a:pt x="38" y="51"/>
                  <a:pt x="38" y="51"/>
                  <a:pt x="38" y="50"/>
                </a:cubicBezTo>
                <a:cubicBezTo>
                  <a:pt x="38" y="50"/>
                  <a:pt x="38" y="50"/>
                  <a:pt x="38" y="50"/>
                </a:cubicBezTo>
                <a:cubicBezTo>
                  <a:pt x="38" y="50"/>
                  <a:pt x="41" y="51"/>
                  <a:pt x="41" y="51"/>
                </a:cubicBezTo>
                <a:cubicBezTo>
                  <a:pt x="41" y="51"/>
                  <a:pt x="41" y="51"/>
                  <a:pt x="42" y="51"/>
                </a:cubicBezTo>
                <a:cubicBezTo>
                  <a:pt x="43" y="51"/>
                  <a:pt x="43" y="51"/>
                  <a:pt x="43" y="51"/>
                </a:cubicBezTo>
                <a:cubicBezTo>
                  <a:pt x="43" y="51"/>
                  <a:pt x="43" y="51"/>
                  <a:pt x="44" y="51"/>
                </a:cubicBezTo>
                <a:cubicBezTo>
                  <a:pt x="44" y="51"/>
                  <a:pt x="44" y="51"/>
                  <a:pt x="43" y="51"/>
                </a:cubicBezTo>
                <a:cubicBezTo>
                  <a:pt x="45" y="52"/>
                  <a:pt x="45" y="54"/>
                  <a:pt x="47" y="54"/>
                </a:cubicBezTo>
                <a:cubicBezTo>
                  <a:pt x="48" y="54"/>
                  <a:pt x="48" y="54"/>
                  <a:pt x="49" y="55"/>
                </a:cubicBezTo>
                <a:cubicBezTo>
                  <a:pt x="49" y="55"/>
                  <a:pt x="51" y="59"/>
                  <a:pt x="51" y="59"/>
                </a:cubicBezTo>
                <a:cubicBezTo>
                  <a:pt x="52" y="59"/>
                  <a:pt x="53" y="59"/>
                  <a:pt x="54" y="59"/>
                </a:cubicBezTo>
                <a:cubicBezTo>
                  <a:pt x="54" y="60"/>
                  <a:pt x="56" y="60"/>
                  <a:pt x="57" y="60"/>
                </a:cubicBezTo>
                <a:cubicBezTo>
                  <a:pt x="57" y="60"/>
                  <a:pt x="59" y="62"/>
                  <a:pt x="59" y="62"/>
                </a:cubicBezTo>
                <a:cubicBezTo>
                  <a:pt x="59" y="62"/>
                  <a:pt x="59" y="62"/>
                  <a:pt x="59" y="62"/>
                </a:cubicBezTo>
                <a:cubicBezTo>
                  <a:pt x="59" y="62"/>
                  <a:pt x="59" y="62"/>
                  <a:pt x="59" y="62"/>
                </a:cubicBezTo>
                <a:cubicBezTo>
                  <a:pt x="59" y="62"/>
                  <a:pt x="59" y="62"/>
                  <a:pt x="59" y="62"/>
                </a:cubicBezTo>
                <a:cubicBezTo>
                  <a:pt x="60" y="64"/>
                  <a:pt x="59" y="65"/>
                  <a:pt x="58" y="66"/>
                </a:cubicBezTo>
                <a:close/>
                <a:moveTo>
                  <a:pt x="35" y="29"/>
                </a:moveTo>
                <a:cubicBezTo>
                  <a:pt x="35" y="30"/>
                  <a:pt x="35" y="31"/>
                  <a:pt x="35" y="31"/>
                </a:cubicBezTo>
                <a:cubicBezTo>
                  <a:pt x="36" y="31"/>
                  <a:pt x="36" y="30"/>
                  <a:pt x="36" y="30"/>
                </a:cubicBezTo>
                <a:cubicBezTo>
                  <a:pt x="36" y="30"/>
                  <a:pt x="36" y="30"/>
                  <a:pt x="36" y="30"/>
                </a:cubicBezTo>
                <a:cubicBezTo>
                  <a:pt x="37" y="30"/>
                  <a:pt x="37" y="30"/>
                  <a:pt x="36" y="30"/>
                </a:cubicBezTo>
                <a:cubicBezTo>
                  <a:pt x="36" y="30"/>
                  <a:pt x="36" y="30"/>
                  <a:pt x="36" y="30"/>
                </a:cubicBezTo>
                <a:cubicBezTo>
                  <a:pt x="36" y="30"/>
                  <a:pt x="35" y="29"/>
                  <a:pt x="35" y="29"/>
                </a:cubicBezTo>
                <a:close/>
                <a:moveTo>
                  <a:pt x="32" y="28"/>
                </a:moveTo>
                <a:cubicBezTo>
                  <a:pt x="33" y="29"/>
                  <a:pt x="34" y="28"/>
                  <a:pt x="35" y="29"/>
                </a:cubicBezTo>
                <a:cubicBezTo>
                  <a:pt x="35" y="28"/>
                  <a:pt x="34" y="28"/>
                  <a:pt x="34" y="28"/>
                </a:cubicBezTo>
                <a:cubicBezTo>
                  <a:pt x="33" y="28"/>
                  <a:pt x="32" y="28"/>
                  <a:pt x="32" y="28"/>
                </a:cubicBezTo>
                <a:close/>
                <a:moveTo>
                  <a:pt x="41" y="88"/>
                </a:moveTo>
                <a:cubicBezTo>
                  <a:pt x="41" y="88"/>
                  <a:pt x="41" y="88"/>
                  <a:pt x="41" y="88"/>
                </a:cubicBezTo>
                <a:cubicBezTo>
                  <a:pt x="41" y="88"/>
                  <a:pt x="41" y="88"/>
                  <a:pt x="41" y="88"/>
                </a:cubicBezTo>
                <a:close/>
                <a:moveTo>
                  <a:pt x="17" y="42"/>
                </a:moveTo>
                <a:cubicBezTo>
                  <a:pt x="17" y="42"/>
                  <a:pt x="17" y="43"/>
                  <a:pt x="17" y="42"/>
                </a:cubicBezTo>
                <a:close/>
                <a:moveTo>
                  <a:pt x="59" y="62"/>
                </a:moveTo>
                <a:cubicBezTo>
                  <a:pt x="59" y="62"/>
                  <a:pt x="59" y="62"/>
                  <a:pt x="59" y="62"/>
                </a:cubicBezTo>
                <a:close/>
                <a:moveTo>
                  <a:pt x="36" y="30"/>
                </a:moveTo>
                <a:cubicBezTo>
                  <a:pt x="37" y="30"/>
                  <a:pt x="37" y="30"/>
                  <a:pt x="37" y="30"/>
                </a:cubicBezTo>
                <a:cubicBezTo>
                  <a:pt x="36" y="30"/>
                  <a:pt x="36" y="30"/>
                  <a:pt x="36" y="30"/>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2" name="任意多边形 21"/>
          <p:cNvSpPr>
            <a:spLocks/>
          </p:cNvSpPr>
          <p:nvPr/>
        </p:nvSpPr>
        <p:spPr bwMode="auto">
          <a:xfrm>
            <a:off x="9709004" y="4196852"/>
            <a:ext cx="432740" cy="372154"/>
          </a:xfrm>
          <a:custGeom>
            <a:avLst/>
            <a:gdLst>
              <a:gd name="connsiteX0" fmla="*/ 71505 w 582025"/>
              <a:gd name="connsiteY0" fmla="*/ 191237 h 500541"/>
              <a:gd name="connsiteX1" fmla="*/ 143011 w 582025"/>
              <a:gd name="connsiteY1" fmla="*/ 262743 h 500541"/>
              <a:gd name="connsiteX2" fmla="*/ 105332 w 582025"/>
              <a:gd name="connsiteY2" fmla="*/ 262743 h 500541"/>
              <a:gd name="connsiteX3" fmla="*/ 117574 w 582025"/>
              <a:gd name="connsiteY3" fmla="*/ 322121 h 500541"/>
              <a:gd name="connsiteX4" fmla="*/ 158217 w 582025"/>
              <a:gd name="connsiteY4" fmla="*/ 382052 h 500541"/>
              <a:gd name="connsiteX5" fmla="*/ 172096 w 582025"/>
              <a:gd name="connsiteY5" fmla="*/ 391493 h 500541"/>
              <a:gd name="connsiteX6" fmla="*/ 173913 w 582025"/>
              <a:gd name="connsiteY6" fmla="*/ 371883 h 500541"/>
              <a:gd name="connsiteX7" fmla="*/ 177518 w 582025"/>
              <a:gd name="connsiteY7" fmla="*/ 332976 h 500541"/>
              <a:gd name="connsiteX8" fmla="*/ 210776 w 582025"/>
              <a:gd name="connsiteY8" fmla="*/ 301429 h 500541"/>
              <a:gd name="connsiteX9" fmla="*/ 239877 w 582025"/>
              <a:gd name="connsiteY9" fmla="*/ 301429 h 500541"/>
              <a:gd name="connsiteX10" fmla="*/ 219091 w 582025"/>
              <a:gd name="connsiteY10" fmla="*/ 318254 h 500541"/>
              <a:gd name="connsiteX11" fmla="*/ 248192 w 582025"/>
              <a:gd name="connsiteY11" fmla="*/ 332976 h 500541"/>
              <a:gd name="connsiteX12" fmla="*/ 233641 w 582025"/>
              <a:gd name="connsiteY12" fmla="*/ 356110 h 500541"/>
              <a:gd name="connsiteX13" fmla="*/ 268959 w 582025"/>
              <a:gd name="connsiteY13" fmla="*/ 435518 h 500541"/>
              <a:gd name="connsiteX14" fmla="*/ 271316 w 582025"/>
              <a:gd name="connsiteY14" fmla="*/ 435763 h 500541"/>
              <a:gd name="connsiteX15" fmla="*/ 271844 w 582025"/>
              <a:gd name="connsiteY15" fmla="*/ 426633 h 500541"/>
              <a:gd name="connsiteX16" fmla="*/ 277358 w 582025"/>
              <a:gd name="connsiteY16" fmla="*/ 331353 h 500541"/>
              <a:gd name="connsiteX17" fmla="*/ 277358 w 582025"/>
              <a:gd name="connsiteY17" fmla="*/ 330572 h 500541"/>
              <a:gd name="connsiteX18" fmla="*/ 271057 w 582025"/>
              <a:gd name="connsiteY18" fmla="*/ 324270 h 500541"/>
              <a:gd name="connsiteX19" fmla="*/ 279372 w 582025"/>
              <a:gd name="connsiteY19" fmla="*/ 299326 h 500541"/>
              <a:gd name="connsiteX20" fmla="*/ 302653 w 582025"/>
              <a:gd name="connsiteY20" fmla="*/ 299326 h 500541"/>
              <a:gd name="connsiteX21" fmla="*/ 309305 w 582025"/>
              <a:gd name="connsiteY21" fmla="*/ 324270 h 500541"/>
              <a:gd name="connsiteX22" fmla="*/ 304665 w 582025"/>
              <a:gd name="connsiteY22" fmla="*/ 330456 h 500541"/>
              <a:gd name="connsiteX23" fmla="*/ 304665 w 582025"/>
              <a:gd name="connsiteY23" fmla="*/ 331353 h 500541"/>
              <a:gd name="connsiteX24" fmla="*/ 310639 w 582025"/>
              <a:gd name="connsiteY24" fmla="*/ 434579 h 500541"/>
              <a:gd name="connsiteX25" fmla="*/ 313736 w 582025"/>
              <a:gd name="connsiteY25" fmla="*/ 434086 h 500541"/>
              <a:gd name="connsiteX26" fmla="*/ 315702 w 582025"/>
              <a:gd name="connsiteY26" fmla="*/ 429719 h 500541"/>
              <a:gd name="connsiteX27" fmla="*/ 348842 w 582025"/>
              <a:gd name="connsiteY27" fmla="*/ 356110 h 500541"/>
              <a:gd name="connsiteX28" fmla="*/ 334113 w 582025"/>
              <a:gd name="connsiteY28" fmla="*/ 332976 h 500541"/>
              <a:gd name="connsiteX29" fmla="*/ 363570 w 582025"/>
              <a:gd name="connsiteY29" fmla="*/ 318254 h 500541"/>
              <a:gd name="connsiteX30" fmla="*/ 342529 w 582025"/>
              <a:gd name="connsiteY30" fmla="*/ 301429 h 500541"/>
              <a:gd name="connsiteX31" fmla="*/ 374091 w 582025"/>
              <a:gd name="connsiteY31" fmla="*/ 301429 h 500541"/>
              <a:gd name="connsiteX32" fmla="*/ 407756 w 582025"/>
              <a:gd name="connsiteY32" fmla="*/ 332976 h 500541"/>
              <a:gd name="connsiteX33" fmla="*/ 413156 w 582025"/>
              <a:gd name="connsiteY33" fmla="*/ 390544 h 500541"/>
              <a:gd name="connsiteX34" fmla="*/ 443116 w 582025"/>
              <a:gd name="connsiteY34" fmla="*/ 360964 h 500541"/>
              <a:gd name="connsiteX35" fmla="*/ 470309 w 582025"/>
              <a:gd name="connsiteY35" fmla="*/ 308030 h 500541"/>
              <a:gd name="connsiteX36" fmla="*/ 528810 w 582025"/>
              <a:gd name="connsiteY36" fmla="*/ 328955 h 500541"/>
              <a:gd name="connsiteX37" fmla="*/ 290628 w 582025"/>
              <a:gd name="connsiteY37" fmla="*/ 500541 h 500541"/>
              <a:gd name="connsiteX38" fmla="*/ 59693 w 582025"/>
              <a:gd name="connsiteY38" fmla="*/ 346937 h 500541"/>
              <a:gd name="connsiteX39" fmla="*/ 42609 w 582025"/>
              <a:gd name="connsiteY39" fmla="*/ 262743 h 500541"/>
              <a:gd name="connsiteX40" fmla="*/ 0 w 582025"/>
              <a:gd name="connsiteY40" fmla="*/ 262743 h 500541"/>
              <a:gd name="connsiteX41" fmla="*/ 291844 w 582025"/>
              <a:gd name="connsiteY41" fmla="*/ 141349 h 500541"/>
              <a:gd name="connsiteX42" fmla="*/ 349215 w 582025"/>
              <a:gd name="connsiteY42" fmla="*/ 212024 h 500541"/>
              <a:gd name="connsiteX43" fmla="*/ 291844 w 582025"/>
              <a:gd name="connsiteY43" fmla="*/ 282699 h 500541"/>
              <a:gd name="connsiteX44" fmla="*/ 234473 w 582025"/>
              <a:gd name="connsiteY44" fmla="*/ 212024 h 500541"/>
              <a:gd name="connsiteX45" fmla="*/ 291844 w 582025"/>
              <a:gd name="connsiteY45" fmla="*/ 141349 h 500541"/>
              <a:gd name="connsiteX46" fmla="*/ 292249 w 582025"/>
              <a:gd name="connsiteY46" fmla="*/ 0 h 500541"/>
              <a:gd name="connsiteX47" fmla="*/ 537014 w 582025"/>
              <a:gd name="connsiteY47" fmla="*/ 199332 h 500541"/>
              <a:gd name="connsiteX48" fmla="*/ 540760 w 582025"/>
              <a:gd name="connsiteY48" fmla="*/ 236135 h 500541"/>
              <a:gd name="connsiteX49" fmla="*/ 582025 w 582025"/>
              <a:gd name="connsiteY49" fmla="*/ 236135 h 500541"/>
              <a:gd name="connsiteX50" fmla="*/ 512182 w 582025"/>
              <a:gd name="connsiteY50" fmla="*/ 307641 h 500541"/>
              <a:gd name="connsiteX51" fmla="*/ 440676 w 582025"/>
              <a:gd name="connsiteY51" fmla="*/ 236135 h 500541"/>
              <a:gd name="connsiteX52" fmla="*/ 476994 w 582025"/>
              <a:gd name="connsiteY52" fmla="*/ 236135 h 500541"/>
              <a:gd name="connsiteX53" fmla="*/ 465007 w 582025"/>
              <a:gd name="connsiteY53" fmla="*/ 176036 h 500541"/>
              <a:gd name="connsiteX54" fmla="*/ 292249 w 582025"/>
              <a:gd name="connsiteY54" fmla="*/ 60281 h 500541"/>
              <a:gd name="connsiteX55" fmla="*/ 113179 w 582025"/>
              <a:gd name="connsiteY55" fmla="*/ 189158 h 500541"/>
              <a:gd name="connsiteX56" fmla="*/ 54877 w 582025"/>
              <a:gd name="connsiteY56" fmla="*/ 170450 h 500541"/>
              <a:gd name="connsiteX57" fmla="*/ 292249 w 582025"/>
              <a:gd name="connsiteY57" fmla="*/ 0 h 500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582025" h="500541">
                <a:moveTo>
                  <a:pt x="71505" y="191237"/>
                </a:moveTo>
                <a:lnTo>
                  <a:pt x="143011" y="262743"/>
                </a:lnTo>
                <a:lnTo>
                  <a:pt x="105332" y="262743"/>
                </a:lnTo>
                <a:lnTo>
                  <a:pt x="117574" y="322121"/>
                </a:lnTo>
                <a:cubicBezTo>
                  <a:pt x="127204" y="344583"/>
                  <a:pt x="141111" y="364920"/>
                  <a:pt x="158217" y="382052"/>
                </a:cubicBezTo>
                <a:lnTo>
                  <a:pt x="172096" y="391493"/>
                </a:lnTo>
                <a:lnTo>
                  <a:pt x="173913" y="371883"/>
                </a:lnTo>
                <a:cubicBezTo>
                  <a:pt x="174790" y="362419"/>
                  <a:pt x="175959" y="349801"/>
                  <a:pt x="177518" y="332976"/>
                </a:cubicBezTo>
                <a:cubicBezTo>
                  <a:pt x="179596" y="314048"/>
                  <a:pt x="194147" y="299326"/>
                  <a:pt x="210776" y="301429"/>
                </a:cubicBezTo>
                <a:cubicBezTo>
                  <a:pt x="210776" y="301429"/>
                  <a:pt x="223248" y="301429"/>
                  <a:pt x="239877" y="301429"/>
                </a:cubicBezTo>
                <a:cubicBezTo>
                  <a:pt x="239877" y="301429"/>
                  <a:pt x="239877" y="301429"/>
                  <a:pt x="219091" y="318254"/>
                </a:cubicBezTo>
                <a:cubicBezTo>
                  <a:pt x="219091" y="318254"/>
                  <a:pt x="219091" y="318254"/>
                  <a:pt x="248192" y="332976"/>
                </a:cubicBezTo>
                <a:cubicBezTo>
                  <a:pt x="248192" y="332976"/>
                  <a:pt x="248192" y="332976"/>
                  <a:pt x="233641" y="356110"/>
                </a:cubicBezTo>
                <a:lnTo>
                  <a:pt x="268959" y="435518"/>
                </a:lnTo>
                <a:lnTo>
                  <a:pt x="271316" y="435763"/>
                </a:lnTo>
                <a:lnTo>
                  <a:pt x="271844" y="426633"/>
                </a:lnTo>
                <a:cubicBezTo>
                  <a:pt x="272632" y="413021"/>
                  <a:pt x="274208" y="385799"/>
                  <a:pt x="277358" y="331353"/>
                </a:cubicBezTo>
                <a:lnTo>
                  <a:pt x="277358" y="330572"/>
                </a:lnTo>
                <a:lnTo>
                  <a:pt x="271057" y="324270"/>
                </a:lnTo>
                <a:lnTo>
                  <a:pt x="279372" y="299326"/>
                </a:lnTo>
                <a:lnTo>
                  <a:pt x="302653" y="299326"/>
                </a:lnTo>
                <a:lnTo>
                  <a:pt x="309305" y="324270"/>
                </a:lnTo>
                <a:lnTo>
                  <a:pt x="304665" y="330456"/>
                </a:lnTo>
                <a:lnTo>
                  <a:pt x="304665" y="331353"/>
                </a:lnTo>
                <a:lnTo>
                  <a:pt x="310639" y="434579"/>
                </a:lnTo>
                <a:lnTo>
                  <a:pt x="313736" y="434086"/>
                </a:lnTo>
                <a:lnTo>
                  <a:pt x="315702" y="429719"/>
                </a:lnTo>
                <a:cubicBezTo>
                  <a:pt x="320436" y="419203"/>
                  <a:pt x="329905" y="398172"/>
                  <a:pt x="348842" y="356110"/>
                </a:cubicBezTo>
                <a:cubicBezTo>
                  <a:pt x="348842" y="356110"/>
                  <a:pt x="348842" y="356110"/>
                  <a:pt x="334113" y="332976"/>
                </a:cubicBezTo>
                <a:cubicBezTo>
                  <a:pt x="334113" y="332976"/>
                  <a:pt x="334113" y="332976"/>
                  <a:pt x="363570" y="318254"/>
                </a:cubicBezTo>
                <a:cubicBezTo>
                  <a:pt x="363570" y="318254"/>
                  <a:pt x="363570" y="318254"/>
                  <a:pt x="342529" y="301429"/>
                </a:cubicBezTo>
                <a:cubicBezTo>
                  <a:pt x="361466" y="301429"/>
                  <a:pt x="374091" y="301429"/>
                  <a:pt x="374091" y="301429"/>
                </a:cubicBezTo>
                <a:cubicBezTo>
                  <a:pt x="390924" y="299326"/>
                  <a:pt x="405652" y="314048"/>
                  <a:pt x="407756" y="332976"/>
                </a:cubicBezTo>
                <a:lnTo>
                  <a:pt x="413156" y="390544"/>
                </a:lnTo>
                <a:lnTo>
                  <a:pt x="443116" y="360964"/>
                </a:lnTo>
                <a:cubicBezTo>
                  <a:pt x="454770" y="345172"/>
                  <a:pt x="464041" y="327385"/>
                  <a:pt x="470309" y="308030"/>
                </a:cubicBezTo>
                <a:cubicBezTo>
                  <a:pt x="528810" y="328955"/>
                  <a:pt x="528810" y="328955"/>
                  <a:pt x="528810" y="328955"/>
                </a:cubicBezTo>
                <a:cubicBezTo>
                  <a:pt x="495381" y="431488"/>
                  <a:pt x="399272" y="500541"/>
                  <a:pt x="290628" y="500541"/>
                </a:cubicBezTo>
                <a:cubicBezTo>
                  <a:pt x="187207" y="500541"/>
                  <a:pt x="97888" y="436981"/>
                  <a:pt x="59693" y="346937"/>
                </a:cubicBezTo>
                <a:lnTo>
                  <a:pt x="42609" y="262743"/>
                </a:lnTo>
                <a:lnTo>
                  <a:pt x="0" y="262743"/>
                </a:lnTo>
                <a:close/>
                <a:moveTo>
                  <a:pt x="291844" y="141349"/>
                </a:moveTo>
                <a:cubicBezTo>
                  <a:pt x="323529" y="141349"/>
                  <a:pt x="349215" y="172991"/>
                  <a:pt x="349215" y="212024"/>
                </a:cubicBezTo>
                <a:cubicBezTo>
                  <a:pt x="349215" y="251057"/>
                  <a:pt x="323529" y="282699"/>
                  <a:pt x="291844" y="282699"/>
                </a:cubicBezTo>
                <a:cubicBezTo>
                  <a:pt x="260159" y="282699"/>
                  <a:pt x="234473" y="251057"/>
                  <a:pt x="234473" y="212024"/>
                </a:cubicBezTo>
                <a:cubicBezTo>
                  <a:pt x="234473" y="172991"/>
                  <a:pt x="260159" y="141349"/>
                  <a:pt x="291844" y="141349"/>
                </a:cubicBezTo>
                <a:close/>
                <a:moveTo>
                  <a:pt x="292249" y="0"/>
                </a:moveTo>
                <a:cubicBezTo>
                  <a:pt x="412496" y="0"/>
                  <a:pt x="513614" y="85939"/>
                  <a:pt x="537014" y="199332"/>
                </a:cubicBezTo>
                <a:lnTo>
                  <a:pt x="540760" y="236135"/>
                </a:lnTo>
                <a:lnTo>
                  <a:pt x="582025" y="236135"/>
                </a:lnTo>
                <a:lnTo>
                  <a:pt x="512182" y="307641"/>
                </a:lnTo>
                <a:lnTo>
                  <a:pt x="440676" y="236135"/>
                </a:lnTo>
                <a:lnTo>
                  <a:pt x="476994" y="236135"/>
                </a:lnTo>
                <a:lnTo>
                  <a:pt x="465007" y="176036"/>
                </a:lnTo>
                <a:cubicBezTo>
                  <a:pt x="436702" y="108220"/>
                  <a:pt x="370332" y="60281"/>
                  <a:pt x="292249" y="60281"/>
                </a:cubicBezTo>
                <a:cubicBezTo>
                  <a:pt x="211042" y="60281"/>
                  <a:pt x="138165" y="112247"/>
                  <a:pt x="113179" y="189158"/>
                </a:cubicBezTo>
                <a:cubicBezTo>
                  <a:pt x="54877" y="170450"/>
                  <a:pt x="54877" y="170450"/>
                  <a:pt x="54877" y="170450"/>
                </a:cubicBezTo>
                <a:cubicBezTo>
                  <a:pt x="88192" y="68596"/>
                  <a:pt x="183974" y="0"/>
                  <a:pt x="292249" y="0"/>
                </a:cubicBezTo>
                <a:close/>
              </a:path>
            </a:pathLst>
          </a:custGeom>
          <a:solidFill>
            <a:schemeClr val="accent2"/>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25" name="矩形 24"/>
          <p:cNvSpPr/>
          <p:nvPr/>
        </p:nvSpPr>
        <p:spPr>
          <a:xfrm>
            <a:off x="4941073" y="1497835"/>
            <a:ext cx="380795" cy="2363213"/>
          </a:xfrm>
          <a:prstGeom prst="rect">
            <a:avLst/>
          </a:prstGeom>
          <a:solidFill>
            <a:schemeClr val="accent1">
              <a:alpha val="50000"/>
            </a:schemeClr>
          </a:solidFill>
          <a:ln w="88900">
            <a:no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883631791"/>
      </p:ext>
    </p:extLst>
  </p:cSld>
  <p:clrMapOvr>
    <a:masterClrMapping/>
  </p:clrMapOvr>
  <p:transition spd="slow"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800"/>
                                        <p:tgtEl>
                                          <p:spTgt spid="6"/>
                                        </p:tgtEl>
                                      </p:cBhvr>
                                    </p:animEffect>
                                    <p:anim calcmode="lin" valueType="num">
                                      <p:cBhvr>
                                        <p:cTn id="8" dur="800" fill="hold"/>
                                        <p:tgtEl>
                                          <p:spTgt spid="6"/>
                                        </p:tgtEl>
                                        <p:attrNameLst>
                                          <p:attrName>ppt_x</p:attrName>
                                        </p:attrNameLst>
                                      </p:cBhvr>
                                      <p:tavLst>
                                        <p:tav tm="0">
                                          <p:val>
                                            <p:strVal val="#ppt_x"/>
                                          </p:val>
                                        </p:tav>
                                        <p:tav tm="100000">
                                          <p:val>
                                            <p:strVal val="#ppt_x"/>
                                          </p:val>
                                        </p:tav>
                                      </p:tavLst>
                                    </p:anim>
                                    <p:anim calcmode="lin" valueType="num">
                                      <p:cBhvr>
                                        <p:cTn id="9" dur="8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800"/>
                            </p:stCondLst>
                            <p:childTnLst>
                              <p:par>
                                <p:cTn id="11" presetID="42" presetClass="entr" presetSubtype="0" fill="hold" grpId="0" nodeType="after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fade">
                                      <p:cBhvr>
                                        <p:cTn id="13" dur="800"/>
                                        <p:tgtEl>
                                          <p:spTgt spid="25"/>
                                        </p:tgtEl>
                                      </p:cBhvr>
                                    </p:animEffect>
                                    <p:anim calcmode="lin" valueType="num">
                                      <p:cBhvr>
                                        <p:cTn id="14" dur="800" fill="hold"/>
                                        <p:tgtEl>
                                          <p:spTgt spid="25"/>
                                        </p:tgtEl>
                                        <p:attrNameLst>
                                          <p:attrName>ppt_x</p:attrName>
                                        </p:attrNameLst>
                                      </p:cBhvr>
                                      <p:tavLst>
                                        <p:tav tm="0">
                                          <p:val>
                                            <p:strVal val="#ppt_x"/>
                                          </p:val>
                                        </p:tav>
                                        <p:tav tm="100000">
                                          <p:val>
                                            <p:strVal val="#ppt_x"/>
                                          </p:val>
                                        </p:tav>
                                      </p:tavLst>
                                    </p:anim>
                                    <p:anim calcmode="lin" valueType="num">
                                      <p:cBhvr>
                                        <p:cTn id="15" dur="800" fill="hold"/>
                                        <p:tgtEl>
                                          <p:spTgt spid="25"/>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250"/>
                                  </p:stCondLst>
                                  <p:childTnLst>
                                    <p:set>
                                      <p:cBhvr>
                                        <p:cTn id="17" dur="1" fill="hold">
                                          <p:stCondLst>
                                            <p:cond delay="0"/>
                                          </p:stCondLst>
                                        </p:cTn>
                                        <p:tgtEl>
                                          <p:spTgt spid="24"/>
                                        </p:tgtEl>
                                        <p:attrNameLst>
                                          <p:attrName>style.visibility</p:attrName>
                                        </p:attrNameLst>
                                      </p:cBhvr>
                                      <p:to>
                                        <p:strVal val="visible"/>
                                      </p:to>
                                    </p:set>
                                    <p:animEffect transition="in" filter="fade">
                                      <p:cBhvr>
                                        <p:cTn id="18" dur="800"/>
                                        <p:tgtEl>
                                          <p:spTgt spid="24"/>
                                        </p:tgtEl>
                                      </p:cBhvr>
                                    </p:animEffect>
                                    <p:anim calcmode="lin" valueType="num">
                                      <p:cBhvr>
                                        <p:cTn id="19" dur="800" fill="hold"/>
                                        <p:tgtEl>
                                          <p:spTgt spid="24"/>
                                        </p:tgtEl>
                                        <p:attrNameLst>
                                          <p:attrName>ppt_x</p:attrName>
                                        </p:attrNameLst>
                                      </p:cBhvr>
                                      <p:tavLst>
                                        <p:tav tm="0">
                                          <p:val>
                                            <p:strVal val="#ppt_x"/>
                                          </p:val>
                                        </p:tav>
                                        <p:tav tm="100000">
                                          <p:val>
                                            <p:strVal val="#ppt_x"/>
                                          </p:val>
                                        </p:tav>
                                      </p:tavLst>
                                    </p:anim>
                                    <p:anim calcmode="lin" valueType="num">
                                      <p:cBhvr>
                                        <p:cTn id="20" dur="800" fill="hold"/>
                                        <p:tgtEl>
                                          <p:spTgt spid="24"/>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500"/>
                                  </p:stCondLst>
                                  <p:childTnLst>
                                    <p:set>
                                      <p:cBhvr>
                                        <p:cTn id="22" dur="1" fill="hold">
                                          <p:stCondLst>
                                            <p:cond delay="0"/>
                                          </p:stCondLst>
                                        </p:cTn>
                                        <p:tgtEl>
                                          <p:spTgt spid="23"/>
                                        </p:tgtEl>
                                        <p:attrNameLst>
                                          <p:attrName>style.visibility</p:attrName>
                                        </p:attrNameLst>
                                      </p:cBhvr>
                                      <p:to>
                                        <p:strVal val="visible"/>
                                      </p:to>
                                    </p:set>
                                    <p:animEffect transition="in" filter="fade">
                                      <p:cBhvr>
                                        <p:cTn id="23" dur="800"/>
                                        <p:tgtEl>
                                          <p:spTgt spid="23"/>
                                        </p:tgtEl>
                                      </p:cBhvr>
                                    </p:animEffect>
                                    <p:anim calcmode="lin" valueType="num">
                                      <p:cBhvr>
                                        <p:cTn id="24" dur="800" fill="hold"/>
                                        <p:tgtEl>
                                          <p:spTgt spid="23"/>
                                        </p:tgtEl>
                                        <p:attrNameLst>
                                          <p:attrName>ppt_x</p:attrName>
                                        </p:attrNameLst>
                                      </p:cBhvr>
                                      <p:tavLst>
                                        <p:tav tm="0">
                                          <p:val>
                                            <p:strVal val="#ppt_x"/>
                                          </p:val>
                                        </p:tav>
                                        <p:tav tm="100000">
                                          <p:val>
                                            <p:strVal val="#ppt_x"/>
                                          </p:val>
                                        </p:tav>
                                      </p:tavLst>
                                    </p:anim>
                                    <p:anim calcmode="lin" valueType="num">
                                      <p:cBhvr>
                                        <p:cTn id="25" dur="800" fill="hold"/>
                                        <p:tgtEl>
                                          <p:spTgt spid="23"/>
                                        </p:tgtEl>
                                        <p:attrNameLst>
                                          <p:attrName>ppt_y</p:attrName>
                                        </p:attrNameLst>
                                      </p:cBhvr>
                                      <p:tavLst>
                                        <p:tav tm="0">
                                          <p:val>
                                            <p:strVal val="#ppt_y+.1"/>
                                          </p:val>
                                        </p:tav>
                                        <p:tav tm="100000">
                                          <p:val>
                                            <p:strVal val="#ppt_y"/>
                                          </p:val>
                                        </p:tav>
                                      </p:tavLst>
                                    </p:anim>
                                  </p:childTnLst>
                                </p:cTn>
                              </p:par>
                            </p:childTnLst>
                          </p:cTn>
                        </p:par>
                        <p:par>
                          <p:cTn id="26" fill="hold">
                            <p:stCondLst>
                              <p:cond delay="2100"/>
                            </p:stCondLst>
                            <p:childTnLst>
                              <p:par>
                                <p:cTn id="27" presetID="22" presetClass="entr" presetSubtype="1" fill="hold" grpId="0" nodeType="afterEffect">
                                  <p:stCondLst>
                                    <p:cond delay="0"/>
                                  </p:stCondLst>
                                  <p:iterate type="lt">
                                    <p:tmPct val="10000"/>
                                  </p:iterate>
                                  <p:childTnLst>
                                    <p:set>
                                      <p:cBhvr>
                                        <p:cTn id="28" dur="1" fill="hold">
                                          <p:stCondLst>
                                            <p:cond delay="0"/>
                                          </p:stCondLst>
                                        </p:cTn>
                                        <p:tgtEl>
                                          <p:spTgt spid="13"/>
                                        </p:tgtEl>
                                        <p:attrNameLst>
                                          <p:attrName>style.visibility</p:attrName>
                                        </p:attrNameLst>
                                      </p:cBhvr>
                                      <p:to>
                                        <p:strVal val="visible"/>
                                      </p:to>
                                    </p:set>
                                    <p:animEffect transition="in" filter="wipe(up)">
                                      <p:cBhvr>
                                        <p:cTn id="29" dur="300"/>
                                        <p:tgtEl>
                                          <p:spTgt spid="13"/>
                                        </p:tgtEl>
                                      </p:cBhvr>
                                    </p:animEffect>
                                  </p:childTnLst>
                                </p:cTn>
                              </p:par>
                            </p:childTnLst>
                          </p:cTn>
                        </p:par>
                        <p:par>
                          <p:cTn id="30" fill="hold">
                            <p:stCondLst>
                              <p:cond delay="4320"/>
                            </p:stCondLst>
                            <p:childTnLst>
                              <p:par>
                                <p:cTn id="31" presetID="2" presetClass="entr" presetSubtype="2" fill="hold" grpId="0" nodeType="afterEffect">
                                  <p:stCondLst>
                                    <p:cond delay="0"/>
                                  </p:stCondLst>
                                  <p:childTnLst>
                                    <p:set>
                                      <p:cBhvr>
                                        <p:cTn id="32" dur="1" fill="hold">
                                          <p:stCondLst>
                                            <p:cond delay="0"/>
                                          </p:stCondLst>
                                        </p:cTn>
                                        <p:tgtEl>
                                          <p:spTgt spid="14">
                                            <p:txEl>
                                              <p:pRg st="0" end="0"/>
                                            </p:txEl>
                                          </p:spTgt>
                                        </p:tgtEl>
                                        <p:attrNameLst>
                                          <p:attrName>style.visibility</p:attrName>
                                        </p:attrNameLst>
                                      </p:cBhvr>
                                      <p:to>
                                        <p:strVal val="visible"/>
                                      </p:to>
                                    </p:set>
                                    <p:anim calcmode="lin" valueType="num">
                                      <p:cBhvr additive="base">
                                        <p:cTn id="33" dur="250" fill="hold"/>
                                        <p:tgtEl>
                                          <p:spTgt spid="14">
                                            <p:txEl>
                                              <p:pRg st="0" end="0"/>
                                            </p:txEl>
                                          </p:spTgt>
                                        </p:tgtEl>
                                        <p:attrNameLst>
                                          <p:attrName>ppt_x</p:attrName>
                                        </p:attrNameLst>
                                      </p:cBhvr>
                                      <p:tavLst>
                                        <p:tav tm="0">
                                          <p:val>
                                            <p:strVal val="1+#ppt_w/2"/>
                                          </p:val>
                                        </p:tav>
                                        <p:tav tm="100000">
                                          <p:val>
                                            <p:strVal val="#ppt_x"/>
                                          </p:val>
                                        </p:tav>
                                      </p:tavLst>
                                    </p:anim>
                                    <p:anim calcmode="lin" valueType="num">
                                      <p:cBhvr additive="base">
                                        <p:cTn id="34" dur="250" fill="hold"/>
                                        <p:tgtEl>
                                          <p:spTgt spid="14">
                                            <p:txEl>
                                              <p:pRg st="0" end="0"/>
                                            </p:txEl>
                                          </p:spTgt>
                                        </p:tgtEl>
                                        <p:attrNameLst>
                                          <p:attrName>ppt_y</p:attrName>
                                        </p:attrNameLst>
                                      </p:cBhvr>
                                      <p:tavLst>
                                        <p:tav tm="0">
                                          <p:val>
                                            <p:strVal val="#ppt_y"/>
                                          </p:val>
                                        </p:tav>
                                        <p:tav tm="100000">
                                          <p:val>
                                            <p:strVal val="#ppt_y"/>
                                          </p:val>
                                        </p:tav>
                                      </p:tavLst>
                                    </p:anim>
                                  </p:childTnLst>
                                </p:cTn>
                              </p:par>
                            </p:childTnLst>
                          </p:cTn>
                        </p:par>
                        <p:par>
                          <p:cTn id="35" fill="hold">
                            <p:stCondLst>
                              <p:cond delay="4570"/>
                            </p:stCondLst>
                            <p:childTnLst>
                              <p:par>
                                <p:cTn id="36" presetID="2" presetClass="entr" presetSubtype="2" fill="hold" grpId="0" nodeType="afterEffect">
                                  <p:stCondLst>
                                    <p:cond delay="0"/>
                                  </p:stCondLst>
                                  <p:childTnLst>
                                    <p:set>
                                      <p:cBhvr>
                                        <p:cTn id="37" dur="1" fill="hold">
                                          <p:stCondLst>
                                            <p:cond delay="0"/>
                                          </p:stCondLst>
                                        </p:cTn>
                                        <p:tgtEl>
                                          <p:spTgt spid="15">
                                            <p:txEl>
                                              <p:pRg st="0" end="0"/>
                                            </p:txEl>
                                          </p:spTgt>
                                        </p:tgtEl>
                                        <p:attrNameLst>
                                          <p:attrName>style.visibility</p:attrName>
                                        </p:attrNameLst>
                                      </p:cBhvr>
                                      <p:to>
                                        <p:strVal val="visible"/>
                                      </p:to>
                                    </p:set>
                                    <p:anim calcmode="lin" valueType="num">
                                      <p:cBhvr additive="base">
                                        <p:cTn id="38" dur="250" fill="hold"/>
                                        <p:tgtEl>
                                          <p:spTgt spid="15">
                                            <p:txEl>
                                              <p:pRg st="0" end="0"/>
                                            </p:txEl>
                                          </p:spTgt>
                                        </p:tgtEl>
                                        <p:attrNameLst>
                                          <p:attrName>ppt_x</p:attrName>
                                        </p:attrNameLst>
                                      </p:cBhvr>
                                      <p:tavLst>
                                        <p:tav tm="0">
                                          <p:val>
                                            <p:strVal val="1+#ppt_w/2"/>
                                          </p:val>
                                        </p:tav>
                                        <p:tav tm="100000">
                                          <p:val>
                                            <p:strVal val="#ppt_x"/>
                                          </p:val>
                                        </p:tav>
                                      </p:tavLst>
                                    </p:anim>
                                    <p:anim calcmode="lin" valueType="num">
                                      <p:cBhvr additive="base">
                                        <p:cTn id="39" dur="250" fill="hold"/>
                                        <p:tgtEl>
                                          <p:spTgt spid="15">
                                            <p:txEl>
                                              <p:pRg st="0" end="0"/>
                                            </p:txEl>
                                          </p:spTgt>
                                        </p:tgtEl>
                                        <p:attrNameLst>
                                          <p:attrName>ppt_y</p:attrName>
                                        </p:attrNameLst>
                                      </p:cBhvr>
                                      <p:tavLst>
                                        <p:tav tm="0">
                                          <p:val>
                                            <p:strVal val="#ppt_y"/>
                                          </p:val>
                                        </p:tav>
                                        <p:tav tm="100000">
                                          <p:val>
                                            <p:strVal val="#ppt_y"/>
                                          </p:val>
                                        </p:tav>
                                      </p:tavLst>
                                    </p:anim>
                                  </p:childTnLst>
                                </p:cTn>
                              </p:par>
                            </p:childTnLst>
                          </p:cTn>
                        </p:par>
                        <p:par>
                          <p:cTn id="40" fill="hold">
                            <p:stCondLst>
                              <p:cond delay="4820"/>
                            </p:stCondLst>
                            <p:childTnLst>
                              <p:par>
                                <p:cTn id="41" presetID="2" presetClass="entr" presetSubtype="2" fill="hold" grpId="0" nodeType="afterEffect">
                                  <p:stCondLst>
                                    <p:cond delay="0"/>
                                  </p:stCondLst>
                                  <p:childTnLst>
                                    <p:set>
                                      <p:cBhvr>
                                        <p:cTn id="42" dur="1" fill="hold">
                                          <p:stCondLst>
                                            <p:cond delay="0"/>
                                          </p:stCondLst>
                                        </p:cTn>
                                        <p:tgtEl>
                                          <p:spTgt spid="16">
                                            <p:txEl>
                                              <p:pRg st="0" end="0"/>
                                            </p:txEl>
                                          </p:spTgt>
                                        </p:tgtEl>
                                        <p:attrNameLst>
                                          <p:attrName>style.visibility</p:attrName>
                                        </p:attrNameLst>
                                      </p:cBhvr>
                                      <p:to>
                                        <p:strVal val="visible"/>
                                      </p:to>
                                    </p:set>
                                    <p:anim calcmode="lin" valueType="num">
                                      <p:cBhvr additive="base">
                                        <p:cTn id="43" dur="250" fill="hold"/>
                                        <p:tgtEl>
                                          <p:spTgt spid="16">
                                            <p:txEl>
                                              <p:pRg st="0" end="0"/>
                                            </p:txEl>
                                          </p:spTgt>
                                        </p:tgtEl>
                                        <p:attrNameLst>
                                          <p:attrName>ppt_x</p:attrName>
                                        </p:attrNameLst>
                                      </p:cBhvr>
                                      <p:tavLst>
                                        <p:tav tm="0">
                                          <p:val>
                                            <p:strVal val="1+#ppt_w/2"/>
                                          </p:val>
                                        </p:tav>
                                        <p:tav tm="100000">
                                          <p:val>
                                            <p:strVal val="#ppt_x"/>
                                          </p:val>
                                        </p:tav>
                                      </p:tavLst>
                                    </p:anim>
                                    <p:anim calcmode="lin" valueType="num">
                                      <p:cBhvr additive="base">
                                        <p:cTn id="44" dur="250" fill="hold"/>
                                        <p:tgtEl>
                                          <p:spTgt spid="16">
                                            <p:txEl>
                                              <p:pRg st="0" end="0"/>
                                            </p:txEl>
                                          </p:spTgt>
                                        </p:tgtEl>
                                        <p:attrNameLst>
                                          <p:attrName>ppt_y</p:attrName>
                                        </p:attrNameLst>
                                      </p:cBhvr>
                                      <p:tavLst>
                                        <p:tav tm="0">
                                          <p:val>
                                            <p:strVal val="#ppt_y"/>
                                          </p:val>
                                        </p:tav>
                                        <p:tav tm="100000">
                                          <p:val>
                                            <p:strVal val="#ppt_y"/>
                                          </p:val>
                                        </p:tav>
                                      </p:tavLst>
                                    </p:anim>
                                  </p:childTnLst>
                                </p:cTn>
                              </p:par>
                            </p:childTnLst>
                          </p:cTn>
                        </p:par>
                        <p:par>
                          <p:cTn id="45" fill="hold">
                            <p:stCondLst>
                              <p:cond delay="5070"/>
                            </p:stCondLst>
                            <p:childTnLst>
                              <p:par>
                                <p:cTn id="46" presetID="2" presetClass="entr" presetSubtype="2" fill="hold" grpId="0" nodeType="afterEffect">
                                  <p:stCondLst>
                                    <p:cond delay="0"/>
                                  </p:stCondLst>
                                  <p:childTnLst>
                                    <p:set>
                                      <p:cBhvr>
                                        <p:cTn id="47" dur="1" fill="hold">
                                          <p:stCondLst>
                                            <p:cond delay="0"/>
                                          </p:stCondLst>
                                        </p:cTn>
                                        <p:tgtEl>
                                          <p:spTgt spid="18">
                                            <p:txEl>
                                              <p:pRg st="0" end="0"/>
                                            </p:txEl>
                                          </p:spTgt>
                                        </p:tgtEl>
                                        <p:attrNameLst>
                                          <p:attrName>style.visibility</p:attrName>
                                        </p:attrNameLst>
                                      </p:cBhvr>
                                      <p:to>
                                        <p:strVal val="visible"/>
                                      </p:to>
                                    </p:set>
                                    <p:anim calcmode="lin" valueType="num">
                                      <p:cBhvr additive="base">
                                        <p:cTn id="48" dur="250" fill="hold"/>
                                        <p:tgtEl>
                                          <p:spTgt spid="18">
                                            <p:txEl>
                                              <p:pRg st="0" end="0"/>
                                            </p:txEl>
                                          </p:spTgt>
                                        </p:tgtEl>
                                        <p:attrNameLst>
                                          <p:attrName>ppt_x</p:attrName>
                                        </p:attrNameLst>
                                      </p:cBhvr>
                                      <p:tavLst>
                                        <p:tav tm="0">
                                          <p:val>
                                            <p:strVal val="1+#ppt_w/2"/>
                                          </p:val>
                                        </p:tav>
                                        <p:tav tm="100000">
                                          <p:val>
                                            <p:strVal val="#ppt_x"/>
                                          </p:val>
                                        </p:tav>
                                      </p:tavLst>
                                    </p:anim>
                                    <p:anim calcmode="lin" valueType="num">
                                      <p:cBhvr additive="base">
                                        <p:cTn id="49" dur="250" fill="hold"/>
                                        <p:tgtEl>
                                          <p:spTgt spid="18">
                                            <p:txEl>
                                              <p:pRg st="0" end="0"/>
                                            </p:txEl>
                                          </p:spTgt>
                                        </p:tgtEl>
                                        <p:attrNameLst>
                                          <p:attrName>ppt_y</p:attrName>
                                        </p:attrNameLst>
                                      </p:cBhvr>
                                      <p:tavLst>
                                        <p:tav tm="0">
                                          <p:val>
                                            <p:strVal val="#ppt_y"/>
                                          </p:val>
                                        </p:tav>
                                        <p:tav tm="100000">
                                          <p:val>
                                            <p:strVal val="#ppt_y"/>
                                          </p:val>
                                        </p:tav>
                                      </p:tavLst>
                                    </p:anim>
                                  </p:childTnLst>
                                </p:cTn>
                              </p:par>
                            </p:childTnLst>
                          </p:cTn>
                        </p:par>
                        <p:par>
                          <p:cTn id="50" fill="hold">
                            <p:stCondLst>
                              <p:cond delay="5320"/>
                            </p:stCondLst>
                            <p:childTnLst>
                              <p:par>
                                <p:cTn id="51" presetID="2" presetClass="entr" presetSubtype="2" fill="hold" grpId="0" nodeType="afterEffect">
                                  <p:stCondLst>
                                    <p:cond delay="0"/>
                                  </p:stCondLst>
                                  <p:childTnLst>
                                    <p:set>
                                      <p:cBhvr>
                                        <p:cTn id="52" dur="1" fill="hold">
                                          <p:stCondLst>
                                            <p:cond delay="0"/>
                                          </p:stCondLst>
                                        </p:cTn>
                                        <p:tgtEl>
                                          <p:spTgt spid="17">
                                            <p:txEl>
                                              <p:pRg st="0" end="0"/>
                                            </p:txEl>
                                          </p:spTgt>
                                        </p:tgtEl>
                                        <p:attrNameLst>
                                          <p:attrName>style.visibility</p:attrName>
                                        </p:attrNameLst>
                                      </p:cBhvr>
                                      <p:to>
                                        <p:strVal val="visible"/>
                                      </p:to>
                                    </p:set>
                                    <p:anim calcmode="lin" valueType="num">
                                      <p:cBhvr additive="base">
                                        <p:cTn id="53" dur="150" fill="hold"/>
                                        <p:tgtEl>
                                          <p:spTgt spid="17">
                                            <p:txEl>
                                              <p:pRg st="0" end="0"/>
                                            </p:txEl>
                                          </p:spTgt>
                                        </p:tgtEl>
                                        <p:attrNameLst>
                                          <p:attrName>ppt_x</p:attrName>
                                        </p:attrNameLst>
                                      </p:cBhvr>
                                      <p:tavLst>
                                        <p:tav tm="0">
                                          <p:val>
                                            <p:strVal val="1+#ppt_w/2"/>
                                          </p:val>
                                        </p:tav>
                                        <p:tav tm="100000">
                                          <p:val>
                                            <p:strVal val="#ppt_x"/>
                                          </p:val>
                                        </p:tav>
                                      </p:tavLst>
                                    </p:anim>
                                    <p:anim calcmode="lin" valueType="num">
                                      <p:cBhvr additive="base">
                                        <p:cTn id="54" dur="150" fill="hold"/>
                                        <p:tgtEl>
                                          <p:spTgt spid="17">
                                            <p:txEl>
                                              <p:pRg st="0" end="0"/>
                                            </p:txEl>
                                          </p:spTgt>
                                        </p:tgtEl>
                                        <p:attrNameLst>
                                          <p:attrName>ppt_y</p:attrName>
                                        </p:attrNameLst>
                                      </p:cBhvr>
                                      <p:tavLst>
                                        <p:tav tm="0">
                                          <p:val>
                                            <p:strVal val="#ppt_y"/>
                                          </p:val>
                                        </p:tav>
                                        <p:tav tm="100000">
                                          <p:val>
                                            <p:strVal val="#ppt_y"/>
                                          </p:val>
                                        </p:tav>
                                      </p:tavLst>
                                    </p:anim>
                                  </p:childTnLst>
                                </p:cTn>
                              </p:par>
                            </p:childTnLst>
                          </p:cTn>
                        </p:par>
                        <p:par>
                          <p:cTn id="55" fill="hold">
                            <p:stCondLst>
                              <p:cond delay="5470"/>
                            </p:stCondLst>
                            <p:childTnLst>
                              <p:par>
                                <p:cTn id="56" presetID="2" presetClass="entr" presetSubtype="2" fill="hold" grpId="0" nodeType="afterEffect">
                                  <p:stCondLst>
                                    <p:cond delay="0"/>
                                  </p:stCondLst>
                                  <p:childTnLst>
                                    <p:set>
                                      <p:cBhvr>
                                        <p:cTn id="57" dur="1" fill="hold">
                                          <p:stCondLst>
                                            <p:cond delay="0"/>
                                          </p:stCondLst>
                                        </p:cTn>
                                        <p:tgtEl>
                                          <p:spTgt spid="19">
                                            <p:txEl>
                                              <p:pRg st="0" end="0"/>
                                            </p:txEl>
                                          </p:spTgt>
                                        </p:tgtEl>
                                        <p:attrNameLst>
                                          <p:attrName>style.visibility</p:attrName>
                                        </p:attrNameLst>
                                      </p:cBhvr>
                                      <p:to>
                                        <p:strVal val="visible"/>
                                      </p:to>
                                    </p:set>
                                    <p:anim calcmode="lin" valueType="num">
                                      <p:cBhvr additive="base">
                                        <p:cTn id="58" dur="250" fill="hold"/>
                                        <p:tgtEl>
                                          <p:spTgt spid="19">
                                            <p:txEl>
                                              <p:pRg st="0" end="0"/>
                                            </p:txEl>
                                          </p:spTgt>
                                        </p:tgtEl>
                                        <p:attrNameLst>
                                          <p:attrName>ppt_x</p:attrName>
                                        </p:attrNameLst>
                                      </p:cBhvr>
                                      <p:tavLst>
                                        <p:tav tm="0">
                                          <p:val>
                                            <p:strVal val="1+#ppt_w/2"/>
                                          </p:val>
                                        </p:tav>
                                        <p:tav tm="100000">
                                          <p:val>
                                            <p:strVal val="#ppt_x"/>
                                          </p:val>
                                        </p:tav>
                                      </p:tavLst>
                                    </p:anim>
                                    <p:anim calcmode="lin" valueType="num">
                                      <p:cBhvr additive="base">
                                        <p:cTn id="59" dur="250" fill="hold"/>
                                        <p:tgtEl>
                                          <p:spTgt spid="19">
                                            <p:txEl>
                                              <p:pRg st="0" end="0"/>
                                            </p:txEl>
                                          </p:spTgt>
                                        </p:tgtEl>
                                        <p:attrNameLst>
                                          <p:attrName>ppt_y</p:attrName>
                                        </p:attrNameLst>
                                      </p:cBhvr>
                                      <p:tavLst>
                                        <p:tav tm="0">
                                          <p:val>
                                            <p:strVal val="#ppt_y"/>
                                          </p:val>
                                        </p:tav>
                                        <p:tav tm="100000">
                                          <p:val>
                                            <p:strVal val="#ppt_y"/>
                                          </p:val>
                                        </p:tav>
                                      </p:tavLst>
                                    </p:anim>
                                  </p:childTnLst>
                                </p:cTn>
                              </p:par>
                              <p:par>
                                <p:cTn id="60" presetID="53" presetClass="entr" presetSubtype="16" fill="hold" grpId="0" nodeType="withEffect">
                                  <p:stCondLst>
                                    <p:cond delay="0"/>
                                  </p:stCondLst>
                                  <p:childTnLst>
                                    <p:set>
                                      <p:cBhvr>
                                        <p:cTn id="61" dur="1" fill="hold">
                                          <p:stCondLst>
                                            <p:cond delay="0"/>
                                          </p:stCondLst>
                                        </p:cTn>
                                        <p:tgtEl>
                                          <p:spTgt spid="20"/>
                                        </p:tgtEl>
                                        <p:attrNameLst>
                                          <p:attrName>style.visibility</p:attrName>
                                        </p:attrNameLst>
                                      </p:cBhvr>
                                      <p:to>
                                        <p:strVal val="visible"/>
                                      </p:to>
                                    </p:set>
                                    <p:anim calcmode="lin" valueType="num">
                                      <p:cBhvr>
                                        <p:cTn id="62" dur="500" fill="hold"/>
                                        <p:tgtEl>
                                          <p:spTgt spid="20"/>
                                        </p:tgtEl>
                                        <p:attrNameLst>
                                          <p:attrName>ppt_w</p:attrName>
                                        </p:attrNameLst>
                                      </p:cBhvr>
                                      <p:tavLst>
                                        <p:tav tm="0">
                                          <p:val>
                                            <p:fltVal val="0"/>
                                          </p:val>
                                        </p:tav>
                                        <p:tav tm="100000">
                                          <p:val>
                                            <p:strVal val="#ppt_w"/>
                                          </p:val>
                                        </p:tav>
                                      </p:tavLst>
                                    </p:anim>
                                    <p:anim calcmode="lin" valueType="num">
                                      <p:cBhvr>
                                        <p:cTn id="63" dur="500" fill="hold"/>
                                        <p:tgtEl>
                                          <p:spTgt spid="20"/>
                                        </p:tgtEl>
                                        <p:attrNameLst>
                                          <p:attrName>ppt_h</p:attrName>
                                        </p:attrNameLst>
                                      </p:cBhvr>
                                      <p:tavLst>
                                        <p:tav tm="0">
                                          <p:val>
                                            <p:fltVal val="0"/>
                                          </p:val>
                                        </p:tav>
                                        <p:tav tm="100000">
                                          <p:val>
                                            <p:strVal val="#ppt_h"/>
                                          </p:val>
                                        </p:tav>
                                      </p:tavLst>
                                    </p:anim>
                                    <p:animEffect transition="in" filter="fade">
                                      <p:cBhvr>
                                        <p:cTn id="64" dur="500"/>
                                        <p:tgtEl>
                                          <p:spTgt spid="20"/>
                                        </p:tgtEl>
                                      </p:cBhvr>
                                    </p:animEffect>
                                  </p:childTnLst>
                                </p:cTn>
                              </p:par>
                              <p:par>
                                <p:cTn id="65" presetID="53" presetClass="entr" presetSubtype="16" fill="hold" grpId="0" nodeType="withEffect">
                                  <p:stCondLst>
                                    <p:cond delay="200"/>
                                  </p:stCondLst>
                                  <p:childTnLst>
                                    <p:set>
                                      <p:cBhvr>
                                        <p:cTn id="66" dur="1" fill="hold">
                                          <p:stCondLst>
                                            <p:cond delay="0"/>
                                          </p:stCondLst>
                                        </p:cTn>
                                        <p:tgtEl>
                                          <p:spTgt spid="21"/>
                                        </p:tgtEl>
                                        <p:attrNameLst>
                                          <p:attrName>style.visibility</p:attrName>
                                        </p:attrNameLst>
                                      </p:cBhvr>
                                      <p:to>
                                        <p:strVal val="visible"/>
                                      </p:to>
                                    </p:set>
                                    <p:anim calcmode="lin" valueType="num">
                                      <p:cBhvr>
                                        <p:cTn id="67" dur="500" fill="hold"/>
                                        <p:tgtEl>
                                          <p:spTgt spid="21"/>
                                        </p:tgtEl>
                                        <p:attrNameLst>
                                          <p:attrName>ppt_w</p:attrName>
                                        </p:attrNameLst>
                                      </p:cBhvr>
                                      <p:tavLst>
                                        <p:tav tm="0">
                                          <p:val>
                                            <p:fltVal val="0"/>
                                          </p:val>
                                        </p:tav>
                                        <p:tav tm="100000">
                                          <p:val>
                                            <p:strVal val="#ppt_w"/>
                                          </p:val>
                                        </p:tav>
                                      </p:tavLst>
                                    </p:anim>
                                    <p:anim calcmode="lin" valueType="num">
                                      <p:cBhvr>
                                        <p:cTn id="68" dur="500" fill="hold"/>
                                        <p:tgtEl>
                                          <p:spTgt spid="21"/>
                                        </p:tgtEl>
                                        <p:attrNameLst>
                                          <p:attrName>ppt_h</p:attrName>
                                        </p:attrNameLst>
                                      </p:cBhvr>
                                      <p:tavLst>
                                        <p:tav tm="0">
                                          <p:val>
                                            <p:fltVal val="0"/>
                                          </p:val>
                                        </p:tav>
                                        <p:tav tm="100000">
                                          <p:val>
                                            <p:strVal val="#ppt_h"/>
                                          </p:val>
                                        </p:tav>
                                      </p:tavLst>
                                    </p:anim>
                                    <p:animEffect transition="in" filter="fade">
                                      <p:cBhvr>
                                        <p:cTn id="69" dur="500"/>
                                        <p:tgtEl>
                                          <p:spTgt spid="21"/>
                                        </p:tgtEl>
                                      </p:cBhvr>
                                    </p:animEffect>
                                  </p:childTnLst>
                                </p:cTn>
                              </p:par>
                              <p:par>
                                <p:cTn id="70" presetID="53" presetClass="entr" presetSubtype="16" fill="hold" grpId="0" nodeType="withEffect">
                                  <p:stCondLst>
                                    <p:cond delay="400"/>
                                  </p:stCondLst>
                                  <p:childTnLst>
                                    <p:set>
                                      <p:cBhvr>
                                        <p:cTn id="71" dur="1" fill="hold">
                                          <p:stCondLst>
                                            <p:cond delay="0"/>
                                          </p:stCondLst>
                                        </p:cTn>
                                        <p:tgtEl>
                                          <p:spTgt spid="22"/>
                                        </p:tgtEl>
                                        <p:attrNameLst>
                                          <p:attrName>style.visibility</p:attrName>
                                        </p:attrNameLst>
                                      </p:cBhvr>
                                      <p:to>
                                        <p:strVal val="visible"/>
                                      </p:to>
                                    </p:set>
                                    <p:anim calcmode="lin" valueType="num">
                                      <p:cBhvr>
                                        <p:cTn id="72" dur="500" fill="hold"/>
                                        <p:tgtEl>
                                          <p:spTgt spid="22"/>
                                        </p:tgtEl>
                                        <p:attrNameLst>
                                          <p:attrName>ppt_w</p:attrName>
                                        </p:attrNameLst>
                                      </p:cBhvr>
                                      <p:tavLst>
                                        <p:tav tm="0">
                                          <p:val>
                                            <p:fltVal val="0"/>
                                          </p:val>
                                        </p:tav>
                                        <p:tav tm="100000">
                                          <p:val>
                                            <p:strVal val="#ppt_w"/>
                                          </p:val>
                                        </p:tav>
                                      </p:tavLst>
                                    </p:anim>
                                    <p:anim calcmode="lin" valueType="num">
                                      <p:cBhvr>
                                        <p:cTn id="73" dur="500" fill="hold"/>
                                        <p:tgtEl>
                                          <p:spTgt spid="22"/>
                                        </p:tgtEl>
                                        <p:attrNameLst>
                                          <p:attrName>ppt_h</p:attrName>
                                        </p:attrNameLst>
                                      </p:cBhvr>
                                      <p:tavLst>
                                        <p:tav tm="0">
                                          <p:val>
                                            <p:fltVal val="0"/>
                                          </p:val>
                                        </p:tav>
                                        <p:tav tm="100000">
                                          <p:val>
                                            <p:strVal val="#ppt_h"/>
                                          </p:val>
                                        </p:tav>
                                      </p:tavLst>
                                    </p:anim>
                                    <p:animEffect transition="in" filter="fade">
                                      <p:cBhvr>
                                        <p:cTn id="7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3" grpId="0" animBg="1"/>
      <p:bldP spid="24" grpId="0" animBg="1"/>
      <p:bldP spid="13" grpId="0"/>
      <p:bldP spid="14" grpId="0" build="p"/>
      <p:bldP spid="15" grpId="0" build="p"/>
      <p:bldP spid="16" grpId="0" build="p"/>
      <p:bldP spid="17" grpId="0" build="p"/>
      <p:bldP spid="18" grpId="0" build="p"/>
      <p:bldP spid="19" grpId="0" build="p"/>
      <p:bldP spid="20" grpId="0" animBg="1"/>
      <p:bldP spid="21" grpId="0" animBg="1"/>
      <p:bldP spid="22" grpId="0" animBg="1"/>
      <p:bldP spid="2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年度工作明细</a:t>
            </a:r>
          </a:p>
        </p:txBody>
      </p:sp>
      <p:grpSp>
        <p:nvGrpSpPr>
          <p:cNvPr id="93" name="Group 214"/>
          <p:cNvGrpSpPr/>
          <p:nvPr/>
        </p:nvGrpSpPr>
        <p:grpSpPr bwMode="auto">
          <a:xfrm>
            <a:off x="6662723" y="3284984"/>
            <a:ext cx="1245411" cy="1061044"/>
            <a:chOff x="0" y="0"/>
            <a:chExt cx="680374" cy="587404"/>
          </a:xfrm>
        </p:grpSpPr>
        <p:sp>
          <p:nvSpPr>
            <p:cNvPr id="94" name="Freeform 46"/>
            <p:cNvSpPr>
              <a:spLocks noChangeArrowheads="1"/>
            </p:cNvSpPr>
            <p:nvPr/>
          </p:nvSpPr>
          <p:spPr bwMode="auto">
            <a:xfrm>
              <a:off x="0" y="0"/>
              <a:ext cx="680374" cy="587404"/>
            </a:xfrm>
            <a:custGeom>
              <a:avLst/>
              <a:gdLst>
                <a:gd name="T0" fmla="*/ 2147483647 w 643"/>
                <a:gd name="T1" fmla="*/ 0 h 555"/>
                <a:gd name="T2" fmla="*/ 2147483647 w 643"/>
                <a:gd name="T3" fmla="*/ 0 h 555"/>
                <a:gd name="T4" fmla="*/ 2147483647 w 643"/>
                <a:gd name="T5" fmla="*/ 2147483647 h 555"/>
                <a:gd name="T6" fmla="*/ 2147483647 w 643"/>
                <a:gd name="T7" fmla="*/ 2147483647 h 555"/>
                <a:gd name="T8" fmla="*/ 2147483647 w 643"/>
                <a:gd name="T9" fmla="*/ 2147483647 h 555"/>
                <a:gd name="T10" fmla="*/ 0 w 643"/>
                <a:gd name="T11" fmla="*/ 2147483647 h 555"/>
                <a:gd name="T12" fmla="*/ 2147483647 w 643"/>
                <a:gd name="T13" fmla="*/ 0 h 555"/>
                <a:gd name="T14" fmla="*/ 0 60000 65536"/>
                <a:gd name="T15" fmla="*/ 0 60000 65536"/>
                <a:gd name="T16" fmla="*/ 0 60000 65536"/>
                <a:gd name="T17" fmla="*/ 0 60000 65536"/>
                <a:gd name="T18" fmla="*/ 0 60000 65536"/>
                <a:gd name="T19" fmla="*/ 0 60000 65536"/>
                <a:gd name="T20" fmla="*/ 0 60000 65536"/>
                <a:gd name="T21" fmla="*/ 0 w 643"/>
                <a:gd name="T22" fmla="*/ 0 h 555"/>
                <a:gd name="T23" fmla="*/ 643 w 643"/>
                <a:gd name="T24" fmla="*/ 555 h 55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3" h="555">
                  <a:moveTo>
                    <a:pt x="161" y="0"/>
                  </a:moveTo>
                  <a:lnTo>
                    <a:pt x="482" y="0"/>
                  </a:lnTo>
                  <a:lnTo>
                    <a:pt x="643" y="277"/>
                  </a:lnTo>
                  <a:lnTo>
                    <a:pt x="482" y="555"/>
                  </a:lnTo>
                  <a:lnTo>
                    <a:pt x="161" y="555"/>
                  </a:lnTo>
                  <a:lnTo>
                    <a:pt x="0" y="277"/>
                  </a:lnTo>
                  <a:lnTo>
                    <a:pt x="161" y="0"/>
                  </a:lnTo>
                  <a:close/>
                </a:path>
              </a:pathLst>
            </a:custGeom>
            <a:solidFill>
              <a:schemeClr val="accent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5400" tIns="49715" rIns="95400" bIns="49715"/>
            <a:lstStyle/>
            <a:p>
              <a:endParaRPr lang="zh-CN" altLang="en-US"/>
            </a:p>
          </p:txBody>
        </p:sp>
        <p:sp>
          <p:nvSpPr>
            <p:cNvPr id="95" name="Freeform 46"/>
            <p:cNvSpPr>
              <a:spLocks noChangeArrowheads="1"/>
            </p:cNvSpPr>
            <p:nvPr/>
          </p:nvSpPr>
          <p:spPr bwMode="auto">
            <a:xfrm>
              <a:off x="84600" y="73040"/>
              <a:ext cx="511175" cy="441325"/>
            </a:xfrm>
            <a:custGeom>
              <a:avLst/>
              <a:gdLst>
                <a:gd name="T0" fmla="*/ 2147483647 w 643"/>
                <a:gd name="T1" fmla="*/ 0 h 555"/>
                <a:gd name="T2" fmla="*/ 2147483647 w 643"/>
                <a:gd name="T3" fmla="*/ 0 h 555"/>
                <a:gd name="T4" fmla="*/ 2147483647 w 643"/>
                <a:gd name="T5" fmla="*/ 2147483647 h 555"/>
                <a:gd name="T6" fmla="*/ 2147483647 w 643"/>
                <a:gd name="T7" fmla="*/ 2147483647 h 555"/>
                <a:gd name="T8" fmla="*/ 2147483647 w 643"/>
                <a:gd name="T9" fmla="*/ 2147483647 h 555"/>
                <a:gd name="T10" fmla="*/ 0 w 643"/>
                <a:gd name="T11" fmla="*/ 2147483647 h 555"/>
                <a:gd name="T12" fmla="*/ 2147483647 w 643"/>
                <a:gd name="T13" fmla="*/ 0 h 555"/>
                <a:gd name="T14" fmla="*/ 0 60000 65536"/>
                <a:gd name="T15" fmla="*/ 0 60000 65536"/>
                <a:gd name="T16" fmla="*/ 0 60000 65536"/>
                <a:gd name="T17" fmla="*/ 0 60000 65536"/>
                <a:gd name="T18" fmla="*/ 0 60000 65536"/>
                <a:gd name="T19" fmla="*/ 0 60000 65536"/>
                <a:gd name="T20" fmla="*/ 0 60000 65536"/>
                <a:gd name="T21" fmla="*/ 0 w 643"/>
                <a:gd name="T22" fmla="*/ 0 h 555"/>
                <a:gd name="T23" fmla="*/ 643 w 643"/>
                <a:gd name="T24" fmla="*/ 555 h 55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3" h="555">
                  <a:moveTo>
                    <a:pt x="161" y="0"/>
                  </a:moveTo>
                  <a:lnTo>
                    <a:pt x="482" y="0"/>
                  </a:lnTo>
                  <a:lnTo>
                    <a:pt x="643" y="277"/>
                  </a:lnTo>
                  <a:lnTo>
                    <a:pt x="482" y="555"/>
                  </a:lnTo>
                  <a:lnTo>
                    <a:pt x="161" y="555"/>
                  </a:lnTo>
                  <a:lnTo>
                    <a:pt x="0" y="277"/>
                  </a:lnTo>
                  <a:lnTo>
                    <a:pt x="161" y="0"/>
                  </a:lnTo>
                  <a:close/>
                </a:path>
              </a:pathLst>
            </a:custGeom>
            <a:solidFill>
              <a:srgbClr val="FFFFF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sp>
        <p:nvSpPr>
          <p:cNvPr id="96" name="Freeform 6"/>
          <p:cNvSpPr>
            <a:spLocks noChangeArrowheads="1"/>
          </p:cNvSpPr>
          <p:nvPr/>
        </p:nvSpPr>
        <p:spPr bwMode="auto">
          <a:xfrm>
            <a:off x="6017926" y="5425688"/>
            <a:ext cx="3762" cy="1881"/>
          </a:xfrm>
          <a:custGeom>
            <a:avLst/>
            <a:gdLst>
              <a:gd name="T0" fmla="*/ 2147483647 w 4"/>
              <a:gd name="T1" fmla="*/ 0 h 4"/>
              <a:gd name="T2" fmla="*/ 2147483647 w 4"/>
              <a:gd name="T3" fmla="*/ 2147483647 h 4"/>
              <a:gd name="T4" fmla="*/ 0 w 4"/>
              <a:gd name="T5" fmla="*/ 2147483647 h 4"/>
              <a:gd name="T6" fmla="*/ 2147483647 w 4"/>
              <a:gd name="T7" fmla="*/ 0 h 4"/>
              <a:gd name="T8" fmla="*/ 0 60000 65536"/>
              <a:gd name="T9" fmla="*/ 0 60000 65536"/>
              <a:gd name="T10" fmla="*/ 0 60000 65536"/>
              <a:gd name="T11" fmla="*/ 0 60000 65536"/>
              <a:gd name="T12" fmla="*/ 0 w 4"/>
              <a:gd name="T13" fmla="*/ 0 h 4"/>
              <a:gd name="T14" fmla="*/ 4 w 4"/>
              <a:gd name="T15" fmla="*/ 4 h 4"/>
            </a:gdLst>
            <a:ahLst/>
            <a:cxnLst>
              <a:cxn ang="T8">
                <a:pos x="T0" y="T1"/>
              </a:cxn>
              <a:cxn ang="T9">
                <a:pos x="T2" y="T3"/>
              </a:cxn>
              <a:cxn ang="T10">
                <a:pos x="T4" y="T5"/>
              </a:cxn>
              <a:cxn ang="T11">
                <a:pos x="T6" y="T7"/>
              </a:cxn>
            </a:cxnLst>
            <a:rect l="T12" t="T13" r="T14" b="T15"/>
            <a:pathLst>
              <a:path w="4" h="4">
                <a:moveTo>
                  <a:pt x="2" y="0"/>
                </a:moveTo>
                <a:lnTo>
                  <a:pt x="4" y="4"/>
                </a:lnTo>
                <a:lnTo>
                  <a:pt x="0" y="4"/>
                </a:lnTo>
                <a:lnTo>
                  <a:pt x="2" y="0"/>
                </a:lnTo>
                <a:close/>
              </a:path>
            </a:pathLst>
          </a:custGeom>
          <a:solidFill>
            <a:srgbClr val="FFCA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30893" tIns="65447" rIns="130893" bIns="65447"/>
          <a:lstStyle/>
          <a:p>
            <a:endParaRPr lang="zh-CN" altLang="en-US"/>
          </a:p>
        </p:txBody>
      </p:sp>
      <p:sp>
        <p:nvSpPr>
          <p:cNvPr id="97" name="Freeform 46"/>
          <p:cNvSpPr/>
          <p:nvPr/>
        </p:nvSpPr>
        <p:spPr bwMode="auto">
          <a:xfrm flipH="1">
            <a:off x="7671899" y="1813620"/>
            <a:ext cx="3300516" cy="178721"/>
          </a:xfrm>
          <a:custGeom>
            <a:avLst/>
            <a:gdLst>
              <a:gd name="T0" fmla="*/ 0 w 21600"/>
              <a:gd name="T1" fmla="*/ 51331308 h 21600"/>
              <a:gd name="T2" fmla="*/ 0 w 21600"/>
              <a:gd name="T3" fmla="*/ 0 h 21600"/>
              <a:gd name="T4" fmla="*/ 2147483647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a:moveTo>
                  <a:pt x="0" y="21600"/>
                </a:moveTo>
                <a:lnTo>
                  <a:pt x="0" y="0"/>
                </a:lnTo>
                <a:lnTo>
                  <a:pt x="21600" y="0"/>
                </a:lnTo>
              </a:path>
            </a:pathLst>
          </a:custGeom>
          <a:noFill/>
          <a:ln w="3175" cap="flat" cmpd="sng">
            <a:solidFill>
              <a:schemeClr val="tx1">
                <a:lumMod val="65000"/>
                <a:lumOff val="35000"/>
              </a:schemeClr>
            </a:solidFill>
            <a:miter lim="800000"/>
            <a:tailEnd type="oval" w="med" len="me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p>
        </p:txBody>
      </p:sp>
      <p:sp>
        <p:nvSpPr>
          <p:cNvPr id="98" name="Freeform 46"/>
          <p:cNvSpPr/>
          <p:nvPr/>
        </p:nvSpPr>
        <p:spPr bwMode="auto">
          <a:xfrm flipH="1">
            <a:off x="7965378" y="3433410"/>
            <a:ext cx="3005157" cy="176841"/>
          </a:xfrm>
          <a:custGeom>
            <a:avLst/>
            <a:gdLst>
              <a:gd name="T0" fmla="*/ 0 w 21600"/>
              <a:gd name="T1" fmla="*/ 49204553 h 21600"/>
              <a:gd name="T2" fmla="*/ 0 w 21600"/>
              <a:gd name="T3" fmla="*/ 0 h 21600"/>
              <a:gd name="T4" fmla="*/ 2147483647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a:moveTo>
                  <a:pt x="0" y="21600"/>
                </a:moveTo>
                <a:lnTo>
                  <a:pt x="0" y="0"/>
                </a:lnTo>
                <a:lnTo>
                  <a:pt x="21600" y="0"/>
                </a:lnTo>
              </a:path>
            </a:pathLst>
          </a:custGeom>
          <a:noFill/>
          <a:ln w="3175" cap="flat" cmpd="sng">
            <a:solidFill>
              <a:schemeClr val="tx1">
                <a:lumMod val="65000"/>
                <a:lumOff val="35000"/>
              </a:schemeClr>
            </a:solidFill>
            <a:miter lim="800000"/>
            <a:tailEnd type="oval" w="med" len="me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p>
        </p:txBody>
      </p:sp>
      <p:sp>
        <p:nvSpPr>
          <p:cNvPr id="99" name="Freeform 46"/>
          <p:cNvSpPr/>
          <p:nvPr/>
        </p:nvSpPr>
        <p:spPr bwMode="auto">
          <a:xfrm flipH="1">
            <a:off x="7162452" y="4624259"/>
            <a:ext cx="3809970" cy="178721"/>
          </a:xfrm>
          <a:custGeom>
            <a:avLst/>
            <a:gdLst>
              <a:gd name="T0" fmla="*/ 0 w 21600"/>
              <a:gd name="T1" fmla="*/ 51331308 h 21600"/>
              <a:gd name="T2" fmla="*/ 0 w 21600"/>
              <a:gd name="T3" fmla="*/ 0 h 21600"/>
              <a:gd name="T4" fmla="*/ 2147483647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a:moveTo>
                  <a:pt x="0" y="21600"/>
                </a:moveTo>
                <a:lnTo>
                  <a:pt x="0" y="0"/>
                </a:lnTo>
                <a:lnTo>
                  <a:pt x="21600" y="0"/>
                </a:lnTo>
              </a:path>
            </a:pathLst>
          </a:custGeom>
          <a:noFill/>
          <a:ln w="3175" cap="flat" cmpd="sng">
            <a:solidFill>
              <a:schemeClr val="tx1">
                <a:lumMod val="65000"/>
                <a:lumOff val="35000"/>
              </a:schemeClr>
            </a:solidFill>
            <a:miter lim="800000"/>
            <a:tailEnd type="oval" w="med" len="me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p>
        </p:txBody>
      </p:sp>
      <p:sp>
        <p:nvSpPr>
          <p:cNvPr id="100" name="Freeform 46"/>
          <p:cNvSpPr/>
          <p:nvPr/>
        </p:nvSpPr>
        <p:spPr bwMode="auto">
          <a:xfrm>
            <a:off x="1189606" y="2357318"/>
            <a:ext cx="3453648" cy="178722"/>
          </a:xfrm>
          <a:custGeom>
            <a:avLst/>
            <a:gdLst>
              <a:gd name="T0" fmla="*/ 0 w 21600"/>
              <a:gd name="T1" fmla="*/ 51332675 h 21600"/>
              <a:gd name="T2" fmla="*/ 0 w 21600"/>
              <a:gd name="T3" fmla="*/ 0 h 21600"/>
              <a:gd name="T4" fmla="*/ 2147483647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a:moveTo>
                  <a:pt x="0" y="21600"/>
                </a:moveTo>
                <a:lnTo>
                  <a:pt x="0" y="0"/>
                </a:lnTo>
                <a:lnTo>
                  <a:pt x="21600" y="0"/>
                </a:lnTo>
              </a:path>
            </a:pathLst>
          </a:custGeom>
          <a:noFill/>
          <a:ln w="3175" cap="flat" cmpd="sng">
            <a:solidFill>
              <a:schemeClr val="tx1">
                <a:lumMod val="65000"/>
                <a:lumOff val="35000"/>
              </a:schemeClr>
            </a:solidFill>
            <a:miter lim="800000"/>
            <a:tailEnd type="oval" w="med" len="me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p>
        </p:txBody>
      </p:sp>
      <p:sp>
        <p:nvSpPr>
          <p:cNvPr id="101" name="Rectangle 37"/>
          <p:cNvSpPr>
            <a:spLocks noChangeArrowheads="1"/>
          </p:cNvSpPr>
          <p:nvPr/>
        </p:nvSpPr>
        <p:spPr bwMode="auto">
          <a:xfrm>
            <a:off x="1684878" y="2527682"/>
            <a:ext cx="2722220" cy="778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5000"/>
              </a:lnSpc>
              <a:defRPr/>
            </a:pPr>
            <a:r>
              <a:rPr lang="zh-CN" altLang="en-US" sz="1300"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a:t>
            </a:r>
            <a:endPar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2" name="Freeform 46"/>
          <p:cNvSpPr/>
          <p:nvPr/>
        </p:nvSpPr>
        <p:spPr bwMode="auto">
          <a:xfrm>
            <a:off x="1189606" y="3521826"/>
            <a:ext cx="4237049" cy="178721"/>
          </a:xfrm>
          <a:custGeom>
            <a:avLst/>
            <a:gdLst>
              <a:gd name="T0" fmla="*/ 0 w 21600"/>
              <a:gd name="T1" fmla="*/ 51331308 h 21600"/>
              <a:gd name="T2" fmla="*/ 0 w 21600"/>
              <a:gd name="T3" fmla="*/ 0 h 21600"/>
              <a:gd name="T4" fmla="*/ 2147483647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a:moveTo>
                  <a:pt x="0" y="21600"/>
                </a:moveTo>
                <a:lnTo>
                  <a:pt x="0" y="0"/>
                </a:lnTo>
                <a:lnTo>
                  <a:pt x="21600" y="0"/>
                </a:lnTo>
              </a:path>
            </a:pathLst>
          </a:custGeom>
          <a:noFill/>
          <a:ln w="3175" cap="flat" cmpd="sng">
            <a:solidFill>
              <a:schemeClr val="tx1">
                <a:lumMod val="65000"/>
                <a:lumOff val="35000"/>
              </a:schemeClr>
            </a:solidFill>
            <a:miter lim="800000"/>
            <a:tailEnd type="oval" w="med" len="me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p>
        </p:txBody>
      </p:sp>
      <p:sp>
        <p:nvSpPr>
          <p:cNvPr id="103" name="Rectangle 37"/>
          <p:cNvSpPr>
            <a:spLocks noChangeArrowheads="1"/>
          </p:cNvSpPr>
          <p:nvPr/>
        </p:nvSpPr>
        <p:spPr bwMode="auto">
          <a:xfrm>
            <a:off x="1684878" y="3694080"/>
            <a:ext cx="2722220" cy="7304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5000"/>
              </a:lnSpc>
              <a:defRPr/>
            </a:pPr>
            <a:r>
              <a:rPr lang="zh-CN" altLang="en-US" sz="1300"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a:t>
            </a:r>
            <a:endPar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4" name="Freeform 46"/>
          <p:cNvSpPr/>
          <p:nvPr/>
        </p:nvSpPr>
        <p:spPr bwMode="auto">
          <a:xfrm flipV="1">
            <a:off x="1189606" y="5499062"/>
            <a:ext cx="3684530" cy="178722"/>
          </a:xfrm>
          <a:custGeom>
            <a:avLst/>
            <a:gdLst>
              <a:gd name="T0" fmla="*/ 0 w 21600"/>
              <a:gd name="T1" fmla="*/ 51332675 h 21600"/>
              <a:gd name="T2" fmla="*/ 0 w 21600"/>
              <a:gd name="T3" fmla="*/ 0 h 21600"/>
              <a:gd name="T4" fmla="*/ 2147483647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a:moveTo>
                  <a:pt x="0" y="21600"/>
                </a:moveTo>
                <a:lnTo>
                  <a:pt x="0" y="0"/>
                </a:lnTo>
                <a:lnTo>
                  <a:pt x="21600" y="0"/>
                </a:lnTo>
              </a:path>
            </a:pathLst>
          </a:custGeom>
          <a:noFill/>
          <a:ln w="3175" cap="flat" cmpd="sng">
            <a:solidFill>
              <a:schemeClr val="tx1">
                <a:lumMod val="65000"/>
                <a:lumOff val="35000"/>
              </a:schemeClr>
            </a:solidFill>
            <a:miter lim="800000"/>
            <a:tailEnd type="oval" w="med" len="me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p>
        </p:txBody>
      </p:sp>
      <p:sp>
        <p:nvSpPr>
          <p:cNvPr id="105" name="Rectangle 37"/>
          <p:cNvSpPr>
            <a:spLocks noChangeArrowheads="1"/>
          </p:cNvSpPr>
          <p:nvPr/>
        </p:nvSpPr>
        <p:spPr bwMode="auto">
          <a:xfrm>
            <a:off x="1684878" y="4843840"/>
            <a:ext cx="2722220" cy="694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5000"/>
              </a:lnSpc>
              <a:defRPr/>
            </a:pPr>
            <a:r>
              <a:rPr lang="zh-CN" altLang="en-US" sz="1300"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a:t>
            </a:r>
            <a:endPar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6" name="Oval 2"/>
          <p:cNvSpPr>
            <a:spLocks noChangeArrowheads="1"/>
          </p:cNvSpPr>
          <p:nvPr/>
        </p:nvSpPr>
        <p:spPr bwMode="auto">
          <a:xfrm>
            <a:off x="1004726" y="2654560"/>
            <a:ext cx="398832" cy="395070"/>
          </a:xfrm>
          <a:prstGeom prst="ellipse">
            <a:avLst/>
          </a:prstGeom>
          <a:solidFill>
            <a:schemeClr val="accent1"/>
          </a:solidFill>
          <a:ln>
            <a:noFill/>
          </a:ln>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8042">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7" name="Rectangle 22"/>
          <p:cNvSpPr>
            <a:spLocks noChangeArrowheads="1"/>
          </p:cNvSpPr>
          <p:nvPr/>
        </p:nvSpPr>
        <p:spPr bwMode="auto">
          <a:xfrm>
            <a:off x="967096" y="2718520"/>
            <a:ext cx="451509" cy="295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2116" dirty="0">
                <a:solidFill>
                  <a:srgbClr val="FFFFFF"/>
                </a:solidFill>
                <a:latin typeface="微软雅黑" panose="020B0503020204020204" pitchFamily="34" charset="-122"/>
                <a:ea typeface="微软雅黑" panose="020B0503020204020204" pitchFamily="34" charset="-122"/>
                <a:sym typeface="Bebas Neue" charset="0"/>
              </a:rPr>
              <a:t>1</a:t>
            </a:r>
            <a:endParaRPr lang="zh-CN" altLang="en-US" dirty="0"/>
          </a:p>
        </p:txBody>
      </p:sp>
      <p:sp>
        <p:nvSpPr>
          <p:cNvPr id="108" name="Oval 236"/>
          <p:cNvSpPr>
            <a:spLocks noChangeArrowheads="1"/>
          </p:cNvSpPr>
          <p:nvPr/>
        </p:nvSpPr>
        <p:spPr bwMode="auto">
          <a:xfrm>
            <a:off x="1004726" y="3785212"/>
            <a:ext cx="398832" cy="395070"/>
          </a:xfrm>
          <a:prstGeom prst="ellipse">
            <a:avLst/>
          </a:prstGeom>
          <a:solidFill>
            <a:schemeClr val="accent2"/>
          </a:solidFill>
          <a:ln>
            <a:noFill/>
          </a:ln>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8042">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9" name="Rectangle 22"/>
          <p:cNvSpPr>
            <a:spLocks noChangeArrowheads="1"/>
          </p:cNvSpPr>
          <p:nvPr/>
        </p:nvSpPr>
        <p:spPr bwMode="auto">
          <a:xfrm>
            <a:off x="967096" y="3849172"/>
            <a:ext cx="451509" cy="295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2116">
                <a:solidFill>
                  <a:srgbClr val="FFFFFF"/>
                </a:solidFill>
                <a:latin typeface="微软雅黑" panose="020B0503020204020204" pitchFamily="34" charset="-122"/>
                <a:ea typeface="微软雅黑" panose="020B0503020204020204" pitchFamily="34" charset="-122"/>
                <a:sym typeface="Bebas Neue" charset="0"/>
              </a:rPr>
              <a:t>2</a:t>
            </a:r>
            <a:endParaRPr lang="zh-CN" altLang="en-US"/>
          </a:p>
        </p:txBody>
      </p:sp>
      <p:sp>
        <p:nvSpPr>
          <p:cNvPr id="110" name="Oval 239"/>
          <p:cNvSpPr>
            <a:spLocks noChangeArrowheads="1"/>
          </p:cNvSpPr>
          <p:nvPr/>
        </p:nvSpPr>
        <p:spPr bwMode="auto">
          <a:xfrm>
            <a:off x="1004726" y="4899187"/>
            <a:ext cx="398832" cy="395070"/>
          </a:xfrm>
          <a:prstGeom prst="ellipse">
            <a:avLst/>
          </a:prstGeom>
          <a:solidFill>
            <a:schemeClr val="accent1"/>
          </a:solidFill>
          <a:ln>
            <a:noFill/>
          </a:ln>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8042">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1" name="Rectangle 22"/>
          <p:cNvSpPr>
            <a:spLocks noChangeArrowheads="1"/>
          </p:cNvSpPr>
          <p:nvPr/>
        </p:nvSpPr>
        <p:spPr bwMode="auto">
          <a:xfrm>
            <a:off x="967096" y="4963145"/>
            <a:ext cx="451509" cy="293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2116" dirty="0">
                <a:solidFill>
                  <a:srgbClr val="FFFFFF"/>
                </a:solidFill>
                <a:latin typeface="微软雅黑" panose="020B0503020204020204" pitchFamily="34" charset="-122"/>
                <a:ea typeface="微软雅黑" panose="020B0503020204020204" pitchFamily="34" charset="-122"/>
                <a:sym typeface="Bebas Neue" charset="0"/>
              </a:rPr>
              <a:t>3</a:t>
            </a:r>
            <a:endParaRPr lang="zh-CN" altLang="en-US" dirty="0"/>
          </a:p>
        </p:txBody>
      </p:sp>
      <p:sp>
        <p:nvSpPr>
          <p:cNvPr id="112" name="Rectangle 37"/>
          <p:cNvSpPr>
            <a:spLocks noChangeArrowheads="1"/>
          </p:cNvSpPr>
          <p:nvPr/>
        </p:nvSpPr>
        <p:spPr bwMode="auto">
          <a:xfrm>
            <a:off x="8079084" y="1913328"/>
            <a:ext cx="2361013" cy="900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a:lnSpc>
                <a:spcPct val="125000"/>
              </a:lnSpc>
              <a:defRPr/>
            </a:pPr>
            <a:r>
              <a:rPr lang="zh-CN" altLang="en-US" sz="1300" dirty="0">
                <a:solidFill>
                  <a:schemeClr val="tx1">
                    <a:lumMod val="65000"/>
                    <a:lumOff val="35000"/>
                  </a:schemeClr>
                </a:solidFill>
                <a:latin typeface="微软雅黑" pitchFamily="34" charset="-122"/>
                <a:ea typeface="微软雅黑" pitchFamily="34" charset="-122"/>
              </a:rPr>
              <a:t>您的内容打在这里，或者通过复制您的文本后，在此框中选择</a:t>
            </a:r>
            <a:r>
              <a:rPr lang="zh-CN" altLang="en-US" sz="1300" dirty="0" smtClean="0">
                <a:solidFill>
                  <a:schemeClr val="tx1">
                    <a:lumMod val="65000"/>
                    <a:lumOff val="35000"/>
                  </a:schemeClr>
                </a:solidFill>
                <a:latin typeface="微软雅黑" pitchFamily="34" charset="-122"/>
                <a:ea typeface="微软雅黑" pitchFamily="34" charset="-122"/>
              </a:rPr>
              <a:t>粘贴</a:t>
            </a:r>
            <a:endPar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3" name="Rectangle 37"/>
          <p:cNvSpPr>
            <a:spLocks noChangeArrowheads="1"/>
          </p:cNvSpPr>
          <p:nvPr/>
        </p:nvSpPr>
        <p:spPr bwMode="auto">
          <a:xfrm>
            <a:off x="8400256" y="3570744"/>
            <a:ext cx="2039841" cy="731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a:lnSpc>
                <a:spcPct val="125000"/>
              </a:lnSpc>
              <a:defRPr/>
            </a:pPr>
            <a:r>
              <a:rPr lang="zh-CN" altLang="en-US" sz="1300" dirty="0">
                <a:solidFill>
                  <a:schemeClr val="tx1">
                    <a:lumMod val="65000"/>
                    <a:lumOff val="35000"/>
                  </a:schemeClr>
                </a:solidFill>
                <a:latin typeface="微软雅黑" pitchFamily="34" charset="-122"/>
                <a:ea typeface="微软雅黑" pitchFamily="34" charset="-122"/>
              </a:rPr>
              <a:t>您的内容打在这里，或者通过复制您的文本后，在此框中选择</a:t>
            </a:r>
            <a:r>
              <a:rPr lang="zh-CN" altLang="en-US" sz="1300" dirty="0" smtClean="0">
                <a:solidFill>
                  <a:schemeClr val="tx1">
                    <a:lumMod val="65000"/>
                    <a:lumOff val="35000"/>
                  </a:schemeClr>
                </a:solidFill>
                <a:latin typeface="微软雅黑" pitchFamily="34" charset="-122"/>
                <a:ea typeface="微软雅黑" pitchFamily="34" charset="-122"/>
              </a:rPr>
              <a:t>粘贴</a:t>
            </a:r>
            <a:endPar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4" name="Rectangle 37"/>
          <p:cNvSpPr>
            <a:spLocks noChangeArrowheads="1"/>
          </p:cNvSpPr>
          <p:nvPr/>
        </p:nvSpPr>
        <p:spPr bwMode="auto">
          <a:xfrm>
            <a:off x="8079084" y="4809744"/>
            <a:ext cx="2361013" cy="793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a:lnSpc>
                <a:spcPct val="125000"/>
              </a:lnSpc>
              <a:defRPr/>
            </a:pPr>
            <a:r>
              <a:rPr lang="zh-CN" altLang="en-US" sz="1300" dirty="0">
                <a:solidFill>
                  <a:schemeClr val="tx1">
                    <a:lumMod val="65000"/>
                    <a:lumOff val="35000"/>
                  </a:schemeClr>
                </a:solidFill>
                <a:latin typeface="微软雅黑" pitchFamily="34" charset="-122"/>
                <a:ea typeface="微软雅黑" pitchFamily="34" charset="-122"/>
              </a:rPr>
              <a:t>您的内容打在这里，或者通过复制您的文本后，在此框中选择</a:t>
            </a:r>
            <a:r>
              <a:rPr lang="zh-CN" altLang="en-US" sz="1300" dirty="0" smtClean="0">
                <a:solidFill>
                  <a:schemeClr val="tx1">
                    <a:lumMod val="65000"/>
                    <a:lumOff val="35000"/>
                  </a:schemeClr>
                </a:solidFill>
                <a:latin typeface="微软雅黑" pitchFamily="34" charset="-122"/>
                <a:ea typeface="微软雅黑" pitchFamily="34" charset="-122"/>
              </a:rPr>
              <a:t>粘贴</a:t>
            </a:r>
            <a:endPar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15" name="Group 244"/>
          <p:cNvGrpSpPr/>
          <p:nvPr/>
        </p:nvGrpSpPr>
        <p:grpSpPr bwMode="auto">
          <a:xfrm>
            <a:off x="10709037" y="2048786"/>
            <a:ext cx="451509" cy="395070"/>
            <a:chOff x="0" y="0"/>
            <a:chExt cx="298739" cy="264080"/>
          </a:xfrm>
        </p:grpSpPr>
        <p:sp>
          <p:nvSpPr>
            <p:cNvPr id="116" name="Oval 245"/>
            <p:cNvSpPr>
              <a:spLocks noChangeArrowheads="1"/>
            </p:cNvSpPr>
            <p:nvPr/>
          </p:nvSpPr>
          <p:spPr bwMode="auto">
            <a:xfrm>
              <a:off x="24472" y="0"/>
              <a:ext cx="264080" cy="264080"/>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8042">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7" name="Rectangle 22"/>
            <p:cNvSpPr>
              <a:spLocks noChangeArrowheads="1"/>
            </p:cNvSpPr>
            <p:nvPr/>
          </p:nvSpPr>
          <p:spPr bwMode="auto">
            <a:xfrm>
              <a:off x="0" y="43066"/>
              <a:ext cx="298739" cy="197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2116">
                  <a:solidFill>
                    <a:srgbClr val="FFFFFF"/>
                  </a:solidFill>
                  <a:latin typeface="微软雅黑" panose="020B0503020204020204" pitchFamily="34" charset="-122"/>
                  <a:ea typeface="微软雅黑" panose="020B0503020204020204" pitchFamily="34" charset="-122"/>
                  <a:sym typeface="Bebas Neue" charset="0"/>
                </a:rPr>
                <a:t>4</a:t>
              </a:r>
              <a:endParaRPr lang="zh-CN" altLang="en-US"/>
            </a:p>
          </p:txBody>
        </p:sp>
      </p:grpSp>
      <p:grpSp>
        <p:nvGrpSpPr>
          <p:cNvPr id="118" name="Group 247"/>
          <p:cNvGrpSpPr/>
          <p:nvPr/>
        </p:nvGrpSpPr>
        <p:grpSpPr bwMode="auto">
          <a:xfrm>
            <a:off x="10709037" y="3672330"/>
            <a:ext cx="451509" cy="393188"/>
            <a:chOff x="0" y="0"/>
            <a:chExt cx="298739" cy="264080"/>
          </a:xfrm>
        </p:grpSpPr>
        <p:sp>
          <p:nvSpPr>
            <p:cNvPr id="119" name="Oval 248"/>
            <p:cNvSpPr>
              <a:spLocks noChangeArrowheads="1"/>
            </p:cNvSpPr>
            <p:nvPr/>
          </p:nvSpPr>
          <p:spPr bwMode="auto">
            <a:xfrm>
              <a:off x="24472" y="0"/>
              <a:ext cx="264080" cy="264080"/>
            </a:xfrm>
            <a:prstGeom prst="ellips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8042">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0" name="Rectangle 22"/>
            <p:cNvSpPr>
              <a:spLocks noChangeArrowheads="1"/>
            </p:cNvSpPr>
            <p:nvPr/>
          </p:nvSpPr>
          <p:spPr bwMode="auto">
            <a:xfrm>
              <a:off x="0" y="43066"/>
              <a:ext cx="298739" cy="197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2116" dirty="0">
                  <a:solidFill>
                    <a:srgbClr val="FFFFFF"/>
                  </a:solidFill>
                  <a:latin typeface="微软雅黑" panose="020B0503020204020204" pitchFamily="34" charset="-122"/>
                  <a:ea typeface="微软雅黑" panose="020B0503020204020204" pitchFamily="34" charset="-122"/>
                  <a:sym typeface="Bebas Neue" charset="0"/>
                </a:rPr>
                <a:t>5</a:t>
              </a:r>
              <a:endParaRPr lang="zh-CN" altLang="en-US" dirty="0"/>
            </a:p>
          </p:txBody>
        </p:sp>
      </p:grpSp>
      <p:grpSp>
        <p:nvGrpSpPr>
          <p:cNvPr id="121" name="Group 250"/>
          <p:cNvGrpSpPr/>
          <p:nvPr/>
        </p:nvGrpSpPr>
        <p:grpSpPr bwMode="auto">
          <a:xfrm>
            <a:off x="10709037" y="4906453"/>
            <a:ext cx="451509" cy="393188"/>
            <a:chOff x="0" y="0"/>
            <a:chExt cx="298739" cy="264080"/>
          </a:xfrm>
        </p:grpSpPr>
        <p:sp>
          <p:nvSpPr>
            <p:cNvPr id="122" name="Oval 251"/>
            <p:cNvSpPr>
              <a:spLocks noChangeArrowheads="1"/>
            </p:cNvSpPr>
            <p:nvPr/>
          </p:nvSpPr>
          <p:spPr bwMode="auto">
            <a:xfrm>
              <a:off x="24472" y="0"/>
              <a:ext cx="264080" cy="264080"/>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8042">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3" name="Rectangle 22"/>
            <p:cNvSpPr>
              <a:spLocks noChangeArrowheads="1"/>
            </p:cNvSpPr>
            <p:nvPr/>
          </p:nvSpPr>
          <p:spPr bwMode="auto">
            <a:xfrm>
              <a:off x="0" y="43066"/>
              <a:ext cx="298739" cy="197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2116">
                  <a:solidFill>
                    <a:srgbClr val="FFFFFF"/>
                  </a:solidFill>
                  <a:latin typeface="微软雅黑" panose="020B0503020204020204" pitchFamily="34" charset="-122"/>
                  <a:ea typeface="微软雅黑" panose="020B0503020204020204" pitchFamily="34" charset="-122"/>
                  <a:sym typeface="Bebas Neue" charset="0"/>
                </a:rPr>
                <a:t>6</a:t>
              </a:r>
              <a:endParaRPr lang="zh-CN" altLang="en-US"/>
            </a:p>
          </p:txBody>
        </p:sp>
      </p:grpSp>
      <p:grpSp>
        <p:nvGrpSpPr>
          <p:cNvPr id="124" name="Group 214"/>
          <p:cNvGrpSpPr/>
          <p:nvPr/>
        </p:nvGrpSpPr>
        <p:grpSpPr bwMode="auto">
          <a:xfrm>
            <a:off x="5683057" y="2707230"/>
            <a:ext cx="1245411" cy="1061044"/>
            <a:chOff x="0" y="0"/>
            <a:chExt cx="680374" cy="587404"/>
          </a:xfrm>
        </p:grpSpPr>
        <p:sp>
          <p:nvSpPr>
            <p:cNvPr id="125" name="Freeform 46"/>
            <p:cNvSpPr>
              <a:spLocks noChangeArrowheads="1"/>
            </p:cNvSpPr>
            <p:nvPr/>
          </p:nvSpPr>
          <p:spPr bwMode="auto">
            <a:xfrm>
              <a:off x="0" y="0"/>
              <a:ext cx="680374" cy="587404"/>
            </a:xfrm>
            <a:custGeom>
              <a:avLst/>
              <a:gdLst>
                <a:gd name="T0" fmla="*/ 2147483647 w 643"/>
                <a:gd name="T1" fmla="*/ 0 h 555"/>
                <a:gd name="T2" fmla="*/ 2147483647 w 643"/>
                <a:gd name="T3" fmla="*/ 0 h 555"/>
                <a:gd name="T4" fmla="*/ 2147483647 w 643"/>
                <a:gd name="T5" fmla="*/ 2147483647 h 555"/>
                <a:gd name="T6" fmla="*/ 2147483647 w 643"/>
                <a:gd name="T7" fmla="*/ 2147483647 h 555"/>
                <a:gd name="T8" fmla="*/ 2147483647 w 643"/>
                <a:gd name="T9" fmla="*/ 2147483647 h 555"/>
                <a:gd name="T10" fmla="*/ 0 w 643"/>
                <a:gd name="T11" fmla="*/ 2147483647 h 555"/>
                <a:gd name="T12" fmla="*/ 2147483647 w 643"/>
                <a:gd name="T13" fmla="*/ 0 h 555"/>
                <a:gd name="T14" fmla="*/ 0 60000 65536"/>
                <a:gd name="T15" fmla="*/ 0 60000 65536"/>
                <a:gd name="T16" fmla="*/ 0 60000 65536"/>
                <a:gd name="T17" fmla="*/ 0 60000 65536"/>
                <a:gd name="T18" fmla="*/ 0 60000 65536"/>
                <a:gd name="T19" fmla="*/ 0 60000 65536"/>
                <a:gd name="T20" fmla="*/ 0 60000 65536"/>
                <a:gd name="T21" fmla="*/ 0 w 643"/>
                <a:gd name="T22" fmla="*/ 0 h 555"/>
                <a:gd name="T23" fmla="*/ 643 w 643"/>
                <a:gd name="T24" fmla="*/ 555 h 55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3" h="555">
                  <a:moveTo>
                    <a:pt x="161" y="0"/>
                  </a:moveTo>
                  <a:lnTo>
                    <a:pt x="482" y="0"/>
                  </a:lnTo>
                  <a:lnTo>
                    <a:pt x="643" y="277"/>
                  </a:lnTo>
                  <a:lnTo>
                    <a:pt x="482" y="555"/>
                  </a:lnTo>
                  <a:lnTo>
                    <a:pt x="161" y="555"/>
                  </a:lnTo>
                  <a:lnTo>
                    <a:pt x="0" y="277"/>
                  </a:lnTo>
                  <a:lnTo>
                    <a:pt x="161" y="0"/>
                  </a:lnTo>
                  <a:close/>
                </a:path>
              </a:pathLst>
            </a:cu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5400" tIns="49715" rIns="95400" bIns="49715"/>
            <a:lstStyle/>
            <a:p>
              <a:endParaRPr lang="zh-CN" altLang="en-US"/>
            </a:p>
          </p:txBody>
        </p:sp>
        <p:sp>
          <p:nvSpPr>
            <p:cNvPr id="126" name="Freeform 46"/>
            <p:cNvSpPr>
              <a:spLocks noChangeArrowheads="1"/>
            </p:cNvSpPr>
            <p:nvPr/>
          </p:nvSpPr>
          <p:spPr bwMode="auto">
            <a:xfrm>
              <a:off x="84600" y="73040"/>
              <a:ext cx="511175" cy="441325"/>
            </a:xfrm>
            <a:custGeom>
              <a:avLst/>
              <a:gdLst>
                <a:gd name="T0" fmla="*/ 2147483647 w 643"/>
                <a:gd name="T1" fmla="*/ 0 h 555"/>
                <a:gd name="T2" fmla="*/ 2147483647 w 643"/>
                <a:gd name="T3" fmla="*/ 0 h 555"/>
                <a:gd name="T4" fmla="*/ 2147483647 w 643"/>
                <a:gd name="T5" fmla="*/ 2147483647 h 555"/>
                <a:gd name="T6" fmla="*/ 2147483647 w 643"/>
                <a:gd name="T7" fmla="*/ 2147483647 h 555"/>
                <a:gd name="T8" fmla="*/ 2147483647 w 643"/>
                <a:gd name="T9" fmla="*/ 2147483647 h 555"/>
                <a:gd name="T10" fmla="*/ 0 w 643"/>
                <a:gd name="T11" fmla="*/ 2147483647 h 555"/>
                <a:gd name="T12" fmla="*/ 2147483647 w 643"/>
                <a:gd name="T13" fmla="*/ 0 h 555"/>
                <a:gd name="T14" fmla="*/ 0 60000 65536"/>
                <a:gd name="T15" fmla="*/ 0 60000 65536"/>
                <a:gd name="T16" fmla="*/ 0 60000 65536"/>
                <a:gd name="T17" fmla="*/ 0 60000 65536"/>
                <a:gd name="T18" fmla="*/ 0 60000 65536"/>
                <a:gd name="T19" fmla="*/ 0 60000 65536"/>
                <a:gd name="T20" fmla="*/ 0 60000 65536"/>
                <a:gd name="T21" fmla="*/ 0 w 643"/>
                <a:gd name="T22" fmla="*/ 0 h 555"/>
                <a:gd name="T23" fmla="*/ 643 w 643"/>
                <a:gd name="T24" fmla="*/ 555 h 55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3" h="555">
                  <a:moveTo>
                    <a:pt x="161" y="0"/>
                  </a:moveTo>
                  <a:lnTo>
                    <a:pt x="482" y="0"/>
                  </a:lnTo>
                  <a:lnTo>
                    <a:pt x="643" y="277"/>
                  </a:lnTo>
                  <a:lnTo>
                    <a:pt x="482" y="555"/>
                  </a:lnTo>
                  <a:lnTo>
                    <a:pt x="161" y="555"/>
                  </a:lnTo>
                  <a:lnTo>
                    <a:pt x="0" y="277"/>
                  </a:lnTo>
                  <a:lnTo>
                    <a:pt x="161" y="0"/>
                  </a:lnTo>
                  <a:close/>
                </a:path>
              </a:pathLst>
            </a:cu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sp>
        <p:nvSpPr>
          <p:cNvPr id="127" name="Freeform 6"/>
          <p:cNvSpPr>
            <a:spLocks noEditPoints="1" noChangeArrowheads="1"/>
          </p:cNvSpPr>
          <p:nvPr/>
        </p:nvSpPr>
        <p:spPr bwMode="auto">
          <a:xfrm>
            <a:off x="6085384" y="3063454"/>
            <a:ext cx="410666" cy="363644"/>
          </a:xfrm>
          <a:custGeom>
            <a:avLst/>
            <a:gdLst>
              <a:gd name="T0" fmla="*/ 2147483647 w 158"/>
              <a:gd name="T1" fmla="*/ 2147483647 h 141"/>
              <a:gd name="T2" fmla="*/ 2147483647 w 158"/>
              <a:gd name="T3" fmla="*/ 2147483647 h 141"/>
              <a:gd name="T4" fmla="*/ 2147483647 w 158"/>
              <a:gd name="T5" fmla="*/ 2147483647 h 141"/>
              <a:gd name="T6" fmla="*/ 2147483647 w 158"/>
              <a:gd name="T7" fmla="*/ 2147483647 h 141"/>
              <a:gd name="T8" fmla="*/ 2147483647 w 158"/>
              <a:gd name="T9" fmla="*/ 2147483647 h 141"/>
              <a:gd name="T10" fmla="*/ 2147483647 w 158"/>
              <a:gd name="T11" fmla="*/ 2147483647 h 141"/>
              <a:gd name="T12" fmla="*/ 0 w 158"/>
              <a:gd name="T13" fmla="*/ 2147483647 h 141"/>
              <a:gd name="T14" fmla="*/ 2147483647 w 158"/>
              <a:gd name="T15" fmla="*/ 0 h 141"/>
              <a:gd name="T16" fmla="*/ 2147483647 w 158"/>
              <a:gd name="T17" fmla="*/ 2147483647 h 141"/>
              <a:gd name="T18" fmla="*/ 2147483647 w 158"/>
              <a:gd name="T19" fmla="*/ 2147483647 h 141"/>
              <a:gd name="T20" fmla="*/ 2147483647 w 158"/>
              <a:gd name="T21" fmla="*/ 2147483647 h 141"/>
              <a:gd name="T22" fmla="*/ 2147483647 w 158"/>
              <a:gd name="T23" fmla="*/ 2147483647 h 141"/>
              <a:gd name="T24" fmla="*/ 2147483647 w 158"/>
              <a:gd name="T25" fmla="*/ 2147483647 h 141"/>
              <a:gd name="T26" fmla="*/ 2147483647 w 158"/>
              <a:gd name="T27" fmla="*/ 2147483647 h 141"/>
              <a:gd name="T28" fmla="*/ 2147483647 w 158"/>
              <a:gd name="T29" fmla="*/ 2147483647 h 141"/>
              <a:gd name="T30" fmla="*/ 2147483647 w 158"/>
              <a:gd name="T31" fmla="*/ 2147483647 h 141"/>
              <a:gd name="T32" fmla="*/ 2147483647 w 158"/>
              <a:gd name="T33" fmla="*/ 2147483647 h 141"/>
              <a:gd name="T34" fmla="*/ 2147483647 w 158"/>
              <a:gd name="T35" fmla="*/ 2147483647 h 141"/>
              <a:gd name="T36" fmla="*/ 2147483647 w 158"/>
              <a:gd name="T37" fmla="*/ 2147483647 h 141"/>
              <a:gd name="T38" fmla="*/ 2147483647 w 158"/>
              <a:gd name="T39" fmla="*/ 2147483647 h 141"/>
              <a:gd name="T40" fmla="*/ 2147483647 w 158"/>
              <a:gd name="T41" fmla="*/ 2147483647 h 141"/>
              <a:gd name="T42" fmla="*/ 2147483647 w 158"/>
              <a:gd name="T43" fmla="*/ 2147483647 h 141"/>
              <a:gd name="T44" fmla="*/ 2147483647 w 158"/>
              <a:gd name="T45" fmla="*/ 2147483647 h 141"/>
              <a:gd name="T46" fmla="*/ 2147483647 w 158"/>
              <a:gd name="T47" fmla="*/ 2147483647 h 141"/>
              <a:gd name="T48" fmla="*/ 2147483647 w 158"/>
              <a:gd name="T49" fmla="*/ 2147483647 h 141"/>
              <a:gd name="T50" fmla="*/ 2147483647 w 158"/>
              <a:gd name="T51" fmla="*/ 2147483647 h 141"/>
              <a:gd name="T52" fmla="*/ 2147483647 w 158"/>
              <a:gd name="T53" fmla="*/ 2147483647 h 141"/>
              <a:gd name="T54" fmla="*/ 2147483647 w 158"/>
              <a:gd name="T55" fmla="*/ 2147483647 h 141"/>
              <a:gd name="T56" fmla="*/ 2147483647 w 158"/>
              <a:gd name="T57" fmla="*/ 2147483647 h 141"/>
              <a:gd name="T58" fmla="*/ 2147483647 w 158"/>
              <a:gd name="T59" fmla="*/ 2147483647 h 141"/>
              <a:gd name="T60" fmla="*/ 2147483647 w 158"/>
              <a:gd name="T61" fmla="*/ 2147483647 h 141"/>
              <a:gd name="T62" fmla="*/ 2147483647 w 158"/>
              <a:gd name="T63" fmla="*/ 2147483647 h 141"/>
              <a:gd name="T64" fmla="*/ 2147483647 w 158"/>
              <a:gd name="T65" fmla="*/ 2147483647 h 141"/>
              <a:gd name="T66" fmla="*/ 2147483647 w 158"/>
              <a:gd name="T67" fmla="*/ 2147483647 h 141"/>
              <a:gd name="T68" fmla="*/ 2147483647 w 158"/>
              <a:gd name="T69" fmla="*/ 2147483647 h 141"/>
              <a:gd name="T70" fmla="*/ 2147483647 w 158"/>
              <a:gd name="T71" fmla="*/ 2147483647 h 141"/>
              <a:gd name="T72" fmla="*/ 2147483647 w 158"/>
              <a:gd name="T73" fmla="*/ 2147483647 h 141"/>
              <a:gd name="T74" fmla="*/ 2147483647 w 158"/>
              <a:gd name="T75" fmla="*/ 2147483647 h 141"/>
              <a:gd name="T76" fmla="*/ 2147483647 w 158"/>
              <a:gd name="T77" fmla="*/ 2147483647 h 141"/>
              <a:gd name="T78" fmla="*/ 2147483647 w 158"/>
              <a:gd name="T79" fmla="*/ 2147483647 h 141"/>
              <a:gd name="T80" fmla="*/ 2147483647 w 158"/>
              <a:gd name="T81" fmla="*/ 2147483647 h 141"/>
              <a:gd name="T82" fmla="*/ 2147483647 w 158"/>
              <a:gd name="T83" fmla="*/ 2147483647 h 141"/>
              <a:gd name="T84" fmla="*/ 2147483647 w 158"/>
              <a:gd name="T85" fmla="*/ 2147483647 h 141"/>
              <a:gd name="T86" fmla="*/ 2147483647 w 158"/>
              <a:gd name="T87" fmla="*/ 2147483647 h 141"/>
              <a:gd name="T88" fmla="*/ 2147483647 w 158"/>
              <a:gd name="T89" fmla="*/ 2147483647 h 141"/>
              <a:gd name="T90" fmla="*/ 2147483647 w 158"/>
              <a:gd name="T91" fmla="*/ 2147483647 h 141"/>
              <a:gd name="T92" fmla="*/ 2147483647 w 158"/>
              <a:gd name="T93" fmla="*/ 2147483647 h 141"/>
              <a:gd name="T94" fmla="*/ 2147483647 w 158"/>
              <a:gd name="T95" fmla="*/ 2147483647 h 141"/>
              <a:gd name="T96" fmla="*/ 2147483647 w 158"/>
              <a:gd name="T97" fmla="*/ 2147483647 h 141"/>
              <a:gd name="T98" fmla="*/ 2147483647 w 158"/>
              <a:gd name="T99" fmla="*/ 2147483647 h 141"/>
              <a:gd name="T100" fmla="*/ 2147483647 w 158"/>
              <a:gd name="T101" fmla="*/ 2147483647 h 141"/>
              <a:gd name="T102" fmla="*/ 2147483647 w 158"/>
              <a:gd name="T103" fmla="*/ 2147483647 h 141"/>
              <a:gd name="T104" fmla="*/ 2147483647 w 158"/>
              <a:gd name="T105" fmla="*/ 2147483647 h 141"/>
              <a:gd name="T106" fmla="*/ 2147483647 w 158"/>
              <a:gd name="T107" fmla="*/ 2147483647 h 141"/>
              <a:gd name="T108" fmla="*/ 2147483647 w 158"/>
              <a:gd name="T109" fmla="*/ 2147483647 h 141"/>
              <a:gd name="T110" fmla="*/ 2147483647 w 158"/>
              <a:gd name="T111" fmla="*/ 2147483647 h 141"/>
              <a:gd name="T112" fmla="*/ 2147483647 w 158"/>
              <a:gd name="T113" fmla="*/ 2147483647 h 141"/>
              <a:gd name="T114" fmla="*/ 2147483647 w 158"/>
              <a:gd name="T115" fmla="*/ 2147483647 h 141"/>
              <a:gd name="T116" fmla="*/ 2147483647 w 158"/>
              <a:gd name="T117" fmla="*/ 2147483647 h 141"/>
              <a:gd name="T118" fmla="*/ 2147483647 w 158"/>
              <a:gd name="T119" fmla="*/ 2147483647 h 141"/>
              <a:gd name="T120" fmla="*/ 2147483647 w 158"/>
              <a:gd name="T121" fmla="*/ 2147483647 h 14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58"/>
              <a:gd name="T184" fmla="*/ 0 h 141"/>
              <a:gd name="T185" fmla="*/ 158 w 158"/>
              <a:gd name="T186" fmla="*/ 141 h 141"/>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58" h="141">
                <a:moveTo>
                  <a:pt x="18" y="22"/>
                </a:moveTo>
                <a:cubicBezTo>
                  <a:pt x="18" y="138"/>
                  <a:pt x="18" y="138"/>
                  <a:pt x="18" y="138"/>
                </a:cubicBezTo>
                <a:cubicBezTo>
                  <a:pt x="18" y="140"/>
                  <a:pt x="16" y="141"/>
                  <a:pt x="15" y="141"/>
                </a:cubicBezTo>
                <a:cubicBezTo>
                  <a:pt x="9" y="141"/>
                  <a:pt x="9" y="141"/>
                  <a:pt x="9" y="141"/>
                </a:cubicBezTo>
                <a:cubicBezTo>
                  <a:pt x="7" y="141"/>
                  <a:pt x="6" y="140"/>
                  <a:pt x="6" y="138"/>
                </a:cubicBezTo>
                <a:cubicBezTo>
                  <a:pt x="6" y="22"/>
                  <a:pt x="6" y="22"/>
                  <a:pt x="6" y="22"/>
                </a:cubicBezTo>
                <a:cubicBezTo>
                  <a:pt x="3" y="20"/>
                  <a:pt x="0" y="16"/>
                  <a:pt x="0" y="12"/>
                </a:cubicBezTo>
                <a:cubicBezTo>
                  <a:pt x="0" y="6"/>
                  <a:pt x="5" y="0"/>
                  <a:pt x="12" y="0"/>
                </a:cubicBezTo>
                <a:cubicBezTo>
                  <a:pt x="18" y="0"/>
                  <a:pt x="24" y="6"/>
                  <a:pt x="24" y="12"/>
                </a:cubicBezTo>
                <a:cubicBezTo>
                  <a:pt x="24" y="16"/>
                  <a:pt x="21" y="20"/>
                  <a:pt x="18" y="22"/>
                </a:cubicBezTo>
                <a:close/>
                <a:moveTo>
                  <a:pt x="158" y="88"/>
                </a:moveTo>
                <a:cubicBezTo>
                  <a:pt x="158" y="90"/>
                  <a:pt x="157" y="92"/>
                  <a:pt x="155" y="93"/>
                </a:cubicBezTo>
                <a:cubicBezTo>
                  <a:pt x="155" y="93"/>
                  <a:pt x="154" y="94"/>
                  <a:pt x="154" y="94"/>
                </a:cubicBezTo>
                <a:cubicBezTo>
                  <a:pt x="148" y="97"/>
                  <a:pt x="134" y="105"/>
                  <a:pt x="120" y="105"/>
                </a:cubicBezTo>
                <a:cubicBezTo>
                  <a:pt x="114" y="105"/>
                  <a:pt x="110" y="103"/>
                  <a:pt x="105" y="101"/>
                </a:cubicBezTo>
                <a:cubicBezTo>
                  <a:pt x="103" y="100"/>
                  <a:pt x="103" y="100"/>
                  <a:pt x="103" y="100"/>
                </a:cubicBezTo>
                <a:cubicBezTo>
                  <a:pt x="94" y="95"/>
                  <a:pt x="86" y="92"/>
                  <a:pt x="75" y="92"/>
                </a:cubicBezTo>
                <a:cubicBezTo>
                  <a:pt x="62" y="92"/>
                  <a:pt x="43" y="99"/>
                  <a:pt x="32" y="105"/>
                </a:cubicBezTo>
                <a:cubicBezTo>
                  <a:pt x="32" y="106"/>
                  <a:pt x="30" y="106"/>
                  <a:pt x="29" y="106"/>
                </a:cubicBezTo>
                <a:cubicBezTo>
                  <a:pt x="28" y="106"/>
                  <a:pt x="27" y="106"/>
                  <a:pt x="27" y="105"/>
                </a:cubicBezTo>
                <a:cubicBezTo>
                  <a:pt x="25" y="104"/>
                  <a:pt x="24" y="102"/>
                  <a:pt x="24" y="100"/>
                </a:cubicBezTo>
                <a:cubicBezTo>
                  <a:pt x="24" y="32"/>
                  <a:pt x="24" y="32"/>
                  <a:pt x="24" y="32"/>
                </a:cubicBezTo>
                <a:cubicBezTo>
                  <a:pt x="24" y="30"/>
                  <a:pt x="25" y="28"/>
                  <a:pt x="26" y="27"/>
                </a:cubicBezTo>
                <a:cubicBezTo>
                  <a:pt x="32" y="24"/>
                  <a:pt x="53" y="12"/>
                  <a:pt x="72" y="12"/>
                </a:cubicBezTo>
                <a:cubicBezTo>
                  <a:pt x="87" y="12"/>
                  <a:pt x="100" y="18"/>
                  <a:pt x="110" y="23"/>
                </a:cubicBezTo>
                <a:cubicBezTo>
                  <a:pt x="113" y="24"/>
                  <a:pt x="116" y="25"/>
                  <a:pt x="119" y="25"/>
                </a:cubicBezTo>
                <a:cubicBezTo>
                  <a:pt x="129" y="25"/>
                  <a:pt x="141" y="18"/>
                  <a:pt x="147" y="14"/>
                </a:cubicBezTo>
                <a:cubicBezTo>
                  <a:pt x="148" y="14"/>
                  <a:pt x="149" y="13"/>
                  <a:pt x="150" y="13"/>
                </a:cubicBezTo>
                <a:cubicBezTo>
                  <a:pt x="152" y="12"/>
                  <a:pt x="154" y="12"/>
                  <a:pt x="156" y="13"/>
                </a:cubicBezTo>
                <a:cubicBezTo>
                  <a:pt x="157" y="14"/>
                  <a:pt x="158" y="16"/>
                  <a:pt x="158" y="18"/>
                </a:cubicBezTo>
                <a:lnTo>
                  <a:pt x="158" y="88"/>
                </a:lnTo>
                <a:close/>
                <a:moveTo>
                  <a:pt x="70" y="24"/>
                </a:moveTo>
                <a:cubicBezTo>
                  <a:pt x="59" y="25"/>
                  <a:pt x="45" y="30"/>
                  <a:pt x="35" y="36"/>
                </a:cubicBezTo>
                <a:cubicBezTo>
                  <a:pt x="35" y="53"/>
                  <a:pt x="35" y="53"/>
                  <a:pt x="35" y="53"/>
                </a:cubicBezTo>
                <a:cubicBezTo>
                  <a:pt x="46" y="47"/>
                  <a:pt x="59" y="42"/>
                  <a:pt x="70" y="42"/>
                </a:cubicBezTo>
                <a:lnTo>
                  <a:pt x="70" y="24"/>
                </a:lnTo>
                <a:close/>
                <a:moveTo>
                  <a:pt x="70" y="63"/>
                </a:moveTo>
                <a:cubicBezTo>
                  <a:pt x="59" y="64"/>
                  <a:pt x="46" y="68"/>
                  <a:pt x="35" y="73"/>
                </a:cubicBezTo>
                <a:cubicBezTo>
                  <a:pt x="35" y="90"/>
                  <a:pt x="35" y="90"/>
                  <a:pt x="35" y="90"/>
                </a:cubicBezTo>
                <a:cubicBezTo>
                  <a:pt x="46" y="85"/>
                  <a:pt x="59" y="81"/>
                  <a:pt x="70" y="80"/>
                </a:cubicBezTo>
                <a:lnTo>
                  <a:pt x="70" y="63"/>
                </a:lnTo>
                <a:close/>
                <a:moveTo>
                  <a:pt x="147" y="68"/>
                </a:moveTo>
                <a:cubicBezTo>
                  <a:pt x="138" y="72"/>
                  <a:pt x="124" y="78"/>
                  <a:pt x="111" y="74"/>
                </a:cubicBezTo>
                <a:cubicBezTo>
                  <a:pt x="111" y="54"/>
                  <a:pt x="111" y="54"/>
                  <a:pt x="111" y="54"/>
                </a:cubicBezTo>
                <a:cubicBezTo>
                  <a:pt x="110" y="53"/>
                  <a:pt x="109" y="53"/>
                  <a:pt x="108" y="52"/>
                </a:cubicBezTo>
                <a:cubicBezTo>
                  <a:pt x="97" y="47"/>
                  <a:pt x="89" y="42"/>
                  <a:pt x="75" y="42"/>
                </a:cubicBezTo>
                <a:cubicBezTo>
                  <a:pt x="73" y="42"/>
                  <a:pt x="72" y="42"/>
                  <a:pt x="70" y="42"/>
                </a:cubicBezTo>
                <a:cubicBezTo>
                  <a:pt x="70" y="63"/>
                  <a:pt x="70" y="63"/>
                  <a:pt x="70" y="63"/>
                </a:cubicBezTo>
                <a:cubicBezTo>
                  <a:pt x="71" y="63"/>
                  <a:pt x="72" y="63"/>
                  <a:pt x="72" y="63"/>
                </a:cubicBezTo>
                <a:cubicBezTo>
                  <a:pt x="86" y="63"/>
                  <a:pt x="97" y="67"/>
                  <a:pt x="108" y="73"/>
                </a:cubicBezTo>
                <a:cubicBezTo>
                  <a:pt x="109" y="73"/>
                  <a:pt x="110" y="74"/>
                  <a:pt x="111" y="74"/>
                </a:cubicBezTo>
                <a:cubicBezTo>
                  <a:pt x="111" y="91"/>
                  <a:pt x="111" y="91"/>
                  <a:pt x="111" y="91"/>
                </a:cubicBezTo>
                <a:cubicBezTo>
                  <a:pt x="114" y="92"/>
                  <a:pt x="117" y="93"/>
                  <a:pt x="120" y="93"/>
                </a:cubicBezTo>
                <a:cubicBezTo>
                  <a:pt x="130" y="93"/>
                  <a:pt x="141" y="87"/>
                  <a:pt x="147" y="84"/>
                </a:cubicBezTo>
                <a:lnTo>
                  <a:pt x="147" y="68"/>
                </a:lnTo>
                <a:close/>
                <a:moveTo>
                  <a:pt x="147" y="28"/>
                </a:moveTo>
                <a:cubicBezTo>
                  <a:pt x="139" y="32"/>
                  <a:pt x="129" y="36"/>
                  <a:pt x="119" y="36"/>
                </a:cubicBezTo>
                <a:cubicBezTo>
                  <a:pt x="116" y="36"/>
                  <a:pt x="114" y="36"/>
                  <a:pt x="111" y="36"/>
                </a:cubicBezTo>
                <a:cubicBezTo>
                  <a:pt x="111" y="54"/>
                  <a:pt x="111" y="54"/>
                  <a:pt x="111" y="54"/>
                </a:cubicBezTo>
                <a:cubicBezTo>
                  <a:pt x="124" y="57"/>
                  <a:pt x="138" y="50"/>
                  <a:pt x="147" y="45"/>
                </a:cubicBezTo>
                <a:lnTo>
                  <a:pt x="147" y="28"/>
                </a:lnTo>
                <a:close/>
              </a:path>
            </a:pathLst>
          </a:custGeom>
          <a:solidFill>
            <a:schemeClr val="tx1">
              <a:lumMod val="65000"/>
              <a:lumOff val="35000"/>
            </a:schemeClr>
          </a:solidFill>
          <a:ln>
            <a:noFill/>
          </a:ln>
          <a:extLst/>
        </p:spPr>
        <p:txBody>
          <a:bodyPr/>
          <a:lstStyle/>
          <a:p>
            <a:endParaRPr lang="zh-CN" altLang="en-US"/>
          </a:p>
        </p:txBody>
      </p:sp>
      <p:grpSp>
        <p:nvGrpSpPr>
          <p:cNvPr id="128" name="Group 223"/>
          <p:cNvGrpSpPr/>
          <p:nvPr/>
        </p:nvGrpSpPr>
        <p:grpSpPr bwMode="auto">
          <a:xfrm>
            <a:off x="5664245" y="3824714"/>
            <a:ext cx="1245411" cy="1059163"/>
            <a:chOff x="0" y="0"/>
            <a:chExt cx="680374" cy="587404"/>
          </a:xfrm>
        </p:grpSpPr>
        <p:sp>
          <p:nvSpPr>
            <p:cNvPr id="129" name="Freeform 46"/>
            <p:cNvSpPr>
              <a:spLocks noChangeArrowheads="1"/>
            </p:cNvSpPr>
            <p:nvPr/>
          </p:nvSpPr>
          <p:spPr bwMode="auto">
            <a:xfrm>
              <a:off x="0" y="0"/>
              <a:ext cx="680374" cy="587404"/>
            </a:xfrm>
            <a:custGeom>
              <a:avLst/>
              <a:gdLst>
                <a:gd name="T0" fmla="*/ 2147483647 w 643"/>
                <a:gd name="T1" fmla="*/ 0 h 555"/>
                <a:gd name="T2" fmla="*/ 2147483647 w 643"/>
                <a:gd name="T3" fmla="*/ 0 h 555"/>
                <a:gd name="T4" fmla="*/ 2147483647 w 643"/>
                <a:gd name="T5" fmla="*/ 2147483647 h 555"/>
                <a:gd name="T6" fmla="*/ 2147483647 w 643"/>
                <a:gd name="T7" fmla="*/ 2147483647 h 555"/>
                <a:gd name="T8" fmla="*/ 2147483647 w 643"/>
                <a:gd name="T9" fmla="*/ 2147483647 h 555"/>
                <a:gd name="T10" fmla="*/ 0 w 643"/>
                <a:gd name="T11" fmla="*/ 2147483647 h 555"/>
                <a:gd name="T12" fmla="*/ 2147483647 w 643"/>
                <a:gd name="T13" fmla="*/ 0 h 555"/>
                <a:gd name="T14" fmla="*/ 0 60000 65536"/>
                <a:gd name="T15" fmla="*/ 0 60000 65536"/>
                <a:gd name="T16" fmla="*/ 0 60000 65536"/>
                <a:gd name="T17" fmla="*/ 0 60000 65536"/>
                <a:gd name="T18" fmla="*/ 0 60000 65536"/>
                <a:gd name="T19" fmla="*/ 0 60000 65536"/>
                <a:gd name="T20" fmla="*/ 0 60000 65536"/>
                <a:gd name="T21" fmla="*/ 0 w 643"/>
                <a:gd name="T22" fmla="*/ 0 h 555"/>
                <a:gd name="T23" fmla="*/ 643 w 643"/>
                <a:gd name="T24" fmla="*/ 555 h 55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3" h="555">
                  <a:moveTo>
                    <a:pt x="161" y="0"/>
                  </a:moveTo>
                  <a:lnTo>
                    <a:pt x="482" y="0"/>
                  </a:lnTo>
                  <a:lnTo>
                    <a:pt x="643" y="277"/>
                  </a:lnTo>
                  <a:lnTo>
                    <a:pt x="482" y="555"/>
                  </a:lnTo>
                  <a:lnTo>
                    <a:pt x="161" y="555"/>
                  </a:lnTo>
                  <a:lnTo>
                    <a:pt x="0" y="277"/>
                  </a:lnTo>
                  <a:lnTo>
                    <a:pt x="161" y="0"/>
                  </a:lnTo>
                  <a:close/>
                </a:path>
              </a:pathLst>
            </a:cu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a:p>
          </p:txBody>
        </p:sp>
        <p:sp>
          <p:nvSpPr>
            <p:cNvPr id="130" name="Freeform 46"/>
            <p:cNvSpPr>
              <a:spLocks noChangeArrowheads="1"/>
            </p:cNvSpPr>
            <p:nvPr/>
          </p:nvSpPr>
          <p:spPr bwMode="auto">
            <a:xfrm>
              <a:off x="84600" y="73040"/>
              <a:ext cx="511175" cy="441325"/>
            </a:xfrm>
            <a:custGeom>
              <a:avLst/>
              <a:gdLst>
                <a:gd name="T0" fmla="*/ 2147483647 w 643"/>
                <a:gd name="T1" fmla="*/ 0 h 555"/>
                <a:gd name="T2" fmla="*/ 2147483647 w 643"/>
                <a:gd name="T3" fmla="*/ 0 h 555"/>
                <a:gd name="T4" fmla="*/ 2147483647 w 643"/>
                <a:gd name="T5" fmla="*/ 2147483647 h 555"/>
                <a:gd name="T6" fmla="*/ 2147483647 w 643"/>
                <a:gd name="T7" fmla="*/ 2147483647 h 555"/>
                <a:gd name="T8" fmla="*/ 2147483647 w 643"/>
                <a:gd name="T9" fmla="*/ 2147483647 h 555"/>
                <a:gd name="T10" fmla="*/ 0 w 643"/>
                <a:gd name="T11" fmla="*/ 2147483647 h 555"/>
                <a:gd name="T12" fmla="*/ 2147483647 w 643"/>
                <a:gd name="T13" fmla="*/ 0 h 555"/>
                <a:gd name="T14" fmla="*/ 0 60000 65536"/>
                <a:gd name="T15" fmla="*/ 0 60000 65536"/>
                <a:gd name="T16" fmla="*/ 0 60000 65536"/>
                <a:gd name="T17" fmla="*/ 0 60000 65536"/>
                <a:gd name="T18" fmla="*/ 0 60000 65536"/>
                <a:gd name="T19" fmla="*/ 0 60000 65536"/>
                <a:gd name="T20" fmla="*/ 0 60000 65536"/>
                <a:gd name="T21" fmla="*/ 0 w 643"/>
                <a:gd name="T22" fmla="*/ 0 h 555"/>
                <a:gd name="T23" fmla="*/ 643 w 643"/>
                <a:gd name="T24" fmla="*/ 555 h 55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3" h="555">
                  <a:moveTo>
                    <a:pt x="161" y="0"/>
                  </a:moveTo>
                  <a:lnTo>
                    <a:pt x="482" y="0"/>
                  </a:lnTo>
                  <a:lnTo>
                    <a:pt x="643" y="277"/>
                  </a:lnTo>
                  <a:lnTo>
                    <a:pt x="482" y="555"/>
                  </a:lnTo>
                  <a:lnTo>
                    <a:pt x="161" y="555"/>
                  </a:lnTo>
                  <a:lnTo>
                    <a:pt x="0" y="277"/>
                  </a:lnTo>
                  <a:lnTo>
                    <a:pt x="161" y="0"/>
                  </a:lnTo>
                  <a:close/>
                </a:path>
              </a:pathLst>
            </a:cu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5400" tIns="49715" rIns="95400" bIns="49715"/>
            <a:lstStyle/>
            <a:p>
              <a:endParaRPr lang="zh-CN" altLang="en-US"/>
            </a:p>
          </p:txBody>
        </p:sp>
      </p:grpSp>
      <p:sp>
        <p:nvSpPr>
          <p:cNvPr id="131" name="Freeform 7"/>
          <p:cNvSpPr>
            <a:spLocks noEditPoints="1" noChangeArrowheads="1"/>
          </p:cNvSpPr>
          <p:nvPr/>
        </p:nvSpPr>
        <p:spPr bwMode="auto">
          <a:xfrm>
            <a:off x="6081825" y="4149587"/>
            <a:ext cx="413802" cy="405964"/>
          </a:xfrm>
          <a:custGeom>
            <a:avLst/>
            <a:gdLst>
              <a:gd name="T0" fmla="*/ 2147483647 w 141"/>
              <a:gd name="T1" fmla="*/ 2147483647 h 140"/>
              <a:gd name="T2" fmla="*/ 2147483647 w 141"/>
              <a:gd name="T3" fmla="*/ 2147483647 h 140"/>
              <a:gd name="T4" fmla="*/ 2147483647 w 141"/>
              <a:gd name="T5" fmla="*/ 2147483647 h 140"/>
              <a:gd name="T6" fmla="*/ 2147483647 w 141"/>
              <a:gd name="T7" fmla="*/ 2147483647 h 140"/>
              <a:gd name="T8" fmla="*/ 2147483647 w 141"/>
              <a:gd name="T9" fmla="*/ 2147483647 h 140"/>
              <a:gd name="T10" fmla="*/ 2147483647 w 141"/>
              <a:gd name="T11" fmla="*/ 2147483647 h 140"/>
              <a:gd name="T12" fmla="*/ 2147483647 w 141"/>
              <a:gd name="T13" fmla="*/ 2147483647 h 140"/>
              <a:gd name="T14" fmla="*/ 2147483647 w 141"/>
              <a:gd name="T15" fmla="*/ 0 h 140"/>
              <a:gd name="T16" fmla="*/ 2147483647 w 141"/>
              <a:gd name="T17" fmla="*/ 0 h 140"/>
              <a:gd name="T18" fmla="*/ 2147483647 w 141"/>
              <a:gd name="T19" fmla="*/ 2147483647 h 140"/>
              <a:gd name="T20" fmla="*/ 2147483647 w 141"/>
              <a:gd name="T21" fmla="*/ 2147483647 h 140"/>
              <a:gd name="T22" fmla="*/ 2147483647 w 141"/>
              <a:gd name="T23" fmla="*/ 2147483647 h 140"/>
              <a:gd name="T24" fmla="*/ 2147483647 w 141"/>
              <a:gd name="T25" fmla="*/ 2147483647 h 140"/>
              <a:gd name="T26" fmla="*/ 2147483647 w 141"/>
              <a:gd name="T27" fmla="*/ 2147483647 h 140"/>
              <a:gd name="T28" fmla="*/ 2147483647 w 141"/>
              <a:gd name="T29" fmla="*/ 2147483647 h 140"/>
              <a:gd name="T30" fmla="*/ 2147483647 w 141"/>
              <a:gd name="T31" fmla="*/ 2147483647 h 140"/>
              <a:gd name="T32" fmla="*/ 2147483647 w 141"/>
              <a:gd name="T33" fmla="*/ 2147483647 h 140"/>
              <a:gd name="T34" fmla="*/ 2147483647 w 141"/>
              <a:gd name="T35" fmla="*/ 2147483647 h 140"/>
              <a:gd name="T36" fmla="*/ 2147483647 w 141"/>
              <a:gd name="T37" fmla="*/ 2147483647 h 140"/>
              <a:gd name="T38" fmla="*/ 2147483647 w 141"/>
              <a:gd name="T39" fmla="*/ 2147483647 h 140"/>
              <a:gd name="T40" fmla="*/ 2147483647 w 141"/>
              <a:gd name="T41" fmla="*/ 2147483647 h 140"/>
              <a:gd name="T42" fmla="*/ 2147483647 w 141"/>
              <a:gd name="T43" fmla="*/ 2147483647 h 140"/>
              <a:gd name="T44" fmla="*/ 2147483647 w 141"/>
              <a:gd name="T45" fmla="*/ 2147483647 h 140"/>
              <a:gd name="T46" fmla="*/ 2147483647 w 141"/>
              <a:gd name="T47" fmla="*/ 2147483647 h 140"/>
              <a:gd name="T48" fmla="*/ 2147483647 w 141"/>
              <a:gd name="T49" fmla="*/ 2147483647 h 140"/>
              <a:gd name="T50" fmla="*/ 2147483647 w 141"/>
              <a:gd name="T51" fmla="*/ 2147483647 h 14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41"/>
              <a:gd name="T79" fmla="*/ 0 h 140"/>
              <a:gd name="T80" fmla="*/ 141 w 141"/>
              <a:gd name="T81" fmla="*/ 140 h 140"/>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41" h="140">
                <a:moveTo>
                  <a:pt x="124" y="140"/>
                </a:moveTo>
                <a:cubicBezTo>
                  <a:pt x="18" y="140"/>
                  <a:pt x="18" y="140"/>
                  <a:pt x="18" y="140"/>
                </a:cubicBezTo>
                <a:cubicBezTo>
                  <a:pt x="5" y="140"/>
                  <a:pt x="0" y="131"/>
                  <a:pt x="7" y="121"/>
                </a:cubicBezTo>
                <a:cubicBezTo>
                  <a:pt x="53" y="48"/>
                  <a:pt x="53" y="48"/>
                  <a:pt x="53" y="48"/>
                </a:cubicBezTo>
                <a:cubicBezTo>
                  <a:pt x="53" y="11"/>
                  <a:pt x="53" y="11"/>
                  <a:pt x="53" y="11"/>
                </a:cubicBezTo>
                <a:cubicBezTo>
                  <a:pt x="48" y="11"/>
                  <a:pt x="48" y="11"/>
                  <a:pt x="48" y="11"/>
                </a:cubicBezTo>
                <a:cubicBezTo>
                  <a:pt x="44" y="11"/>
                  <a:pt x="42" y="9"/>
                  <a:pt x="42" y="6"/>
                </a:cubicBezTo>
                <a:cubicBezTo>
                  <a:pt x="42" y="2"/>
                  <a:pt x="44" y="0"/>
                  <a:pt x="48" y="0"/>
                </a:cubicBezTo>
                <a:cubicBezTo>
                  <a:pt x="94" y="0"/>
                  <a:pt x="94" y="0"/>
                  <a:pt x="94" y="0"/>
                </a:cubicBezTo>
                <a:cubicBezTo>
                  <a:pt x="98" y="0"/>
                  <a:pt x="100" y="2"/>
                  <a:pt x="100" y="6"/>
                </a:cubicBezTo>
                <a:cubicBezTo>
                  <a:pt x="100" y="9"/>
                  <a:pt x="98" y="11"/>
                  <a:pt x="94" y="11"/>
                </a:cubicBezTo>
                <a:cubicBezTo>
                  <a:pt x="89" y="11"/>
                  <a:pt x="89" y="11"/>
                  <a:pt x="89" y="11"/>
                </a:cubicBezTo>
                <a:cubicBezTo>
                  <a:pt x="89" y="48"/>
                  <a:pt x="89" y="48"/>
                  <a:pt x="89" y="48"/>
                </a:cubicBezTo>
                <a:cubicBezTo>
                  <a:pt x="135" y="121"/>
                  <a:pt x="135" y="121"/>
                  <a:pt x="135" y="121"/>
                </a:cubicBezTo>
                <a:cubicBezTo>
                  <a:pt x="141" y="131"/>
                  <a:pt x="137" y="140"/>
                  <a:pt x="124" y="140"/>
                </a:cubicBezTo>
                <a:close/>
                <a:moveTo>
                  <a:pt x="38" y="93"/>
                </a:moveTo>
                <a:cubicBezTo>
                  <a:pt x="104" y="93"/>
                  <a:pt x="104" y="93"/>
                  <a:pt x="104" y="93"/>
                </a:cubicBezTo>
                <a:cubicBezTo>
                  <a:pt x="79" y="54"/>
                  <a:pt x="79" y="54"/>
                  <a:pt x="79" y="54"/>
                </a:cubicBezTo>
                <a:cubicBezTo>
                  <a:pt x="77" y="51"/>
                  <a:pt x="77" y="51"/>
                  <a:pt x="77" y="51"/>
                </a:cubicBezTo>
                <a:cubicBezTo>
                  <a:pt x="77" y="48"/>
                  <a:pt x="77" y="48"/>
                  <a:pt x="77" y="48"/>
                </a:cubicBezTo>
                <a:cubicBezTo>
                  <a:pt x="77" y="11"/>
                  <a:pt x="77" y="11"/>
                  <a:pt x="77" y="11"/>
                </a:cubicBezTo>
                <a:cubicBezTo>
                  <a:pt x="65" y="11"/>
                  <a:pt x="65" y="11"/>
                  <a:pt x="65" y="11"/>
                </a:cubicBezTo>
                <a:cubicBezTo>
                  <a:pt x="65" y="48"/>
                  <a:pt x="65" y="48"/>
                  <a:pt x="65" y="48"/>
                </a:cubicBezTo>
                <a:cubicBezTo>
                  <a:pt x="65" y="51"/>
                  <a:pt x="65" y="51"/>
                  <a:pt x="65" y="51"/>
                </a:cubicBezTo>
                <a:cubicBezTo>
                  <a:pt x="63" y="54"/>
                  <a:pt x="63" y="54"/>
                  <a:pt x="63" y="54"/>
                </a:cubicBezTo>
                <a:lnTo>
                  <a:pt x="38" y="93"/>
                </a:lnTo>
                <a:close/>
              </a:path>
            </a:pathLst>
          </a:custGeom>
          <a:solidFill>
            <a:schemeClr val="bg1"/>
          </a:solidFill>
          <a:ln>
            <a:noFill/>
          </a:ln>
          <a:extLst/>
        </p:spPr>
        <p:txBody>
          <a:bodyPr/>
          <a:lstStyle/>
          <a:p>
            <a:endParaRPr lang="zh-CN" altLang="en-US"/>
          </a:p>
        </p:txBody>
      </p:sp>
      <p:sp>
        <p:nvSpPr>
          <p:cNvPr id="132" name="Freeform 8"/>
          <p:cNvSpPr>
            <a:spLocks noEditPoints="1" noChangeArrowheads="1"/>
          </p:cNvSpPr>
          <p:nvPr/>
        </p:nvSpPr>
        <p:spPr bwMode="auto">
          <a:xfrm>
            <a:off x="7100944" y="3636341"/>
            <a:ext cx="402832" cy="330728"/>
          </a:xfrm>
          <a:custGeom>
            <a:avLst/>
            <a:gdLst>
              <a:gd name="T0" fmla="*/ 2147483647 w 141"/>
              <a:gd name="T1" fmla="*/ 2147483647 h 117"/>
              <a:gd name="T2" fmla="*/ 2147483647 w 141"/>
              <a:gd name="T3" fmla="*/ 2147483647 h 117"/>
              <a:gd name="T4" fmla="*/ 2147483647 w 141"/>
              <a:gd name="T5" fmla="*/ 2147483647 h 117"/>
              <a:gd name="T6" fmla="*/ 0 w 141"/>
              <a:gd name="T7" fmla="*/ 2147483647 h 117"/>
              <a:gd name="T8" fmla="*/ 0 w 141"/>
              <a:gd name="T9" fmla="*/ 2147483647 h 117"/>
              <a:gd name="T10" fmla="*/ 2147483647 w 141"/>
              <a:gd name="T11" fmla="*/ 2147483647 h 117"/>
              <a:gd name="T12" fmla="*/ 2147483647 w 141"/>
              <a:gd name="T13" fmla="*/ 2147483647 h 117"/>
              <a:gd name="T14" fmla="*/ 2147483647 w 141"/>
              <a:gd name="T15" fmla="*/ 0 h 117"/>
              <a:gd name="T16" fmla="*/ 2147483647 w 141"/>
              <a:gd name="T17" fmla="*/ 0 h 117"/>
              <a:gd name="T18" fmla="*/ 2147483647 w 141"/>
              <a:gd name="T19" fmla="*/ 2147483647 h 117"/>
              <a:gd name="T20" fmla="*/ 2147483647 w 141"/>
              <a:gd name="T21" fmla="*/ 2147483647 h 117"/>
              <a:gd name="T22" fmla="*/ 2147483647 w 141"/>
              <a:gd name="T23" fmla="*/ 2147483647 h 117"/>
              <a:gd name="T24" fmla="*/ 2147483647 w 141"/>
              <a:gd name="T25" fmla="*/ 2147483647 h 117"/>
              <a:gd name="T26" fmla="*/ 2147483647 w 141"/>
              <a:gd name="T27" fmla="*/ 2147483647 h 117"/>
              <a:gd name="T28" fmla="*/ 2147483647 w 141"/>
              <a:gd name="T29" fmla="*/ 2147483647 h 117"/>
              <a:gd name="T30" fmla="*/ 2147483647 w 141"/>
              <a:gd name="T31" fmla="*/ 2147483647 h 117"/>
              <a:gd name="T32" fmla="*/ 2147483647 w 141"/>
              <a:gd name="T33" fmla="*/ 2147483647 h 117"/>
              <a:gd name="T34" fmla="*/ 2147483647 w 141"/>
              <a:gd name="T35" fmla="*/ 2147483647 h 117"/>
              <a:gd name="T36" fmla="*/ 2147483647 w 141"/>
              <a:gd name="T37" fmla="*/ 2147483647 h 117"/>
              <a:gd name="T38" fmla="*/ 2147483647 w 141"/>
              <a:gd name="T39" fmla="*/ 2147483647 h 117"/>
              <a:gd name="T40" fmla="*/ 2147483647 w 141"/>
              <a:gd name="T41" fmla="*/ 2147483647 h 117"/>
              <a:gd name="T42" fmla="*/ 2147483647 w 141"/>
              <a:gd name="T43" fmla="*/ 2147483647 h 117"/>
              <a:gd name="T44" fmla="*/ 2147483647 w 141"/>
              <a:gd name="T45" fmla="*/ 2147483647 h 117"/>
              <a:gd name="T46" fmla="*/ 2147483647 w 141"/>
              <a:gd name="T47" fmla="*/ 2147483647 h 117"/>
              <a:gd name="T48" fmla="*/ 2147483647 w 141"/>
              <a:gd name="T49" fmla="*/ 2147483647 h 117"/>
              <a:gd name="T50" fmla="*/ 2147483647 w 141"/>
              <a:gd name="T51" fmla="*/ 2147483647 h 117"/>
              <a:gd name="T52" fmla="*/ 2147483647 w 141"/>
              <a:gd name="T53" fmla="*/ 2147483647 h 117"/>
              <a:gd name="T54" fmla="*/ 2147483647 w 141"/>
              <a:gd name="T55" fmla="*/ 2147483647 h 117"/>
              <a:gd name="T56" fmla="*/ 2147483647 w 141"/>
              <a:gd name="T57" fmla="*/ 2147483647 h 117"/>
              <a:gd name="T58" fmla="*/ 2147483647 w 141"/>
              <a:gd name="T59" fmla="*/ 2147483647 h 117"/>
              <a:gd name="T60" fmla="*/ 2147483647 w 141"/>
              <a:gd name="T61" fmla="*/ 2147483647 h 117"/>
              <a:gd name="T62" fmla="*/ 2147483647 w 141"/>
              <a:gd name="T63" fmla="*/ 2147483647 h 117"/>
              <a:gd name="T64" fmla="*/ 2147483647 w 141"/>
              <a:gd name="T65" fmla="*/ 2147483647 h 117"/>
              <a:gd name="T66" fmla="*/ 2147483647 w 141"/>
              <a:gd name="T67" fmla="*/ 2147483647 h 117"/>
              <a:gd name="T68" fmla="*/ 2147483647 w 141"/>
              <a:gd name="T69" fmla="*/ 2147483647 h 117"/>
              <a:gd name="T70" fmla="*/ 2147483647 w 141"/>
              <a:gd name="T71" fmla="*/ 2147483647 h 117"/>
              <a:gd name="T72" fmla="*/ 2147483647 w 141"/>
              <a:gd name="T73" fmla="*/ 2147483647 h 117"/>
              <a:gd name="T74" fmla="*/ 2147483647 w 141"/>
              <a:gd name="T75" fmla="*/ 2147483647 h 117"/>
              <a:gd name="T76" fmla="*/ 2147483647 w 141"/>
              <a:gd name="T77" fmla="*/ 2147483647 h 117"/>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41"/>
              <a:gd name="T118" fmla="*/ 0 h 117"/>
              <a:gd name="T119" fmla="*/ 141 w 141"/>
              <a:gd name="T120" fmla="*/ 117 h 117"/>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41" h="117">
                <a:moveTo>
                  <a:pt x="141" y="103"/>
                </a:moveTo>
                <a:cubicBezTo>
                  <a:pt x="141" y="111"/>
                  <a:pt x="134" y="117"/>
                  <a:pt x="126" y="117"/>
                </a:cubicBezTo>
                <a:cubicBezTo>
                  <a:pt x="15" y="117"/>
                  <a:pt x="15" y="117"/>
                  <a:pt x="15" y="117"/>
                </a:cubicBezTo>
                <a:cubicBezTo>
                  <a:pt x="7" y="117"/>
                  <a:pt x="0" y="111"/>
                  <a:pt x="0" y="103"/>
                </a:cubicBezTo>
                <a:cubicBezTo>
                  <a:pt x="0" y="73"/>
                  <a:pt x="0" y="73"/>
                  <a:pt x="0" y="73"/>
                </a:cubicBezTo>
                <a:cubicBezTo>
                  <a:pt x="0" y="71"/>
                  <a:pt x="1" y="69"/>
                  <a:pt x="2" y="66"/>
                </a:cubicBezTo>
                <a:cubicBezTo>
                  <a:pt x="20" y="11"/>
                  <a:pt x="20" y="11"/>
                  <a:pt x="20" y="11"/>
                </a:cubicBezTo>
                <a:cubicBezTo>
                  <a:pt x="22" y="4"/>
                  <a:pt x="28" y="0"/>
                  <a:pt x="35" y="0"/>
                </a:cubicBezTo>
                <a:cubicBezTo>
                  <a:pt x="106" y="0"/>
                  <a:pt x="106" y="0"/>
                  <a:pt x="106" y="0"/>
                </a:cubicBezTo>
                <a:cubicBezTo>
                  <a:pt x="113" y="0"/>
                  <a:pt x="119" y="4"/>
                  <a:pt x="121" y="11"/>
                </a:cubicBezTo>
                <a:cubicBezTo>
                  <a:pt x="140" y="66"/>
                  <a:pt x="140" y="66"/>
                  <a:pt x="140" y="66"/>
                </a:cubicBezTo>
                <a:cubicBezTo>
                  <a:pt x="140" y="69"/>
                  <a:pt x="141" y="71"/>
                  <a:pt x="141" y="73"/>
                </a:cubicBezTo>
                <a:lnTo>
                  <a:pt x="141" y="103"/>
                </a:lnTo>
                <a:close/>
                <a:moveTo>
                  <a:pt x="129" y="73"/>
                </a:moveTo>
                <a:cubicBezTo>
                  <a:pt x="129" y="72"/>
                  <a:pt x="128" y="70"/>
                  <a:pt x="126" y="70"/>
                </a:cubicBezTo>
                <a:cubicBezTo>
                  <a:pt x="15" y="70"/>
                  <a:pt x="15" y="70"/>
                  <a:pt x="15" y="70"/>
                </a:cubicBezTo>
                <a:cubicBezTo>
                  <a:pt x="13" y="70"/>
                  <a:pt x="12" y="72"/>
                  <a:pt x="12" y="73"/>
                </a:cubicBezTo>
                <a:cubicBezTo>
                  <a:pt x="12" y="103"/>
                  <a:pt x="12" y="103"/>
                  <a:pt x="12" y="103"/>
                </a:cubicBezTo>
                <a:cubicBezTo>
                  <a:pt x="12" y="104"/>
                  <a:pt x="13" y="105"/>
                  <a:pt x="15" y="105"/>
                </a:cubicBezTo>
                <a:cubicBezTo>
                  <a:pt x="126" y="105"/>
                  <a:pt x="126" y="105"/>
                  <a:pt x="126" y="105"/>
                </a:cubicBezTo>
                <a:cubicBezTo>
                  <a:pt x="128" y="105"/>
                  <a:pt x="129" y="104"/>
                  <a:pt x="129" y="103"/>
                </a:cubicBezTo>
                <a:lnTo>
                  <a:pt x="129" y="73"/>
                </a:lnTo>
                <a:close/>
                <a:moveTo>
                  <a:pt x="125" y="59"/>
                </a:moveTo>
                <a:cubicBezTo>
                  <a:pt x="110" y="14"/>
                  <a:pt x="110" y="14"/>
                  <a:pt x="110" y="14"/>
                </a:cubicBezTo>
                <a:cubicBezTo>
                  <a:pt x="110" y="13"/>
                  <a:pt x="108" y="12"/>
                  <a:pt x="106" y="12"/>
                </a:cubicBezTo>
                <a:cubicBezTo>
                  <a:pt x="35" y="12"/>
                  <a:pt x="35" y="12"/>
                  <a:pt x="35" y="12"/>
                </a:cubicBezTo>
                <a:cubicBezTo>
                  <a:pt x="33" y="12"/>
                  <a:pt x="32" y="13"/>
                  <a:pt x="31" y="14"/>
                </a:cubicBezTo>
                <a:cubicBezTo>
                  <a:pt x="17" y="59"/>
                  <a:pt x="17" y="59"/>
                  <a:pt x="17" y="59"/>
                </a:cubicBezTo>
                <a:lnTo>
                  <a:pt x="125" y="59"/>
                </a:lnTo>
                <a:close/>
                <a:moveTo>
                  <a:pt x="88" y="95"/>
                </a:moveTo>
                <a:cubicBezTo>
                  <a:pt x="84" y="95"/>
                  <a:pt x="81" y="92"/>
                  <a:pt x="81" y="88"/>
                </a:cubicBezTo>
                <a:cubicBezTo>
                  <a:pt x="81" y="84"/>
                  <a:pt x="84" y="81"/>
                  <a:pt x="88" y="81"/>
                </a:cubicBezTo>
                <a:cubicBezTo>
                  <a:pt x="92" y="81"/>
                  <a:pt x="96" y="84"/>
                  <a:pt x="96" y="88"/>
                </a:cubicBezTo>
                <a:cubicBezTo>
                  <a:pt x="96" y="92"/>
                  <a:pt x="92" y="95"/>
                  <a:pt x="88" y="95"/>
                </a:cubicBezTo>
                <a:close/>
                <a:moveTo>
                  <a:pt x="112" y="95"/>
                </a:moveTo>
                <a:cubicBezTo>
                  <a:pt x="108" y="95"/>
                  <a:pt x="104" y="92"/>
                  <a:pt x="104" y="88"/>
                </a:cubicBezTo>
                <a:cubicBezTo>
                  <a:pt x="104" y="84"/>
                  <a:pt x="108" y="81"/>
                  <a:pt x="112" y="81"/>
                </a:cubicBezTo>
                <a:cubicBezTo>
                  <a:pt x="116" y="81"/>
                  <a:pt x="119" y="84"/>
                  <a:pt x="119" y="88"/>
                </a:cubicBezTo>
                <a:cubicBezTo>
                  <a:pt x="119" y="92"/>
                  <a:pt x="116" y="95"/>
                  <a:pt x="112" y="95"/>
                </a:cubicBezTo>
                <a:close/>
              </a:path>
            </a:pathLst>
          </a:custGeom>
          <a:solidFill>
            <a:schemeClr val="tx1">
              <a:lumMod val="65000"/>
              <a:lumOff val="35000"/>
            </a:schemeClr>
          </a:solidFill>
          <a:ln>
            <a:noFill/>
          </a:ln>
          <a:extLst/>
        </p:spPr>
        <p:txBody>
          <a:bodyPr/>
          <a:lstStyle/>
          <a:p>
            <a:endParaRPr lang="zh-CN" altLang="en-US"/>
          </a:p>
        </p:txBody>
      </p:sp>
      <p:grpSp>
        <p:nvGrpSpPr>
          <p:cNvPr id="133" name="Group 4"/>
          <p:cNvGrpSpPr/>
          <p:nvPr/>
        </p:nvGrpSpPr>
        <p:grpSpPr bwMode="auto">
          <a:xfrm>
            <a:off x="6332367" y="1631670"/>
            <a:ext cx="1243529" cy="1061044"/>
            <a:chOff x="0" y="0"/>
            <a:chExt cx="823252" cy="710758"/>
          </a:xfrm>
        </p:grpSpPr>
        <p:grpSp>
          <p:nvGrpSpPr>
            <p:cNvPr id="134" name="Group 217"/>
            <p:cNvGrpSpPr/>
            <p:nvPr/>
          </p:nvGrpSpPr>
          <p:grpSpPr bwMode="auto">
            <a:xfrm>
              <a:off x="0" y="0"/>
              <a:ext cx="823252" cy="710758"/>
              <a:chOff x="0" y="0"/>
              <a:chExt cx="680374" cy="587404"/>
            </a:xfrm>
          </p:grpSpPr>
          <p:sp>
            <p:nvSpPr>
              <p:cNvPr id="136" name="Freeform 46"/>
              <p:cNvSpPr>
                <a:spLocks noChangeArrowheads="1"/>
              </p:cNvSpPr>
              <p:nvPr/>
            </p:nvSpPr>
            <p:spPr bwMode="auto">
              <a:xfrm>
                <a:off x="0" y="0"/>
                <a:ext cx="680374" cy="587404"/>
              </a:xfrm>
              <a:custGeom>
                <a:avLst/>
                <a:gdLst>
                  <a:gd name="T0" fmla="*/ 2147483647 w 643"/>
                  <a:gd name="T1" fmla="*/ 0 h 555"/>
                  <a:gd name="T2" fmla="*/ 2147483647 w 643"/>
                  <a:gd name="T3" fmla="*/ 0 h 555"/>
                  <a:gd name="T4" fmla="*/ 2147483647 w 643"/>
                  <a:gd name="T5" fmla="*/ 2147483647 h 555"/>
                  <a:gd name="T6" fmla="*/ 2147483647 w 643"/>
                  <a:gd name="T7" fmla="*/ 2147483647 h 555"/>
                  <a:gd name="T8" fmla="*/ 2147483647 w 643"/>
                  <a:gd name="T9" fmla="*/ 2147483647 h 555"/>
                  <a:gd name="T10" fmla="*/ 0 w 643"/>
                  <a:gd name="T11" fmla="*/ 2147483647 h 555"/>
                  <a:gd name="T12" fmla="*/ 2147483647 w 643"/>
                  <a:gd name="T13" fmla="*/ 0 h 555"/>
                  <a:gd name="T14" fmla="*/ 0 60000 65536"/>
                  <a:gd name="T15" fmla="*/ 0 60000 65536"/>
                  <a:gd name="T16" fmla="*/ 0 60000 65536"/>
                  <a:gd name="T17" fmla="*/ 0 60000 65536"/>
                  <a:gd name="T18" fmla="*/ 0 60000 65536"/>
                  <a:gd name="T19" fmla="*/ 0 60000 65536"/>
                  <a:gd name="T20" fmla="*/ 0 60000 65536"/>
                  <a:gd name="T21" fmla="*/ 0 w 643"/>
                  <a:gd name="T22" fmla="*/ 0 h 555"/>
                  <a:gd name="T23" fmla="*/ 643 w 643"/>
                  <a:gd name="T24" fmla="*/ 555 h 55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3" h="555">
                    <a:moveTo>
                      <a:pt x="161" y="0"/>
                    </a:moveTo>
                    <a:lnTo>
                      <a:pt x="482" y="0"/>
                    </a:lnTo>
                    <a:lnTo>
                      <a:pt x="643" y="277"/>
                    </a:lnTo>
                    <a:lnTo>
                      <a:pt x="482" y="555"/>
                    </a:lnTo>
                    <a:lnTo>
                      <a:pt x="161" y="555"/>
                    </a:lnTo>
                    <a:lnTo>
                      <a:pt x="0" y="277"/>
                    </a:lnTo>
                    <a:lnTo>
                      <a:pt x="161" y="0"/>
                    </a:lnTo>
                    <a:close/>
                  </a:path>
                </a:pathLst>
              </a:cu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a:solidFill>
                    <a:schemeClr val="accent4">
                      <a:lumMod val="50000"/>
                    </a:schemeClr>
                  </a:solidFill>
                </a:endParaRPr>
              </a:p>
            </p:txBody>
          </p:sp>
          <p:sp>
            <p:nvSpPr>
              <p:cNvPr id="137" name="Freeform 46"/>
              <p:cNvSpPr>
                <a:spLocks noChangeArrowheads="1"/>
              </p:cNvSpPr>
              <p:nvPr/>
            </p:nvSpPr>
            <p:spPr bwMode="auto">
              <a:xfrm>
                <a:off x="84600" y="73040"/>
                <a:ext cx="511175" cy="441325"/>
              </a:xfrm>
              <a:custGeom>
                <a:avLst/>
                <a:gdLst>
                  <a:gd name="T0" fmla="*/ 2147483647 w 643"/>
                  <a:gd name="T1" fmla="*/ 0 h 555"/>
                  <a:gd name="T2" fmla="*/ 2147483647 w 643"/>
                  <a:gd name="T3" fmla="*/ 0 h 555"/>
                  <a:gd name="T4" fmla="*/ 2147483647 w 643"/>
                  <a:gd name="T5" fmla="*/ 2147483647 h 555"/>
                  <a:gd name="T6" fmla="*/ 2147483647 w 643"/>
                  <a:gd name="T7" fmla="*/ 2147483647 h 555"/>
                  <a:gd name="T8" fmla="*/ 2147483647 w 643"/>
                  <a:gd name="T9" fmla="*/ 2147483647 h 555"/>
                  <a:gd name="T10" fmla="*/ 0 w 643"/>
                  <a:gd name="T11" fmla="*/ 2147483647 h 555"/>
                  <a:gd name="T12" fmla="*/ 2147483647 w 643"/>
                  <a:gd name="T13" fmla="*/ 0 h 555"/>
                  <a:gd name="T14" fmla="*/ 0 60000 65536"/>
                  <a:gd name="T15" fmla="*/ 0 60000 65536"/>
                  <a:gd name="T16" fmla="*/ 0 60000 65536"/>
                  <a:gd name="T17" fmla="*/ 0 60000 65536"/>
                  <a:gd name="T18" fmla="*/ 0 60000 65536"/>
                  <a:gd name="T19" fmla="*/ 0 60000 65536"/>
                  <a:gd name="T20" fmla="*/ 0 60000 65536"/>
                  <a:gd name="T21" fmla="*/ 0 w 643"/>
                  <a:gd name="T22" fmla="*/ 0 h 555"/>
                  <a:gd name="T23" fmla="*/ 643 w 643"/>
                  <a:gd name="T24" fmla="*/ 555 h 55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3" h="555">
                    <a:moveTo>
                      <a:pt x="161" y="0"/>
                    </a:moveTo>
                    <a:lnTo>
                      <a:pt x="482" y="0"/>
                    </a:lnTo>
                    <a:lnTo>
                      <a:pt x="643" y="277"/>
                    </a:lnTo>
                    <a:lnTo>
                      <a:pt x="482" y="555"/>
                    </a:lnTo>
                    <a:lnTo>
                      <a:pt x="161" y="555"/>
                    </a:lnTo>
                    <a:lnTo>
                      <a:pt x="0" y="277"/>
                    </a:lnTo>
                    <a:lnTo>
                      <a:pt x="161" y="0"/>
                    </a:lnTo>
                    <a:close/>
                  </a:path>
                </a:pathLst>
              </a:cu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5400" tIns="49715" rIns="95400" bIns="49715"/>
              <a:lstStyle/>
              <a:p>
                <a:endParaRPr lang="zh-CN" altLang="en-US"/>
              </a:p>
            </p:txBody>
          </p:sp>
        </p:grpSp>
        <p:sp>
          <p:nvSpPr>
            <p:cNvPr id="135" name="Freeform 9"/>
            <p:cNvSpPr>
              <a:spLocks noEditPoints="1" noChangeArrowheads="1"/>
            </p:cNvSpPr>
            <p:nvPr/>
          </p:nvSpPr>
          <p:spPr bwMode="auto">
            <a:xfrm>
              <a:off x="254605" y="261474"/>
              <a:ext cx="330478" cy="221875"/>
            </a:xfrm>
            <a:custGeom>
              <a:avLst/>
              <a:gdLst>
                <a:gd name="T0" fmla="*/ 2147483647 w 210"/>
                <a:gd name="T1" fmla="*/ 2147483647 h 141"/>
                <a:gd name="T2" fmla="*/ 2147483647 w 210"/>
                <a:gd name="T3" fmla="*/ 2147483647 h 141"/>
                <a:gd name="T4" fmla="*/ 2147483647 w 210"/>
                <a:gd name="T5" fmla="*/ 2147483647 h 141"/>
                <a:gd name="T6" fmla="*/ 2147483647 w 210"/>
                <a:gd name="T7" fmla="*/ 2147483647 h 141"/>
                <a:gd name="T8" fmla="*/ 2147483647 w 210"/>
                <a:gd name="T9" fmla="*/ 2147483647 h 141"/>
                <a:gd name="T10" fmla="*/ 2147483647 w 210"/>
                <a:gd name="T11" fmla="*/ 2147483647 h 141"/>
                <a:gd name="T12" fmla="*/ 2147483647 w 210"/>
                <a:gd name="T13" fmla="*/ 2147483647 h 141"/>
                <a:gd name="T14" fmla="*/ 2147483647 w 210"/>
                <a:gd name="T15" fmla="*/ 2147483647 h 141"/>
                <a:gd name="T16" fmla="*/ 2147483647 w 210"/>
                <a:gd name="T17" fmla="*/ 2147483647 h 141"/>
                <a:gd name="T18" fmla="*/ 2147483647 w 210"/>
                <a:gd name="T19" fmla="*/ 2147483647 h 141"/>
                <a:gd name="T20" fmla="*/ 2147483647 w 210"/>
                <a:gd name="T21" fmla="*/ 2147483647 h 141"/>
                <a:gd name="T22" fmla="*/ 2147483647 w 210"/>
                <a:gd name="T23" fmla="*/ 2147483647 h 141"/>
                <a:gd name="T24" fmla="*/ 2147483647 w 210"/>
                <a:gd name="T25" fmla="*/ 2147483647 h 141"/>
                <a:gd name="T26" fmla="*/ 2147483647 w 210"/>
                <a:gd name="T27" fmla="*/ 2147483647 h 141"/>
                <a:gd name="T28" fmla="*/ 2147483647 w 210"/>
                <a:gd name="T29" fmla="*/ 2147483647 h 141"/>
                <a:gd name="T30" fmla="*/ 2147483647 w 210"/>
                <a:gd name="T31" fmla="*/ 2147483647 h 141"/>
                <a:gd name="T32" fmla="*/ 2147483647 w 210"/>
                <a:gd name="T33" fmla="*/ 2147483647 h 141"/>
                <a:gd name="T34" fmla="*/ 2147483647 w 210"/>
                <a:gd name="T35" fmla="*/ 2147483647 h 141"/>
                <a:gd name="T36" fmla="*/ 2147483647 w 210"/>
                <a:gd name="T37" fmla="*/ 2147483647 h 141"/>
                <a:gd name="T38" fmla="*/ 0 w 210"/>
                <a:gd name="T39" fmla="*/ 2147483647 h 141"/>
                <a:gd name="T40" fmla="*/ 2147483647 w 210"/>
                <a:gd name="T41" fmla="*/ 2147483647 h 141"/>
                <a:gd name="T42" fmla="*/ 2147483647 w 210"/>
                <a:gd name="T43" fmla="*/ 0 h 141"/>
                <a:gd name="T44" fmla="*/ 2147483647 w 210"/>
                <a:gd name="T45" fmla="*/ 0 h 141"/>
                <a:gd name="T46" fmla="*/ 2147483647 w 210"/>
                <a:gd name="T47" fmla="*/ 0 h 141"/>
                <a:gd name="T48" fmla="*/ 2147483647 w 210"/>
                <a:gd name="T49" fmla="*/ 2147483647 h 141"/>
                <a:gd name="T50" fmla="*/ 2147483647 w 210"/>
                <a:gd name="T51" fmla="*/ 2147483647 h 141"/>
                <a:gd name="T52" fmla="*/ 2147483647 w 210"/>
                <a:gd name="T53" fmla="*/ 2147483647 h 141"/>
                <a:gd name="T54" fmla="*/ 2147483647 w 210"/>
                <a:gd name="T55" fmla="*/ 2147483647 h 141"/>
                <a:gd name="T56" fmla="*/ 2147483647 w 210"/>
                <a:gd name="T57" fmla="*/ 2147483647 h 141"/>
                <a:gd name="T58" fmla="*/ 2147483647 w 210"/>
                <a:gd name="T59" fmla="*/ 2147483647 h 141"/>
                <a:gd name="T60" fmla="*/ 2147483647 w 210"/>
                <a:gd name="T61" fmla="*/ 2147483647 h 141"/>
                <a:gd name="T62" fmla="*/ 2147483647 w 210"/>
                <a:gd name="T63" fmla="*/ 2147483647 h 141"/>
                <a:gd name="T64" fmla="*/ 2147483647 w 210"/>
                <a:gd name="T65" fmla="*/ 2147483647 h 141"/>
                <a:gd name="T66" fmla="*/ 2147483647 w 210"/>
                <a:gd name="T67" fmla="*/ 2147483647 h 141"/>
                <a:gd name="T68" fmla="*/ 2147483647 w 210"/>
                <a:gd name="T69" fmla="*/ 2147483647 h 141"/>
                <a:gd name="T70" fmla="*/ 2147483647 w 210"/>
                <a:gd name="T71" fmla="*/ 2147483647 h 14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10"/>
                <a:gd name="T109" fmla="*/ 0 h 141"/>
                <a:gd name="T110" fmla="*/ 210 w 210"/>
                <a:gd name="T111" fmla="*/ 141 h 141"/>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10" h="141">
                  <a:moveTo>
                    <a:pt x="208" y="38"/>
                  </a:moveTo>
                  <a:cubicBezTo>
                    <a:pt x="106" y="70"/>
                    <a:pt x="106" y="70"/>
                    <a:pt x="106" y="70"/>
                  </a:cubicBezTo>
                  <a:cubicBezTo>
                    <a:pt x="106" y="71"/>
                    <a:pt x="105" y="71"/>
                    <a:pt x="105" y="71"/>
                  </a:cubicBezTo>
                  <a:cubicBezTo>
                    <a:pt x="105" y="71"/>
                    <a:pt x="104" y="71"/>
                    <a:pt x="104" y="70"/>
                  </a:cubicBezTo>
                  <a:cubicBezTo>
                    <a:pt x="44" y="52"/>
                    <a:pt x="44" y="52"/>
                    <a:pt x="44" y="52"/>
                  </a:cubicBezTo>
                  <a:cubicBezTo>
                    <a:pt x="39" y="56"/>
                    <a:pt x="36" y="66"/>
                    <a:pt x="35" y="78"/>
                  </a:cubicBezTo>
                  <a:cubicBezTo>
                    <a:pt x="38" y="80"/>
                    <a:pt x="41" y="84"/>
                    <a:pt x="41" y="88"/>
                  </a:cubicBezTo>
                  <a:cubicBezTo>
                    <a:pt x="41" y="92"/>
                    <a:pt x="38" y="96"/>
                    <a:pt x="35" y="98"/>
                  </a:cubicBezTo>
                  <a:cubicBezTo>
                    <a:pt x="41" y="138"/>
                    <a:pt x="41" y="138"/>
                    <a:pt x="41" y="138"/>
                  </a:cubicBezTo>
                  <a:cubicBezTo>
                    <a:pt x="41" y="138"/>
                    <a:pt x="40" y="139"/>
                    <a:pt x="40" y="140"/>
                  </a:cubicBezTo>
                  <a:cubicBezTo>
                    <a:pt x="39" y="141"/>
                    <a:pt x="38" y="141"/>
                    <a:pt x="38" y="141"/>
                  </a:cubicBezTo>
                  <a:cubicBezTo>
                    <a:pt x="20" y="141"/>
                    <a:pt x="20" y="141"/>
                    <a:pt x="20" y="141"/>
                  </a:cubicBezTo>
                  <a:cubicBezTo>
                    <a:pt x="19" y="141"/>
                    <a:pt x="18" y="141"/>
                    <a:pt x="18" y="140"/>
                  </a:cubicBezTo>
                  <a:cubicBezTo>
                    <a:pt x="17" y="139"/>
                    <a:pt x="17" y="138"/>
                    <a:pt x="17" y="138"/>
                  </a:cubicBezTo>
                  <a:cubicBezTo>
                    <a:pt x="22" y="98"/>
                    <a:pt x="22" y="98"/>
                    <a:pt x="22" y="98"/>
                  </a:cubicBezTo>
                  <a:cubicBezTo>
                    <a:pt x="19" y="96"/>
                    <a:pt x="17" y="92"/>
                    <a:pt x="17" y="88"/>
                  </a:cubicBezTo>
                  <a:cubicBezTo>
                    <a:pt x="17" y="84"/>
                    <a:pt x="20" y="80"/>
                    <a:pt x="23" y="78"/>
                  </a:cubicBezTo>
                  <a:cubicBezTo>
                    <a:pt x="24" y="67"/>
                    <a:pt x="26" y="56"/>
                    <a:pt x="32" y="48"/>
                  </a:cubicBezTo>
                  <a:cubicBezTo>
                    <a:pt x="2" y="38"/>
                    <a:pt x="2" y="38"/>
                    <a:pt x="2" y="38"/>
                  </a:cubicBezTo>
                  <a:cubicBezTo>
                    <a:pt x="0" y="38"/>
                    <a:pt x="0" y="37"/>
                    <a:pt x="0" y="35"/>
                  </a:cubicBezTo>
                  <a:cubicBezTo>
                    <a:pt x="0" y="34"/>
                    <a:pt x="0" y="33"/>
                    <a:pt x="2" y="33"/>
                  </a:cubicBezTo>
                  <a:cubicBezTo>
                    <a:pt x="104" y="0"/>
                    <a:pt x="104" y="0"/>
                    <a:pt x="104" y="0"/>
                  </a:cubicBezTo>
                  <a:cubicBezTo>
                    <a:pt x="104" y="0"/>
                    <a:pt x="105" y="0"/>
                    <a:pt x="105" y="0"/>
                  </a:cubicBezTo>
                  <a:cubicBezTo>
                    <a:pt x="105" y="0"/>
                    <a:pt x="106" y="0"/>
                    <a:pt x="106" y="0"/>
                  </a:cubicBezTo>
                  <a:cubicBezTo>
                    <a:pt x="208" y="33"/>
                    <a:pt x="208" y="33"/>
                    <a:pt x="208" y="33"/>
                  </a:cubicBezTo>
                  <a:cubicBezTo>
                    <a:pt x="210" y="33"/>
                    <a:pt x="210" y="34"/>
                    <a:pt x="210" y="35"/>
                  </a:cubicBezTo>
                  <a:cubicBezTo>
                    <a:pt x="210" y="37"/>
                    <a:pt x="210" y="38"/>
                    <a:pt x="208" y="38"/>
                  </a:cubicBezTo>
                  <a:close/>
                  <a:moveTo>
                    <a:pt x="164" y="94"/>
                  </a:moveTo>
                  <a:cubicBezTo>
                    <a:pt x="164" y="107"/>
                    <a:pt x="137" y="117"/>
                    <a:pt x="105" y="117"/>
                  </a:cubicBezTo>
                  <a:cubicBezTo>
                    <a:pt x="73" y="117"/>
                    <a:pt x="46" y="107"/>
                    <a:pt x="46" y="94"/>
                  </a:cubicBezTo>
                  <a:cubicBezTo>
                    <a:pt x="48" y="65"/>
                    <a:pt x="48" y="65"/>
                    <a:pt x="48" y="65"/>
                  </a:cubicBezTo>
                  <a:cubicBezTo>
                    <a:pt x="101" y="82"/>
                    <a:pt x="101" y="82"/>
                    <a:pt x="101" y="82"/>
                  </a:cubicBezTo>
                  <a:cubicBezTo>
                    <a:pt x="102" y="82"/>
                    <a:pt x="104" y="82"/>
                    <a:pt x="105" y="82"/>
                  </a:cubicBezTo>
                  <a:cubicBezTo>
                    <a:pt x="106" y="82"/>
                    <a:pt x="108" y="82"/>
                    <a:pt x="109" y="82"/>
                  </a:cubicBezTo>
                  <a:cubicBezTo>
                    <a:pt x="162" y="65"/>
                    <a:pt x="162" y="65"/>
                    <a:pt x="162" y="65"/>
                  </a:cubicBezTo>
                  <a:lnTo>
                    <a:pt x="164" y="94"/>
                  </a:lnTo>
                  <a:close/>
                </a:path>
              </a:pathLst>
            </a:cu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grpSp>
        <p:nvGrpSpPr>
          <p:cNvPr id="138" name="Group 14"/>
          <p:cNvGrpSpPr/>
          <p:nvPr/>
        </p:nvGrpSpPr>
        <p:grpSpPr bwMode="auto">
          <a:xfrm>
            <a:off x="5035895" y="4889520"/>
            <a:ext cx="1245411" cy="1061044"/>
            <a:chOff x="0" y="0"/>
            <a:chExt cx="823252" cy="710758"/>
          </a:xfrm>
        </p:grpSpPr>
        <p:grpSp>
          <p:nvGrpSpPr>
            <p:cNvPr id="139" name="Group 226"/>
            <p:cNvGrpSpPr/>
            <p:nvPr/>
          </p:nvGrpSpPr>
          <p:grpSpPr bwMode="auto">
            <a:xfrm>
              <a:off x="0" y="0"/>
              <a:ext cx="823252" cy="710758"/>
              <a:chOff x="0" y="0"/>
              <a:chExt cx="680374" cy="587404"/>
            </a:xfrm>
          </p:grpSpPr>
          <p:sp>
            <p:nvSpPr>
              <p:cNvPr id="141" name="Freeform 46"/>
              <p:cNvSpPr>
                <a:spLocks noChangeArrowheads="1"/>
              </p:cNvSpPr>
              <p:nvPr/>
            </p:nvSpPr>
            <p:spPr bwMode="auto">
              <a:xfrm>
                <a:off x="0" y="0"/>
                <a:ext cx="680374" cy="587404"/>
              </a:xfrm>
              <a:custGeom>
                <a:avLst/>
                <a:gdLst>
                  <a:gd name="T0" fmla="*/ 2147483647 w 643"/>
                  <a:gd name="T1" fmla="*/ 0 h 555"/>
                  <a:gd name="T2" fmla="*/ 2147483647 w 643"/>
                  <a:gd name="T3" fmla="*/ 0 h 555"/>
                  <a:gd name="T4" fmla="*/ 2147483647 w 643"/>
                  <a:gd name="T5" fmla="*/ 2147483647 h 555"/>
                  <a:gd name="T6" fmla="*/ 2147483647 w 643"/>
                  <a:gd name="T7" fmla="*/ 2147483647 h 555"/>
                  <a:gd name="T8" fmla="*/ 2147483647 w 643"/>
                  <a:gd name="T9" fmla="*/ 2147483647 h 555"/>
                  <a:gd name="T10" fmla="*/ 0 w 643"/>
                  <a:gd name="T11" fmla="*/ 2147483647 h 555"/>
                  <a:gd name="T12" fmla="*/ 2147483647 w 643"/>
                  <a:gd name="T13" fmla="*/ 0 h 555"/>
                  <a:gd name="T14" fmla="*/ 0 60000 65536"/>
                  <a:gd name="T15" fmla="*/ 0 60000 65536"/>
                  <a:gd name="T16" fmla="*/ 0 60000 65536"/>
                  <a:gd name="T17" fmla="*/ 0 60000 65536"/>
                  <a:gd name="T18" fmla="*/ 0 60000 65536"/>
                  <a:gd name="T19" fmla="*/ 0 60000 65536"/>
                  <a:gd name="T20" fmla="*/ 0 60000 65536"/>
                  <a:gd name="T21" fmla="*/ 0 w 643"/>
                  <a:gd name="T22" fmla="*/ 0 h 555"/>
                  <a:gd name="T23" fmla="*/ 643 w 643"/>
                  <a:gd name="T24" fmla="*/ 555 h 55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3" h="555">
                    <a:moveTo>
                      <a:pt x="161" y="0"/>
                    </a:moveTo>
                    <a:lnTo>
                      <a:pt x="482" y="0"/>
                    </a:lnTo>
                    <a:lnTo>
                      <a:pt x="643" y="277"/>
                    </a:lnTo>
                    <a:lnTo>
                      <a:pt x="482" y="555"/>
                    </a:lnTo>
                    <a:lnTo>
                      <a:pt x="161" y="555"/>
                    </a:lnTo>
                    <a:lnTo>
                      <a:pt x="0" y="277"/>
                    </a:lnTo>
                    <a:lnTo>
                      <a:pt x="161" y="0"/>
                    </a:lnTo>
                    <a:close/>
                  </a:path>
                </a:pathLst>
              </a:cu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5400" tIns="49715" rIns="95400" bIns="49715"/>
              <a:lstStyle/>
              <a:p>
                <a:endParaRPr lang="zh-CN" altLang="en-US"/>
              </a:p>
            </p:txBody>
          </p:sp>
          <p:sp>
            <p:nvSpPr>
              <p:cNvPr id="142" name="Freeform 46"/>
              <p:cNvSpPr>
                <a:spLocks noChangeArrowheads="1"/>
              </p:cNvSpPr>
              <p:nvPr/>
            </p:nvSpPr>
            <p:spPr bwMode="auto">
              <a:xfrm>
                <a:off x="84600" y="73040"/>
                <a:ext cx="511175" cy="441325"/>
              </a:xfrm>
              <a:custGeom>
                <a:avLst/>
                <a:gdLst>
                  <a:gd name="T0" fmla="*/ 2147483647 w 643"/>
                  <a:gd name="T1" fmla="*/ 0 h 555"/>
                  <a:gd name="T2" fmla="*/ 2147483647 w 643"/>
                  <a:gd name="T3" fmla="*/ 0 h 555"/>
                  <a:gd name="T4" fmla="*/ 2147483647 w 643"/>
                  <a:gd name="T5" fmla="*/ 2147483647 h 555"/>
                  <a:gd name="T6" fmla="*/ 2147483647 w 643"/>
                  <a:gd name="T7" fmla="*/ 2147483647 h 555"/>
                  <a:gd name="T8" fmla="*/ 2147483647 w 643"/>
                  <a:gd name="T9" fmla="*/ 2147483647 h 555"/>
                  <a:gd name="T10" fmla="*/ 0 w 643"/>
                  <a:gd name="T11" fmla="*/ 2147483647 h 555"/>
                  <a:gd name="T12" fmla="*/ 2147483647 w 643"/>
                  <a:gd name="T13" fmla="*/ 0 h 555"/>
                  <a:gd name="T14" fmla="*/ 0 60000 65536"/>
                  <a:gd name="T15" fmla="*/ 0 60000 65536"/>
                  <a:gd name="T16" fmla="*/ 0 60000 65536"/>
                  <a:gd name="T17" fmla="*/ 0 60000 65536"/>
                  <a:gd name="T18" fmla="*/ 0 60000 65536"/>
                  <a:gd name="T19" fmla="*/ 0 60000 65536"/>
                  <a:gd name="T20" fmla="*/ 0 60000 65536"/>
                  <a:gd name="T21" fmla="*/ 0 w 643"/>
                  <a:gd name="T22" fmla="*/ 0 h 555"/>
                  <a:gd name="T23" fmla="*/ 643 w 643"/>
                  <a:gd name="T24" fmla="*/ 555 h 55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3" h="555">
                    <a:moveTo>
                      <a:pt x="161" y="0"/>
                    </a:moveTo>
                    <a:lnTo>
                      <a:pt x="482" y="0"/>
                    </a:lnTo>
                    <a:lnTo>
                      <a:pt x="643" y="277"/>
                    </a:lnTo>
                    <a:lnTo>
                      <a:pt x="482" y="555"/>
                    </a:lnTo>
                    <a:lnTo>
                      <a:pt x="161" y="555"/>
                    </a:lnTo>
                    <a:lnTo>
                      <a:pt x="0" y="277"/>
                    </a:lnTo>
                    <a:lnTo>
                      <a:pt x="161" y="0"/>
                    </a:lnTo>
                    <a:close/>
                  </a:path>
                </a:pathLst>
              </a:cu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sp>
          <p:nvSpPr>
            <p:cNvPr id="140" name="Freeform 10"/>
            <p:cNvSpPr>
              <a:spLocks noEditPoints="1" noChangeArrowheads="1"/>
            </p:cNvSpPr>
            <p:nvPr/>
          </p:nvSpPr>
          <p:spPr bwMode="auto">
            <a:xfrm>
              <a:off x="291861" y="239090"/>
              <a:ext cx="251491" cy="232576"/>
            </a:xfrm>
            <a:custGeom>
              <a:avLst/>
              <a:gdLst>
                <a:gd name="T0" fmla="*/ 2147483647 w 152"/>
                <a:gd name="T1" fmla="*/ 2147483647 h 140"/>
                <a:gd name="T2" fmla="*/ 2147483647 w 152"/>
                <a:gd name="T3" fmla="*/ 2147483647 h 140"/>
                <a:gd name="T4" fmla="*/ 2147483647 w 152"/>
                <a:gd name="T5" fmla="*/ 2147483647 h 140"/>
                <a:gd name="T6" fmla="*/ 2147483647 w 152"/>
                <a:gd name="T7" fmla="*/ 2147483647 h 140"/>
                <a:gd name="T8" fmla="*/ 2147483647 w 152"/>
                <a:gd name="T9" fmla="*/ 2147483647 h 140"/>
                <a:gd name="T10" fmla="*/ 2147483647 w 152"/>
                <a:gd name="T11" fmla="*/ 2147483647 h 140"/>
                <a:gd name="T12" fmla="*/ 2147483647 w 152"/>
                <a:gd name="T13" fmla="*/ 2147483647 h 140"/>
                <a:gd name="T14" fmla="*/ 2147483647 w 152"/>
                <a:gd name="T15" fmla="*/ 2147483647 h 140"/>
                <a:gd name="T16" fmla="*/ 2147483647 w 152"/>
                <a:gd name="T17" fmla="*/ 2147483647 h 140"/>
                <a:gd name="T18" fmla="*/ 0 w 152"/>
                <a:gd name="T19" fmla="*/ 2147483647 h 140"/>
                <a:gd name="T20" fmla="*/ 0 w 152"/>
                <a:gd name="T21" fmla="*/ 2147483647 h 140"/>
                <a:gd name="T22" fmla="*/ 2147483647 w 152"/>
                <a:gd name="T23" fmla="*/ 2147483647 h 140"/>
                <a:gd name="T24" fmla="*/ 2147483647 w 152"/>
                <a:gd name="T25" fmla="*/ 2147483647 h 140"/>
                <a:gd name="T26" fmla="*/ 2147483647 w 152"/>
                <a:gd name="T27" fmla="*/ 2147483647 h 140"/>
                <a:gd name="T28" fmla="*/ 2147483647 w 152"/>
                <a:gd name="T29" fmla="*/ 0 h 140"/>
                <a:gd name="T30" fmla="*/ 2147483647 w 152"/>
                <a:gd name="T31" fmla="*/ 0 h 140"/>
                <a:gd name="T32" fmla="*/ 2147483647 w 152"/>
                <a:gd name="T33" fmla="*/ 2147483647 h 140"/>
                <a:gd name="T34" fmla="*/ 2147483647 w 152"/>
                <a:gd name="T35" fmla="*/ 2147483647 h 140"/>
                <a:gd name="T36" fmla="*/ 2147483647 w 152"/>
                <a:gd name="T37" fmla="*/ 2147483647 h 140"/>
                <a:gd name="T38" fmla="*/ 2147483647 w 152"/>
                <a:gd name="T39" fmla="*/ 2147483647 h 140"/>
                <a:gd name="T40" fmla="*/ 2147483647 w 152"/>
                <a:gd name="T41" fmla="*/ 2147483647 h 140"/>
                <a:gd name="T42" fmla="*/ 2147483647 w 152"/>
                <a:gd name="T43" fmla="*/ 2147483647 h 140"/>
                <a:gd name="T44" fmla="*/ 2147483647 w 152"/>
                <a:gd name="T45" fmla="*/ 2147483647 h 140"/>
                <a:gd name="T46" fmla="*/ 2147483647 w 152"/>
                <a:gd name="T47" fmla="*/ 2147483647 h 140"/>
                <a:gd name="T48" fmla="*/ 2147483647 w 152"/>
                <a:gd name="T49" fmla="*/ 2147483647 h 140"/>
                <a:gd name="T50" fmla="*/ 2147483647 w 152"/>
                <a:gd name="T51" fmla="*/ 2147483647 h 140"/>
                <a:gd name="T52" fmla="*/ 2147483647 w 152"/>
                <a:gd name="T53" fmla="*/ 2147483647 h 140"/>
                <a:gd name="T54" fmla="*/ 2147483647 w 152"/>
                <a:gd name="T55" fmla="*/ 2147483647 h 140"/>
                <a:gd name="T56" fmla="*/ 2147483647 w 152"/>
                <a:gd name="T57" fmla="*/ 2147483647 h 140"/>
                <a:gd name="T58" fmla="*/ 2147483647 w 152"/>
                <a:gd name="T59" fmla="*/ 2147483647 h 140"/>
                <a:gd name="T60" fmla="*/ 2147483647 w 152"/>
                <a:gd name="T61" fmla="*/ 2147483647 h 140"/>
                <a:gd name="T62" fmla="*/ 2147483647 w 152"/>
                <a:gd name="T63" fmla="*/ 2147483647 h 140"/>
                <a:gd name="T64" fmla="*/ 2147483647 w 152"/>
                <a:gd name="T65" fmla="*/ 2147483647 h 140"/>
                <a:gd name="T66" fmla="*/ 2147483647 w 152"/>
                <a:gd name="T67" fmla="*/ 2147483647 h 140"/>
                <a:gd name="T68" fmla="*/ 2147483647 w 152"/>
                <a:gd name="T69" fmla="*/ 2147483647 h 140"/>
                <a:gd name="T70" fmla="*/ 2147483647 w 152"/>
                <a:gd name="T71" fmla="*/ 2147483647 h 140"/>
                <a:gd name="T72" fmla="*/ 2147483647 w 152"/>
                <a:gd name="T73" fmla="*/ 2147483647 h 140"/>
                <a:gd name="T74" fmla="*/ 2147483647 w 152"/>
                <a:gd name="T75" fmla="*/ 2147483647 h 140"/>
                <a:gd name="T76" fmla="*/ 2147483647 w 152"/>
                <a:gd name="T77" fmla="*/ 2147483647 h 140"/>
                <a:gd name="T78" fmla="*/ 2147483647 w 152"/>
                <a:gd name="T79" fmla="*/ 2147483647 h 140"/>
                <a:gd name="T80" fmla="*/ 2147483647 w 152"/>
                <a:gd name="T81" fmla="*/ 2147483647 h 14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52"/>
                <a:gd name="T124" fmla="*/ 0 h 140"/>
                <a:gd name="T125" fmla="*/ 152 w 152"/>
                <a:gd name="T126" fmla="*/ 140 h 14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52" h="140">
                  <a:moveTo>
                    <a:pt x="152" y="114"/>
                  </a:moveTo>
                  <a:cubicBezTo>
                    <a:pt x="152" y="115"/>
                    <a:pt x="151" y="117"/>
                    <a:pt x="149" y="117"/>
                  </a:cubicBezTo>
                  <a:cubicBezTo>
                    <a:pt x="129" y="117"/>
                    <a:pt x="129" y="117"/>
                    <a:pt x="129" y="117"/>
                  </a:cubicBezTo>
                  <a:cubicBezTo>
                    <a:pt x="129" y="131"/>
                    <a:pt x="129" y="131"/>
                    <a:pt x="129" y="131"/>
                  </a:cubicBezTo>
                  <a:cubicBezTo>
                    <a:pt x="129" y="136"/>
                    <a:pt x="125" y="140"/>
                    <a:pt x="120" y="140"/>
                  </a:cubicBezTo>
                  <a:cubicBezTo>
                    <a:pt x="32" y="140"/>
                    <a:pt x="32" y="140"/>
                    <a:pt x="32" y="140"/>
                  </a:cubicBezTo>
                  <a:cubicBezTo>
                    <a:pt x="27" y="140"/>
                    <a:pt x="23" y="136"/>
                    <a:pt x="23" y="131"/>
                  </a:cubicBezTo>
                  <a:cubicBezTo>
                    <a:pt x="23" y="117"/>
                    <a:pt x="23" y="117"/>
                    <a:pt x="23" y="117"/>
                  </a:cubicBezTo>
                  <a:cubicBezTo>
                    <a:pt x="3" y="117"/>
                    <a:pt x="3" y="117"/>
                    <a:pt x="3" y="117"/>
                  </a:cubicBezTo>
                  <a:cubicBezTo>
                    <a:pt x="1" y="117"/>
                    <a:pt x="0" y="115"/>
                    <a:pt x="0" y="114"/>
                  </a:cubicBezTo>
                  <a:cubicBezTo>
                    <a:pt x="0" y="76"/>
                    <a:pt x="0" y="76"/>
                    <a:pt x="0" y="76"/>
                  </a:cubicBezTo>
                  <a:cubicBezTo>
                    <a:pt x="0" y="66"/>
                    <a:pt x="8" y="58"/>
                    <a:pt x="17" y="58"/>
                  </a:cubicBezTo>
                  <a:cubicBezTo>
                    <a:pt x="23" y="58"/>
                    <a:pt x="23" y="58"/>
                    <a:pt x="23" y="58"/>
                  </a:cubicBezTo>
                  <a:cubicBezTo>
                    <a:pt x="23" y="8"/>
                    <a:pt x="23" y="8"/>
                    <a:pt x="23" y="8"/>
                  </a:cubicBezTo>
                  <a:cubicBezTo>
                    <a:pt x="23" y="4"/>
                    <a:pt x="27" y="0"/>
                    <a:pt x="32" y="0"/>
                  </a:cubicBezTo>
                  <a:cubicBezTo>
                    <a:pt x="94" y="0"/>
                    <a:pt x="94" y="0"/>
                    <a:pt x="94" y="0"/>
                  </a:cubicBezTo>
                  <a:cubicBezTo>
                    <a:pt x="98" y="0"/>
                    <a:pt x="105" y="2"/>
                    <a:pt x="109" y="6"/>
                  </a:cubicBezTo>
                  <a:cubicBezTo>
                    <a:pt x="123" y="20"/>
                    <a:pt x="123" y="20"/>
                    <a:pt x="123" y="20"/>
                  </a:cubicBezTo>
                  <a:cubicBezTo>
                    <a:pt x="126" y="23"/>
                    <a:pt x="129" y="30"/>
                    <a:pt x="129" y="35"/>
                  </a:cubicBezTo>
                  <a:cubicBezTo>
                    <a:pt x="129" y="58"/>
                    <a:pt x="129" y="58"/>
                    <a:pt x="129" y="58"/>
                  </a:cubicBezTo>
                  <a:cubicBezTo>
                    <a:pt x="135" y="58"/>
                    <a:pt x="135" y="58"/>
                    <a:pt x="135" y="58"/>
                  </a:cubicBezTo>
                  <a:cubicBezTo>
                    <a:pt x="144" y="58"/>
                    <a:pt x="152" y="66"/>
                    <a:pt x="152" y="76"/>
                  </a:cubicBezTo>
                  <a:lnTo>
                    <a:pt x="152" y="114"/>
                  </a:lnTo>
                  <a:close/>
                  <a:moveTo>
                    <a:pt x="117" y="70"/>
                  </a:moveTo>
                  <a:cubicBezTo>
                    <a:pt x="117" y="35"/>
                    <a:pt x="117" y="35"/>
                    <a:pt x="117" y="35"/>
                  </a:cubicBezTo>
                  <a:cubicBezTo>
                    <a:pt x="102" y="35"/>
                    <a:pt x="102" y="35"/>
                    <a:pt x="102" y="35"/>
                  </a:cubicBezTo>
                  <a:cubicBezTo>
                    <a:pt x="98" y="35"/>
                    <a:pt x="94" y="31"/>
                    <a:pt x="94" y="26"/>
                  </a:cubicBezTo>
                  <a:cubicBezTo>
                    <a:pt x="94" y="11"/>
                    <a:pt x="94" y="11"/>
                    <a:pt x="94" y="11"/>
                  </a:cubicBezTo>
                  <a:cubicBezTo>
                    <a:pt x="35" y="11"/>
                    <a:pt x="35" y="11"/>
                    <a:pt x="35" y="11"/>
                  </a:cubicBezTo>
                  <a:cubicBezTo>
                    <a:pt x="35" y="70"/>
                    <a:pt x="35" y="70"/>
                    <a:pt x="35" y="70"/>
                  </a:cubicBezTo>
                  <a:lnTo>
                    <a:pt x="117" y="70"/>
                  </a:lnTo>
                  <a:close/>
                  <a:moveTo>
                    <a:pt x="117" y="129"/>
                  </a:moveTo>
                  <a:cubicBezTo>
                    <a:pt x="117" y="105"/>
                    <a:pt x="117" y="105"/>
                    <a:pt x="117" y="105"/>
                  </a:cubicBezTo>
                  <a:cubicBezTo>
                    <a:pt x="35" y="105"/>
                    <a:pt x="35" y="105"/>
                    <a:pt x="35" y="105"/>
                  </a:cubicBezTo>
                  <a:cubicBezTo>
                    <a:pt x="35" y="129"/>
                    <a:pt x="35" y="129"/>
                    <a:pt x="35" y="129"/>
                  </a:cubicBezTo>
                  <a:lnTo>
                    <a:pt x="117" y="129"/>
                  </a:lnTo>
                  <a:close/>
                  <a:moveTo>
                    <a:pt x="135" y="70"/>
                  </a:moveTo>
                  <a:cubicBezTo>
                    <a:pt x="131" y="70"/>
                    <a:pt x="129" y="73"/>
                    <a:pt x="129" y="76"/>
                  </a:cubicBezTo>
                  <a:cubicBezTo>
                    <a:pt x="129" y="79"/>
                    <a:pt x="131" y="82"/>
                    <a:pt x="135" y="82"/>
                  </a:cubicBezTo>
                  <a:cubicBezTo>
                    <a:pt x="138" y="82"/>
                    <a:pt x="140" y="79"/>
                    <a:pt x="140" y="76"/>
                  </a:cubicBezTo>
                  <a:cubicBezTo>
                    <a:pt x="140" y="73"/>
                    <a:pt x="138" y="70"/>
                    <a:pt x="135" y="70"/>
                  </a:cubicBez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grpSp>
        <p:nvGrpSpPr>
          <p:cNvPr id="143" name="Group 3"/>
          <p:cNvGrpSpPr/>
          <p:nvPr/>
        </p:nvGrpSpPr>
        <p:grpSpPr bwMode="auto">
          <a:xfrm>
            <a:off x="4698627" y="2148488"/>
            <a:ext cx="1245411" cy="1061044"/>
            <a:chOff x="0" y="0"/>
            <a:chExt cx="823252" cy="710758"/>
          </a:xfrm>
        </p:grpSpPr>
        <p:grpSp>
          <p:nvGrpSpPr>
            <p:cNvPr id="144" name="Group 1"/>
            <p:cNvGrpSpPr/>
            <p:nvPr/>
          </p:nvGrpSpPr>
          <p:grpSpPr bwMode="auto">
            <a:xfrm>
              <a:off x="0" y="0"/>
              <a:ext cx="823252" cy="710758"/>
              <a:chOff x="0" y="0"/>
              <a:chExt cx="680374" cy="587404"/>
            </a:xfrm>
          </p:grpSpPr>
          <p:sp>
            <p:nvSpPr>
              <p:cNvPr id="146" name="Freeform 46"/>
              <p:cNvSpPr>
                <a:spLocks noChangeArrowheads="1"/>
              </p:cNvSpPr>
              <p:nvPr/>
            </p:nvSpPr>
            <p:spPr bwMode="auto">
              <a:xfrm>
                <a:off x="0" y="0"/>
                <a:ext cx="680374" cy="587404"/>
              </a:xfrm>
              <a:custGeom>
                <a:avLst/>
                <a:gdLst>
                  <a:gd name="T0" fmla="*/ 2147483647 w 643"/>
                  <a:gd name="T1" fmla="*/ 0 h 555"/>
                  <a:gd name="T2" fmla="*/ 2147483647 w 643"/>
                  <a:gd name="T3" fmla="*/ 0 h 555"/>
                  <a:gd name="T4" fmla="*/ 2147483647 w 643"/>
                  <a:gd name="T5" fmla="*/ 2147483647 h 555"/>
                  <a:gd name="T6" fmla="*/ 2147483647 w 643"/>
                  <a:gd name="T7" fmla="*/ 2147483647 h 555"/>
                  <a:gd name="T8" fmla="*/ 2147483647 w 643"/>
                  <a:gd name="T9" fmla="*/ 2147483647 h 555"/>
                  <a:gd name="T10" fmla="*/ 0 w 643"/>
                  <a:gd name="T11" fmla="*/ 2147483647 h 555"/>
                  <a:gd name="T12" fmla="*/ 2147483647 w 643"/>
                  <a:gd name="T13" fmla="*/ 0 h 555"/>
                  <a:gd name="T14" fmla="*/ 0 60000 65536"/>
                  <a:gd name="T15" fmla="*/ 0 60000 65536"/>
                  <a:gd name="T16" fmla="*/ 0 60000 65536"/>
                  <a:gd name="T17" fmla="*/ 0 60000 65536"/>
                  <a:gd name="T18" fmla="*/ 0 60000 65536"/>
                  <a:gd name="T19" fmla="*/ 0 60000 65536"/>
                  <a:gd name="T20" fmla="*/ 0 60000 65536"/>
                  <a:gd name="T21" fmla="*/ 0 w 643"/>
                  <a:gd name="T22" fmla="*/ 0 h 555"/>
                  <a:gd name="T23" fmla="*/ 643 w 643"/>
                  <a:gd name="T24" fmla="*/ 555 h 55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3" h="555">
                    <a:moveTo>
                      <a:pt x="161" y="0"/>
                    </a:moveTo>
                    <a:lnTo>
                      <a:pt x="482" y="0"/>
                    </a:lnTo>
                    <a:lnTo>
                      <a:pt x="643" y="277"/>
                    </a:lnTo>
                    <a:lnTo>
                      <a:pt x="482" y="555"/>
                    </a:lnTo>
                    <a:lnTo>
                      <a:pt x="161" y="555"/>
                    </a:lnTo>
                    <a:lnTo>
                      <a:pt x="0" y="277"/>
                    </a:lnTo>
                    <a:lnTo>
                      <a:pt x="161" y="0"/>
                    </a:lnTo>
                    <a:close/>
                  </a:path>
                </a:pathLst>
              </a:cu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5400" tIns="49715" rIns="95400" bIns="49715"/>
              <a:lstStyle/>
              <a:p>
                <a:endParaRPr lang="zh-CN" altLang="en-US"/>
              </a:p>
            </p:txBody>
          </p:sp>
          <p:sp>
            <p:nvSpPr>
              <p:cNvPr id="147" name="Freeform 46"/>
              <p:cNvSpPr>
                <a:spLocks noChangeArrowheads="1"/>
              </p:cNvSpPr>
              <p:nvPr/>
            </p:nvSpPr>
            <p:spPr bwMode="auto">
              <a:xfrm>
                <a:off x="84600" y="73040"/>
                <a:ext cx="511175" cy="441325"/>
              </a:xfrm>
              <a:custGeom>
                <a:avLst/>
                <a:gdLst>
                  <a:gd name="T0" fmla="*/ 2147483647 w 643"/>
                  <a:gd name="T1" fmla="*/ 0 h 555"/>
                  <a:gd name="T2" fmla="*/ 2147483647 w 643"/>
                  <a:gd name="T3" fmla="*/ 0 h 555"/>
                  <a:gd name="T4" fmla="*/ 2147483647 w 643"/>
                  <a:gd name="T5" fmla="*/ 2147483647 h 555"/>
                  <a:gd name="T6" fmla="*/ 2147483647 w 643"/>
                  <a:gd name="T7" fmla="*/ 2147483647 h 555"/>
                  <a:gd name="T8" fmla="*/ 2147483647 w 643"/>
                  <a:gd name="T9" fmla="*/ 2147483647 h 555"/>
                  <a:gd name="T10" fmla="*/ 0 w 643"/>
                  <a:gd name="T11" fmla="*/ 2147483647 h 555"/>
                  <a:gd name="T12" fmla="*/ 2147483647 w 643"/>
                  <a:gd name="T13" fmla="*/ 0 h 555"/>
                  <a:gd name="T14" fmla="*/ 0 60000 65536"/>
                  <a:gd name="T15" fmla="*/ 0 60000 65536"/>
                  <a:gd name="T16" fmla="*/ 0 60000 65536"/>
                  <a:gd name="T17" fmla="*/ 0 60000 65536"/>
                  <a:gd name="T18" fmla="*/ 0 60000 65536"/>
                  <a:gd name="T19" fmla="*/ 0 60000 65536"/>
                  <a:gd name="T20" fmla="*/ 0 60000 65536"/>
                  <a:gd name="T21" fmla="*/ 0 w 643"/>
                  <a:gd name="T22" fmla="*/ 0 h 555"/>
                  <a:gd name="T23" fmla="*/ 643 w 643"/>
                  <a:gd name="T24" fmla="*/ 555 h 55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3" h="555">
                    <a:moveTo>
                      <a:pt x="161" y="0"/>
                    </a:moveTo>
                    <a:lnTo>
                      <a:pt x="482" y="0"/>
                    </a:lnTo>
                    <a:lnTo>
                      <a:pt x="643" y="277"/>
                    </a:lnTo>
                    <a:lnTo>
                      <a:pt x="482" y="555"/>
                    </a:lnTo>
                    <a:lnTo>
                      <a:pt x="161" y="555"/>
                    </a:lnTo>
                    <a:lnTo>
                      <a:pt x="0" y="277"/>
                    </a:lnTo>
                    <a:lnTo>
                      <a:pt x="161" y="0"/>
                    </a:lnTo>
                    <a:close/>
                  </a:path>
                </a:pathLst>
              </a:cu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sp>
          <p:nvSpPr>
            <p:cNvPr id="145" name="Freeform 11"/>
            <p:cNvSpPr>
              <a:spLocks noEditPoints="1" noChangeArrowheads="1"/>
            </p:cNvSpPr>
            <p:nvPr/>
          </p:nvSpPr>
          <p:spPr bwMode="auto">
            <a:xfrm>
              <a:off x="287401" y="214312"/>
              <a:ext cx="248450" cy="292437"/>
            </a:xfrm>
            <a:custGeom>
              <a:avLst/>
              <a:gdLst>
                <a:gd name="T0" fmla="*/ 2147483647 w 129"/>
                <a:gd name="T1" fmla="*/ 2147483647 h 152"/>
                <a:gd name="T2" fmla="*/ 2147483647 w 129"/>
                <a:gd name="T3" fmla="*/ 2147483647 h 152"/>
                <a:gd name="T4" fmla="*/ 2147483647 w 129"/>
                <a:gd name="T5" fmla="*/ 2147483647 h 152"/>
                <a:gd name="T6" fmla="*/ 2147483647 w 129"/>
                <a:gd name="T7" fmla="*/ 2147483647 h 152"/>
                <a:gd name="T8" fmla="*/ 2147483647 w 129"/>
                <a:gd name="T9" fmla="*/ 2147483647 h 152"/>
                <a:gd name="T10" fmla="*/ 0 w 129"/>
                <a:gd name="T11" fmla="*/ 2147483647 h 152"/>
                <a:gd name="T12" fmla="*/ 2147483647 w 129"/>
                <a:gd name="T13" fmla="*/ 2147483647 h 152"/>
                <a:gd name="T14" fmla="*/ 2147483647 w 129"/>
                <a:gd name="T15" fmla="*/ 2147483647 h 152"/>
                <a:gd name="T16" fmla="*/ 2147483647 w 129"/>
                <a:gd name="T17" fmla="*/ 2147483647 h 152"/>
                <a:gd name="T18" fmla="*/ 2147483647 w 129"/>
                <a:gd name="T19" fmla="*/ 2147483647 h 152"/>
                <a:gd name="T20" fmla="*/ 2147483647 w 129"/>
                <a:gd name="T21" fmla="*/ 2147483647 h 152"/>
                <a:gd name="T22" fmla="*/ 2147483647 w 129"/>
                <a:gd name="T23" fmla="*/ 2147483647 h 152"/>
                <a:gd name="T24" fmla="*/ 2147483647 w 129"/>
                <a:gd name="T25" fmla="*/ 2147483647 h 152"/>
                <a:gd name="T26" fmla="*/ 2147483647 w 129"/>
                <a:gd name="T27" fmla="*/ 2147483647 h 152"/>
                <a:gd name="T28" fmla="*/ 2147483647 w 129"/>
                <a:gd name="T29" fmla="*/ 2147483647 h 152"/>
                <a:gd name="T30" fmla="*/ 2147483647 w 129"/>
                <a:gd name="T31" fmla="*/ 2147483647 h 152"/>
                <a:gd name="T32" fmla="*/ 2147483647 w 129"/>
                <a:gd name="T33" fmla="*/ 2147483647 h 152"/>
                <a:gd name="T34" fmla="*/ 2147483647 w 129"/>
                <a:gd name="T35" fmla="*/ 2147483647 h 152"/>
                <a:gd name="T36" fmla="*/ 2147483647 w 129"/>
                <a:gd name="T37" fmla="*/ 2147483647 h 152"/>
                <a:gd name="T38" fmla="*/ 2147483647 w 129"/>
                <a:gd name="T39" fmla="*/ 2147483647 h 152"/>
                <a:gd name="T40" fmla="*/ 2147483647 w 129"/>
                <a:gd name="T41" fmla="*/ 2147483647 h 152"/>
                <a:gd name="T42" fmla="*/ 2147483647 w 129"/>
                <a:gd name="T43" fmla="*/ 2147483647 h 152"/>
                <a:gd name="T44" fmla="*/ 2147483647 w 129"/>
                <a:gd name="T45" fmla="*/ 2147483647 h 152"/>
                <a:gd name="T46" fmla="*/ 2147483647 w 129"/>
                <a:gd name="T47" fmla="*/ 2147483647 h 152"/>
                <a:gd name="T48" fmla="*/ 2147483647 w 129"/>
                <a:gd name="T49" fmla="*/ 2147483647 h 152"/>
                <a:gd name="T50" fmla="*/ 2147483647 w 129"/>
                <a:gd name="T51" fmla="*/ 2147483647 h 152"/>
                <a:gd name="T52" fmla="*/ 2147483647 w 129"/>
                <a:gd name="T53" fmla="*/ 2147483647 h 152"/>
                <a:gd name="T54" fmla="*/ 2147483647 w 129"/>
                <a:gd name="T55" fmla="*/ 2147483647 h 152"/>
                <a:gd name="T56" fmla="*/ 2147483647 w 129"/>
                <a:gd name="T57" fmla="*/ 2147483647 h 152"/>
                <a:gd name="T58" fmla="*/ 2147483647 w 129"/>
                <a:gd name="T59" fmla="*/ 2147483647 h 152"/>
                <a:gd name="T60" fmla="*/ 2147483647 w 129"/>
                <a:gd name="T61" fmla="*/ 2147483647 h 152"/>
                <a:gd name="T62" fmla="*/ 2147483647 w 129"/>
                <a:gd name="T63" fmla="*/ 2147483647 h 152"/>
                <a:gd name="T64" fmla="*/ 2147483647 w 129"/>
                <a:gd name="T65" fmla="*/ 2147483647 h 152"/>
                <a:gd name="T66" fmla="*/ 2147483647 w 129"/>
                <a:gd name="T67" fmla="*/ 2147483647 h 152"/>
                <a:gd name="T68" fmla="*/ 2147483647 w 129"/>
                <a:gd name="T69" fmla="*/ 2147483647 h 152"/>
                <a:gd name="T70" fmla="*/ 2147483647 w 129"/>
                <a:gd name="T71" fmla="*/ 2147483647 h 152"/>
                <a:gd name="T72" fmla="*/ 2147483647 w 129"/>
                <a:gd name="T73" fmla="*/ 2147483647 h 15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29"/>
                <a:gd name="T112" fmla="*/ 0 h 152"/>
                <a:gd name="T113" fmla="*/ 129 w 129"/>
                <a:gd name="T114" fmla="*/ 152 h 15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29" h="152">
                  <a:moveTo>
                    <a:pt x="118" y="87"/>
                  </a:moveTo>
                  <a:cubicBezTo>
                    <a:pt x="117" y="93"/>
                    <a:pt x="111" y="96"/>
                    <a:pt x="107" y="99"/>
                  </a:cubicBezTo>
                  <a:cubicBezTo>
                    <a:pt x="89" y="107"/>
                    <a:pt x="69" y="109"/>
                    <a:pt x="51" y="107"/>
                  </a:cubicBezTo>
                  <a:cubicBezTo>
                    <a:pt x="38" y="106"/>
                    <a:pt x="25" y="102"/>
                    <a:pt x="15" y="94"/>
                  </a:cubicBezTo>
                  <a:cubicBezTo>
                    <a:pt x="10" y="90"/>
                    <a:pt x="10" y="84"/>
                    <a:pt x="9" y="79"/>
                  </a:cubicBezTo>
                  <a:cubicBezTo>
                    <a:pt x="6" y="60"/>
                    <a:pt x="2" y="41"/>
                    <a:pt x="0" y="22"/>
                  </a:cubicBezTo>
                  <a:cubicBezTo>
                    <a:pt x="1" y="14"/>
                    <a:pt x="10" y="10"/>
                    <a:pt x="17" y="8"/>
                  </a:cubicBezTo>
                  <a:cubicBezTo>
                    <a:pt x="26" y="4"/>
                    <a:pt x="36" y="3"/>
                    <a:pt x="46" y="2"/>
                  </a:cubicBezTo>
                  <a:cubicBezTo>
                    <a:pt x="66" y="0"/>
                    <a:pt x="87" y="1"/>
                    <a:pt x="107" y="6"/>
                  </a:cubicBezTo>
                  <a:cubicBezTo>
                    <a:pt x="115" y="9"/>
                    <a:pt x="122" y="12"/>
                    <a:pt x="127" y="18"/>
                  </a:cubicBezTo>
                  <a:cubicBezTo>
                    <a:pt x="129" y="20"/>
                    <a:pt x="129" y="24"/>
                    <a:pt x="128" y="27"/>
                  </a:cubicBezTo>
                  <a:cubicBezTo>
                    <a:pt x="125" y="47"/>
                    <a:pt x="121" y="67"/>
                    <a:pt x="118" y="87"/>
                  </a:cubicBezTo>
                  <a:close/>
                  <a:moveTo>
                    <a:pt x="101" y="141"/>
                  </a:moveTo>
                  <a:cubicBezTo>
                    <a:pt x="85" y="151"/>
                    <a:pt x="65" y="152"/>
                    <a:pt x="47" y="148"/>
                  </a:cubicBezTo>
                  <a:cubicBezTo>
                    <a:pt x="37" y="147"/>
                    <a:pt x="26" y="144"/>
                    <a:pt x="21" y="135"/>
                  </a:cubicBezTo>
                  <a:cubicBezTo>
                    <a:pt x="18" y="126"/>
                    <a:pt x="17" y="117"/>
                    <a:pt x="16" y="108"/>
                  </a:cubicBezTo>
                  <a:cubicBezTo>
                    <a:pt x="16" y="106"/>
                    <a:pt x="16" y="106"/>
                    <a:pt x="16" y="106"/>
                  </a:cubicBezTo>
                  <a:cubicBezTo>
                    <a:pt x="18" y="106"/>
                    <a:pt x="18" y="106"/>
                    <a:pt x="18" y="106"/>
                  </a:cubicBezTo>
                  <a:cubicBezTo>
                    <a:pt x="45" y="124"/>
                    <a:pt x="83" y="124"/>
                    <a:pt x="111" y="106"/>
                  </a:cubicBezTo>
                  <a:cubicBezTo>
                    <a:pt x="115" y="107"/>
                    <a:pt x="112" y="112"/>
                    <a:pt x="112" y="115"/>
                  </a:cubicBezTo>
                  <a:cubicBezTo>
                    <a:pt x="109" y="124"/>
                    <a:pt x="110" y="136"/>
                    <a:pt x="101" y="141"/>
                  </a:cubicBezTo>
                  <a:close/>
                  <a:moveTo>
                    <a:pt x="89" y="13"/>
                  </a:moveTo>
                  <a:cubicBezTo>
                    <a:pt x="72" y="11"/>
                    <a:pt x="55" y="10"/>
                    <a:pt x="38" y="13"/>
                  </a:cubicBezTo>
                  <a:cubicBezTo>
                    <a:pt x="32" y="14"/>
                    <a:pt x="26" y="15"/>
                    <a:pt x="22" y="20"/>
                  </a:cubicBezTo>
                  <a:cubicBezTo>
                    <a:pt x="28" y="26"/>
                    <a:pt x="36" y="27"/>
                    <a:pt x="44" y="28"/>
                  </a:cubicBezTo>
                  <a:cubicBezTo>
                    <a:pt x="57" y="29"/>
                    <a:pt x="71" y="30"/>
                    <a:pt x="85" y="28"/>
                  </a:cubicBezTo>
                  <a:cubicBezTo>
                    <a:pt x="92" y="27"/>
                    <a:pt x="101" y="26"/>
                    <a:pt x="106" y="20"/>
                  </a:cubicBezTo>
                  <a:cubicBezTo>
                    <a:pt x="102" y="15"/>
                    <a:pt x="95" y="14"/>
                    <a:pt x="89" y="13"/>
                  </a:cubicBezTo>
                  <a:close/>
                  <a:moveTo>
                    <a:pt x="56" y="54"/>
                  </a:moveTo>
                  <a:cubicBezTo>
                    <a:pt x="48" y="57"/>
                    <a:pt x="43" y="65"/>
                    <a:pt x="44" y="74"/>
                  </a:cubicBezTo>
                  <a:cubicBezTo>
                    <a:pt x="44" y="85"/>
                    <a:pt x="55" y="94"/>
                    <a:pt x="66" y="93"/>
                  </a:cubicBezTo>
                  <a:cubicBezTo>
                    <a:pt x="77" y="92"/>
                    <a:pt x="86" y="81"/>
                    <a:pt x="84" y="70"/>
                  </a:cubicBezTo>
                  <a:cubicBezTo>
                    <a:pt x="83" y="57"/>
                    <a:pt x="68" y="48"/>
                    <a:pt x="56" y="54"/>
                  </a:cubicBezTo>
                  <a:close/>
                  <a:moveTo>
                    <a:pt x="59" y="82"/>
                  </a:moveTo>
                  <a:cubicBezTo>
                    <a:pt x="52" y="79"/>
                    <a:pt x="52" y="67"/>
                    <a:pt x="59" y="64"/>
                  </a:cubicBezTo>
                  <a:cubicBezTo>
                    <a:pt x="65" y="60"/>
                    <a:pt x="74" y="65"/>
                    <a:pt x="74" y="72"/>
                  </a:cubicBezTo>
                  <a:cubicBezTo>
                    <a:pt x="75" y="80"/>
                    <a:pt x="66" y="86"/>
                    <a:pt x="59" y="82"/>
                  </a:cubicBez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spTree>
    <p:extLst>
      <p:ext uri="{BB962C8B-B14F-4D97-AF65-F5344CB8AC3E}">
        <p14:creationId xmlns:p14="http://schemas.microsoft.com/office/powerpoint/2010/main" val="2900191754"/>
      </p:ext>
    </p:extLst>
  </p:cSld>
  <p:clrMapOvr>
    <a:masterClrMapping/>
  </p:clrMapOvr>
  <p:transition spd="slow" advClick="0" advTm="0">
    <p:wip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43"/>
                                            </p:tgtEl>
                                            <p:attrNameLst>
                                              <p:attrName>style.visibility</p:attrName>
                                            </p:attrNameLst>
                                          </p:cBhvr>
                                          <p:to>
                                            <p:strVal val="visible"/>
                                          </p:to>
                                        </p:set>
                                        <p:animEffect transition="in" filter="fade">
                                          <p:cBhvr>
                                            <p:cTn id="7" dur="500"/>
                                            <p:tgtEl>
                                              <p:spTgt spid="143"/>
                                            </p:tgtEl>
                                          </p:cBhvr>
                                        </p:animEffect>
                                      </p:childTnLst>
                                    </p:cTn>
                                  </p:par>
                                  <p:par>
                                    <p:cTn id="8" presetID="10" presetClass="entr" presetSubtype="0" fill="hold" nodeType="withEffect">
                                      <p:stCondLst>
                                        <p:cond delay="200"/>
                                      </p:stCondLst>
                                      <p:childTnLst>
                                        <p:set>
                                          <p:cBhvr>
                                            <p:cTn id="9" dur="1" fill="hold">
                                              <p:stCondLst>
                                                <p:cond delay="0"/>
                                              </p:stCondLst>
                                            </p:cTn>
                                            <p:tgtEl>
                                              <p:spTgt spid="133"/>
                                            </p:tgtEl>
                                            <p:attrNameLst>
                                              <p:attrName>style.visibility</p:attrName>
                                            </p:attrNameLst>
                                          </p:cBhvr>
                                          <p:to>
                                            <p:strVal val="visible"/>
                                          </p:to>
                                        </p:set>
                                        <p:animEffect transition="in" filter="fade">
                                          <p:cBhvr>
                                            <p:cTn id="10" dur="500"/>
                                            <p:tgtEl>
                                              <p:spTgt spid="133"/>
                                            </p:tgtEl>
                                          </p:cBhvr>
                                        </p:animEffect>
                                      </p:childTnLst>
                                    </p:cTn>
                                  </p:par>
                                  <p:par>
                                    <p:cTn id="11" presetID="10" presetClass="entr" presetSubtype="0" fill="hold" nodeType="withEffect">
                                      <p:stCondLst>
                                        <p:cond delay="400"/>
                                      </p:stCondLst>
                                      <p:childTnLst>
                                        <p:set>
                                          <p:cBhvr>
                                            <p:cTn id="12" dur="1" fill="hold">
                                              <p:stCondLst>
                                                <p:cond delay="0"/>
                                              </p:stCondLst>
                                            </p:cTn>
                                            <p:tgtEl>
                                              <p:spTgt spid="124"/>
                                            </p:tgtEl>
                                            <p:attrNameLst>
                                              <p:attrName>style.visibility</p:attrName>
                                            </p:attrNameLst>
                                          </p:cBhvr>
                                          <p:to>
                                            <p:strVal val="visible"/>
                                          </p:to>
                                        </p:set>
                                        <p:animEffect transition="in" filter="fade">
                                          <p:cBhvr>
                                            <p:cTn id="13" dur="500"/>
                                            <p:tgtEl>
                                              <p:spTgt spid="124"/>
                                            </p:tgtEl>
                                          </p:cBhvr>
                                        </p:animEffect>
                                      </p:childTnLst>
                                    </p:cTn>
                                  </p:par>
                                  <p:par>
                                    <p:cTn id="14" presetID="10" presetClass="entr" presetSubtype="0" fill="hold" grpId="0" nodeType="withEffect">
                                      <p:stCondLst>
                                        <p:cond delay="400"/>
                                      </p:stCondLst>
                                      <p:childTnLst>
                                        <p:set>
                                          <p:cBhvr>
                                            <p:cTn id="15" dur="1" fill="hold">
                                              <p:stCondLst>
                                                <p:cond delay="0"/>
                                              </p:stCondLst>
                                            </p:cTn>
                                            <p:tgtEl>
                                              <p:spTgt spid="127"/>
                                            </p:tgtEl>
                                            <p:attrNameLst>
                                              <p:attrName>style.visibility</p:attrName>
                                            </p:attrNameLst>
                                          </p:cBhvr>
                                          <p:to>
                                            <p:strVal val="visible"/>
                                          </p:to>
                                        </p:set>
                                        <p:animEffect transition="in" filter="fade">
                                          <p:cBhvr>
                                            <p:cTn id="16" dur="500"/>
                                            <p:tgtEl>
                                              <p:spTgt spid="127"/>
                                            </p:tgtEl>
                                          </p:cBhvr>
                                        </p:animEffect>
                                      </p:childTnLst>
                                    </p:cTn>
                                  </p:par>
                                  <p:par>
                                    <p:cTn id="17" presetID="10" presetClass="entr" presetSubtype="0" fill="hold" nodeType="withEffect">
                                      <p:stCondLst>
                                        <p:cond delay="600"/>
                                      </p:stCondLst>
                                      <p:childTnLst>
                                        <p:set>
                                          <p:cBhvr>
                                            <p:cTn id="18" dur="1" fill="hold">
                                              <p:stCondLst>
                                                <p:cond delay="0"/>
                                              </p:stCondLst>
                                            </p:cTn>
                                            <p:tgtEl>
                                              <p:spTgt spid="93"/>
                                            </p:tgtEl>
                                            <p:attrNameLst>
                                              <p:attrName>style.visibility</p:attrName>
                                            </p:attrNameLst>
                                          </p:cBhvr>
                                          <p:to>
                                            <p:strVal val="visible"/>
                                          </p:to>
                                        </p:set>
                                        <p:animEffect transition="in" filter="fade">
                                          <p:cBhvr>
                                            <p:cTn id="19" dur="500"/>
                                            <p:tgtEl>
                                              <p:spTgt spid="93"/>
                                            </p:tgtEl>
                                          </p:cBhvr>
                                        </p:animEffect>
                                      </p:childTnLst>
                                    </p:cTn>
                                  </p:par>
                                  <p:par>
                                    <p:cTn id="20" presetID="10" presetClass="entr" presetSubtype="0" fill="hold" grpId="0" nodeType="withEffect">
                                      <p:stCondLst>
                                        <p:cond delay="600"/>
                                      </p:stCondLst>
                                      <p:childTnLst>
                                        <p:set>
                                          <p:cBhvr>
                                            <p:cTn id="21" dur="1" fill="hold">
                                              <p:stCondLst>
                                                <p:cond delay="0"/>
                                              </p:stCondLst>
                                            </p:cTn>
                                            <p:tgtEl>
                                              <p:spTgt spid="132"/>
                                            </p:tgtEl>
                                            <p:attrNameLst>
                                              <p:attrName>style.visibility</p:attrName>
                                            </p:attrNameLst>
                                          </p:cBhvr>
                                          <p:to>
                                            <p:strVal val="visible"/>
                                          </p:to>
                                        </p:set>
                                        <p:animEffect transition="in" filter="fade">
                                          <p:cBhvr>
                                            <p:cTn id="22" dur="500"/>
                                            <p:tgtEl>
                                              <p:spTgt spid="132"/>
                                            </p:tgtEl>
                                          </p:cBhvr>
                                        </p:animEffect>
                                      </p:childTnLst>
                                    </p:cTn>
                                  </p:par>
                                  <p:par>
                                    <p:cTn id="23" presetID="10" presetClass="entr" presetSubtype="0" fill="hold" nodeType="withEffect">
                                      <p:stCondLst>
                                        <p:cond delay="800"/>
                                      </p:stCondLst>
                                      <p:childTnLst>
                                        <p:set>
                                          <p:cBhvr>
                                            <p:cTn id="24" dur="1" fill="hold">
                                              <p:stCondLst>
                                                <p:cond delay="0"/>
                                              </p:stCondLst>
                                            </p:cTn>
                                            <p:tgtEl>
                                              <p:spTgt spid="128"/>
                                            </p:tgtEl>
                                            <p:attrNameLst>
                                              <p:attrName>style.visibility</p:attrName>
                                            </p:attrNameLst>
                                          </p:cBhvr>
                                          <p:to>
                                            <p:strVal val="visible"/>
                                          </p:to>
                                        </p:set>
                                        <p:animEffect transition="in" filter="fade">
                                          <p:cBhvr>
                                            <p:cTn id="25" dur="500"/>
                                            <p:tgtEl>
                                              <p:spTgt spid="128"/>
                                            </p:tgtEl>
                                          </p:cBhvr>
                                        </p:animEffect>
                                      </p:childTnLst>
                                    </p:cTn>
                                  </p:par>
                                  <p:par>
                                    <p:cTn id="26" presetID="10" presetClass="entr" presetSubtype="0" fill="hold" grpId="0" nodeType="withEffect">
                                      <p:stCondLst>
                                        <p:cond delay="800"/>
                                      </p:stCondLst>
                                      <p:childTnLst>
                                        <p:set>
                                          <p:cBhvr>
                                            <p:cTn id="27" dur="1" fill="hold">
                                              <p:stCondLst>
                                                <p:cond delay="0"/>
                                              </p:stCondLst>
                                            </p:cTn>
                                            <p:tgtEl>
                                              <p:spTgt spid="131"/>
                                            </p:tgtEl>
                                            <p:attrNameLst>
                                              <p:attrName>style.visibility</p:attrName>
                                            </p:attrNameLst>
                                          </p:cBhvr>
                                          <p:to>
                                            <p:strVal val="visible"/>
                                          </p:to>
                                        </p:set>
                                        <p:animEffect transition="in" filter="fade">
                                          <p:cBhvr>
                                            <p:cTn id="28" dur="500"/>
                                            <p:tgtEl>
                                              <p:spTgt spid="131"/>
                                            </p:tgtEl>
                                          </p:cBhvr>
                                        </p:animEffect>
                                      </p:childTnLst>
                                    </p:cTn>
                                  </p:par>
                                  <p:par>
                                    <p:cTn id="29" presetID="10" presetClass="entr" presetSubtype="0" fill="hold" nodeType="withEffect">
                                      <p:stCondLst>
                                        <p:cond delay="1000"/>
                                      </p:stCondLst>
                                      <p:childTnLst>
                                        <p:set>
                                          <p:cBhvr>
                                            <p:cTn id="30" dur="1" fill="hold">
                                              <p:stCondLst>
                                                <p:cond delay="0"/>
                                              </p:stCondLst>
                                            </p:cTn>
                                            <p:tgtEl>
                                              <p:spTgt spid="138"/>
                                            </p:tgtEl>
                                            <p:attrNameLst>
                                              <p:attrName>style.visibility</p:attrName>
                                            </p:attrNameLst>
                                          </p:cBhvr>
                                          <p:to>
                                            <p:strVal val="visible"/>
                                          </p:to>
                                        </p:set>
                                        <p:animEffect transition="in" filter="fade">
                                          <p:cBhvr>
                                            <p:cTn id="31" dur="500"/>
                                            <p:tgtEl>
                                              <p:spTgt spid="138"/>
                                            </p:tgtEl>
                                          </p:cBhvr>
                                        </p:animEffect>
                                      </p:childTnLst>
                                    </p:cTn>
                                  </p:par>
                                </p:childTnLst>
                              </p:cTn>
                            </p:par>
                            <p:par>
                              <p:cTn id="32" fill="hold">
                                <p:stCondLst>
                                  <p:cond delay="1500"/>
                                </p:stCondLst>
                                <p:childTnLst>
                                  <p:par>
                                    <p:cTn id="33" presetID="2" presetClass="entr" presetSubtype="8" fill="hold" grpId="0" nodeType="afterEffect" p14:presetBounceEnd="34167">
                                      <p:stCondLst>
                                        <p:cond delay="0"/>
                                      </p:stCondLst>
                                      <p:childTnLst>
                                        <p:set>
                                          <p:cBhvr>
                                            <p:cTn id="34" dur="1" fill="hold">
                                              <p:stCondLst>
                                                <p:cond delay="0"/>
                                              </p:stCondLst>
                                            </p:cTn>
                                            <p:tgtEl>
                                              <p:spTgt spid="100"/>
                                            </p:tgtEl>
                                            <p:attrNameLst>
                                              <p:attrName>style.visibility</p:attrName>
                                            </p:attrNameLst>
                                          </p:cBhvr>
                                          <p:to>
                                            <p:strVal val="visible"/>
                                          </p:to>
                                        </p:set>
                                        <p:anim calcmode="lin" valueType="num" p14:bounceEnd="34167">
                                          <p:cBhvr additive="base">
                                            <p:cTn id="35" dur="1200" fill="hold"/>
                                            <p:tgtEl>
                                              <p:spTgt spid="100"/>
                                            </p:tgtEl>
                                            <p:attrNameLst>
                                              <p:attrName>ppt_x</p:attrName>
                                            </p:attrNameLst>
                                          </p:cBhvr>
                                          <p:tavLst>
                                            <p:tav tm="0">
                                              <p:val>
                                                <p:strVal val="0-#ppt_w/2"/>
                                              </p:val>
                                            </p:tav>
                                            <p:tav tm="100000">
                                              <p:val>
                                                <p:strVal val="#ppt_x"/>
                                              </p:val>
                                            </p:tav>
                                          </p:tavLst>
                                        </p:anim>
                                        <p:anim calcmode="lin" valueType="num" p14:bounceEnd="34167">
                                          <p:cBhvr additive="base">
                                            <p:cTn id="36" dur="1200" fill="hold"/>
                                            <p:tgtEl>
                                              <p:spTgt spid="100"/>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14:presetBounceEnd="34167">
                                      <p:stCondLst>
                                        <p:cond delay="0"/>
                                      </p:stCondLst>
                                      <p:childTnLst>
                                        <p:set>
                                          <p:cBhvr>
                                            <p:cTn id="38" dur="1" fill="hold">
                                              <p:stCondLst>
                                                <p:cond delay="0"/>
                                              </p:stCondLst>
                                            </p:cTn>
                                            <p:tgtEl>
                                              <p:spTgt spid="101"/>
                                            </p:tgtEl>
                                            <p:attrNameLst>
                                              <p:attrName>style.visibility</p:attrName>
                                            </p:attrNameLst>
                                          </p:cBhvr>
                                          <p:to>
                                            <p:strVal val="visible"/>
                                          </p:to>
                                        </p:set>
                                        <p:anim calcmode="lin" valueType="num" p14:bounceEnd="34167">
                                          <p:cBhvr additive="base">
                                            <p:cTn id="39" dur="1200" fill="hold"/>
                                            <p:tgtEl>
                                              <p:spTgt spid="101"/>
                                            </p:tgtEl>
                                            <p:attrNameLst>
                                              <p:attrName>ppt_x</p:attrName>
                                            </p:attrNameLst>
                                          </p:cBhvr>
                                          <p:tavLst>
                                            <p:tav tm="0">
                                              <p:val>
                                                <p:strVal val="0-#ppt_w/2"/>
                                              </p:val>
                                            </p:tav>
                                            <p:tav tm="100000">
                                              <p:val>
                                                <p:strVal val="#ppt_x"/>
                                              </p:val>
                                            </p:tav>
                                          </p:tavLst>
                                        </p:anim>
                                        <p:anim calcmode="lin" valueType="num" p14:bounceEnd="34167">
                                          <p:cBhvr additive="base">
                                            <p:cTn id="40" dur="1200" fill="hold"/>
                                            <p:tgtEl>
                                              <p:spTgt spid="101"/>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14:presetBounceEnd="34167">
                                      <p:stCondLst>
                                        <p:cond delay="0"/>
                                      </p:stCondLst>
                                      <p:childTnLst>
                                        <p:set>
                                          <p:cBhvr>
                                            <p:cTn id="42" dur="1" fill="hold">
                                              <p:stCondLst>
                                                <p:cond delay="0"/>
                                              </p:stCondLst>
                                            </p:cTn>
                                            <p:tgtEl>
                                              <p:spTgt spid="102"/>
                                            </p:tgtEl>
                                            <p:attrNameLst>
                                              <p:attrName>style.visibility</p:attrName>
                                            </p:attrNameLst>
                                          </p:cBhvr>
                                          <p:to>
                                            <p:strVal val="visible"/>
                                          </p:to>
                                        </p:set>
                                        <p:anim calcmode="lin" valueType="num" p14:bounceEnd="34167">
                                          <p:cBhvr additive="base">
                                            <p:cTn id="43" dur="1200" fill="hold"/>
                                            <p:tgtEl>
                                              <p:spTgt spid="102"/>
                                            </p:tgtEl>
                                            <p:attrNameLst>
                                              <p:attrName>ppt_x</p:attrName>
                                            </p:attrNameLst>
                                          </p:cBhvr>
                                          <p:tavLst>
                                            <p:tav tm="0">
                                              <p:val>
                                                <p:strVal val="0-#ppt_w/2"/>
                                              </p:val>
                                            </p:tav>
                                            <p:tav tm="100000">
                                              <p:val>
                                                <p:strVal val="#ppt_x"/>
                                              </p:val>
                                            </p:tav>
                                          </p:tavLst>
                                        </p:anim>
                                        <p:anim calcmode="lin" valueType="num" p14:bounceEnd="34167">
                                          <p:cBhvr additive="base">
                                            <p:cTn id="44" dur="1200" fill="hold"/>
                                            <p:tgtEl>
                                              <p:spTgt spid="102"/>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14:presetBounceEnd="34167">
                                      <p:stCondLst>
                                        <p:cond delay="0"/>
                                      </p:stCondLst>
                                      <p:childTnLst>
                                        <p:set>
                                          <p:cBhvr>
                                            <p:cTn id="46" dur="1" fill="hold">
                                              <p:stCondLst>
                                                <p:cond delay="0"/>
                                              </p:stCondLst>
                                            </p:cTn>
                                            <p:tgtEl>
                                              <p:spTgt spid="103"/>
                                            </p:tgtEl>
                                            <p:attrNameLst>
                                              <p:attrName>style.visibility</p:attrName>
                                            </p:attrNameLst>
                                          </p:cBhvr>
                                          <p:to>
                                            <p:strVal val="visible"/>
                                          </p:to>
                                        </p:set>
                                        <p:anim calcmode="lin" valueType="num" p14:bounceEnd="34167">
                                          <p:cBhvr additive="base">
                                            <p:cTn id="47" dur="1200" fill="hold"/>
                                            <p:tgtEl>
                                              <p:spTgt spid="103"/>
                                            </p:tgtEl>
                                            <p:attrNameLst>
                                              <p:attrName>ppt_x</p:attrName>
                                            </p:attrNameLst>
                                          </p:cBhvr>
                                          <p:tavLst>
                                            <p:tav tm="0">
                                              <p:val>
                                                <p:strVal val="0-#ppt_w/2"/>
                                              </p:val>
                                            </p:tav>
                                            <p:tav tm="100000">
                                              <p:val>
                                                <p:strVal val="#ppt_x"/>
                                              </p:val>
                                            </p:tav>
                                          </p:tavLst>
                                        </p:anim>
                                        <p:anim calcmode="lin" valueType="num" p14:bounceEnd="34167">
                                          <p:cBhvr additive="base">
                                            <p:cTn id="48" dur="1200" fill="hold"/>
                                            <p:tgtEl>
                                              <p:spTgt spid="103"/>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14:presetBounceEnd="34167">
                                      <p:stCondLst>
                                        <p:cond delay="0"/>
                                      </p:stCondLst>
                                      <p:childTnLst>
                                        <p:set>
                                          <p:cBhvr>
                                            <p:cTn id="50" dur="1" fill="hold">
                                              <p:stCondLst>
                                                <p:cond delay="0"/>
                                              </p:stCondLst>
                                            </p:cTn>
                                            <p:tgtEl>
                                              <p:spTgt spid="104"/>
                                            </p:tgtEl>
                                            <p:attrNameLst>
                                              <p:attrName>style.visibility</p:attrName>
                                            </p:attrNameLst>
                                          </p:cBhvr>
                                          <p:to>
                                            <p:strVal val="visible"/>
                                          </p:to>
                                        </p:set>
                                        <p:anim calcmode="lin" valueType="num" p14:bounceEnd="34167">
                                          <p:cBhvr additive="base">
                                            <p:cTn id="51" dur="1200" fill="hold"/>
                                            <p:tgtEl>
                                              <p:spTgt spid="104"/>
                                            </p:tgtEl>
                                            <p:attrNameLst>
                                              <p:attrName>ppt_x</p:attrName>
                                            </p:attrNameLst>
                                          </p:cBhvr>
                                          <p:tavLst>
                                            <p:tav tm="0">
                                              <p:val>
                                                <p:strVal val="0-#ppt_w/2"/>
                                              </p:val>
                                            </p:tav>
                                            <p:tav tm="100000">
                                              <p:val>
                                                <p:strVal val="#ppt_x"/>
                                              </p:val>
                                            </p:tav>
                                          </p:tavLst>
                                        </p:anim>
                                        <p:anim calcmode="lin" valueType="num" p14:bounceEnd="34167">
                                          <p:cBhvr additive="base">
                                            <p:cTn id="52" dur="1200" fill="hold"/>
                                            <p:tgtEl>
                                              <p:spTgt spid="104"/>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14:presetBounceEnd="34167">
                                      <p:stCondLst>
                                        <p:cond delay="0"/>
                                      </p:stCondLst>
                                      <p:childTnLst>
                                        <p:set>
                                          <p:cBhvr>
                                            <p:cTn id="54" dur="1" fill="hold">
                                              <p:stCondLst>
                                                <p:cond delay="0"/>
                                              </p:stCondLst>
                                            </p:cTn>
                                            <p:tgtEl>
                                              <p:spTgt spid="105"/>
                                            </p:tgtEl>
                                            <p:attrNameLst>
                                              <p:attrName>style.visibility</p:attrName>
                                            </p:attrNameLst>
                                          </p:cBhvr>
                                          <p:to>
                                            <p:strVal val="visible"/>
                                          </p:to>
                                        </p:set>
                                        <p:anim calcmode="lin" valueType="num" p14:bounceEnd="34167">
                                          <p:cBhvr additive="base">
                                            <p:cTn id="55" dur="1200" fill="hold"/>
                                            <p:tgtEl>
                                              <p:spTgt spid="105"/>
                                            </p:tgtEl>
                                            <p:attrNameLst>
                                              <p:attrName>ppt_x</p:attrName>
                                            </p:attrNameLst>
                                          </p:cBhvr>
                                          <p:tavLst>
                                            <p:tav tm="0">
                                              <p:val>
                                                <p:strVal val="0-#ppt_w/2"/>
                                              </p:val>
                                            </p:tav>
                                            <p:tav tm="100000">
                                              <p:val>
                                                <p:strVal val="#ppt_x"/>
                                              </p:val>
                                            </p:tav>
                                          </p:tavLst>
                                        </p:anim>
                                        <p:anim calcmode="lin" valueType="num" p14:bounceEnd="34167">
                                          <p:cBhvr additive="base">
                                            <p:cTn id="56" dur="1200" fill="hold"/>
                                            <p:tgtEl>
                                              <p:spTgt spid="105"/>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14:presetBounceEnd="34167">
                                      <p:stCondLst>
                                        <p:cond delay="0"/>
                                      </p:stCondLst>
                                      <p:childTnLst>
                                        <p:set>
                                          <p:cBhvr>
                                            <p:cTn id="58" dur="1" fill="hold">
                                              <p:stCondLst>
                                                <p:cond delay="0"/>
                                              </p:stCondLst>
                                            </p:cTn>
                                            <p:tgtEl>
                                              <p:spTgt spid="106"/>
                                            </p:tgtEl>
                                            <p:attrNameLst>
                                              <p:attrName>style.visibility</p:attrName>
                                            </p:attrNameLst>
                                          </p:cBhvr>
                                          <p:to>
                                            <p:strVal val="visible"/>
                                          </p:to>
                                        </p:set>
                                        <p:anim calcmode="lin" valueType="num" p14:bounceEnd="34167">
                                          <p:cBhvr additive="base">
                                            <p:cTn id="59" dur="1200" fill="hold"/>
                                            <p:tgtEl>
                                              <p:spTgt spid="106"/>
                                            </p:tgtEl>
                                            <p:attrNameLst>
                                              <p:attrName>ppt_x</p:attrName>
                                            </p:attrNameLst>
                                          </p:cBhvr>
                                          <p:tavLst>
                                            <p:tav tm="0">
                                              <p:val>
                                                <p:strVal val="0-#ppt_w/2"/>
                                              </p:val>
                                            </p:tav>
                                            <p:tav tm="100000">
                                              <p:val>
                                                <p:strVal val="#ppt_x"/>
                                              </p:val>
                                            </p:tav>
                                          </p:tavLst>
                                        </p:anim>
                                        <p:anim calcmode="lin" valueType="num" p14:bounceEnd="34167">
                                          <p:cBhvr additive="base">
                                            <p:cTn id="60" dur="1200" fill="hold"/>
                                            <p:tgtEl>
                                              <p:spTgt spid="106"/>
                                            </p:tgtEl>
                                            <p:attrNameLst>
                                              <p:attrName>ppt_y</p:attrName>
                                            </p:attrNameLst>
                                          </p:cBhvr>
                                          <p:tavLst>
                                            <p:tav tm="0">
                                              <p:val>
                                                <p:strVal val="#ppt_y"/>
                                              </p:val>
                                            </p:tav>
                                            <p:tav tm="100000">
                                              <p:val>
                                                <p:strVal val="#ppt_y"/>
                                              </p:val>
                                            </p:tav>
                                          </p:tavLst>
                                        </p:anim>
                                      </p:childTnLst>
                                    </p:cTn>
                                  </p:par>
                                  <p:par>
                                    <p:cTn id="61" presetID="2" presetClass="entr" presetSubtype="8" fill="hold" grpId="0" nodeType="withEffect" p14:presetBounceEnd="34167">
                                      <p:stCondLst>
                                        <p:cond delay="0"/>
                                      </p:stCondLst>
                                      <p:childTnLst>
                                        <p:set>
                                          <p:cBhvr>
                                            <p:cTn id="62" dur="1" fill="hold">
                                              <p:stCondLst>
                                                <p:cond delay="0"/>
                                              </p:stCondLst>
                                            </p:cTn>
                                            <p:tgtEl>
                                              <p:spTgt spid="107"/>
                                            </p:tgtEl>
                                            <p:attrNameLst>
                                              <p:attrName>style.visibility</p:attrName>
                                            </p:attrNameLst>
                                          </p:cBhvr>
                                          <p:to>
                                            <p:strVal val="visible"/>
                                          </p:to>
                                        </p:set>
                                        <p:anim calcmode="lin" valueType="num" p14:bounceEnd="34167">
                                          <p:cBhvr additive="base">
                                            <p:cTn id="63" dur="1200" fill="hold"/>
                                            <p:tgtEl>
                                              <p:spTgt spid="107"/>
                                            </p:tgtEl>
                                            <p:attrNameLst>
                                              <p:attrName>ppt_x</p:attrName>
                                            </p:attrNameLst>
                                          </p:cBhvr>
                                          <p:tavLst>
                                            <p:tav tm="0">
                                              <p:val>
                                                <p:strVal val="0-#ppt_w/2"/>
                                              </p:val>
                                            </p:tav>
                                            <p:tav tm="100000">
                                              <p:val>
                                                <p:strVal val="#ppt_x"/>
                                              </p:val>
                                            </p:tav>
                                          </p:tavLst>
                                        </p:anim>
                                        <p:anim calcmode="lin" valueType="num" p14:bounceEnd="34167">
                                          <p:cBhvr additive="base">
                                            <p:cTn id="64" dur="1200" fill="hold"/>
                                            <p:tgtEl>
                                              <p:spTgt spid="107"/>
                                            </p:tgtEl>
                                            <p:attrNameLst>
                                              <p:attrName>ppt_y</p:attrName>
                                            </p:attrNameLst>
                                          </p:cBhvr>
                                          <p:tavLst>
                                            <p:tav tm="0">
                                              <p:val>
                                                <p:strVal val="#ppt_y"/>
                                              </p:val>
                                            </p:tav>
                                            <p:tav tm="100000">
                                              <p:val>
                                                <p:strVal val="#ppt_y"/>
                                              </p:val>
                                            </p:tav>
                                          </p:tavLst>
                                        </p:anim>
                                      </p:childTnLst>
                                    </p:cTn>
                                  </p:par>
                                  <p:par>
                                    <p:cTn id="65" presetID="2" presetClass="entr" presetSubtype="8" fill="hold" grpId="0" nodeType="withEffect" p14:presetBounceEnd="34167">
                                      <p:stCondLst>
                                        <p:cond delay="0"/>
                                      </p:stCondLst>
                                      <p:childTnLst>
                                        <p:set>
                                          <p:cBhvr>
                                            <p:cTn id="66" dur="1" fill="hold">
                                              <p:stCondLst>
                                                <p:cond delay="0"/>
                                              </p:stCondLst>
                                            </p:cTn>
                                            <p:tgtEl>
                                              <p:spTgt spid="108"/>
                                            </p:tgtEl>
                                            <p:attrNameLst>
                                              <p:attrName>style.visibility</p:attrName>
                                            </p:attrNameLst>
                                          </p:cBhvr>
                                          <p:to>
                                            <p:strVal val="visible"/>
                                          </p:to>
                                        </p:set>
                                        <p:anim calcmode="lin" valueType="num" p14:bounceEnd="34167">
                                          <p:cBhvr additive="base">
                                            <p:cTn id="67" dur="1200" fill="hold"/>
                                            <p:tgtEl>
                                              <p:spTgt spid="108"/>
                                            </p:tgtEl>
                                            <p:attrNameLst>
                                              <p:attrName>ppt_x</p:attrName>
                                            </p:attrNameLst>
                                          </p:cBhvr>
                                          <p:tavLst>
                                            <p:tav tm="0">
                                              <p:val>
                                                <p:strVal val="0-#ppt_w/2"/>
                                              </p:val>
                                            </p:tav>
                                            <p:tav tm="100000">
                                              <p:val>
                                                <p:strVal val="#ppt_x"/>
                                              </p:val>
                                            </p:tav>
                                          </p:tavLst>
                                        </p:anim>
                                        <p:anim calcmode="lin" valueType="num" p14:bounceEnd="34167">
                                          <p:cBhvr additive="base">
                                            <p:cTn id="68" dur="1200" fill="hold"/>
                                            <p:tgtEl>
                                              <p:spTgt spid="108"/>
                                            </p:tgtEl>
                                            <p:attrNameLst>
                                              <p:attrName>ppt_y</p:attrName>
                                            </p:attrNameLst>
                                          </p:cBhvr>
                                          <p:tavLst>
                                            <p:tav tm="0">
                                              <p:val>
                                                <p:strVal val="#ppt_y"/>
                                              </p:val>
                                            </p:tav>
                                            <p:tav tm="100000">
                                              <p:val>
                                                <p:strVal val="#ppt_y"/>
                                              </p:val>
                                            </p:tav>
                                          </p:tavLst>
                                        </p:anim>
                                      </p:childTnLst>
                                    </p:cTn>
                                  </p:par>
                                  <p:par>
                                    <p:cTn id="69" presetID="2" presetClass="entr" presetSubtype="8" fill="hold" grpId="0" nodeType="withEffect" p14:presetBounceEnd="34167">
                                      <p:stCondLst>
                                        <p:cond delay="0"/>
                                      </p:stCondLst>
                                      <p:childTnLst>
                                        <p:set>
                                          <p:cBhvr>
                                            <p:cTn id="70" dur="1" fill="hold">
                                              <p:stCondLst>
                                                <p:cond delay="0"/>
                                              </p:stCondLst>
                                            </p:cTn>
                                            <p:tgtEl>
                                              <p:spTgt spid="109"/>
                                            </p:tgtEl>
                                            <p:attrNameLst>
                                              <p:attrName>style.visibility</p:attrName>
                                            </p:attrNameLst>
                                          </p:cBhvr>
                                          <p:to>
                                            <p:strVal val="visible"/>
                                          </p:to>
                                        </p:set>
                                        <p:anim calcmode="lin" valueType="num" p14:bounceEnd="34167">
                                          <p:cBhvr additive="base">
                                            <p:cTn id="71" dur="1200" fill="hold"/>
                                            <p:tgtEl>
                                              <p:spTgt spid="109"/>
                                            </p:tgtEl>
                                            <p:attrNameLst>
                                              <p:attrName>ppt_x</p:attrName>
                                            </p:attrNameLst>
                                          </p:cBhvr>
                                          <p:tavLst>
                                            <p:tav tm="0">
                                              <p:val>
                                                <p:strVal val="0-#ppt_w/2"/>
                                              </p:val>
                                            </p:tav>
                                            <p:tav tm="100000">
                                              <p:val>
                                                <p:strVal val="#ppt_x"/>
                                              </p:val>
                                            </p:tav>
                                          </p:tavLst>
                                        </p:anim>
                                        <p:anim calcmode="lin" valueType="num" p14:bounceEnd="34167">
                                          <p:cBhvr additive="base">
                                            <p:cTn id="72" dur="1200" fill="hold"/>
                                            <p:tgtEl>
                                              <p:spTgt spid="109"/>
                                            </p:tgtEl>
                                            <p:attrNameLst>
                                              <p:attrName>ppt_y</p:attrName>
                                            </p:attrNameLst>
                                          </p:cBhvr>
                                          <p:tavLst>
                                            <p:tav tm="0">
                                              <p:val>
                                                <p:strVal val="#ppt_y"/>
                                              </p:val>
                                            </p:tav>
                                            <p:tav tm="100000">
                                              <p:val>
                                                <p:strVal val="#ppt_y"/>
                                              </p:val>
                                            </p:tav>
                                          </p:tavLst>
                                        </p:anim>
                                      </p:childTnLst>
                                    </p:cTn>
                                  </p:par>
                                  <p:par>
                                    <p:cTn id="73" presetID="2" presetClass="entr" presetSubtype="8" fill="hold" grpId="0" nodeType="withEffect" p14:presetBounceEnd="34167">
                                      <p:stCondLst>
                                        <p:cond delay="0"/>
                                      </p:stCondLst>
                                      <p:childTnLst>
                                        <p:set>
                                          <p:cBhvr>
                                            <p:cTn id="74" dur="1" fill="hold">
                                              <p:stCondLst>
                                                <p:cond delay="0"/>
                                              </p:stCondLst>
                                            </p:cTn>
                                            <p:tgtEl>
                                              <p:spTgt spid="110"/>
                                            </p:tgtEl>
                                            <p:attrNameLst>
                                              <p:attrName>style.visibility</p:attrName>
                                            </p:attrNameLst>
                                          </p:cBhvr>
                                          <p:to>
                                            <p:strVal val="visible"/>
                                          </p:to>
                                        </p:set>
                                        <p:anim calcmode="lin" valueType="num" p14:bounceEnd="34167">
                                          <p:cBhvr additive="base">
                                            <p:cTn id="75" dur="1200" fill="hold"/>
                                            <p:tgtEl>
                                              <p:spTgt spid="110"/>
                                            </p:tgtEl>
                                            <p:attrNameLst>
                                              <p:attrName>ppt_x</p:attrName>
                                            </p:attrNameLst>
                                          </p:cBhvr>
                                          <p:tavLst>
                                            <p:tav tm="0">
                                              <p:val>
                                                <p:strVal val="0-#ppt_w/2"/>
                                              </p:val>
                                            </p:tav>
                                            <p:tav tm="100000">
                                              <p:val>
                                                <p:strVal val="#ppt_x"/>
                                              </p:val>
                                            </p:tav>
                                          </p:tavLst>
                                        </p:anim>
                                        <p:anim calcmode="lin" valueType="num" p14:bounceEnd="34167">
                                          <p:cBhvr additive="base">
                                            <p:cTn id="76" dur="1200" fill="hold"/>
                                            <p:tgtEl>
                                              <p:spTgt spid="110"/>
                                            </p:tgtEl>
                                            <p:attrNameLst>
                                              <p:attrName>ppt_y</p:attrName>
                                            </p:attrNameLst>
                                          </p:cBhvr>
                                          <p:tavLst>
                                            <p:tav tm="0">
                                              <p:val>
                                                <p:strVal val="#ppt_y"/>
                                              </p:val>
                                            </p:tav>
                                            <p:tav tm="100000">
                                              <p:val>
                                                <p:strVal val="#ppt_y"/>
                                              </p:val>
                                            </p:tav>
                                          </p:tavLst>
                                        </p:anim>
                                      </p:childTnLst>
                                    </p:cTn>
                                  </p:par>
                                  <p:par>
                                    <p:cTn id="77" presetID="2" presetClass="entr" presetSubtype="8" fill="hold" grpId="0" nodeType="withEffect" p14:presetBounceEnd="34167">
                                      <p:stCondLst>
                                        <p:cond delay="0"/>
                                      </p:stCondLst>
                                      <p:childTnLst>
                                        <p:set>
                                          <p:cBhvr>
                                            <p:cTn id="78" dur="1" fill="hold">
                                              <p:stCondLst>
                                                <p:cond delay="0"/>
                                              </p:stCondLst>
                                            </p:cTn>
                                            <p:tgtEl>
                                              <p:spTgt spid="111"/>
                                            </p:tgtEl>
                                            <p:attrNameLst>
                                              <p:attrName>style.visibility</p:attrName>
                                            </p:attrNameLst>
                                          </p:cBhvr>
                                          <p:to>
                                            <p:strVal val="visible"/>
                                          </p:to>
                                        </p:set>
                                        <p:anim calcmode="lin" valueType="num" p14:bounceEnd="34167">
                                          <p:cBhvr additive="base">
                                            <p:cTn id="79" dur="1200" fill="hold"/>
                                            <p:tgtEl>
                                              <p:spTgt spid="111"/>
                                            </p:tgtEl>
                                            <p:attrNameLst>
                                              <p:attrName>ppt_x</p:attrName>
                                            </p:attrNameLst>
                                          </p:cBhvr>
                                          <p:tavLst>
                                            <p:tav tm="0">
                                              <p:val>
                                                <p:strVal val="0-#ppt_w/2"/>
                                              </p:val>
                                            </p:tav>
                                            <p:tav tm="100000">
                                              <p:val>
                                                <p:strVal val="#ppt_x"/>
                                              </p:val>
                                            </p:tav>
                                          </p:tavLst>
                                        </p:anim>
                                        <p:anim calcmode="lin" valueType="num" p14:bounceEnd="34167">
                                          <p:cBhvr additive="base">
                                            <p:cTn id="80" dur="1200" fill="hold"/>
                                            <p:tgtEl>
                                              <p:spTgt spid="111"/>
                                            </p:tgtEl>
                                            <p:attrNameLst>
                                              <p:attrName>ppt_y</p:attrName>
                                            </p:attrNameLst>
                                          </p:cBhvr>
                                          <p:tavLst>
                                            <p:tav tm="0">
                                              <p:val>
                                                <p:strVal val="#ppt_y"/>
                                              </p:val>
                                            </p:tav>
                                            <p:tav tm="100000">
                                              <p:val>
                                                <p:strVal val="#ppt_y"/>
                                              </p:val>
                                            </p:tav>
                                          </p:tavLst>
                                        </p:anim>
                                      </p:childTnLst>
                                    </p:cTn>
                                  </p:par>
                                </p:childTnLst>
                              </p:cTn>
                            </p:par>
                            <p:par>
                              <p:cTn id="81" fill="hold">
                                <p:stCondLst>
                                  <p:cond delay="2700"/>
                                </p:stCondLst>
                                <p:childTnLst>
                                  <p:par>
                                    <p:cTn id="82" presetID="2" presetClass="entr" presetSubtype="2" fill="hold" grpId="0" nodeType="afterEffect" p14:presetBounceEnd="34167">
                                      <p:stCondLst>
                                        <p:cond delay="0"/>
                                      </p:stCondLst>
                                      <p:childTnLst>
                                        <p:set>
                                          <p:cBhvr>
                                            <p:cTn id="83" dur="1" fill="hold">
                                              <p:stCondLst>
                                                <p:cond delay="0"/>
                                              </p:stCondLst>
                                            </p:cTn>
                                            <p:tgtEl>
                                              <p:spTgt spid="97"/>
                                            </p:tgtEl>
                                            <p:attrNameLst>
                                              <p:attrName>style.visibility</p:attrName>
                                            </p:attrNameLst>
                                          </p:cBhvr>
                                          <p:to>
                                            <p:strVal val="visible"/>
                                          </p:to>
                                        </p:set>
                                        <p:anim calcmode="lin" valueType="num" p14:bounceEnd="34167">
                                          <p:cBhvr additive="base">
                                            <p:cTn id="84" dur="1200" fill="hold"/>
                                            <p:tgtEl>
                                              <p:spTgt spid="97"/>
                                            </p:tgtEl>
                                            <p:attrNameLst>
                                              <p:attrName>ppt_x</p:attrName>
                                            </p:attrNameLst>
                                          </p:cBhvr>
                                          <p:tavLst>
                                            <p:tav tm="0">
                                              <p:val>
                                                <p:strVal val="1+#ppt_w/2"/>
                                              </p:val>
                                            </p:tav>
                                            <p:tav tm="100000">
                                              <p:val>
                                                <p:strVal val="#ppt_x"/>
                                              </p:val>
                                            </p:tav>
                                          </p:tavLst>
                                        </p:anim>
                                        <p:anim calcmode="lin" valueType="num" p14:bounceEnd="34167">
                                          <p:cBhvr additive="base">
                                            <p:cTn id="85" dur="1200" fill="hold"/>
                                            <p:tgtEl>
                                              <p:spTgt spid="97"/>
                                            </p:tgtEl>
                                            <p:attrNameLst>
                                              <p:attrName>ppt_y</p:attrName>
                                            </p:attrNameLst>
                                          </p:cBhvr>
                                          <p:tavLst>
                                            <p:tav tm="0">
                                              <p:val>
                                                <p:strVal val="#ppt_y"/>
                                              </p:val>
                                            </p:tav>
                                            <p:tav tm="100000">
                                              <p:val>
                                                <p:strVal val="#ppt_y"/>
                                              </p:val>
                                            </p:tav>
                                          </p:tavLst>
                                        </p:anim>
                                      </p:childTnLst>
                                    </p:cTn>
                                  </p:par>
                                  <p:par>
                                    <p:cTn id="86" presetID="2" presetClass="entr" presetSubtype="2" fill="hold" grpId="0" nodeType="withEffect" p14:presetBounceEnd="34167">
                                      <p:stCondLst>
                                        <p:cond delay="0"/>
                                      </p:stCondLst>
                                      <p:childTnLst>
                                        <p:set>
                                          <p:cBhvr>
                                            <p:cTn id="87" dur="1" fill="hold">
                                              <p:stCondLst>
                                                <p:cond delay="0"/>
                                              </p:stCondLst>
                                            </p:cTn>
                                            <p:tgtEl>
                                              <p:spTgt spid="98"/>
                                            </p:tgtEl>
                                            <p:attrNameLst>
                                              <p:attrName>style.visibility</p:attrName>
                                            </p:attrNameLst>
                                          </p:cBhvr>
                                          <p:to>
                                            <p:strVal val="visible"/>
                                          </p:to>
                                        </p:set>
                                        <p:anim calcmode="lin" valueType="num" p14:bounceEnd="34167">
                                          <p:cBhvr additive="base">
                                            <p:cTn id="88" dur="1200" fill="hold"/>
                                            <p:tgtEl>
                                              <p:spTgt spid="98"/>
                                            </p:tgtEl>
                                            <p:attrNameLst>
                                              <p:attrName>ppt_x</p:attrName>
                                            </p:attrNameLst>
                                          </p:cBhvr>
                                          <p:tavLst>
                                            <p:tav tm="0">
                                              <p:val>
                                                <p:strVal val="1+#ppt_w/2"/>
                                              </p:val>
                                            </p:tav>
                                            <p:tav tm="100000">
                                              <p:val>
                                                <p:strVal val="#ppt_x"/>
                                              </p:val>
                                            </p:tav>
                                          </p:tavLst>
                                        </p:anim>
                                        <p:anim calcmode="lin" valueType="num" p14:bounceEnd="34167">
                                          <p:cBhvr additive="base">
                                            <p:cTn id="89" dur="1200" fill="hold"/>
                                            <p:tgtEl>
                                              <p:spTgt spid="98"/>
                                            </p:tgtEl>
                                            <p:attrNameLst>
                                              <p:attrName>ppt_y</p:attrName>
                                            </p:attrNameLst>
                                          </p:cBhvr>
                                          <p:tavLst>
                                            <p:tav tm="0">
                                              <p:val>
                                                <p:strVal val="#ppt_y"/>
                                              </p:val>
                                            </p:tav>
                                            <p:tav tm="100000">
                                              <p:val>
                                                <p:strVal val="#ppt_y"/>
                                              </p:val>
                                            </p:tav>
                                          </p:tavLst>
                                        </p:anim>
                                      </p:childTnLst>
                                    </p:cTn>
                                  </p:par>
                                  <p:par>
                                    <p:cTn id="90" presetID="2" presetClass="entr" presetSubtype="2" fill="hold" grpId="0" nodeType="withEffect" p14:presetBounceEnd="34167">
                                      <p:stCondLst>
                                        <p:cond delay="0"/>
                                      </p:stCondLst>
                                      <p:childTnLst>
                                        <p:set>
                                          <p:cBhvr>
                                            <p:cTn id="91" dur="1" fill="hold">
                                              <p:stCondLst>
                                                <p:cond delay="0"/>
                                              </p:stCondLst>
                                            </p:cTn>
                                            <p:tgtEl>
                                              <p:spTgt spid="112"/>
                                            </p:tgtEl>
                                            <p:attrNameLst>
                                              <p:attrName>style.visibility</p:attrName>
                                            </p:attrNameLst>
                                          </p:cBhvr>
                                          <p:to>
                                            <p:strVal val="visible"/>
                                          </p:to>
                                        </p:set>
                                        <p:anim calcmode="lin" valueType="num" p14:bounceEnd="34167">
                                          <p:cBhvr additive="base">
                                            <p:cTn id="92" dur="1200" fill="hold"/>
                                            <p:tgtEl>
                                              <p:spTgt spid="112"/>
                                            </p:tgtEl>
                                            <p:attrNameLst>
                                              <p:attrName>ppt_x</p:attrName>
                                            </p:attrNameLst>
                                          </p:cBhvr>
                                          <p:tavLst>
                                            <p:tav tm="0">
                                              <p:val>
                                                <p:strVal val="1+#ppt_w/2"/>
                                              </p:val>
                                            </p:tav>
                                            <p:tav tm="100000">
                                              <p:val>
                                                <p:strVal val="#ppt_x"/>
                                              </p:val>
                                            </p:tav>
                                          </p:tavLst>
                                        </p:anim>
                                        <p:anim calcmode="lin" valueType="num" p14:bounceEnd="34167">
                                          <p:cBhvr additive="base">
                                            <p:cTn id="93" dur="1200" fill="hold"/>
                                            <p:tgtEl>
                                              <p:spTgt spid="112"/>
                                            </p:tgtEl>
                                            <p:attrNameLst>
                                              <p:attrName>ppt_y</p:attrName>
                                            </p:attrNameLst>
                                          </p:cBhvr>
                                          <p:tavLst>
                                            <p:tav tm="0">
                                              <p:val>
                                                <p:strVal val="#ppt_y"/>
                                              </p:val>
                                            </p:tav>
                                            <p:tav tm="100000">
                                              <p:val>
                                                <p:strVal val="#ppt_y"/>
                                              </p:val>
                                            </p:tav>
                                          </p:tavLst>
                                        </p:anim>
                                      </p:childTnLst>
                                    </p:cTn>
                                  </p:par>
                                  <p:par>
                                    <p:cTn id="94" presetID="2" presetClass="entr" presetSubtype="2" fill="hold" grpId="0" nodeType="withEffect" p14:presetBounceEnd="34167">
                                      <p:stCondLst>
                                        <p:cond delay="0"/>
                                      </p:stCondLst>
                                      <p:childTnLst>
                                        <p:set>
                                          <p:cBhvr>
                                            <p:cTn id="95" dur="1" fill="hold">
                                              <p:stCondLst>
                                                <p:cond delay="0"/>
                                              </p:stCondLst>
                                            </p:cTn>
                                            <p:tgtEl>
                                              <p:spTgt spid="113"/>
                                            </p:tgtEl>
                                            <p:attrNameLst>
                                              <p:attrName>style.visibility</p:attrName>
                                            </p:attrNameLst>
                                          </p:cBhvr>
                                          <p:to>
                                            <p:strVal val="visible"/>
                                          </p:to>
                                        </p:set>
                                        <p:anim calcmode="lin" valueType="num" p14:bounceEnd="34167">
                                          <p:cBhvr additive="base">
                                            <p:cTn id="96" dur="1200" fill="hold"/>
                                            <p:tgtEl>
                                              <p:spTgt spid="113"/>
                                            </p:tgtEl>
                                            <p:attrNameLst>
                                              <p:attrName>ppt_x</p:attrName>
                                            </p:attrNameLst>
                                          </p:cBhvr>
                                          <p:tavLst>
                                            <p:tav tm="0">
                                              <p:val>
                                                <p:strVal val="1+#ppt_w/2"/>
                                              </p:val>
                                            </p:tav>
                                            <p:tav tm="100000">
                                              <p:val>
                                                <p:strVal val="#ppt_x"/>
                                              </p:val>
                                            </p:tav>
                                          </p:tavLst>
                                        </p:anim>
                                        <p:anim calcmode="lin" valueType="num" p14:bounceEnd="34167">
                                          <p:cBhvr additive="base">
                                            <p:cTn id="97" dur="1200" fill="hold"/>
                                            <p:tgtEl>
                                              <p:spTgt spid="113"/>
                                            </p:tgtEl>
                                            <p:attrNameLst>
                                              <p:attrName>ppt_y</p:attrName>
                                            </p:attrNameLst>
                                          </p:cBhvr>
                                          <p:tavLst>
                                            <p:tav tm="0">
                                              <p:val>
                                                <p:strVal val="#ppt_y"/>
                                              </p:val>
                                            </p:tav>
                                            <p:tav tm="100000">
                                              <p:val>
                                                <p:strVal val="#ppt_y"/>
                                              </p:val>
                                            </p:tav>
                                          </p:tavLst>
                                        </p:anim>
                                      </p:childTnLst>
                                    </p:cTn>
                                  </p:par>
                                  <p:par>
                                    <p:cTn id="98" presetID="2" presetClass="entr" presetSubtype="2" fill="hold" grpId="0" nodeType="withEffect" p14:presetBounceEnd="34167">
                                      <p:stCondLst>
                                        <p:cond delay="0"/>
                                      </p:stCondLst>
                                      <p:childTnLst>
                                        <p:set>
                                          <p:cBhvr>
                                            <p:cTn id="99" dur="1" fill="hold">
                                              <p:stCondLst>
                                                <p:cond delay="0"/>
                                              </p:stCondLst>
                                            </p:cTn>
                                            <p:tgtEl>
                                              <p:spTgt spid="114"/>
                                            </p:tgtEl>
                                            <p:attrNameLst>
                                              <p:attrName>style.visibility</p:attrName>
                                            </p:attrNameLst>
                                          </p:cBhvr>
                                          <p:to>
                                            <p:strVal val="visible"/>
                                          </p:to>
                                        </p:set>
                                        <p:anim calcmode="lin" valueType="num" p14:bounceEnd="34167">
                                          <p:cBhvr additive="base">
                                            <p:cTn id="100" dur="1200" fill="hold"/>
                                            <p:tgtEl>
                                              <p:spTgt spid="114"/>
                                            </p:tgtEl>
                                            <p:attrNameLst>
                                              <p:attrName>ppt_x</p:attrName>
                                            </p:attrNameLst>
                                          </p:cBhvr>
                                          <p:tavLst>
                                            <p:tav tm="0">
                                              <p:val>
                                                <p:strVal val="1+#ppt_w/2"/>
                                              </p:val>
                                            </p:tav>
                                            <p:tav tm="100000">
                                              <p:val>
                                                <p:strVal val="#ppt_x"/>
                                              </p:val>
                                            </p:tav>
                                          </p:tavLst>
                                        </p:anim>
                                        <p:anim calcmode="lin" valueType="num" p14:bounceEnd="34167">
                                          <p:cBhvr additive="base">
                                            <p:cTn id="101" dur="1200" fill="hold"/>
                                            <p:tgtEl>
                                              <p:spTgt spid="114"/>
                                            </p:tgtEl>
                                            <p:attrNameLst>
                                              <p:attrName>ppt_y</p:attrName>
                                            </p:attrNameLst>
                                          </p:cBhvr>
                                          <p:tavLst>
                                            <p:tav tm="0">
                                              <p:val>
                                                <p:strVal val="#ppt_y"/>
                                              </p:val>
                                            </p:tav>
                                            <p:tav tm="100000">
                                              <p:val>
                                                <p:strVal val="#ppt_y"/>
                                              </p:val>
                                            </p:tav>
                                          </p:tavLst>
                                        </p:anim>
                                      </p:childTnLst>
                                    </p:cTn>
                                  </p:par>
                                  <p:par>
                                    <p:cTn id="102" presetID="2" presetClass="entr" presetSubtype="2" fill="hold" nodeType="withEffect" p14:presetBounceEnd="34167">
                                      <p:stCondLst>
                                        <p:cond delay="0"/>
                                      </p:stCondLst>
                                      <p:childTnLst>
                                        <p:set>
                                          <p:cBhvr>
                                            <p:cTn id="103" dur="1" fill="hold">
                                              <p:stCondLst>
                                                <p:cond delay="0"/>
                                              </p:stCondLst>
                                            </p:cTn>
                                            <p:tgtEl>
                                              <p:spTgt spid="115"/>
                                            </p:tgtEl>
                                            <p:attrNameLst>
                                              <p:attrName>style.visibility</p:attrName>
                                            </p:attrNameLst>
                                          </p:cBhvr>
                                          <p:to>
                                            <p:strVal val="visible"/>
                                          </p:to>
                                        </p:set>
                                        <p:anim calcmode="lin" valueType="num" p14:bounceEnd="34167">
                                          <p:cBhvr additive="base">
                                            <p:cTn id="104" dur="1200" fill="hold"/>
                                            <p:tgtEl>
                                              <p:spTgt spid="115"/>
                                            </p:tgtEl>
                                            <p:attrNameLst>
                                              <p:attrName>ppt_x</p:attrName>
                                            </p:attrNameLst>
                                          </p:cBhvr>
                                          <p:tavLst>
                                            <p:tav tm="0">
                                              <p:val>
                                                <p:strVal val="1+#ppt_w/2"/>
                                              </p:val>
                                            </p:tav>
                                            <p:tav tm="100000">
                                              <p:val>
                                                <p:strVal val="#ppt_x"/>
                                              </p:val>
                                            </p:tav>
                                          </p:tavLst>
                                        </p:anim>
                                        <p:anim calcmode="lin" valueType="num" p14:bounceEnd="34167">
                                          <p:cBhvr additive="base">
                                            <p:cTn id="105" dur="1200" fill="hold"/>
                                            <p:tgtEl>
                                              <p:spTgt spid="115"/>
                                            </p:tgtEl>
                                            <p:attrNameLst>
                                              <p:attrName>ppt_y</p:attrName>
                                            </p:attrNameLst>
                                          </p:cBhvr>
                                          <p:tavLst>
                                            <p:tav tm="0">
                                              <p:val>
                                                <p:strVal val="#ppt_y"/>
                                              </p:val>
                                            </p:tav>
                                            <p:tav tm="100000">
                                              <p:val>
                                                <p:strVal val="#ppt_y"/>
                                              </p:val>
                                            </p:tav>
                                          </p:tavLst>
                                        </p:anim>
                                      </p:childTnLst>
                                    </p:cTn>
                                  </p:par>
                                  <p:par>
                                    <p:cTn id="106" presetID="2" presetClass="entr" presetSubtype="2" fill="hold" nodeType="withEffect" p14:presetBounceEnd="34167">
                                      <p:stCondLst>
                                        <p:cond delay="0"/>
                                      </p:stCondLst>
                                      <p:childTnLst>
                                        <p:set>
                                          <p:cBhvr>
                                            <p:cTn id="107" dur="1" fill="hold">
                                              <p:stCondLst>
                                                <p:cond delay="0"/>
                                              </p:stCondLst>
                                            </p:cTn>
                                            <p:tgtEl>
                                              <p:spTgt spid="118"/>
                                            </p:tgtEl>
                                            <p:attrNameLst>
                                              <p:attrName>style.visibility</p:attrName>
                                            </p:attrNameLst>
                                          </p:cBhvr>
                                          <p:to>
                                            <p:strVal val="visible"/>
                                          </p:to>
                                        </p:set>
                                        <p:anim calcmode="lin" valueType="num" p14:bounceEnd="34167">
                                          <p:cBhvr additive="base">
                                            <p:cTn id="108" dur="1200" fill="hold"/>
                                            <p:tgtEl>
                                              <p:spTgt spid="118"/>
                                            </p:tgtEl>
                                            <p:attrNameLst>
                                              <p:attrName>ppt_x</p:attrName>
                                            </p:attrNameLst>
                                          </p:cBhvr>
                                          <p:tavLst>
                                            <p:tav tm="0">
                                              <p:val>
                                                <p:strVal val="1+#ppt_w/2"/>
                                              </p:val>
                                            </p:tav>
                                            <p:tav tm="100000">
                                              <p:val>
                                                <p:strVal val="#ppt_x"/>
                                              </p:val>
                                            </p:tav>
                                          </p:tavLst>
                                        </p:anim>
                                        <p:anim calcmode="lin" valueType="num" p14:bounceEnd="34167">
                                          <p:cBhvr additive="base">
                                            <p:cTn id="109" dur="1200" fill="hold"/>
                                            <p:tgtEl>
                                              <p:spTgt spid="118"/>
                                            </p:tgtEl>
                                            <p:attrNameLst>
                                              <p:attrName>ppt_y</p:attrName>
                                            </p:attrNameLst>
                                          </p:cBhvr>
                                          <p:tavLst>
                                            <p:tav tm="0">
                                              <p:val>
                                                <p:strVal val="#ppt_y"/>
                                              </p:val>
                                            </p:tav>
                                            <p:tav tm="100000">
                                              <p:val>
                                                <p:strVal val="#ppt_y"/>
                                              </p:val>
                                            </p:tav>
                                          </p:tavLst>
                                        </p:anim>
                                      </p:childTnLst>
                                    </p:cTn>
                                  </p:par>
                                  <p:par>
                                    <p:cTn id="110" presetID="2" presetClass="entr" presetSubtype="2" fill="hold" nodeType="withEffect" p14:presetBounceEnd="34167">
                                      <p:stCondLst>
                                        <p:cond delay="0"/>
                                      </p:stCondLst>
                                      <p:childTnLst>
                                        <p:set>
                                          <p:cBhvr>
                                            <p:cTn id="111" dur="1" fill="hold">
                                              <p:stCondLst>
                                                <p:cond delay="0"/>
                                              </p:stCondLst>
                                            </p:cTn>
                                            <p:tgtEl>
                                              <p:spTgt spid="121"/>
                                            </p:tgtEl>
                                            <p:attrNameLst>
                                              <p:attrName>style.visibility</p:attrName>
                                            </p:attrNameLst>
                                          </p:cBhvr>
                                          <p:to>
                                            <p:strVal val="visible"/>
                                          </p:to>
                                        </p:set>
                                        <p:anim calcmode="lin" valueType="num" p14:bounceEnd="34167">
                                          <p:cBhvr additive="base">
                                            <p:cTn id="112" dur="1200" fill="hold"/>
                                            <p:tgtEl>
                                              <p:spTgt spid="121"/>
                                            </p:tgtEl>
                                            <p:attrNameLst>
                                              <p:attrName>ppt_x</p:attrName>
                                            </p:attrNameLst>
                                          </p:cBhvr>
                                          <p:tavLst>
                                            <p:tav tm="0">
                                              <p:val>
                                                <p:strVal val="1+#ppt_w/2"/>
                                              </p:val>
                                            </p:tav>
                                            <p:tav tm="100000">
                                              <p:val>
                                                <p:strVal val="#ppt_x"/>
                                              </p:val>
                                            </p:tav>
                                          </p:tavLst>
                                        </p:anim>
                                        <p:anim calcmode="lin" valueType="num" p14:bounceEnd="34167">
                                          <p:cBhvr additive="base">
                                            <p:cTn id="113" dur="1200" fill="hold"/>
                                            <p:tgtEl>
                                              <p:spTgt spid="121"/>
                                            </p:tgtEl>
                                            <p:attrNameLst>
                                              <p:attrName>ppt_y</p:attrName>
                                            </p:attrNameLst>
                                          </p:cBhvr>
                                          <p:tavLst>
                                            <p:tav tm="0">
                                              <p:val>
                                                <p:strVal val="#ppt_y"/>
                                              </p:val>
                                            </p:tav>
                                            <p:tav tm="100000">
                                              <p:val>
                                                <p:strVal val="#ppt_y"/>
                                              </p:val>
                                            </p:tav>
                                          </p:tavLst>
                                        </p:anim>
                                      </p:childTnLst>
                                    </p:cTn>
                                  </p:par>
                                  <p:par>
                                    <p:cTn id="114" presetID="2" presetClass="entr" presetSubtype="2" fill="hold" grpId="0" nodeType="withEffect" p14:presetBounceEnd="34167">
                                      <p:stCondLst>
                                        <p:cond delay="0"/>
                                      </p:stCondLst>
                                      <p:childTnLst>
                                        <p:set>
                                          <p:cBhvr>
                                            <p:cTn id="115" dur="1" fill="hold">
                                              <p:stCondLst>
                                                <p:cond delay="0"/>
                                              </p:stCondLst>
                                            </p:cTn>
                                            <p:tgtEl>
                                              <p:spTgt spid="99"/>
                                            </p:tgtEl>
                                            <p:attrNameLst>
                                              <p:attrName>style.visibility</p:attrName>
                                            </p:attrNameLst>
                                          </p:cBhvr>
                                          <p:to>
                                            <p:strVal val="visible"/>
                                          </p:to>
                                        </p:set>
                                        <p:anim calcmode="lin" valueType="num" p14:bounceEnd="34167">
                                          <p:cBhvr additive="base">
                                            <p:cTn id="116" dur="1200" fill="hold"/>
                                            <p:tgtEl>
                                              <p:spTgt spid="99"/>
                                            </p:tgtEl>
                                            <p:attrNameLst>
                                              <p:attrName>ppt_x</p:attrName>
                                            </p:attrNameLst>
                                          </p:cBhvr>
                                          <p:tavLst>
                                            <p:tav tm="0">
                                              <p:val>
                                                <p:strVal val="1+#ppt_w/2"/>
                                              </p:val>
                                            </p:tav>
                                            <p:tav tm="100000">
                                              <p:val>
                                                <p:strVal val="#ppt_x"/>
                                              </p:val>
                                            </p:tav>
                                          </p:tavLst>
                                        </p:anim>
                                        <p:anim calcmode="lin" valueType="num" p14:bounceEnd="34167">
                                          <p:cBhvr additive="base">
                                            <p:cTn id="117" dur="1200" fill="hold"/>
                                            <p:tgtEl>
                                              <p:spTgt spid="9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animBg="1"/>
          <p:bldP spid="98" grpId="0" animBg="1"/>
          <p:bldP spid="99" grpId="0" animBg="1"/>
          <p:bldP spid="100" grpId="0" animBg="1"/>
          <p:bldP spid="101" grpId="0"/>
          <p:bldP spid="102" grpId="0" animBg="1"/>
          <p:bldP spid="103" grpId="0"/>
          <p:bldP spid="104" grpId="0" animBg="1"/>
          <p:bldP spid="105" grpId="0"/>
          <p:bldP spid="106" grpId="0" animBg="1"/>
          <p:bldP spid="107" grpId="0"/>
          <p:bldP spid="108" grpId="0" animBg="1"/>
          <p:bldP spid="109" grpId="0"/>
          <p:bldP spid="110" grpId="0" animBg="1"/>
          <p:bldP spid="111" grpId="0"/>
          <p:bldP spid="112" grpId="0"/>
          <p:bldP spid="113" grpId="0"/>
          <p:bldP spid="114" grpId="0"/>
          <p:bldP spid="127" grpId="0" animBg="1"/>
          <p:bldP spid="131" grpId="0" animBg="1"/>
          <p:bldP spid="132"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43"/>
                                            </p:tgtEl>
                                            <p:attrNameLst>
                                              <p:attrName>style.visibility</p:attrName>
                                            </p:attrNameLst>
                                          </p:cBhvr>
                                          <p:to>
                                            <p:strVal val="visible"/>
                                          </p:to>
                                        </p:set>
                                        <p:animEffect transition="in" filter="fade">
                                          <p:cBhvr>
                                            <p:cTn id="7" dur="500"/>
                                            <p:tgtEl>
                                              <p:spTgt spid="143"/>
                                            </p:tgtEl>
                                          </p:cBhvr>
                                        </p:animEffect>
                                      </p:childTnLst>
                                    </p:cTn>
                                  </p:par>
                                  <p:par>
                                    <p:cTn id="8" presetID="10" presetClass="entr" presetSubtype="0" fill="hold" nodeType="withEffect">
                                      <p:stCondLst>
                                        <p:cond delay="200"/>
                                      </p:stCondLst>
                                      <p:childTnLst>
                                        <p:set>
                                          <p:cBhvr>
                                            <p:cTn id="9" dur="1" fill="hold">
                                              <p:stCondLst>
                                                <p:cond delay="0"/>
                                              </p:stCondLst>
                                            </p:cTn>
                                            <p:tgtEl>
                                              <p:spTgt spid="133"/>
                                            </p:tgtEl>
                                            <p:attrNameLst>
                                              <p:attrName>style.visibility</p:attrName>
                                            </p:attrNameLst>
                                          </p:cBhvr>
                                          <p:to>
                                            <p:strVal val="visible"/>
                                          </p:to>
                                        </p:set>
                                        <p:animEffect transition="in" filter="fade">
                                          <p:cBhvr>
                                            <p:cTn id="10" dur="500"/>
                                            <p:tgtEl>
                                              <p:spTgt spid="133"/>
                                            </p:tgtEl>
                                          </p:cBhvr>
                                        </p:animEffect>
                                      </p:childTnLst>
                                    </p:cTn>
                                  </p:par>
                                  <p:par>
                                    <p:cTn id="11" presetID="10" presetClass="entr" presetSubtype="0" fill="hold" nodeType="withEffect">
                                      <p:stCondLst>
                                        <p:cond delay="400"/>
                                      </p:stCondLst>
                                      <p:childTnLst>
                                        <p:set>
                                          <p:cBhvr>
                                            <p:cTn id="12" dur="1" fill="hold">
                                              <p:stCondLst>
                                                <p:cond delay="0"/>
                                              </p:stCondLst>
                                            </p:cTn>
                                            <p:tgtEl>
                                              <p:spTgt spid="124"/>
                                            </p:tgtEl>
                                            <p:attrNameLst>
                                              <p:attrName>style.visibility</p:attrName>
                                            </p:attrNameLst>
                                          </p:cBhvr>
                                          <p:to>
                                            <p:strVal val="visible"/>
                                          </p:to>
                                        </p:set>
                                        <p:animEffect transition="in" filter="fade">
                                          <p:cBhvr>
                                            <p:cTn id="13" dur="500"/>
                                            <p:tgtEl>
                                              <p:spTgt spid="124"/>
                                            </p:tgtEl>
                                          </p:cBhvr>
                                        </p:animEffect>
                                      </p:childTnLst>
                                    </p:cTn>
                                  </p:par>
                                  <p:par>
                                    <p:cTn id="14" presetID="10" presetClass="entr" presetSubtype="0" fill="hold" grpId="0" nodeType="withEffect">
                                      <p:stCondLst>
                                        <p:cond delay="400"/>
                                      </p:stCondLst>
                                      <p:childTnLst>
                                        <p:set>
                                          <p:cBhvr>
                                            <p:cTn id="15" dur="1" fill="hold">
                                              <p:stCondLst>
                                                <p:cond delay="0"/>
                                              </p:stCondLst>
                                            </p:cTn>
                                            <p:tgtEl>
                                              <p:spTgt spid="127"/>
                                            </p:tgtEl>
                                            <p:attrNameLst>
                                              <p:attrName>style.visibility</p:attrName>
                                            </p:attrNameLst>
                                          </p:cBhvr>
                                          <p:to>
                                            <p:strVal val="visible"/>
                                          </p:to>
                                        </p:set>
                                        <p:animEffect transition="in" filter="fade">
                                          <p:cBhvr>
                                            <p:cTn id="16" dur="500"/>
                                            <p:tgtEl>
                                              <p:spTgt spid="127"/>
                                            </p:tgtEl>
                                          </p:cBhvr>
                                        </p:animEffect>
                                      </p:childTnLst>
                                    </p:cTn>
                                  </p:par>
                                  <p:par>
                                    <p:cTn id="17" presetID="10" presetClass="entr" presetSubtype="0" fill="hold" nodeType="withEffect">
                                      <p:stCondLst>
                                        <p:cond delay="600"/>
                                      </p:stCondLst>
                                      <p:childTnLst>
                                        <p:set>
                                          <p:cBhvr>
                                            <p:cTn id="18" dur="1" fill="hold">
                                              <p:stCondLst>
                                                <p:cond delay="0"/>
                                              </p:stCondLst>
                                            </p:cTn>
                                            <p:tgtEl>
                                              <p:spTgt spid="93"/>
                                            </p:tgtEl>
                                            <p:attrNameLst>
                                              <p:attrName>style.visibility</p:attrName>
                                            </p:attrNameLst>
                                          </p:cBhvr>
                                          <p:to>
                                            <p:strVal val="visible"/>
                                          </p:to>
                                        </p:set>
                                        <p:animEffect transition="in" filter="fade">
                                          <p:cBhvr>
                                            <p:cTn id="19" dur="500"/>
                                            <p:tgtEl>
                                              <p:spTgt spid="93"/>
                                            </p:tgtEl>
                                          </p:cBhvr>
                                        </p:animEffect>
                                      </p:childTnLst>
                                    </p:cTn>
                                  </p:par>
                                  <p:par>
                                    <p:cTn id="20" presetID="10" presetClass="entr" presetSubtype="0" fill="hold" grpId="0" nodeType="withEffect">
                                      <p:stCondLst>
                                        <p:cond delay="600"/>
                                      </p:stCondLst>
                                      <p:childTnLst>
                                        <p:set>
                                          <p:cBhvr>
                                            <p:cTn id="21" dur="1" fill="hold">
                                              <p:stCondLst>
                                                <p:cond delay="0"/>
                                              </p:stCondLst>
                                            </p:cTn>
                                            <p:tgtEl>
                                              <p:spTgt spid="132"/>
                                            </p:tgtEl>
                                            <p:attrNameLst>
                                              <p:attrName>style.visibility</p:attrName>
                                            </p:attrNameLst>
                                          </p:cBhvr>
                                          <p:to>
                                            <p:strVal val="visible"/>
                                          </p:to>
                                        </p:set>
                                        <p:animEffect transition="in" filter="fade">
                                          <p:cBhvr>
                                            <p:cTn id="22" dur="500"/>
                                            <p:tgtEl>
                                              <p:spTgt spid="132"/>
                                            </p:tgtEl>
                                          </p:cBhvr>
                                        </p:animEffect>
                                      </p:childTnLst>
                                    </p:cTn>
                                  </p:par>
                                  <p:par>
                                    <p:cTn id="23" presetID="10" presetClass="entr" presetSubtype="0" fill="hold" nodeType="withEffect">
                                      <p:stCondLst>
                                        <p:cond delay="800"/>
                                      </p:stCondLst>
                                      <p:childTnLst>
                                        <p:set>
                                          <p:cBhvr>
                                            <p:cTn id="24" dur="1" fill="hold">
                                              <p:stCondLst>
                                                <p:cond delay="0"/>
                                              </p:stCondLst>
                                            </p:cTn>
                                            <p:tgtEl>
                                              <p:spTgt spid="128"/>
                                            </p:tgtEl>
                                            <p:attrNameLst>
                                              <p:attrName>style.visibility</p:attrName>
                                            </p:attrNameLst>
                                          </p:cBhvr>
                                          <p:to>
                                            <p:strVal val="visible"/>
                                          </p:to>
                                        </p:set>
                                        <p:animEffect transition="in" filter="fade">
                                          <p:cBhvr>
                                            <p:cTn id="25" dur="500"/>
                                            <p:tgtEl>
                                              <p:spTgt spid="128"/>
                                            </p:tgtEl>
                                          </p:cBhvr>
                                        </p:animEffect>
                                      </p:childTnLst>
                                    </p:cTn>
                                  </p:par>
                                  <p:par>
                                    <p:cTn id="26" presetID="10" presetClass="entr" presetSubtype="0" fill="hold" grpId="0" nodeType="withEffect">
                                      <p:stCondLst>
                                        <p:cond delay="800"/>
                                      </p:stCondLst>
                                      <p:childTnLst>
                                        <p:set>
                                          <p:cBhvr>
                                            <p:cTn id="27" dur="1" fill="hold">
                                              <p:stCondLst>
                                                <p:cond delay="0"/>
                                              </p:stCondLst>
                                            </p:cTn>
                                            <p:tgtEl>
                                              <p:spTgt spid="131"/>
                                            </p:tgtEl>
                                            <p:attrNameLst>
                                              <p:attrName>style.visibility</p:attrName>
                                            </p:attrNameLst>
                                          </p:cBhvr>
                                          <p:to>
                                            <p:strVal val="visible"/>
                                          </p:to>
                                        </p:set>
                                        <p:animEffect transition="in" filter="fade">
                                          <p:cBhvr>
                                            <p:cTn id="28" dur="500"/>
                                            <p:tgtEl>
                                              <p:spTgt spid="131"/>
                                            </p:tgtEl>
                                          </p:cBhvr>
                                        </p:animEffect>
                                      </p:childTnLst>
                                    </p:cTn>
                                  </p:par>
                                  <p:par>
                                    <p:cTn id="29" presetID="10" presetClass="entr" presetSubtype="0" fill="hold" nodeType="withEffect">
                                      <p:stCondLst>
                                        <p:cond delay="1000"/>
                                      </p:stCondLst>
                                      <p:childTnLst>
                                        <p:set>
                                          <p:cBhvr>
                                            <p:cTn id="30" dur="1" fill="hold">
                                              <p:stCondLst>
                                                <p:cond delay="0"/>
                                              </p:stCondLst>
                                            </p:cTn>
                                            <p:tgtEl>
                                              <p:spTgt spid="138"/>
                                            </p:tgtEl>
                                            <p:attrNameLst>
                                              <p:attrName>style.visibility</p:attrName>
                                            </p:attrNameLst>
                                          </p:cBhvr>
                                          <p:to>
                                            <p:strVal val="visible"/>
                                          </p:to>
                                        </p:set>
                                        <p:animEffect transition="in" filter="fade">
                                          <p:cBhvr>
                                            <p:cTn id="31" dur="500"/>
                                            <p:tgtEl>
                                              <p:spTgt spid="138"/>
                                            </p:tgtEl>
                                          </p:cBhvr>
                                        </p:animEffect>
                                      </p:childTnLst>
                                    </p:cTn>
                                  </p:par>
                                </p:childTnLst>
                              </p:cTn>
                            </p:par>
                            <p:par>
                              <p:cTn id="32" fill="hold">
                                <p:stCondLst>
                                  <p:cond delay="1500"/>
                                </p:stCondLst>
                                <p:childTnLst>
                                  <p:par>
                                    <p:cTn id="33" presetID="2" presetClass="entr" presetSubtype="8" fill="hold" grpId="0" nodeType="afterEffect">
                                      <p:stCondLst>
                                        <p:cond delay="0"/>
                                      </p:stCondLst>
                                      <p:childTnLst>
                                        <p:set>
                                          <p:cBhvr>
                                            <p:cTn id="34" dur="1" fill="hold">
                                              <p:stCondLst>
                                                <p:cond delay="0"/>
                                              </p:stCondLst>
                                            </p:cTn>
                                            <p:tgtEl>
                                              <p:spTgt spid="100"/>
                                            </p:tgtEl>
                                            <p:attrNameLst>
                                              <p:attrName>style.visibility</p:attrName>
                                            </p:attrNameLst>
                                          </p:cBhvr>
                                          <p:to>
                                            <p:strVal val="visible"/>
                                          </p:to>
                                        </p:set>
                                        <p:anim calcmode="lin" valueType="num">
                                          <p:cBhvr additive="base">
                                            <p:cTn id="35" dur="1200" fill="hold"/>
                                            <p:tgtEl>
                                              <p:spTgt spid="100"/>
                                            </p:tgtEl>
                                            <p:attrNameLst>
                                              <p:attrName>ppt_x</p:attrName>
                                            </p:attrNameLst>
                                          </p:cBhvr>
                                          <p:tavLst>
                                            <p:tav tm="0">
                                              <p:val>
                                                <p:strVal val="0-#ppt_w/2"/>
                                              </p:val>
                                            </p:tav>
                                            <p:tav tm="100000">
                                              <p:val>
                                                <p:strVal val="#ppt_x"/>
                                              </p:val>
                                            </p:tav>
                                          </p:tavLst>
                                        </p:anim>
                                        <p:anim calcmode="lin" valueType="num">
                                          <p:cBhvr additive="base">
                                            <p:cTn id="36" dur="1200" fill="hold"/>
                                            <p:tgtEl>
                                              <p:spTgt spid="100"/>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101"/>
                                            </p:tgtEl>
                                            <p:attrNameLst>
                                              <p:attrName>style.visibility</p:attrName>
                                            </p:attrNameLst>
                                          </p:cBhvr>
                                          <p:to>
                                            <p:strVal val="visible"/>
                                          </p:to>
                                        </p:set>
                                        <p:anim calcmode="lin" valueType="num">
                                          <p:cBhvr additive="base">
                                            <p:cTn id="39" dur="1200" fill="hold"/>
                                            <p:tgtEl>
                                              <p:spTgt spid="101"/>
                                            </p:tgtEl>
                                            <p:attrNameLst>
                                              <p:attrName>ppt_x</p:attrName>
                                            </p:attrNameLst>
                                          </p:cBhvr>
                                          <p:tavLst>
                                            <p:tav tm="0">
                                              <p:val>
                                                <p:strVal val="0-#ppt_w/2"/>
                                              </p:val>
                                            </p:tav>
                                            <p:tav tm="100000">
                                              <p:val>
                                                <p:strVal val="#ppt_x"/>
                                              </p:val>
                                            </p:tav>
                                          </p:tavLst>
                                        </p:anim>
                                        <p:anim calcmode="lin" valueType="num">
                                          <p:cBhvr additive="base">
                                            <p:cTn id="40" dur="1200" fill="hold"/>
                                            <p:tgtEl>
                                              <p:spTgt spid="101"/>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102"/>
                                            </p:tgtEl>
                                            <p:attrNameLst>
                                              <p:attrName>style.visibility</p:attrName>
                                            </p:attrNameLst>
                                          </p:cBhvr>
                                          <p:to>
                                            <p:strVal val="visible"/>
                                          </p:to>
                                        </p:set>
                                        <p:anim calcmode="lin" valueType="num">
                                          <p:cBhvr additive="base">
                                            <p:cTn id="43" dur="1200" fill="hold"/>
                                            <p:tgtEl>
                                              <p:spTgt spid="102"/>
                                            </p:tgtEl>
                                            <p:attrNameLst>
                                              <p:attrName>ppt_x</p:attrName>
                                            </p:attrNameLst>
                                          </p:cBhvr>
                                          <p:tavLst>
                                            <p:tav tm="0">
                                              <p:val>
                                                <p:strVal val="0-#ppt_w/2"/>
                                              </p:val>
                                            </p:tav>
                                            <p:tav tm="100000">
                                              <p:val>
                                                <p:strVal val="#ppt_x"/>
                                              </p:val>
                                            </p:tav>
                                          </p:tavLst>
                                        </p:anim>
                                        <p:anim calcmode="lin" valueType="num">
                                          <p:cBhvr additive="base">
                                            <p:cTn id="44" dur="1200" fill="hold"/>
                                            <p:tgtEl>
                                              <p:spTgt spid="102"/>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103"/>
                                            </p:tgtEl>
                                            <p:attrNameLst>
                                              <p:attrName>style.visibility</p:attrName>
                                            </p:attrNameLst>
                                          </p:cBhvr>
                                          <p:to>
                                            <p:strVal val="visible"/>
                                          </p:to>
                                        </p:set>
                                        <p:anim calcmode="lin" valueType="num">
                                          <p:cBhvr additive="base">
                                            <p:cTn id="47" dur="1200" fill="hold"/>
                                            <p:tgtEl>
                                              <p:spTgt spid="103"/>
                                            </p:tgtEl>
                                            <p:attrNameLst>
                                              <p:attrName>ppt_x</p:attrName>
                                            </p:attrNameLst>
                                          </p:cBhvr>
                                          <p:tavLst>
                                            <p:tav tm="0">
                                              <p:val>
                                                <p:strVal val="0-#ppt_w/2"/>
                                              </p:val>
                                            </p:tav>
                                            <p:tav tm="100000">
                                              <p:val>
                                                <p:strVal val="#ppt_x"/>
                                              </p:val>
                                            </p:tav>
                                          </p:tavLst>
                                        </p:anim>
                                        <p:anim calcmode="lin" valueType="num">
                                          <p:cBhvr additive="base">
                                            <p:cTn id="48" dur="1200" fill="hold"/>
                                            <p:tgtEl>
                                              <p:spTgt spid="103"/>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104"/>
                                            </p:tgtEl>
                                            <p:attrNameLst>
                                              <p:attrName>style.visibility</p:attrName>
                                            </p:attrNameLst>
                                          </p:cBhvr>
                                          <p:to>
                                            <p:strVal val="visible"/>
                                          </p:to>
                                        </p:set>
                                        <p:anim calcmode="lin" valueType="num">
                                          <p:cBhvr additive="base">
                                            <p:cTn id="51" dur="1200" fill="hold"/>
                                            <p:tgtEl>
                                              <p:spTgt spid="104"/>
                                            </p:tgtEl>
                                            <p:attrNameLst>
                                              <p:attrName>ppt_x</p:attrName>
                                            </p:attrNameLst>
                                          </p:cBhvr>
                                          <p:tavLst>
                                            <p:tav tm="0">
                                              <p:val>
                                                <p:strVal val="0-#ppt_w/2"/>
                                              </p:val>
                                            </p:tav>
                                            <p:tav tm="100000">
                                              <p:val>
                                                <p:strVal val="#ppt_x"/>
                                              </p:val>
                                            </p:tav>
                                          </p:tavLst>
                                        </p:anim>
                                        <p:anim calcmode="lin" valueType="num">
                                          <p:cBhvr additive="base">
                                            <p:cTn id="52" dur="1200" fill="hold"/>
                                            <p:tgtEl>
                                              <p:spTgt spid="104"/>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105"/>
                                            </p:tgtEl>
                                            <p:attrNameLst>
                                              <p:attrName>style.visibility</p:attrName>
                                            </p:attrNameLst>
                                          </p:cBhvr>
                                          <p:to>
                                            <p:strVal val="visible"/>
                                          </p:to>
                                        </p:set>
                                        <p:anim calcmode="lin" valueType="num">
                                          <p:cBhvr additive="base">
                                            <p:cTn id="55" dur="1200" fill="hold"/>
                                            <p:tgtEl>
                                              <p:spTgt spid="105"/>
                                            </p:tgtEl>
                                            <p:attrNameLst>
                                              <p:attrName>ppt_x</p:attrName>
                                            </p:attrNameLst>
                                          </p:cBhvr>
                                          <p:tavLst>
                                            <p:tav tm="0">
                                              <p:val>
                                                <p:strVal val="0-#ppt_w/2"/>
                                              </p:val>
                                            </p:tav>
                                            <p:tav tm="100000">
                                              <p:val>
                                                <p:strVal val="#ppt_x"/>
                                              </p:val>
                                            </p:tav>
                                          </p:tavLst>
                                        </p:anim>
                                        <p:anim calcmode="lin" valueType="num">
                                          <p:cBhvr additive="base">
                                            <p:cTn id="56" dur="1200" fill="hold"/>
                                            <p:tgtEl>
                                              <p:spTgt spid="105"/>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0"/>
                                      </p:stCondLst>
                                      <p:childTnLst>
                                        <p:set>
                                          <p:cBhvr>
                                            <p:cTn id="58" dur="1" fill="hold">
                                              <p:stCondLst>
                                                <p:cond delay="0"/>
                                              </p:stCondLst>
                                            </p:cTn>
                                            <p:tgtEl>
                                              <p:spTgt spid="106"/>
                                            </p:tgtEl>
                                            <p:attrNameLst>
                                              <p:attrName>style.visibility</p:attrName>
                                            </p:attrNameLst>
                                          </p:cBhvr>
                                          <p:to>
                                            <p:strVal val="visible"/>
                                          </p:to>
                                        </p:set>
                                        <p:anim calcmode="lin" valueType="num">
                                          <p:cBhvr additive="base">
                                            <p:cTn id="59" dur="1200" fill="hold"/>
                                            <p:tgtEl>
                                              <p:spTgt spid="106"/>
                                            </p:tgtEl>
                                            <p:attrNameLst>
                                              <p:attrName>ppt_x</p:attrName>
                                            </p:attrNameLst>
                                          </p:cBhvr>
                                          <p:tavLst>
                                            <p:tav tm="0">
                                              <p:val>
                                                <p:strVal val="0-#ppt_w/2"/>
                                              </p:val>
                                            </p:tav>
                                            <p:tav tm="100000">
                                              <p:val>
                                                <p:strVal val="#ppt_x"/>
                                              </p:val>
                                            </p:tav>
                                          </p:tavLst>
                                        </p:anim>
                                        <p:anim calcmode="lin" valueType="num">
                                          <p:cBhvr additive="base">
                                            <p:cTn id="60" dur="1200" fill="hold"/>
                                            <p:tgtEl>
                                              <p:spTgt spid="106"/>
                                            </p:tgtEl>
                                            <p:attrNameLst>
                                              <p:attrName>ppt_y</p:attrName>
                                            </p:attrNameLst>
                                          </p:cBhvr>
                                          <p:tavLst>
                                            <p:tav tm="0">
                                              <p:val>
                                                <p:strVal val="#ppt_y"/>
                                              </p:val>
                                            </p:tav>
                                            <p:tav tm="100000">
                                              <p:val>
                                                <p:strVal val="#ppt_y"/>
                                              </p:val>
                                            </p:tav>
                                          </p:tavLst>
                                        </p:anim>
                                      </p:childTnLst>
                                    </p:cTn>
                                  </p:par>
                                  <p:par>
                                    <p:cTn id="61" presetID="2" presetClass="entr" presetSubtype="8" fill="hold" grpId="0" nodeType="withEffect">
                                      <p:stCondLst>
                                        <p:cond delay="0"/>
                                      </p:stCondLst>
                                      <p:childTnLst>
                                        <p:set>
                                          <p:cBhvr>
                                            <p:cTn id="62" dur="1" fill="hold">
                                              <p:stCondLst>
                                                <p:cond delay="0"/>
                                              </p:stCondLst>
                                            </p:cTn>
                                            <p:tgtEl>
                                              <p:spTgt spid="107"/>
                                            </p:tgtEl>
                                            <p:attrNameLst>
                                              <p:attrName>style.visibility</p:attrName>
                                            </p:attrNameLst>
                                          </p:cBhvr>
                                          <p:to>
                                            <p:strVal val="visible"/>
                                          </p:to>
                                        </p:set>
                                        <p:anim calcmode="lin" valueType="num">
                                          <p:cBhvr additive="base">
                                            <p:cTn id="63" dur="1200" fill="hold"/>
                                            <p:tgtEl>
                                              <p:spTgt spid="107"/>
                                            </p:tgtEl>
                                            <p:attrNameLst>
                                              <p:attrName>ppt_x</p:attrName>
                                            </p:attrNameLst>
                                          </p:cBhvr>
                                          <p:tavLst>
                                            <p:tav tm="0">
                                              <p:val>
                                                <p:strVal val="0-#ppt_w/2"/>
                                              </p:val>
                                            </p:tav>
                                            <p:tav tm="100000">
                                              <p:val>
                                                <p:strVal val="#ppt_x"/>
                                              </p:val>
                                            </p:tav>
                                          </p:tavLst>
                                        </p:anim>
                                        <p:anim calcmode="lin" valueType="num">
                                          <p:cBhvr additive="base">
                                            <p:cTn id="64" dur="1200" fill="hold"/>
                                            <p:tgtEl>
                                              <p:spTgt spid="107"/>
                                            </p:tgtEl>
                                            <p:attrNameLst>
                                              <p:attrName>ppt_y</p:attrName>
                                            </p:attrNameLst>
                                          </p:cBhvr>
                                          <p:tavLst>
                                            <p:tav tm="0">
                                              <p:val>
                                                <p:strVal val="#ppt_y"/>
                                              </p:val>
                                            </p:tav>
                                            <p:tav tm="100000">
                                              <p:val>
                                                <p:strVal val="#ppt_y"/>
                                              </p:val>
                                            </p:tav>
                                          </p:tavLst>
                                        </p:anim>
                                      </p:childTnLst>
                                    </p:cTn>
                                  </p:par>
                                  <p:par>
                                    <p:cTn id="65" presetID="2" presetClass="entr" presetSubtype="8" fill="hold" grpId="0" nodeType="withEffect">
                                      <p:stCondLst>
                                        <p:cond delay="0"/>
                                      </p:stCondLst>
                                      <p:childTnLst>
                                        <p:set>
                                          <p:cBhvr>
                                            <p:cTn id="66" dur="1" fill="hold">
                                              <p:stCondLst>
                                                <p:cond delay="0"/>
                                              </p:stCondLst>
                                            </p:cTn>
                                            <p:tgtEl>
                                              <p:spTgt spid="108"/>
                                            </p:tgtEl>
                                            <p:attrNameLst>
                                              <p:attrName>style.visibility</p:attrName>
                                            </p:attrNameLst>
                                          </p:cBhvr>
                                          <p:to>
                                            <p:strVal val="visible"/>
                                          </p:to>
                                        </p:set>
                                        <p:anim calcmode="lin" valueType="num">
                                          <p:cBhvr additive="base">
                                            <p:cTn id="67" dur="1200" fill="hold"/>
                                            <p:tgtEl>
                                              <p:spTgt spid="108"/>
                                            </p:tgtEl>
                                            <p:attrNameLst>
                                              <p:attrName>ppt_x</p:attrName>
                                            </p:attrNameLst>
                                          </p:cBhvr>
                                          <p:tavLst>
                                            <p:tav tm="0">
                                              <p:val>
                                                <p:strVal val="0-#ppt_w/2"/>
                                              </p:val>
                                            </p:tav>
                                            <p:tav tm="100000">
                                              <p:val>
                                                <p:strVal val="#ppt_x"/>
                                              </p:val>
                                            </p:tav>
                                          </p:tavLst>
                                        </p:anim>
                                        <p:anim calcmode="lin" valueType="num">
                                          <p:cBhvr additive="base">
                                            <p:cTn id="68" dur="1200" fill="hold"/>
                                            <p:tgtEl>
                                              <p:spTgt spid="108"/>
                                            </p:tgtEl>
                                            <p:attrNameLst>
                                              <p:attrName>ppt_y</p:attrName>
                                            </p:attrNameLst>
                                          </p:cBhvr>
                                          <p:tavLst>
                                            <p:tav tm="0">
                                              <p:val>
                                                <p:strVal val="#ppt_y"/>
                                              </p:val>
                                            </p:tav>
                                            <p:tav tm="100000">
                                              <p:val>
                                                <p:strVal val="#ppt_y"/>
                                              </p:val>
                                            </p:tav>
                                          </p:tavLst>
                                        </p:anim>
                                      </p:childTnLst>
                                    </p:cTn>
                                  </p:par>
                                  <p:par>
                                    <p:cTn id="69" presetID="2" presetClass="entr" presetSubtype="8" fill="hold" grpId="0" nodeType="withEffect">
                                      <p:stCondLst>
                                        <p:cond delay="0"/>
                                      </p:stCondLst>
                                      <p:childTnLst>
                                        <p:set>
                                          <p:cBhvr>
                                            <p:cTn id="70" dur="1" fill="hold">
                                              <p:stCondLst>
                                                <p:cond delay="0"/>
                                              </p:stCondLst>
                                            </p:cTn>
                                            <p:tgtEl>
                                              <p:spTgt spid="109"/>
                                            </p:tgtEl>
                                            <p:attrNameLst>
                                              <p:attrName>style.visibility</p:attrName>
                                            </p:attrNameLst>
                                          </p:cBhvr>
                                          <p:to>
                                            <p:strVal val="visible"/>
                                          </p:to>
                                        </p:set>
                                        <p:anim calcmode="lin" valueType="num">
                                          <p:cBhvr additive="base">
                                            <p:cTn id="71" dur="1200" fill="hold"/>
                                            <p:tgtEl>
                                              <p:spTgt spid="109"/>
                                            </p:tgtEl>
                                            <p:attrNameLst>
                                              <p:attrName>ppt_x</p:attrName>
                                            </p:attrNameLst>
                                          </p:cBhvr>
                                          <p:tavLst>
                                            <p:tav tm="0">
                                              <p:val>
                                                <p:strVal val="0-#ppt_w/2"/>
                                              </p:val>
                                            </p:tav>
                                            <p:tav tm="100000">
                                              <p:val>
                                                <p:strVal val="#ppt_x"/>
                                              </p:val>
                                            </p:tav>
                                          </p:tavLst>
                                        </p:anim>
                                        <p:anim calcmode="lin" valueType="num">
                                          <p:cBhvr additive="base">
                                            <p:cTn id="72" dur="1200" fill="hold"/>
                                            <p:tgtEl>
                                              <p:spTgt spid="109"/>
                                            </p:tgtEl>
                                            <p:attrNameLst>
                                              <p:attrName>ppt_y</p:attrName>
                                            </p:attrNameLst>
                                          </p:cBhvr>
                                          <p:tavLst>
                                            <p:tav tm="0">
                                              <p:val>
                                                <p:strVal val="#ppt_y"/>
                                              </p:val>
                                            </p:tav>
                                            <p:tav tm="100000">
                                              <p:val>
                                                <p:strVal val="#ppt_y"/>
                                              </p:val>
                                            </p:tav>
                                          </p:tavLst>
                                        </p:anim>
                                      </p:childTnLst>
                                    </p:cTn>
                                  </p:par>
                                  <p:par>
                                    <p:cTn id="73" presetID="2" presetClass="entr" presetSubtype="8" fill="hold" grpId="0" nodeType="withEffect">
                                      <p:stCondLst>
                                        <p:cond delay="0"/>
                                      </p:stCondLst>
                                      <p:childTnLst>
                                        <p:set>
                                          <p:cBhvr>
                                            <p:cTn id="74" dur="1" fill="hold">
                                              <p:stCondLst>
                                                <p:cond delay="0"/>
                                              </p:stCondLst>
                                            </p:cTn>
                                            <p:tgtEl>
                                              <p:spTgt spid="110"/>
                                            </p:tgtEl>
                                            <p:attrNameLst>
                                              <p:attrName>style.visibility</p:attrName>
                                            </p:attrNameLst>
                                          </p:cBhvr>
                                          <p:to>
                                            <p:strVal val="visible"/>
                                          </p:to>
                                        </p:set>
                                        <p:anim calcmode="lin" valueType="num">
                                          <p:cBhvr additive="base">
                                            <p:cTn id="75" dur="1200" fill="hold"/>
                                            <p:tgtEl>
                                              <p:spTgt spid="110"/>
                                            </p:tgtEl>
                                            <p:attrNameLst>
                                              <p:attrName>ppt_x</p:attrName>
                                            </p:attrNameLst>
                                          </p:cBhvr>
                                          <p:tavLst>
                                            <p:tav tm="0">
                                              <p:val>
                                                <p:strVal val="0-#ppt_w/2"/>
                                              </p:val>
                                            </p:tav>
                                            <p:tav tm="100000">
                                              <p:val>
                                                <p:strVal val="#ppt_x"/>
                                              </p:val>
                                            </p:tav>
                                          </p:tavLst>
                                        </p:anim>
                                        <p:anim calcmode="lin" valueType="num">
                                          <p:cBhvr additive="base">
                                            <p:cTn id="76" dur="1200" fill="hold"/>
                                            <p:tgtEl>
                                              <p:spTgt spid="110"/>
                                            </p:tgtEl>
                                            <p:attrNameLst>
                                              <p:attrName>ppt_y</p:attrName>
                                            </p:attrNameLst>
                                          </p:cBhvr>
                                          <p:tavLst>
                                            <p:tav tm="0">
                                              <p:val>
                                                <p:strVal val="#ppt_y"/>
                                              </p:val>
                                            </p:tav>
                                            <p:tav tm="100000">
                                              <p:val>
                                                <p:strVal val="#ppt_y"/>
                                              </p:val>
                                            </p:tav>
                                          </p:tavLst>
                                        </p:anim>
                                      </p:childTnLst>
                                    </p:cTn>
                                  </p:par>
                                  <p:par>
                                    <p:cTn id="77" presetID="2" presetClass="entr" presetSubtype="8" fill="hold" grpId="0" nodeType="withEffect">
                                      <p:stCondLst>
                                        <p:cond delay="0"/>
                                      </p:stCondLst>
                                      <p:childTnLst>
                                        <p:set>
                                          <p:cBhvr>
                                            <p:cTn id="78" dur="1" fill="hold">
                                              <p:stCondLst>
                                                <p:cond delay="0"/>
                                              </p:stCondLst>
                                            </p:cTn>
                                            <p:tgtEl>
                                              <p:spTgt spid="111"/>
                                            </p:tgtEl>
                                            <p:attrNameLst>
                                              <p:attrName>style.visibility</p:attrName>
                                            </p:attrNameLst>
                                          </p:cBhvr>
                                          <p:to>
                                            <p:strVal val="visible"/>
                                          </p:to>
                                        </p:set>
                                        <p:anim calcmode="lin" valueType="num">
                                          <p:cBhvr additive="base">
                                            <p:cTn id="79" dur="1200" fill="hold"/>
                                            <p:tgtEl>
                                              <p:spTgt spid="111"/>
                                            </p:tgtEl>
                                            <p:attrNameLst>
                                              <p:attrName>ppt_x</p:attrName>
                                            </p:attrNameLst>
                                          </p:cBhvr>
                                          <p:tavLst>
                                            <p:tav tm="0">
                                              <p:val>
                                                <p:strVal val="0-#ppt_w/2"/>
                                              </p:val>
                                            </p:tav>
                                            <p:tav tm="100000">
                                              <p:val>
                                                <p:strVal val="#ppt_x"/>
                                              </p:val>
                                            </p:tav>
                                          </p:tavLst>
                                        </p:anim>
                                        <p:anim calcmode="lin" valueType="num">
                                          <p:cBhvr additive="base">
                                            <p:cTn id="80" dur="1200" fill="hold"/>
                                            <p:tgtEl>
                                              <p:spTgt spid="111"/>
                                            </p:tgtEl>
                                            <p:attrNameLst>
                                              <p:attrName>ppt_y</p:attrName>
                                            </p:attrNameLst>
                                          </p:cBhvr>
                                          <p:tavLst>
                                            <p:tav tm="0">
                                              <p:val>
                                                <p:strVal val="#ppt_y"/>
                                              </p:val>
                                            </p:tav>
                                            <p:tav tm="100000">
                                              <p:val>
                                                <p:strVal val="#ppt_y"/>
                                              </p:val>
                                            </p:tav>
                                          </p:tavLst>
                                        </p:anim>
                                      </p:childTnLst>
                                    </p:cTn>
                                  </p:par>
                                </p:childTnLst>
                              </p:cTn>
                            </p:par>
                            <p:par>
                              <p:cTn id="81" fill="hold">
                                <p:stCondLst>
                                  <p:cond delay="2700"/>
                                </p:stCondLst>
                                <p:childTnLst>
                                  <p:par>
                                    <p:cTn id="82" presetID="2" presetClass="entr" presetSubtype="2" fill="hold" grpId="0" nodeType="afterEffect">
                                      <p:stCondLst>
                                        <p:cond delay="0"/>
                                      </p:stCondLst>
                                      <p:childTnLst>
                                        <p:set>
                                          <p:cBhvr>
                                            <p:cTn id="83" dur="1" fill="hold">
                                              <p:stCondLst>
                                                <p:cond delay="0"/>
                                              </p:stCondLst>
                                            </p:cTn>
                                            <p:tgtEl>
                                              <p:spTgt spid="97"/>
                                            </p:tgtEl>
                                            <p:attrNameLst>
                                              <p:attrName>style.visibility</p:attrName>
                                            </p:attrNameLst>
                                          </p:cBhvr>
                                          <p:to>
                                            <p:strVal val="visible"/>
                                          </p:to>
                                        </p:set>
                                        <p:anim calcmode="lin" valueType="num">
                                          <p:cBhvr additive="base">
                                            <p:cTn id="84" dur="1200" fill="hold"/>
                                            <p:tgtEl>
                                              <p:spTgt spid="97"/>
                                            </p:tgtEl>
                                            <p:attrNameLst>
                                              <p:attrName>ppt_x</p:attrName>
                                            </p:attrNameLst>
                                          </p:cBhvr>
                                          <p:tavLst>
                                            <p:tav tm="0">
                                              <p:val>
                                                <p:strVal val="1+#ppt_w/2"/>
                                              </p:val>
                                            </p:tav>
                                            <p:tav tm="100000">
                                              <p:val>
                                                <p:strVal val="#ppt_x"/>
                                              </p:val>
                                            </p:tav>
                                          </p:tavLst>
                                        </p:anim>
                                        <p:anim calcmode="lin" valueType="num">
                                          <p:cBhvr additive="base">
                                            <p:cTn id="85" dur="1200" fill="hold"/>
                                            <p:tgtEl>
                                              <p:spTgt spid="97"/>
                                            </p:tgtEl>
                                            <p:attrNameLst>
                                              <p:attrName>ppt_y</p:attrName>
                                            </p:attrNameLst>
                                          </p:cBhvr>
                                          <p:tavLst>
                                            <p:tav tm="0">
                                              <p:val>
                                                <p:strVal val="#ppt_y"/>
                                              </p:val>
                                            </p:tav>
                                            <p:tav tm="100000">
                                              <p:val>
                                                <p:strVal val="#ppt_y"/>
                                              </p:val>
                                            </p:tav>
                                          </p:tavLst>
                                        </p:anim>
                                      </p:childTnLst>
                                    </p:cTn>
                                  </p:par>
                                  <p:par>
                                    <p:cTn id="86" presetID="2" presetClass="entr" presetSubtype="2" fill="hold" grpId="0" nodeType="withEffect">
                                      <p:stCondLst>
                                        <p:cond delay="0"/>
                                      </p:stCondLst>
                                      <p:childTnLst>
                                        <p:set>
                                          <p:cBhvr>
                                            <p:cTn id="87" dur="1" fill="hold">
                                              <p:stCondLst>
                                                <p:cond delay="0"/>
                                              </p:stCondLst>
                                            </p:cTn>
                                            <p:tgtEl>
                                              <p:spTgt spid="98"/>
                                            </p:tgtEl>
                                            <p:attrNameLst>
                                              <p:attrName>style.visibility</p:attrName>
                                            </p:attrNameLst>
                                          </p:cBhvr>
                                          <p:to>
                                            <p:strVal val="visible"/>
                                          </p:to>
                                        </p:set>
                                        <p:anim calcmode="lin" valueType="num">
                                          <p:cBhvr additive="base">
                                            <p:cTn id="88" dur="1200" fill="hold"/>
                                            <p:tgtEl>
                                              <p:spTgt spid="98"/>
                                            </p:tgtEl>
                                            <p:attrNameLst>
                                              <p:attrName>ppt_x</p:attrName>
                                            </p:attrNameLst>
                                          </p:cBhvr>
                                          <p:tavLst>
                                            <p:tav tm="0">
                                              <p:val>
                                                <p:strVal val="1+#ppt_w/2"/>
                                              </p:val>
                                            </p:tav>
                                            <p:tav tm="100000">
                                              <p:val>
                                                <p:strVal val="#ppt_x"/>
                                              </p:val>
                                            </p:tav>
                                          </p:tavLst>
                                        </p:anim>
                                        <p:anim calcmode="lin" valueType="num">
                                          <p:cBhvr additive="base">
                                            <p:cTn id="89" dur="1200" fill="hold"/>
                                            <p:tgtEl>
                                              <p:spTgt spid="98"/>
                                            </p:tgtEl>
                                            <p:attrNameLst>
                                              <p:attrName>ppt_y</p:attrName>
                                            </p:attrNameLst>
                                          </p:cBhvr>
                                          <p:tavLst>
                                            <p:tav tm="0">
                                              <p:val>
                                                <p:strVal val="#ppt_y"/>
                                              </p:val>
                                            </p:tav>
                                            <p:tav tm="100000">
                                              <p:val>
                                                <p:strVal val="#ppt_y"/>
                                              </p:val>
                                            </p:tav>
                                          </p:tavLst>
                                        </p:anim>
                                      </p:childTnLst>
                                    </p:cTn>
                                  </p:par>
                                  <p:par>
                                    <p:cTn id="90" presetID="2" presetClass="entr" presetSubtype="2" fill="hold" grpId="0" nodeType="withEffect">
                                      <p:stCondLst>
                                        <p:cond delay="0"/>
                                      </p:stCondLst>
                                      <p:childTnLst>
                                        <p:set>
                                          <p:cBhvr>
                                            <p:cTn id="91" dur="1" fill="hold">
                                              <p:stCondLst>
                                                <p:cond delay="0"/>
                                              </p:stCondLst>
                                            </p:cTn>
                                            <p:tgtEl>
                                              <p:spTgt spid="112"/>
                                            </p:tgtEl>
                                            <p:attrNameLst>
                                              <p:attrName>style.visibility</p:attrName>
                                            </p:attrNameLst>
                                          </p:cBhvr>
                                          <p:to>
                                            <p:strVal val="visible"/>
                                          </p:to>
                                        </p:set>
                                        <p:anim calcmode="lin" valueType="num">
                                          <p:cBhvr additive="base">
                                            <p:cTn id="92" dur="1200" fill="hold"/>
                                            <p:tgtEl>
                                              <p:spTgt spid="112"/>
                                            </p:tgtEl>
                                            <p:attrNameLst>
                                              <p:attrName>ppt_x</p:attrName>
                                            </p:attrNameLst>
                                          </p:cBhvr>
                                          <p:tavLst>
                                            <p:tav tm="0">
                                              <p:val>
                                                <p:strVal val="1+#ppt_w/2"/>
                                              </p:val>
                                            </p:tav>
                                            <p:tav tm="100000">
                                              <p:val>
                                                <p:strVal val="#ppt_x"/>
                                              </p:val>
                                            </p:tav>
                                          </p:tavLst>
                                        </p:anim>
                                        <p:anim calcmode="lin" valueType="num">
                                          <p:cBhvr additive="base">
                                            <p:cTn id="93" dur="1200" fill="hold"/>
                                            <p:tgtEl>
                                              <p:spTgt spid="112"/>
                                            </p:tgtEl>
                                            <p:attrNameLst>
                                              <p:attrName>ppt_y</p:attrName>
                                            </p:attrNameLst>
                                          </p:cBhvr>
                                          <p:tavLst>
                                            <p:tav tm="0">
                                              <p:val>
                                                <p:strVal val="#ppt_y"/>
                                              </p:val>
                                            </p:tav>
                                            <p:tav tm="100000">
                                              <p:val>
                                                <p:strVal val="#ppt_y"/>
                                              </p:val>
                                            </p:tav>
                                          </p:tavLst>
                                        </p:anim>
                                      </p:childTnLst>
                                    </p:cTn>
                                  </p:par>
                                  <p:par>
                                    <p:cTn id="94" presetID="2" presetClass="entr" presetSubtype="2" fill="hold" grpId="0" nodeType="withEffect">
                                      <p:stCondLst>
                                        <p:cond delay="0"/>
                                      </p:stCondLst>
                                      <p:childTnLst>
                                        <p:set>
                                          <p:cBhvr>
                                            <p:cTn id="95" dur="1" fill="hold">
                                              <p:stCondLst>
                                                <p:cond delay="0"/>
                                              </p:stCondLst>
                                            </p:cTn>
                                            <p:tgtEl>
                                              <p:spTgt spid="113"/>
                                            </p:tgtEl>
                                            <p:attrNameLst>
                                              <p:attrName>style.visibility</p:attrName>
                                            </p:attrNameLst>
                                          </p:cBhvr>
                                          <p:to>
                                            <p:strVal val="visible"/>
                                          </p:to>
                                        </p:set>
                                        <p:anim calcmode="lin" valueType="num">
                                          <p:cBhvr additive="base">
                                            <p:cTn id="96" dur="1200" fill="hold"/>
                                            <p:tgtEl>
                                              <p:spTgt spid="113"/>
                                            </p:tgtEl>
                                            <p:attrNameLst>
                                              <p:attrName>ppt_x</p:attrName>
                                            </p:attrNameLst>
                                          </p:cBhvr>
                                          <p:tavLst>
                                            <p:tav tm="0">
                                              <p:val>
                                                <p:strVal val="1+#ppt_w/2"/>
                                              </p:val>
                                            </p:tav>
                                            <p:tav tm="100000">
                                              <p:val>
                                                <p:strVal val="#ppt_x"/>
                                              </p:val>
                                            </p:tav>
                                          </p:tavLst>
                                        </p:anim>
                                        <p:anim calcmode="lin" valueType="num">
                                          <p:cBhvr additive="base">
                                            <p:cTn id="97" dur="1200" fill="hold"/>
                                            <p:tgtEl>
                                              <p:spTgt spid="113"/>
                                            </p:tgtEl>
                                            <p:attrNameLst>
                                              <p:attrName>ppt_y</p:attrName>
                                            </p:attrNameLst>
                                          </p:cBhvr>
                                          <p:tavLst>
                                            <p:tav tm="0">
                                              <p:val>
                                                <p:strVal val="#ppt_y"/>
                                              </p:val>
                                            </p:tav>
                                            <p:tav tm="100000">
                                              <p:val>
                                                <p:strVal val="#ppt_y"/>
                                              </p:val>
                                            </p:tav>
                                          </p:tavLst>
                                        </p:anim>
                                      </p:childTnLst>
                                    </p:cTn>
                                  </p:par>
                                  <p:par>
                                    <p:cTn id="98" presetID="2" presetClass="entr" presetSubtype="2" fill="hold" grpId="0" nodeType="withEffect">
                                      <p:stCondLst>
                                        <p:cond delay="0"/>
                                      </p:stCondLst>
                                      <p:childTnLst>
                                        <p:set>
                                          <p:cBhvr>
                                            <p:cTn id="99" dur="1" fill="hold">
                                              <p:stCondLst>
                                                <p:cond delay="0"/>
                                              </p:stCondLst>
                                            </p:cTn>
                                            <p:tgtEl>
                                              <p:spTgt spid="114"/>
                                            </p:tgtEl>
                                            <p:attrNameLst>
                                              <p:attrName>style.visibility</p:attrName>
                                            </p:attrNameLst>
                                          </p:cBhvr>
                                          <p:to>
                                            <p:strVal val="visible"/>
                                          </p:to>
                                        </p:set>
                                        <p:anim calcmode="lin" valueType="num">
                                          <p:cBhvr additive="base">
                                            <p:cTn id="100" dur="1200" fill="hold"/>
                                            <p:tgtEl>
                                              <p:spTgt spid="114"/>
                                            </p:tgtEl>
                                            <p:attrNameLst>
                                              <p:attrName>ppt_x</p:attrName>
                                            </p:attrNameLst>
                                          </p:cBhvr>
                                          <p:tavLst>
                                            <p:tav tm="0">
                                              <p:val>
                                                <p:strVal val="1+#ppt_w/2"/>
                                              </p:val>
                                            </p:tav>
                                            <p:tav tm="100000">
                                              <p:val>
                                                <p:strVal val="#ppt_x"/>
                                              </p:val>
                                            </p:tav>
                                          </p:tavLst>
                                        </p:anim>
                                        <p:anim calcmode="lin" valueType="num">
                                          <p:cBhvr additive="base">
                                            <p:cTn id="101" dur="1200" fill="hold"/>
                                            <p:tgtEl>
                                              <p:spTgt spid="114"/>
                                            </p:tgtEl>
                                            <p:attrNameLst>
                                              <p:attrName>ppt_y</p:attrName>
                                            </p:attrNameLst>
                                          </p:cBhvr>
                                          <p:tavLst>
                                            <p:tav tm="0">
                                              <p:val>
                                                <p:strVal val="#ppt_y"/>
                                              </p:val>
                                            </p:tav>
                                            <p:tav tm="100000">
                                              <p:val>
                                                <p:strVal val="#ppt_y"/>
                                              </p:val>
                                            </p:tav>
                                          </p:tavLst>
                                        </p:anim>
                                      </p:childTnLst>
                                    </p:cTn>
                                  </p:par>
                                  <p:par>
                                    <p:cTn id="102" presetID="2" presetClass="entr" presetSubtype="2" fill="hold" nodeType="withEffect">
                                      <p:stCondLst>
                                        <p:cond delay="0"/>
                                      </p:stCondLst>
                                      <p:childTnLst>
                                        <p:set>
                                          <p:cBhvr>
                                            <p:cTn id="103" dur="1" fill="hold">
                                              <p:stCondLst>
                                                <p:cond delay="0"/>
                                              </p:stCondLst>
                                            </p:cTn>
                                            <p:tgtEl>
                                              <p:spTgt spid="115"/>
                                            </p:tgtEl>
                                            <p:attrNameLst>
                                              <p:attrName>style.visibility</p:attrName>
                                            </p:attrNameLst>
                                          </p:cBhvr>
                                          <p:to>
                                            <p:strVal val="visible"/>
                                          </p:to>
                                        </p:set>
                                        <p:anim calcmode="lin" valueType="num">
                                          <p:cBhvr additive="base">
                                            <p:cTn id="104" dur="1200" fill="hold"/>
                                            <p:tgtEl>
                                              <p:spTgt spid="115"/>
                                            </p:tgtEl>
                                            <p:attrNameLst>
                                              <p:attrName>ppt_x</p:attrName>
                                            </p:attrNameLst>
                                          </p:cBhvr>
                                          <p:tavLst>
                                            <p:tav tm="0">
                                              <p:val>
                                                <p:strVal val="1+#ppt_w/2"/>
                                              </p:val>
                                            </p:tav>
                                            <p:tav tm="100000">
                                              <p:val>
                                                <p:strVal val="#ppt_x"/>
                                              </p:val>
                                            </p:tav>
                                          </p:tavLst>
                                        </p:anim>
                                        <p:anim calcmode="lin" valueType="num">
                                          <p:cBhvr additive="base">
                                            <p:cTn id="105" dur="1200" fill="hold"/>
                                            <p:tgtEl>
                                              <p:spTgt spid="115"/>
                                            </p:tgtEl>
                                            <p:attrNameLst>
                                              <p:attrName>ppt_y</p:attrName>
                                            </p:attrNameLst>
                                          </p:cBhvr>
                                          <p:tavLst>
                                            <p:tav tm="0">
                                              <p:val>
                                                <p:strVal val="#ppt_y"/>
                                              </p:val>
                                            </p:tav>
                                            <p:tav tm="100000">
                                              <p:val>
                                                <p:strVal val="#ppt_y"/>
                                              </p:val>
                                            </p:tav>
                                          </p:tavLst>
                                        </p:anim>
                                      </p:childTnLst>
                                    </p:cTn>
                                  </p:par>
                                  <p:par>
                                    <p:cTn id="106" presetID="2" presetClass="entr" presetSubtype="2" fill="hold" nodeType="withEffect">
                                      <p:stCondLst>
                                        <p:cond delay="0"/>
                                      </p:stCondLst>
                                      <p:childTnLst>
                                        <p:set>
                                          <p:cBhvr>
                                            <p:cTn id="107" dur="1" fill="hold">
                                              <p:stCondLst>
                                                <p:cond delay="0"/>
                                              </p:stCondLst>
                                            </p:cTn>
                                            <p:tgtEl>
                                              <p:spTgt spid="118"/>
                                            </p:tgtEl>
                                            <p:attrNameLst>
                                              <p:attrName>style.visibility</p:attrName>
                                            </p:attrNameLst>
                                          </p:cBhvr>
                                          <p:to>
                                            <p:strVal val="visible"/>
                                          </p:to>
                                        </p:set>
                                        <p:anim calcmode="lin" valueType="num">
                                          <p:cBhvr additive="base">
                                            <p:cTn id="108" dur="1200" fill="hold"/>
                                            <p:tgtEl>
                                              <p:spTgt spid="118"/>
                                            </p:tgtEl>
                                            <p:attrNameLst>
                                              <p:attrName>ppt_x</p:attrName>
                                            </p:attrNameLst>
                                          </p:cBhvr>
                                          <p:tavLst>
                                            <p:tav tm="0">
                                              <p:val>
                                                <p:strVal val="1+#ppt_w/2"/>
                                              </p:val>
                                            </p:tav>
                                            <p:tav tm="100000">
                                              <p:val>
                                                <p:strVal val="#ppt_x"/>
                                              </p:val>
                                            </p:tav>
                                          </p:tavLst>
                                        </p:anim>
                                        <p:anim calcmode="lin" valueType="num">
                                          <p:cBhvr additive="base">
                                            <p:cTn id="109" dur="1200" fill="hold"/>
                                            <p:tgtEl>
                                              <p:spTgt spid="118"/>
                                            </p:tgtEl>
                                            <p:attrNameLst>
                                              <p:attrName>ppt_y</p:attrName>
                                            </p:attrNameLst>
                                          </p:cBhvr>
                                          <p:tavLst>
                                            <p:tav tm="0">
                                              <p:val>
                                                <p:strVal val="#ppt_y"/>
                                              </p:val>
                                            </p:tav>
                                            <p:tav tm="100000">
                                              <p:val>
                                                <p:strVal val="#ppt_y"/>
                                              </p:val>
                                            </p:tav>
                                          </p:tavLst>
                                        </p:anim>
                                      </p:childTnLst>
                                    </p:cTn>
                                  </p:par>
                                  <p:par>
                                    <p:cTn id="110" presetID="2" presetClass="entr" presetSubtype="2" fill="hold" nodeType="withEffect">
                                      <p:stCondLst>
                                        <p:cond delay="0"/>
                                      </p:stCondLst>
                                      <p:childTnLst>
                                        <p:set>
                                          <p:cBhvr>
                                            <p:cTn id="111" dur="1" fill="hold">
                                              <p:stCondLst>
                                                <p:cond delay="0"/>
                                              </p:stCondLst>
                                            </p:cTn>
                                            <p:tgtEl>
                                              <p:spTgt spid="121"/>
                                            </p:tgtEl>
                                            <p:attrNameLst>
                                              <p:attrName>style.visibility</p:attrName>
                                            </p:attrNameLst>
                                          </p:cBhvr>
                                          <p:to>
                                            <p:strVal val="visible"/>
                                          </p:to>
                                        </p:set>
                                        <p:anim calcmode="lin" valueType="num">
                                          <p:cBhvr additive="base">
                                            <p:cTn id="112" dur="1200" fill="hold"/>
                                            <p:tgtEl>
                                              <p:spTgt spid="121"/>
                                            </p:tgtEl>
                                            <p:attrNameLst>
                                              <p:attrName>ppt_x</p:attrName>
                                            </p:attrNameLst>
                                          </p:cBhvr>
                                          <p:tavLst>
                                            <p:tav tm="0">
                                              <p:val>
                                                <p:strVal val="1+#ppt_w/2"/>
                                              </p:val>
                                            </p:tav>
                                            <p:tav tm="100000">
                                              <p:val>
                                                <p:strVal val="#ppt_x"/>
                                              </p:val>
                                            </p:tav>
                                          </p:tavLst>
                                        </p:anim>
                                        <p:anim calcmode="lin" valueType="num">
                                          <p:cBhvr additive="base">
                                            <p:cTn id="113" dur="1200" fill="hold"/>
                                            <p:tgtEl>
                                              <p:spTgt spid="121"/>
                                            </p:tgtEl>
                                            <p:attrNameLst>
                                              <p:attrName>ppt_y</p:attrName>
                                            </p:attrNameLst>
                                          </p:cBhvr>
                                          <p:tavLst>
                                            <p:tav tm="0">
                                              <p:val>
                                                <p:strVal val="#ppt_y"/>
                                              </p:val>
                                            </p:tav>
                                            <p:tav tm="100000">
                                              <p:val>
                                                <p:strVal val="#ppt_y"/>
                                              </p:val>
                                            </p:tav>
                                          </p:tavLst>
                                        </p:anim>
                                      </p:childTnLst>
                                    </p:cTn>
                                  </p:par>
                                  <p:par>
                                    <p:cTn id="114" presetID="2" presetClass="entr" presetSubtype="2" fill="hold" grpId="0" nodeType="withEffect">
                                      <p:stCondLst>
                                        <p:cond delay="0"/>
                                      </p:stCondLst>
                                      <p:childTnLst>
                                        <p:set>
                                          <p:cBhvr>
                                            <p:cTn id="115" dur="1" fill="hold">
                                              <p:stCondLst>
                                                <p:cond delay="0"/>
                                              </p:stCondLst>
                                            </p:cTn>
                                            <p:tgtEl>
                                              <p:spTgt spid="99"/>
                                            </p:tgtEl>
                                            <p:attrNameLst>
                                              <p:attrName>style.visibility</p:attrName>
                                            </p:attrNameLst>
                                          </p:cBhvr>
                                          <p:to>
                                            <p:strVal val="visible"/>
                                          </p:to>
                                        </p:set>
                                        <p:anim calcmode="lin" valueType="num">
                                          <p:cBhvr additive="base">
                                            <p:cTn id="116" dur="1200" fill="hold"/>
                                            <p:tgtEl>
                                              <p:spTgt spid="99"/>
                                            </p:tgtEl>
                                            <p:attrNameLst>
                                              <p:attrName>ppt_x</p:attrName>
                                            </p:attrNameLst>
                                          </p:cBhvr>
                                          <p:tavLst>
                                            <p:tav tm="0">
                                              <p:val>
                                                <p:strVal val="1+#ppt_w/2"/>
                                              </p:val>
                                            </p:tav>
                                            <p:tav tm="100000">
                                              <p:val>
                                                <p:strVal val="#ppt_x"/>
                                              </p:val>
                                            </p:tav>
                                          </p:tavLst>
                                        </p:anim>
                                        <p:anim calcmode="lin" valueType="num">
                                          <p:cBhvr additive="base">
                                            <p:cTn id="117" dur="1200" fill="hold"/>
                                            <p:tgtEl>
                                              <p:spTgt spid="9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animBg="1"/>
          <p:bldP spid="98" grpId="0" animBg="1"/>
          <p:bldP spid="99" grpId="0" animBg="1"/>
          <p:bldP spid="100" grpId="0" animBg="1"/>
          <p:bldP spid="101" grpId="0"/>
          <p:bldP spid="102" grpId="0" animBg="1"/>
          <p:bldP spid="103" grpId="0"/>
          <p:bldP spid="104" grpId="0" animBg="1"/>
          <p:bldP spid="105" grpId="0"/>
          <p:bldP spid="106" grpId="0" animBg="1"/>
          <p:bldP spid="107" grpId="0"/>
          <p:bldP spid="108" grpId="0" animBg="1"/>
          <p:bldP spid="109" grpId="0"/>
          <p:bldP spid="110" grpId="0" animBg="1"/>
          <p:bldP spid="111" grpId="0"/>
          <p:bldP spid="112" grpId="0"/>
          <p:bldP spid="113" grpId="0"/>
          <p:bldP spid="114" grpId="0"/>
          <p:bldP spid="127" grpId="0" animBg="1"/>
          <p:bldP spid="131" grpId="0" animBg="1"/>
          <p:bldP spid="132" grpId="0" animBg="1"/>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pPr algn="l"/>
            <a:r>
              <a:rPr lang="zh-CN" altLang="en-US" dirty="0" smtClean="0"/>
              <a:t>本年重点项目</a:t>
            </a:r>
            <a:endParaRPr lang="zh-CN" altLang="en-US" dirty="0"/>
          </a:p>
        </p:txBody>
      </p:sp>
      <p:sp>
        <p:nvSpPr>
          <p:cNvPr id="35" name="椭圆 40"/>
          <p:cNvSpPr>
            <a:spLocks/>
          </p:cNvSpPr>
          <p:nvPr/>
        </p:nvSpPr>
        <p:spPr>
          <a:xfrm rot="5400000">
            <a:off x="6732384" y="-1407772"/>
            <a:ext cx="971090" cy="7044235"/>
          </a:xfrm>
          <a:prstGeom prst="round2SameRect">
            <a:avLst>
              <a:gd name="adj1" fmla="val 50000"/>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3"/>
          </a:p>
        </p:txBody>
      </p:sp>
      <p:sp>
        <p:nvSpPr>
          <p:cNvPr id="36" name="椭圆 51"/>
          <p:cNvSpPr>
            <a:spLocks/>
          </p:cNvSpPr>
          <p:nvPr/>
        </p:nvSpPr>
        <p:spPr>
          <a:xfrm rot="5400000">
            <a:off x="6729039" y="-315091"/>
            <a:ext cx="971090" cy="7044235"/>
          </a:xfrm>
          <a:prstGeom prst="round2SameRect">
            <a:avLst>
              <a:gd name="adj1" fmla="val 5000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945"/>
          </a:p>
        </p:txBody>
      </p:sp>
      <p:sp>
        <p:nvSpPr>
          <p:cNvPr id="37" name="椭圆 54"/>
          <p:cNvSpPr>
            <a:spLocks/>
          </p:cNvSpPr>
          <p:nvPr/>
        </p:nvSpPr>
        <p:spPr>
          <a:xfrm rot="5400000">
            <a:off x="6725685" y="774480"/>
            <a:ext cx="971090" cy="7044235"/>
          </a:xfrm>
          <a:prstGeom prst="round2SameRect">
            <a:avLst>
              <a:gd name="adj1" fmla="val 50000"/>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945"/>
          </a:p>
        </p:txBody>
      </p:sp>
      <p:sp>
        <p:nvSpPr>
          <p:cNvPr id="52" name="椭圆 57"/>
          <p:cNvSpPr>
            <a:spLocks/>
          </p:cNvSpPr>
          <p:nvPr/>
        </p:nvSpPr>
        <p:spPr>
          <a:xfrm rot="5400000">
            <a:off x="6722749" y="1867569"/>
            <a:ext cx="971090" cy="7044235"/>
          </a:xfrm>
          <a:prstGeom prst="round2SameRect">
            <a:avLst>
              <a:gd name="adj1" fmla="val 5000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945"/>
          </a:p>
        </p:txBody>
      </p:sp>
      <p:sp>
        <p:nvSpPr>
          <p:cNvPr id="53" name="文本框 52"/>
          <p:cNvSpPr txBox="1"/>
          <p:nvPr/>
        </p:nvSpPr>
        <p:spPr>
          <a:xfrm>
            <a:off x="4967854" y="1953435"/>
            <a:ext cx="4548707" cy="378543"/>
          </a:xfrm>
          <a:prstGeom prst="rect">
            <a:avLst/>
          </a:prstGeom>
          <a:noFill/>
        </p:spPr>
        <p:txBody>
          <a:bodyPr wrap="square" lIns="108183" tIns="54091" rIns="108183" bIns="54091" rtlCol="0">
            <a:spAutoFit/>
          </a:bodyPr>
          <a:lstStyle/>
          <a:p>
            <a:pPr algn="just">
              <a:lnSpc>
                <a:spcPts val="2050"/>
              </a:lnSpc>
            </a:pPr>
            <a:r>
              <a:rPr lang="zh-CN" altLang="en-US" sz="1893" dirty="0">
                <a:solidFill>
                  <a:schemeClr val="bg1"/>
                </a:solidFill>
                <a:latin typeface="微软雅黑" panose="020B0503020204020204" pitchFamily="34" charset="-122"/>
                <a:ea typeface="微软雅黑" panose="020B0503020204020204" pitchFamily="34" charset="-122"/>
              </a:rPr>
              <a:t>点击</a:t>
            </a:r>
            <a:r>
              <a:rPr lang="zh-CN" altLang="en-US" sz="1893" dirty="0" smtClean="0">
                <a:solidFill>
                  <a:schemeClr val="bg1"/>
                </a:solidFill>
                <a:latin typeface="微软雅黑" panose="020B0503020204020204" pitchFamily="34" charset="-122"/>
                <a:ea typeface="微软雅黑" panose="020B0503020204020204" pitchFamily="34" charset="-122"/>
              </a:rPr>
              <a:t>输入简要</a:t>
            </a:r>
            <a:r>
              <a:rPr lang="zh-CN" altLang="en-US" sz="1893" dirty="0">
                <a:solidFill>
                  <a:schemeClr val="bg1"/>
                </a:solidFill>
                <a:latin typeface="微软雅黑" panose="020B0503020204020204" pitchFamily="34" charset="-122"/>
                <a:ea typeface="微软雅黑" panose="020B0503020204020204" pitchFamily="34" charset="-122"/>
              </a:rPr>
              <a:t>文字</a:t>
            </a:r>
            <a:r>
              <a:rPr lang="zh-CN" altLang="en-US" sz="1893" dirty="0" smtClean="0">
                <a:solidFill>
                  <a:schemeClr val="bg1"/>
                </a:solidFill>
                <a:latin typeface="微软雅黑" panose="020B0503020204020204" pitchFamily="34" charset="-122"/>
                <a:ea typeface="微软雅黑" panose="020B0503020204020204" pitchFamily="34" charset="-122"/>
              </a:rPr>
              <a:t>内容、言简意赅</a:t>
            </a:r>
            <a:endParaRPr lang="en-US" altLang="zh-CN" sz="1893" dirty="0">
              <a:solidFill>
                <a:schemeClr val="bg1"/>
              </a:solidFill>
              <a:latin typeface="微软雅黑" panose="020B0503020204020204" pitchFamily="34" charset="-122"/>
              <a:ea typeface="微软雅黑" panose="020B0503020204020204" pitchFamily="34" charset="-122"/>
            </a:endParaRPr>
          </a:p>
        </p:txBody>
      </p:sp>
      <p:sp>
        <p:nvSpPr>
          <p:cNvPr id="54" name="文本框 23"/>
          <p:cNvSpPr txBox="1"/>
          <p:nvPr/>
        </p:nvSpPr>
        <p:spPr>
          <a:xfrm>
            <a:off x="4967854" y="3063001"/>
            <a:ext cx="4548707" cy="378543"/>
          </a:xfrm>
          <a:prstGeom prst="rect">
            <a:avLst/>
          </a:prstGeom>
          <a:noFill/>
        </p:spPr>
        <p:txBody>
          <a:bodyPr wrap="square" lIns="108183" tIns="54091" rIns="108183" bIns="54091" rtlCol="0">
            <a:spAutoFit/>
          </a:bodyPr>
          <a:lstStyle/>
          <a:p>
            <a:pPr algn="just">
              <a:lnSpc>
                <a:spcPts val="2050"/>
              </a:lnSpc>
            </a:pPr>
            <a:r>
              <a:rPr lang="zh-CN" altLang="en-US" sz="1893" dirty="0">
                <a:solidFill>
                  <a:schemeClr val="bg1"/>
                </a:solidFill>
                <a:latin typeface="微软雅黑" panose="020B0503020204020204" pitchFamily="34" charset="-122"/>
                <a:ea typeface="微软雅黑" panose="020B0503020204020204" pitchFamily="34" charset="-122"/>
              </a:rPr>
              <a:t>点击输入简要文字内容、言简意赅</a:t>
            </a:r>
            <a:endParaRPr lang="en-US" altLang="zh-CN" sz="1893" dirty="0">
              <a:solidFill>
                <a:schemeClr val="bg1"/>
              </a:solidFill>
              <a:latin typeface="微软雅黑" panose="020B0503020204020204" pitchFamily="34" charset="-122"/>
              <a:ea typeface="微软雅黑" panose="020B0503020204020204" pitchFamily="34" charset="-122"/>
            </a:endParaRPr>
          </a:p>
        </p:txBody>
      </p:sp>
      <p:sp>
        <p:nvSpPr>
          <p:cNvPr id="58" name="文本框 23"/>
          <p:cNvSpPr txBox="1"/>
          <p:nvPr/>
        </p:nvSpPr>
        <p:spPr>
          <a:xfrm>
            <a:off x="4967854" y="4158629"/>
            <a:ext cx="4548707" cy="378543"/>
          </a:xfrm>
          <a:prstGeom prst="rect">
            <a:avLst/>
          </a:prstGeom>
          <a:noFill/>
        </p:spPr>
        <p:txBody>
          <a:bodyPr wrap="square" lIns="108183" tIns="54091" rIns="108183" bIns="54091" rtlCol="0">
            <a:spAutoFit/>
          </a:bodyPr>
          <a:lstStyle/>
          <a:p>
            <a:pPr algn="just">
              <a:lnSpc>
                <a:spcPts val="2050"/>
              </a:lnSpc>
            </a:pPr>
            <a:r>
              <a:rPr lang="zh-CN" altLang="en-US" sz="1893" dirty="0">
                <a:solidFill>
                  <a:schemeClr val="bg1"/>
                </a:solidFill>
                <a:latin typeface="微软雅黑" panose="020B0503020204020204" pitchFamily="34" charset="-122"/>
                <a:ea typeface="微软雅黑" panose="020B0503020204020204" pitchFamily="34" charset="-122"/>
              </a:rPr>
              <a:t>点击输入简要文字内容、言简意赅</a:t>
            </a:r>
            <a:endParaRPr lang="en-US" altLang="zh-CN" sz="1893" dirty="0">
              <a:solidFill>
                <a:schemeClr val="bg1"/>
              </a:solidFill>
              <a:latin typeface="微软雅黑" panose="020B0503020204020204" pitchFamily="34" charset="-122"/>
              <a:ea typeface="微软雅黑" panose="020B0503020204020204" pitchFamily="34" charset="-122"/>
            </a:endParaRPr>
          </a:p>
        </p:txBody>
      </p:sp>
      <p:sp>
        <p:nvSpPr>
          <p:cNvPr id="59" name="文本框 23"/>
          <p:cNvSpPr txBox="1"/>
          <p:nvPr/>
        </p:nvSpPr>
        <p:spPr>
          <a:xfrm>
            <a:off x="4967854" y="5237308"/>
            <a:ext cx="4548707" cy="378543"/>
          </a:xfrm>
          <a:prstGeom prst="rect">
            <a:avLst/>
          </a:prstGeom>
          <a:noFill/>
        </p:spPr>
        <p:txBody>
          <a:bodyPr wrap="square" lIns="108183" tIns="54091" rIns="108183" bIns="54091" rtlCol="0">
            <a:spAutoFit/>
          </a:bodyPr>
          <a:lstStyle/>
          <a:p>
            <a:pPr algn="just">
              <a:lnSpc>
                <a:spcPts val="2050"/>
              </a:lnSpc>
            </a:pPr>
            <a:r>
              <a:rPr lang="zh-CN" altLang="en-US" sz="1893" dirty="0">
                <a:solidFill>
                  <a:schemeClr val="bg1"/>
                </a:solidFill>
                <a:latin typeface="微软雅黑" panose="020B0503020204020204" pitchFamily="34" charset="-122"/>
                <a:ea typeface="微软雅黑" panose="020B0503020204020204" pitchFamily="34" charset="-122"/>
              </a:rPr>
              <a:t>点击输入简要文字内容、言简意赅</a:t>
            </a:r>
            <a:endParaRPr lang="en-US" altLang="zh-CN" sz="1893" dirty="0">
              <a:solidFill>
                <a:schemeClr val="bg1"/>
              </a:solidFill>
              <a:latin typeface="微软雅黑" panose="020B0503020204020204" pitchFamily="34" charset="-122"/>
              <a:ea typeface="微软雅黑" panose="020B0503020204020204" pitchFamily="34" charset="-122"/>
            </a:endParaRPr>
          </a:p>
        </p:txBody>
      </p:sp>
      <p:sp>
        <p:nvSpPr>
          <p:cNvPr id="60" name="圆角矩形 59"/>
          <p:cNvSpPr/>
          <p:nvPr/>
        </p:nvSpPr>
        <p:spPr>
          <a:xfrm>
            <a:off x="1753589" y="1759961"/>
            <a:ext cx="2614220" cy="708768"/>
          </a:xfrm>
          <a:prstGeom prst="roundRect">
            <a:avLst>
              <a:gd name="adj" fmla="val 50000"/>
            </a:avLst>
          </a:prstGeom>
          <a:solidFill>
            <a:schemeClr val="bg1"/>
          </a:solid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圆角矩形 63"/>
          <p:cNvSpPr/>
          <p:nvPr/>
        </p:nvSpPr>
        <p:spPr>
          <a:xfrm>
            <a:off x="1753589" y="2851742"/>
            <a:ext cx="2614220" cy="708768"/>
          </a:xfrm>
          <a:prstGeom prst="roundRect">
            <a:avLst>
              <a:gd name="adj" fmla="val 50000"/>
            </a:avLst>
          </a:prstGeom>
          <a:solidFill>
            <a:schemeClr val="bg1"/>
          </a:solid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圆角矩形 64"/>
          <p:cNvSpPr/>
          <p:nvPr/>
        </p:nvSpPr>
        <p:spPr>
          <a:xfrm>
            <a:off x="1753589" y="3943522"/>
            <a:ext cx="2614220" cy="708768"/>
          </a:xfrm>
          <a:prstGeom prst="roundRect">
            <a:avLst>
              <a:gd name="adj" fmla="val 50000"/>
            </a:avLst>
          </a:prstGeom>
          <a:solidFill>
            <a:schemeClr val="bg1"/>
          </a:solid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圆角矩形 65"/>
          <p:cNvSpPr/>
          <p:nvPr/>
        </p:nvSpPr>
        <p:spPr>
          <a:xfrm>
            <a:off x="1753589" y="5035302"/>
            <a:ext cx="2614220" cy="708768"/>
          </a:xfrm>
          <a:prstGeom prst="roundRect">
            <a:avLst>
              <a:gd name="adj" fmla="val 50000"/>
            </a:avLst>
          </a:prstGeom>
          <a:solidFill>
            <a:schemeClr val="bg1"/>
          </a:solid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文本框 47"/>
          <p:cNvSpPr>
            <a:spLocks noChangeArrowheads="1"/>
          </p:cNvSpPr>
          <p:nvPr/>
        </p:nvSpPr>
        <p:spPr bwMode="auto">
          <a:xfrm>
            <a:off x="2250434" y="1751949"/>
            <a:ext cx="590376" cy="724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8183" tIns="54091" rIns="108183" bIns="54091">
            <a:spAutoFit/>
          </a:bodyPr>
          <a:ls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eaLnBrk="1" hangingPunct="1"/>
            <a:r>
              <a:rPr lang="en-US" altLang="zh-CN" sz="4000" dirty="0">
                <a:solidFill>
                  <a:schemeClr val="accent1"/>
                </a:solidFill>
                <a:latin typeface="Bebas Neue Regular" panose="00000500000000000000" pitchFamily="50" charset="0"/>
                <a:ea typeface="微软雅黑" pitchFamily="34" charset="-122"/>
                <a:sym typeface="微软雅黑" panose="020B0503020204020204" pitchFamily="34" charset="-122"/>
              </a:rPr>
              <a:t>01</a:t>
            </a:r>
            <a:endParaRPr lang="zh-CN" altLang="en-US" sz="4000" dirty="0">
              <a:solidFill>
                <a:schemeClr val="accent1"/>
              </a:solidFill>
              <a:latin typeface="Bebas Neue Regular" panose="00000500000000000000" pitchFamily="50" charset="0"/>
              <a:ea typeface="微软雅黑" pitchFamily="34" charset="-122"/>
              <a:sym typeface="微软雅黑" panose="020B0503020204020204" pitchFamily="34" charset="-122"/>
            </a:endParaRPr>
          </a:p>
        </p:txBody>
      </p:sp>
      <p:sp>
        <p:nvSpPr>
          <p:cNvPr id="71" name="文本框 48"/>
          <p:cNvSpPr>
            <a:spLocks noChangeArrowheads="1"/>
          </p:cNvSpPr>
          <p:nvPr/>
        </p:nvSpPr>
        <p:spPr bwMode="auto">
          <a:xfrm>
            <a:off x="2235262" y="2843729"/>
            <a:ext cx="616024" cy="724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8183" tIns="54091" rIns="108183" bIns="54091">
            <a:spAutoFit/>
          </a:bodyPr>
          <a:ls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eaLnBrk="1" hangingPunct="1"/>
            <a:r>
              <a:rPr lang="en-US" altLang="zh-CN" sz="4000" dirty="0">
                <a:solidFill>
                  <a:schemeClr val="accent2"/>
                </a:solidFill>
                <a:latin typeface="Bebas Neue Regular" panose="00000500000000000000" pitchFamily="50" charset="0"/>
                <a:ea typeface="微软雅黑" pitchFamily="34" charset="-122"/>
                <a:sym typeface="微软雅黑" panose="020B0503020204020204" pitchFamily="34" charset="-122"/>
              </a:rPr>
              <a:t>02</a:t>
            </a:r>
            <a:endParaRPr lang="zh-CN" altLang="en-US" sz="4000" dirty="0">
              <a:solidFill>
                <a:schemeClr val="accent2"/>
              </a:solidFill>
              <a:latin typeface="Bebas Neue Regular" panose="00000500000000000000" pitchFamily="50" charset="0"/>
              <a:ea typeface="微软雅黑" pitchFamily="34" charset="-122"/>
              <a:sym typeface="微软雅黑" panose="020B0503020204020204" pitchFamily="34" charset="-122"/>
            </a:endParaRPr>
          </a:p>
        </p:txBody>
      </p:sp>
      <p:sp>
        <p:nvSpPr>
          <p:cNvPr id="72" name="文本框 49"/>
          <p:cNvSpPr>
            <a:spLocks noChangeArrowheads="1"/>
          </p:cNvSpPr>
          <p:nvPr/>
        </p:nvSpPr>
        <p:spPr bwMode="auto">
          <a:xfrm>
            <a:off x="2235262" y="3935509"/>
            <a:ext cx="616024" cy="724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8183" tIns="54091" rIns="108183" bIns="54091">
            <a:spAutoFit/>
          </a:bodyPr>
          <a:ls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eaLnBrk="1" hangingPunct="1"/>
            <a:r>
              <a:rPr lang="en-US" altLang="zh-CN" sz="4000" dirty="0">
                <a:solidFill>
                  <a:schemeClr val="accent1"/>
                </a:solidFill>
                <a:latin typeface="Bebas Neue Regular" panose="00000500000000000000" pitchFamily="50" charset="0"/>
                <a:ea typeface="微软雅黑" pitchFamily="34" charset="-122"/>
                <a:sym typeface="微软雅黑" panose="020B0503020204020204" pitchFamily="34" charset="-122"/>
              </a:rPr>
              <a:t>03</a:t>
            </a:r>
            <a:endParaRPr lang="zh-CN" altLang="en-US" sz="4000" dirty="0">
              <a:solidFill>
                <a:schemeClr val="accent1"/>
              </a:solidFill>
              <a:latin typeface="Bebas Neue Regular" panose="00000500000000000000" pitchFamily="50" charset="0"/>
              <a:ea typeface="微软雅黑" pitchFamily="34" charset="-122"/>
              <a:sym typeface="微软雅黑" panose="020B0503020204020204" pitchFamily="34" charset="-122"/>
            </a:endParaRPr>
          </a:p>
        </p:txBody>
      </p:sp>
      <p:sp>
        <p:nvSpPr>
          <p:cNvPr id="73" name="文本框 50"/>
          <p:cNvSpPr>
            <a:spLocks noChangeArrowheads="1"/>
          </p:cNvSpPr>
          <p:nvPr/>
        </p:nvSpPr>
        <p:spPr bwMode="auto">
          <a:xfrm>
            <a:off x="2231468" y="5027290"/>
            <a:ext cx="622436" cy="724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8183" tIns="54091" rIns="108183" bIns="54091">
            <a:spAutoFit/>
          </a:bodyPr>
          <a:ls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eaLnBrk="1" hangingPunct="1"/>
            <a:r>
              <a:rPr lang="en-US" altLang="zh-CN" sz="4000" dirty="0">
                <a:solidFill>
                  <a:schemeClr val="accent2"/>
                </a:solidFill>
                <a:latin typeface="Bebas Neue Regular" panose="00000500000000000000" pitchFamily="50" charset="0"/>
                <a:ea typeface="微软雅黑" pitchFamily="34" charset="-122"/>
                <a:sym typeface="微软雅黑" panose="020B0503020204020204" pitchFamily="34" charset="-122"/>
              </a:rPr>
              <a:t>04</a:t>
            </a:r>
            <a:endParaRPr lang="zh-CN" altLang="en-US" sz="4000" dirty="0">
              <a:solidFill>
                <a:schemeClr val="accent2"/>
              </a:solidFill>
              <a:latin typeface="Bebas Neue Regular" panose="00000500000000000000" pitchFamily="50" charset="0"/>
              <a:ea typeface="微软雅黑" pitchFamily="34" charset="-122"/>
              <a:sym typeface="微软雅黑" panose="020B0503020204020204" pitchFamily="34" charset="-122"/>
            </a:endParaRPr>
          </a:p>
        </p:txBody>
      </p:sp>
      <p:grpSp>
        <p:nvGrpSpPr>
          <p:cNvPr id="74" name="组合 73"/>
          <p:cNvGrpSpPr/>
          <p:nvPr/>
        </p:nvGrpSpPr>
        <p:grpSpPr>
          <a:xfrm>
            <a:off x="3208534" y="1913625"/>
            <a:ext cx="401442" cy="401440"/>
            <a:chOff x="1028415" y="2189340"/>
            <a:chExt cx="216024" cy="216024"/>
          </a:xfrm>
          <a:noFill/>
        </p:grpSpPr>
        <p:sp>
          <p:nvSpPr>
            <p:cNvPr id="75" name="椭圆 74"/>
            <p:cNvSpPr/>
            <p:nvPr/>
          </p:nvSpPr>
          <p:spPr>
            <a:xfrm>
              <a:off x="1028415" y="2189340"/>
              <a:ext cx="216024" cy="216024"/>
            </a:xfrm>
            <a:prstGeom prst="ellipse">
              <a:avLst/>
            </a:prstGeom>
            <a:grp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945"/>
            </a:p>
          </p:txBody>
        </p:sp>
        <p:sp>
          <p:nvSpPr>
            <p:cNvPr id="76" name="等腰三角形 75"/>
            <p:cNvSpPr/>
            <p:nvPr/>
          </p:nvSpPr>
          <p:spPr>
            <a:xfrm rot="5400000">
              <a:off x="1088007" y="2254490"/>
              <a:ext cx="139698" cy="85725"/>
            </a:xfrm>
            <a:prstGeom prst="triangl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945"/>
            </a:p>
          </p:txBody>
        </p:sp>
      </p:grpSp>
      <p:grpSp>
        <p:nvGrpSpPr>
          <p:cNvPr id="77" name="组合 76"/>
          <p:cNvGrpSpPr/>
          <p:nvPr/>
        </p:nvGrpSpPr>
        <p:grpSpPr>
          <a:xfrm>
            <a:off x="3208534" y="3005405"/>
            <a:ext cx="401442" cy="401440"/>
            <a:chOff x="1028415" y="2189340"/>
            <a:chExt cx="216024" cy="216024"/>
          </a:xfrm>
          <a:noFill/>
        </p:grpSpPr>
        <p:sp>
          <p:nvSpPr>
            <p:cNvPr id="78" name="椭圆 77"/>
            <p:cNvSpPr/>
            <p:nvPr/>
          </p:nvSpPr>
          <p:spPr>
            <a:xfrm>
              <a:off x="1028415" y="2189340"/>
              <a:ext cx="216024" cy="216024"/>
            </a:xfrm>
            <a:prstGeom prst="ellipse">
              <a:avLst/>
            </a:prstGeom>
            <a:grp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945"/>
            </a:p>
          </p:txBody>
        </p:sp>
        <p:sp>
          <p:nvSpPr>
            <p:cNvPr id="88" name="等腰三角形 87"/>
            <p:cNvSpPr/>
            <p:nvPr/>
          </p:nvSpPr>
          <p:spPr>
            <a:xfrm rot="5400000">
              <a:off x="1088007" y="2254490"/>
              <a:ext cx="139698" cy="85725"/>
            </a:xfrm>
            <a:prstGeom prst="triangl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945"/>
            </a:p>
          </p:txBody>
        </p:sp>
      </p:grpSp>
      <p:grpSp>
        <p:nvGrpSpPr>
          <p:cNvPr id="89" name="组合 88"/>
          <p:cNvGrpSpPr/>
          <p:nvPr/>
        </p:nvGrpSpPr>
        <p:grpSpPr>
          <a:xfrm>
            <a:off x="3208534" y="4097185"/>
            <a:ext cx="401442" cy="401440"/>
            <a:chOff x="1028415" y="2189340"/>
            <a:chExt cx="216024" cy="216024"/>
          </a:xfrm>
          <a:noFill/>
        </p:grpSpPr>
        <p:sp>
          <p:nvSpPr>
            <p:cNvPr id="90" name="椭圆 89"/>
            <p:cNvSpPr/>
            <p:nvPr/>
          </p:nvSpPr>
          <p:spPr>
            <a:xfrm>
              <a:off x="1028415" y="2189340"/>
              <a:ext cx="216024" cy="216024"/>
            </a:xfrm>
            <a:prstGeom prst="ellipse">
              <a:avLst/>
            </a:prstGeom>
            <a:grp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945"/>
            </a:p>
          </p:txBody>
        </p:sp>
        <p:sp>
          <p:nvSpPr>
            <p:cNvPr id="91" name="等腰三角形 90"/>
            <p:cNvSpPr/>
            <p:nvPr/>
          </p:nvSpPr>
          <p:spPr>
            <a:xfrm rot="5400000">
              <a:off x="1088007" y="2254490"/>
              <a:ext cx="139698" cy="85725"/>
            </a:xfrm>
            <a:prstGeom prst="triangl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945"/>
            </a:p>
          </p:txBody>
        </p:sp>
      </p:grpSp>
      <p:grpSp>
        <p:nvGrpSpPr>
          <p:cNvPr id="92" name="组合 91"/>
          <p:cNvGrpSpPr/>
          <p:nvPr/>
        </p:nvGrpSpPr>
        <p:grpSpPr>
          <a:xfrm>
            <a:off x="3208534" y="5188966"/>
            <a:ext cx="401442" cy="401440"/>
            <a:chOff x="1028415" y="2189340"/>
            <a:chExt cx="216024" cy="216024"/>
          </a:xfrm>
          <a:noFill/>
        </p:grpSpPr>
        <p:sp>
          <p:nvSpPr>
            <p:cNvPr id="93" name="椭圆 92"/>
            <p:cNvSpPr/>
            <p:nvPr/>
          </p:nvSpPr>
          <p:spPr>
            <a:xfrm>
              <a:off x="1028415" y="2189340"/>
              <a:ext cx="216024" cy="216024"/>
            </a:xfrm>
            <a:prstGeom prst="ellipse">
              <a:avLst/>
            </a:prstGeom>
            <a:grp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945"/>
            </a:p>
          </p:txBody>
        </p:sp>
        <p:sp>
          <p:nvSpPr>
            <p:cNvPr id="94" name="等腰三角形 93"/>
            <p:cNvSpPr/>
            <p:nvPr/>
          </p:nvSpPr>
          <p:spPr>
            <a:xfrm rot="5400000">
              <a:off x="1088007" y="2254490"/>
              <a:ext cx="139698" cy="85725"/>
            </a:xfrm>
            <a:prstGeom prst="triangl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945"/>
            </a:p>
          </p:txBody>
        </p:sp>
      </p:grpSp>
    </p:spTree>
    <p:extLst>
      <p:ext uri="{BB962C8B-B14F-4D97-AF65-F5344CB8AC3E}">
        <p14:creationId xmlns:p14="http://schemas.microsoft.com/office/powerpoint/2010/main" val="3448006284"/>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4"/>
                                        </p:tgtEl>
                                        <p:attrNameLst>
                                          <p:attrName>style.visibility</p:attrName>
                                        </p:attrNameLst>
                                      </p:cBhvr>
                                      <p:to>
                                        <p:strVal val="visible"/>
                                      </p:to>
                                    </p:set>
                                    <p:anim calcmode="lin" valueType="num">
                                      <p:cBhvr additive="base">
                                        <p:cTn id="7" dur="500" fill="hold"/>
                                        <p:tgtEl>
                                          <p:spTgt spid="74"/>
                                        </p:tgtEl>
                                        <p:attrNameLst>
                                          <p:attrName>ppt_x</p:attrName>
                                        </p:attrNameLst>
                                      </p:cBhvr>
                                      <p:tavLst>
                                        <p:tav tm="0">
                                          <p:val>
                                            <p:strVal val="0-#ppt_w/2"/>
                                          </p:val>
                                        </p:tav>
                                        <p:tav tm="100000">
                                          <p:val>
                                            <p:strVal val="#ppt_x"/>
                                          </p:val>
                                        </p:tav>
                                      </p:tavLst>
                                    </p:anim>
                                    <p:anim calcmode="lin" valueType="num">
                                      <p:cBhvr additive="base">
                                        <p:cTn id="8" dur="500" fill="hold"/>
                                        <p:tgtEl>
                                          <p:spTgt spid="74"/>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35"/>
                                        </p:tgtEl>
                                        <p:attrNameLst>
                                          <p:attrName>style.visibility</p:attrName>
                                        </p:attrNameLst>
                                      </p:cBhvr>
                                      <p:to>
                                        <p:strVal val="visible"/>
                                      </p:to>
                                    </p:set>
                                    <p:anim calcmode="lin" valueType="num">
                                      <p:cBhvr additive="base">
                                        <p:cTn id="11" dur="500" fill="hold"/>
                                        <p:tgtEl>
                                          <p:spTgt spid="35"/>
                                        </p:tgtEl>
                                        <p:attrNameLst>
                                          <p:attrName>ppt_x</p:attrName>
                                        </p:attrNameLst>
                                      </p:cBhvr>
                                      <p:tavLst>
                                        <p:tav tm="0">
                                          <p:val>
                                            <p:strVal val="1+#ppt_w/2"/>
                                          </p:val>
                                        </p:tav>
                                        <p:tav tm="100000">
                                          <p:val>
                                            <p:strVal val="#ppt_x"/>
                                          </p:val>
                                        </p:tav>
                                      </p:tavLst>
                                    </p:anim>
                                    <p:anim calcmode="lin" valueType="num">
                                      <p:cBhvr additive="base">
                                        <p:cTn id="12" dur="500" fill="hold"/>
                                        <p:tgtEl>
                                          <p:spTgt spid="35"/>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70"/>
                                        </p:tgtEl>
                                        <p:attrNameLst>
                                          <p:attrName>style.visibility</p:attrName>
                                        </p:attrNameLst>
                                      </p:cBhvr>
                                      <p:to>
                                        <p:strVal val="visible"/>
                                      </p:to>
                                    </p:set>
                                    <p:anim calcmode="lin" valueType="num">
                                      <p:cBhvr additive="base">
                                        <p:cTn id="15" dur="500" fill="hold"/>
                                        <p:tgtEl>
                                          <p:spTgt spid="70"/>
                                        </p:tgtEl>
                                        <p:attrNameLst>
                                          <p:attrName>ppt_x</p:attrName>
                                        </p:attrNameLst>
                                      </p:cBhvr>
                                      <p:tavLst>
                                        <p:tav tm="0">
                                          <p:val>
                                            <p:strVal val="0-#ppt_w/2"/>
                                          </p:val>
                                        </p:tav>
                                        <p:tav tm="100000">
                                          <p:val>
                                            <p:strVal val="#ppt_x"/>
                                          </p:val>
                                        </p:tav>
                                      </p:tavLst>
                                    </p:anim>
                                    <p:anim calcmode="lin" valueType="num">
                                      <p:cBhvr additive="base">
                                        <p:cTn id="16" dur="500" fill="hold"/>
                                        <p:tgtEl>
                                          <p:spTgt spid="70"/>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53"/>
                                        </p:tgtEl>
                                        <p:attrNameLst>
                                          <p:attrName>style.visibility</p:attrName>
                                        </p:attrNameLst>
                                      </p:cBhvr>
                                      <p:to>
                                        <p:strVal val="visible"/>
                                      </p:to>
                                    </p:set>
                                    <p:anim calcmode="lin" valueType="num">
                                      <p:cBhvr additive="base">
                                        <p:cTn id="19" dur="500" fill="hold"/>
                                        <p:tgtEl>
                                          <p:spTgt spid="53"/>
                                        </p:tgtEl>
                                        <p:attrNameLst>
                                          <p:attrName>ppt_x</p:attrName>
                                        </p:attrNameLst>
                                      </p:cBhvr>
                                      <p:tavLst>
                                        <p:tav tm="0">
                                          <p:val>
                                            <p:strVal val="1+#ppt_w/2"/>
                                          </p:val>
                                        </p:tav>
                                        <p:tav tm="100000">
                                          <p:val>
                                            <p:strVal val="#ppt_x"/>
                                          </p:val>
                                        </p:tav>
                                      </p:tavLst>
                                    </p:anim>
                                    <p:anim calcmode="lin" valueType="num">
                                      <p:cBhvr additive="base">
                                        <p:cTn id="20" dur="500" fill="hold"/>
                                        <p:tgtEl>
                                          <p:spTgt spid="53"/>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200"/>
                                  </p:stCondLst>
                                  <p:childTnLst>
                                    <p:set>
                                      <p:cBhvr>
                                        <p:cTn id="22" dur="1" fill="hold">
                                          <p:stCondLst>
                                            <p:cond delay="0"/>
                                          </p:stCondLst>
                                        </p:cTn>
                                        <p:tgtEl>
                                          <p:spTgt spid="36"/>
                                        </p:tgtEl>
                                        <p:attrNameLst>
                                          <p:attrName>style.visibility</p:attrName>
                                        </p:attrNameLst>
                                      </p:cBhvr>
                                      <p:to>
                                        <p:strVal val="visible"/>
                                      </p:to>
                                    </p:set>
                                    <p:anim calcmode="lin" valueType="num">
                                      <p:cBhvr additive="base">
                                        <p:cTn id="23" dur="500" fill="hold"/>
                                        <p:tgtEl>
                                          <p:spTgt spid="36"/>
                                        </p:tgtEl>
                                        <p:attrNameLst>
                                          <p:attrName>ppt_x</p:attrName>
                                        </p:attrNameLst>
                                      </p:cBhvr>
                                      <p:tavLst>
                                        <p:tav tm="0">
                                          <p:val>
                                            <p:strVal val="1+#ppt_w/2"/>
                                          </p:val>
                                        </p:tav>
                                        <p:tav tm="100000">
                                          <p:val>
                                            <p:strVal val="#ppt_x"/>
                                          </p:val>
                                        </p:tav>
                                      </p:tavLst>
                                    </p:anim>
                                    <p:anim calcmode="lin" valueType="num">
                                      <p:cBhvr additive="base">
                                        <p:cTn id="24" dur="500" fill="hold"/>
                                        <p:tgtEl>
                                          <p:spTgt spid="36"/>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200"/>
                                  </p:stCondLst>
                                  <p:childTnLst>
                                    <p:set>
                                      <p:cBhvr>
                                        <p:cTn id="26" dur="1" fill="hold">
                                          <p:stCondLst>
                                            <p:cond delay="0"/>
                                          </p:stCondLst>
                                        </p:cTn>
                                        <p:tgtEl>
                                          <p:spTgt spid="71"/>
                                        </p:tgtEl>
                                        <p:attrNameLst>
                                          <p:attrName>style.visibility</p:attrName>
                                        </p:attrNameLst>
                                      </p:cBhvr>
                                      <p:to>
                                        <p:strVal val="visible"/>
                                      </p:to>
                                    </p:set>
                                    <p:anim calcmode="lin" valueType="num">
                                      <p:cBhvr additive="base">
                                        <p:cTn id="27" dur="500" fill="hold"/>
                                        <p:tgtEl>
                                          <p:spTgt spid="71"/>
                                        </p:tgtEl>
                                        <p:attrNameLst>
                                          <p:attrName>ppt_x</p:attrName>
                                        </p:attrNameLst>
                                      </p:cBhvr>
                                      <p:tavLst>
                                        <p:tav tm="0">
                                          <p:val>
                                            <p:strVal val="0-#ppt_w/2"/>
                                          </p:val>
                                        </p:tav>
                                        <p:tav tm="100000">
                                          <p:val>
                                            <p:strVal val="#ppt_x"/>
                                          </p:val>
                                        </p:tav>
                                      </p:tavLst>
                                    </p:anim>
                                    <p:anim calcmode="lin" valueType="num">
                                      <p:cBhvr additive="base">
                                        <p:cTn id="28" dur="500" fill="hold"/>
                                        <p:tgtEl>
                                          <p:spTgt spid="71"/>
                                        </p:tgtEl>
                                        <p:attrNameLst>
                                          <p:attrName>ppt_y</p:attrName>
                                        </p:attrNameLst>
                                      </p:cBhvr>
                                      <p:tavLst>
                                        <p:tav tm="0">
                                          <p:val>
                                            <p:strVal val="#ppt_y"/>
                                          </p:val>
                                        </p:tav>
                                        <p:tav tm="100000">
                                          <p:val>
                                            <p:strVal val="#ppt_y"/>
                                          </p:val>
                                        </p:tav>
                                      </p:tavLst>
                                    </p:anim>
                                  </p:childTnLst>
                                </p:cTn>
                              </p:par>
                              <p:par>
                                <p:cTn id="29" presetID="2" presetClass="entr" presetSubtype="8" fill="hold" nodeType="withEffect">
                                  <p:stCondLst>
                                    <p:cond delay="200"/>
                                  </p:stCondLst>
                                  <p:childTnLst>
                                    <p:set>
                                      <p:cBhvr>
                                        <p:cTn id="30" dur="1" fill="hold">
                                          <p:stCondLst>
                                            <p:cond delay="0"/>
                                          </p:stCondLst>
                                        </p:cTn>
                                        <p:tgtEl>
                                          <p:spTgt spid="77"/>
                                        </p:tgtEl>
                                        <p:attrNameLst>
                                          <p:attrName>style.visibility</p:attrName>
                                        </p:attrNameLst>
                                      </p:cBhvr>
                                      <p:to>
                                        <p:strVal val="visible"/>
                                      </p:to>
                                    </p:set>
                                    <p:anim calcmode="lin" valueType="num">
                                      <p:cBhvr additive="base">
                                        <p:cTn id="31" dur="500" fill="hold"/>
                                        <p:tgtEl>
                                          <p:spTgt spid="77"/>
                                        </p:tgtEl>
                                        <p:attrNameLst>
                                          <p:attrName>ppt_x</p:attrName>
                                        </p:attrNameLst>
                                      </p:cBhvr>
                                      <p:tavLst>
                                        <p:tav tm="0">
                                          <p:val>
                                            <p:strVal val="0-#ppt_w/2"/>
                                          </p:val>
                                        </p:tav>
                                        <p:tav tm="100000">
                                          <p:val>
                                            <p:strVal val="#ppt_x"/>
                                          </p:val>
                                        </p:tav>
                                      </p:tavLst>
                                    </p:anim>
                                    <p:anim calcmode="lin" valueType="num">
                                      <p:cBhvr additive="base">
                                        <p:cTn id="32" dur="500" fill="hold"/>
                                        <p:tgtEl>
                                          <p:spTgt spid="77"/>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200"/>
                                  </p:stCondLst>
                                  <p:childTnLst>
                                    <p:set>
                                      <p:cBhvr>
                                        <p:cTn id="34" dur="1" fill="hold">
                                          <p:stCondLst>
                                            <p:cond delay="0"/>
                                          </p:stCondLst>
                                        </p:cTn>
                                        <p:tgtEl>
                                          <p:spTgt spid="54"/>
                                        </p:tgtEl>
                                        <p:attrNameLst>
                                          <p:attrName>style.visibility</p:attrName>
                                        </p:attrNameLst>
                                      </p:cBhvr>
                                      <p:to>
                                        <p:strVal val="visible"/>
                                      </p:to>
                                    </p:set>
                                    <p:anim calcmode="lin" valueType="num">
                                      <p:cBhvr additive="base">
                                        <p:cTn id="35" dur="500" fill="hold"/>
                                        <p:tgtEl>
                                          <p:spTgt spid="54"/>
                                        </p:tgtEl>
                                        <p:attrNameLst>
                                          <p:attrName>ppt_x</p:attrName>
                                        </p:attrNameLst>
                                      </p:cBhvr>
                                      <p:tavLst>
                                        <p:tav tm="0">
                                          <p:val>
                                            <p:strVal val="1+#ppt_w/2"/>
                                          </p:val>
                                        </p:tav>
                                        <p:tav tm="100000">
                                          <p:val>
                                            <p:strVal val="#ppt_x"/>
                                          </p:val>
                                        </p:tav>
                                      </p:tavLst>
                                    </p:anim>
                                    <p:anim calcmode="lin" valueType="num">
                                      <p:cBhvr additive="base">
                                        <p:cTn id="36" dur="500" fill="hold"/>
                                        <p:tgtEl>
                                          <p:spTgt spid="54"/>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400"/>
                                  </p:stCondLst>
                                  <p:childTnLst>
                                    <p:set>
                                      <p:cBhvr>
                                        <p:cTn id="38" dur="1" fill="hold">
                                          <p:stCondLst>
                                            <p:cond delay="0"/>
                                          </p:stCondLst>
                                        </p:cTn>
                                        <p:tgtEl>
                                          <p:spTgt spid="37"/>
                                        </p:tgtEl>
                                        <p:attrNameLst>
                                          <p:attrName>style.visibility</p:attrName>
                                        </p:attrNameLst>
                                      </p:cBhvr>
                                      <p:to>
                                        <p:strVal val="visible"/>
                                      </p:to>
                                    </p:set>
                                    <p:anim calcmode="lin" valueType="num">
                                      <p:cBhvr additive="base">
                                        <p:cTn id="39" dur="500" fill="hold"/>
                                        <p:tgtEl>
                                          <p:spTgt spid="37"/>
                                        </p:tgtEl>
                                        <p:attrNameLst>
                                          <p:attrName>ppt_x</p:attrName>
                                        </p:attrNameLst>
                                      </p:cBhvr>
                                      <p:tavLst>
                                        <p:tav tm="0">
                                          <p:val>
                                            <p:strVal val="1+#ppt_w/2"/>
                                          </p:val>
                                        </p:tav>
                                        <p:tav tm="100000">
                                          <p:val>
                                            <p:strVal val="#ppt_x"/>
                                          </p:val>
                                        </p:tav>
                                      </p:tavLst>
                                    </p:anim>
                                    <p:anim calcmode="lin" valueType="num">
                                      <p:cBhvr additive="base">
                                        <p:cTn id="40" dur="500" fill="hold"/>
                                        <p:tgtEl>
                                          <p:spTgt spid="37"/>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400"/>
                                  </p:stCondLst>
                                  <p:childTnLst>
                                    <p:set>
                                      <p:cBhvr>
                                        <p:cTn id="42" dur="1" fill="hold">
                                          <p:stCondLst>
                                            <p:cond delay="0"/>
                                          </p:stCondLst>
                                        </p:cTn>
                                        <p:tgtEl>
                                          <p:spTgt spid="72"/>
                                        </p:tgtEl>
                                        <p:attrNameLst>
                                          <p:attrName>style.visibility</p:attrName>
                                        </p:attrNameLst>
                                      </p:cBhvr>
                                      <p:to>
                                        <p:strVal val="visible"/>
                                      </p:to>
                                    </p:set>
                                    <p:anim calcmode="lin" valueType="num">
                                      <p:cBhvr additive="base">
                                        <p:cTn id="43" dur="500" fill="hold"/>
                                        <p:tgtEl>
                                          <p:spTgt spid="72"/>
                                        </p:tgtEl>
                                        <p:attrNameLst>
                                          <p:attrName>ppt_x</p:attrName>
                                        </p:attrNameLst>
                                      </p:cBhvr>
                                      <p:tavLst>
                                        <p:tav tm="0">
                                          <p:val>
                                            <p:strVal val="0-#ppt_w/2"/>
                                          </p:val>
                                        </p:tav>
                                        <p:tav tm="100000">
                                          <p:val>
                                            <p:strVal val="#ppt_x"/>
                                          </p:val>
                                        </p:tav>
                                      </p:tavLst>
                                    </p:anim>
                                    <p:anim calcmode="lin" valueType="num">
                                      <p:cBhvr additive="base">
                                        <p:cTn id="44" dur="500" fill="hold"/>
                                        <p:tgtEl>
                                          <p:spTgt spid="72"/>
                                        </p:tgtEl>
                                        <p:attrNameLst>
                                          <p:attrName>ppt_y</p:attrName>
                                        </p:attrNameLst>
                                      </p:cBhvr>
                                      <p:tavLst>
                                        <p:tav tm="0">
                                          <p:val>
                                            <p:strVal val="#ppt_y"/>
                                          </p:val>
                                        </p:tav>
                                        <p:tav tm="100000">
                                          <p:val>
                                            <p:strVal val="#ppt_y"/>
                                          </p:val>
                                        </p:tav>
                                      </p:tavLst>
                                    </p:anim>
                                  </p:childTnLst>
                                </p:cTn>
                              </p:par>
                              <p:par>
                                <p:cTn id="45" presetID="2" presetClass="entr" presetSubtype="8" fill="hold" nodeType="withEffect">
                                  <p:stCondLst>
                                    <p:cond delay="400"/>
                                  </p:stCondLst>
                                  <p:childTnLst>
                                    <p:set>
                                      <p:cBhvr>
                                        <p:cTn id="46" dur="1" fill="hold">
                                          <p:stCondLst>
                                            <p:cond delay="0"/>
                                          </p:stCondLst>
                                        </p:cTn>
                                        <p:tgtEl>
                                          <p:spTgt spid="89"/>
                                        </p:tgtEl>
                                        <p:attrNameLst>
                                          <p:attrName>style.visibility</p:attrName>
                                        </p:attrNameLst>
                                      </p:cBhvr>
                                      <p:to>
                                        <p:strVal val="visible"/>
                                      </p:to>
                                    </p:set>
                                    <p:anim calcmode="lin" valueType="num">
                                      <p:cBhvr additive="base">
                                        <p:cTn id="47" dur="500" fill="hold"/>
                                        <p:tgtEl>
                                          <p:spTgt spid="89"/>
                                        </p:tgtEl>
                                        <p:attrNameLst>
                                          <p:attrName>ppt_x</p:attrName>
                                        </p:attrNameLst>
                                      </p:cBhvr>
                                      <p:tavLst>
                                        <p:tav tm="0">
                                          <p:val>
                                            <p:strVal val="0-#ppt_w/2"/>
                                          </p:val>
                                        </p:tav>
                                        <p:tav tm="100000">
                                          <p:val>
                                            <p:strVal val="#ppt_x"/>
                                          </p:val>
                                        </p:tav>
                                      </p:tavLst>
                                    </p:anim>
                                    <p:anim calcmode="lin" valueType="num">
                                      <p:cBhvr additive="base">
                                        <p:cTn id="48" dur="500" fill="hold"/>
                                        <p:tgtEl>
                                          <p:spTgt spid="89"/>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400"/>
                                  </p:stCondLst>
                                  <p:childTnLst>
                                    <p:set>
                                      <p:cBhvr>
                                        <p:cTn id="50" dur="1" fill="hold">
                                          <p:stCondLst>
                                            <p:cond delay="0"/>
                                          </p:stCondLst>
                                        </p:cTn>
                                        <p:tgtEl>
                                          <p:spTgt spid="58"/>
                                        </p:tgtEl>
                                        <p:attrNameLst>
                                          <p:attrName>style.visibility</p:attrName>
                                        </p:attrNameLst>
                                      </p:cBhvr>
                                      <p:to>
                                        <p:strVal val="visible"/>
                                      </p:to>
                                    </p:set>
                                    <p:anim calcmode="lin" valueType="num">
                                      <p:cBhvr additive="base">
                                        <p:cTn id="51" dur="500" fill="hold"/>
                                        <p:tgtEl>
                                          <p:spTgt spid="58"/>
                                        </p:tgtEl>
                                        <p:attrNameLst>
                                          <p:attrName>ppt_x</p:attrName>
                                        </p:attrNameLst>
                                      </p:cBhvr>
                                      <p:tavLst>
                                        <p:tav tm="0">
                                          <p:val>
                                            <p:strVal val="1+#ppt_w/2"/>
                                          </p:val>
                                        </p:tav>
                                        <p:tav tm="100000">
                                          <p:val>
                                            <p:strVal val="#ppt_x"/>
                                          </p:val>
                                        </p:tav>
                                      </p:tavLst>
                                    </p:anim>
                                    <p:anim calcmode="lin" valueType="num">
                                      <p:cBhvr additive="base">
                                        <p:cTn id="52" dur="500" fill="hold"/>
                                        <p:tgtEl>
                                          <p:spTgt spid="58"/>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600"/>
                                  </p:stCondLst>
                                  <p:childTnLst>
                                    <p:set>
                                      <p:cBhvr>
                                        <p:cTn id="54" dur="1" fill="hold">
                                          <p:stCondLst>
                                            <p:cond delay="0"/>
                                          </p:stCondLst>
                                        </p:cTn>
                                        <p:tgtEl>
                                          <p:spTgt spid="52"/>
                                        </p:tgtEl>
                                        <p:attrNameLst>
                                          <p:attrName>style.visibility</p:attrName>
                                        </p:attrNameLst>
                                      </p:cBhvr>
                                      <p:to>
                                        <p:strVal val="visible"/>
                                      </p:to>
                                    </p:set>
                                    <p:anim calcmode="lin" valueType="num">
                                      <p:cBhvr additive="base">
                                        <p:cTn id="55" dur="500" fill="hold"/>
                                        <p:tgtEl>
                                          <p:spTgt spid="52"/>
                                        </p:tgtEl>
                                        <p:attrNameLst>
                                          <p:attrName>ppt_x</p:attrName>
                                        </p:attrNameLst>
                                      </p:cBhvr>
                                      <p:tavLst>
                                        <p:tav tm="0">
                                          <p:val>
                                            <p:strVal val="1+#ppt_w/2"/>
                                          </p:val>
                                        </p:tav>
                                        <p:tav tm="100000">
                                          <p:val>
                                            <p:strVal val="#ppt_x"/>
                                          </p:val>
                                        </p:tav>
                                      </p:tavLst>
                                    </p:anim>
                                    <p:anim calcmode="lin" valueType="num">
                                      <p:cBhvr additive="base">
                                        <p:cTn id="56" dur="500" fill="hold"/>
                                        <p:tgtEl>
                                          <p:spTgt spid="52"/>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600"/>
                                  </p:stCondLst>
                                  <p:childTnLst>
                                    <p:set>
                                      <p:cBhvr>
                                        <p:cTn id="58" dur="1" fill="hold">
                                          <p:stCondLst>
                                            <p:cond delay="0"/>
                                          </p:stCondLst>
                                        </p:cTn>
                                        <p:tgtEl>
                                          <p:spTgt spid="73"/>
                                        </p:tgtEl>
                                        <p:attrNameLst>
                                          <p:attrName>style.visibility</p:attrName>
                                        </p:attrNameLst>
                                      </p:cBhvr>
                                      <p:to>
                                        <p:strVal val="visible"/>
                                      </p:to>
                                    </p:set>
                                    <p:anim calcmode="lin" valueType="num">
                                      <p:cBhvr additive="base">
                                        <p:cTn id="59" dur="500" fill="hold"/>
                                        <p:tgtEl>
                                          <p:spTgt spid="73"/>
                                        </p:tgtEl>
                                        <p:attrNameLst>
                                          <p:attrName>ppt_x</p:attrName>
                                        </p:attrNameLst>
                                      </p:cBhvr>
                                      <p:tavLst>
                                        <p:tav tm="0">
                                          <p:val>
                                            <p:strVal val="0-#ppt_w/2"/>
                                          </p:val>
                                        </p:tav>
                                        <p:tav tm="100000">
                                          <p:val>
                                            <p:strVal val="#ppt_x"/>
                                          </p:val>
                                        </p:tav>
                                      </p:tavLst>
                                    </p:anim>
                                    <p:anim calcmode="lin" valueType="num">
                                      <p:cBhvr additive="base">
                                        <p:cTn id="60" dur="500" fill="hold"/>
                                        <p:tgtEl>
                                          <p:spTgt spid="73"/>
                                        </p:tgtEl>
                                        <p:attrNameLst>
                                          <p:attrName>ppt_y</p:attrName>
                                        </p:attrNameLst>
                                      </p:cBhvr>
                                      <p:tavLst>
                                        <p:tav tm="0">
                                          <p:val>
                                            <p:strVal val="#ppt_y"/>
                                          </p:val>
                                        </p:tav>
                                        <p:tav tm="100000">
                                          <p:val>
                                            <p:strVal val="#ppt_y"/>
                                          </p:val>
                                        </p:tav>
                                      </p:tavLst>
                                    </p:anim>
                                  </p:childTnLst>
                                </p:cTn>
                              </p:par>
                              <p:par>
                                <p:cTn id="61" presetID="2" presetClass="entr" presetSubtype="8" fill="hold" nodeType="withEffect">
                                  <p:stCondLst>
                                    <p:cond delay="600"/>
                                  </p:stCondLst>
                                  <p:childTnLst>
                                    <p:set>
                                      <p:cBhvr>
                                        <p:cTn id="62" dur="1" fill="hold">
                                          <p:stCondLst>
                                            <p:cond delay="0"/>
                                          </p:stCondLst>
                                        </p:cTn>
                                        <p:tgtEl>
                                          <p:spTgt spid="92"/>
                                        </p:tgtEl>
                                        <p:attrNameLst>
                                          <p:attrName>style.visibility</p:attrName>
                                        </p:attrNameLst>
                                      </p:cBhvr>
                                      <p:to>
                                        <p:strVal val="visible"/>
                                      </p:to>
                                    </p:set>
                                    <p:anim calcmode="lin" valueType="num">
                                      <p:cBhvr additive="base">
                                        <p:cTn id="63" dur="500" fill="hold"/>
                                        <p:tgtEl>
                                          <p:spTgt spid="92"/>
                                        </p:tgtEl>
                                        <p:attrNameLst>
                                          <p:attrName>ppt_x</p:attrName>
                                        </p:attrNameLst>
                                      </p:cBhvr>
                                      <p:tavLst>
                                        <p:tav tm="0">
                                          <p:val>
                                            <p:strVal val="0-#ppt_w/2"/>
                                          </p:val>
                                        </p:tav>
                                        <p:tav tm="100000">
                                          <p:val>
                                            <p:strVal val="#ppt_x"/>
                                          </p:val>
                                        </p:tav>
                                      </p:tavLst>
                                    </p:anim>
                                    <p:anim calcmode="lin" valueType="num">
                                      <p:cBhvr additive="base">
                                        <p:cTn id="64" dur="500" fill="hold"/>
                                        <p:tgtEl>
                                          <p:spTgt spid="92"/>
                                        </p:tgtEl>
                                        <p:attrNameLst>
                                          <p:attrName>ppt_y</p:attrName>
                                        </p:attrNameLst>
                                      </p:cBhvr>
                                      <p:tavLst>
                                        <p:tav tm="0">
                                          <p:val>
                                            <p:strVal val="#ppt_y"/>
                                          </p:val>
                                        </p:tav>
                                        <p:tav tm="100000">
                                          <p:val>
                                            <p:strVal val="#ppt_y"/>
                                          </p:val>
                                        </p:tav>
                                      </p:tavLst>
                                    </p:anim>
                                  </p:childTnLst>
                                </p:cTn>
                              </p:par>
                              <p:par>
                                <p:cTn id="65" presetID="2" presetClass="entr" presetSubtype="2" fill="hold" grpId="0" nodeType="withEffect">
                                  <p:stCondLst>
                                    <p:cond delay="600"/>
                                  </p:stCondLst>
                                  <p:childTnLst>
                                    <p:set>
                                      <p:cBhvr>
                                        <p:cTn id="66" dur="1" fill="hold">
                                          <p:stCondLst>
                                            <p:cond delay="0"/>
                                          </p:stCondLst>
                                        </p:cTn>
                                        <p:tgtEl>
                                          <p:spTgt spid="59"/>
                                        </p:tgtEl>
                                        <p:attrNameLst>
                                          <p:attrName>style.visibility</p:attrName>
                                        </p:attrNameLst>
                                      </p:cBhvr>
                                      <p:to>
                                        <p:strVal val="visible"/>
                                      </p:to>
                                    </p:set>
                                    <p:anim calcmode="lin" valueType="num">
                                      <p:cBhvr additive="base">
                                        <p:cTn id="67" dur="500" fill="hold"/>
                                        <p:tgtEl>
                                          <p:spTgt spid="59"/>
                                        </p:tgtEl>
                                        <p:attrNameLst>
                                          <p:attrName>ppt_x</p:attrName>
                                        </p:attrNameLst>
                                      </p:cBhvr>
                                      <p:tavLst>
                                        <p:tav tm="0">
                                          <p:val>
                                            <p:strVal val="1+#ppt_w/2"/>
                                          </p:val>
                                        </p:tav>
                                        <p:tav tm="100000">
                                          <p:val>
                                            <p:strVal val="#ppt_x"/>
                                          </p:val>
                                        </p:tav>
                                      </p:tavLst>
                                    </p:anim>
                                    <p:anim calcmode="lin" valueType="num">
                                      <p:cBhvr additive="base">
                                        <p:cTn id="68" dur="500" fill="hold"/>
                                        <p:tgtEl>
                                          <p:spTgt spid="59"/>
                                        </p:tgtEl>
                                        <p:attrNameLst>
                                          <p:attrName>ppt_y</p:attrName>
                                        </p:attrNameLst>
                                      </p:cBhvr>
                                      <p:tavLst>
                                        <p:tav tm="0">
                                          <p:val>
                                            <p:strVal val="#ppt_y"/>
                                          </p:val>
                                        </p:tav>
                                        <p:tav tm="100000">
                                          <p:val>
                                            <p:strVal val="#ppt_y"/>
                                          </p:val>
                                        </p:tav>
                                      </p:tavLst>
                                    </p:anim>
                                  </p:childTnLst>
                                </p:cTn>
                              </p:par>
                              <p:par>
                                <p:cTn id="69" presetID="2" presetClass="entr" presetSubtype="8" fill="hold" grpId="0" nodeType="withEffect">
                                  <p:stCondLst>
                                    <p:cond delay="0"/>
                                  </p:stCondLst>
                                  <p:childTnLst>
                                    <p:set>
                                      <p:cBhvr>
                                        <p:cTn id="70" dur="1" fill="hold">
                                          <p:stCondLst>
                                            <p:cond delay="0"/>
                                          </p:stCondLst>
                                        </p:cTn>
                                        <p:tgtEl>
                                          <p:spTgt spid="60"/>
                                        </p:tgtEl>
                                        <p:attrNameLst>
                                          <p:attrName>style.visibility</p:attrName>
                                        </p:attrNameLst>
                                      </p:cBhvr>
                                      <p:to>
                                        <p:strVal val="visible"/>
                                      </p:to>
                                    </p:set>
                                    <p:anim calcmode="lin" valueType="num">
                                      <p:cBhvr additive="base">
                                        <p:cTn id="71" dur="500" fill="hold"/>
                                        <p:tgtEl>
                                          <p:spTgt spid="60"/>
                                        </p:tgtEl>
                                        <p:attrNameLst>
                                          <p:attrName>ppt_x</p:attrName>
                                        </p:attrNameLst>
                                      </p:cBhvr>
                                      <p:tavLst>
                                        <p:tav tm="0">
                                          <p:val>
                                            <p:strVal val="0-#ppt_w/2"/>
                                          </p:val>
                                        </p:tav>
                                        <p:tav tm="100000">
                                          <p:val>
                                            <p:strVal val="#ppt_x"/>
                                          </p:val>
                                        </p:tav>
                                      </p:tavLst>
                                    </p:anim>
                                    <p:anim calcmode="lin" valueType="num">
                                      <p:cBhvr additive="base">
                                        <p:cTn id="72" dur="500" fill="hold"/>
                                        <p:tgtEl>
                                          <p:spTgt spid="60"/>
                                        </p:tgtEl>
                                        <p:attrNameLst>
                                          <p:attrName>ppt_y</p:attrName>
                                        </p:attrNameLst>
                                      </p:cBhvr>
                                      <p:tavLst>
                                        <p:tav tm="0">
                                          <p:val>
                                            <p:strVal val="#ppt_y"/>
                                          </p:val>
                                        </p:tav>
                                        <p:tav tm="100000">
                                          <p:val>
                                            <p:strVal val="#ppt_y"/>
                                          </p:val>
                                        </p:tav>
                                      </p:tavLst>
                                    </p:anim>
                                  </p:childTnLst>
                                </p:cTn>
                              </p:par>
                              <p:par>
                                <p:cTn id="73" presetID="2" presetClass="entr" presetSubtype="8" fill="hold" grpId="0" nodeType="withEffect">
                                  <p:stCondLst>
                                    <p:cond delay="200"/>
                                  </p:stCondLst>
                                  <p:childTnLst>
                                    <p:set>
                                      <p:cBhvr>
                                        <p:cTn id="74" dur="1" fill="hold">
                                          <p:stCondLst>
                                            <p:cond delay="0"/>
                                          </p:stCondLst>
                                        </p:cTn>
                                        <p:tgtEl>
                                          <p:spTgt spid="64"/>
                                        </p:tgtEl>
                                        <p:attrNameLst>
                                          <p:attrName>style.visibility</p:attrName>
                                        </p:attrNameLst>
                                      </p:cBhvr>
                                      <p:to>
                                        <p:strVal val="visible"/>
                                      </p:to>
                                    </p:set>
                                    <p:anim calcmode="lin" valueType="num">
                                      <p:cBhvr additive="base">
                                        <p:cTn id="75" dur="500" fill="hold"/>
                                        <p:tgtEl>
                                          <p:spTgt spid="64"/>
                                        </p:tgtEl>
                                        <p:attrNameLst>
                                          <p:attrName>ppt_x</p:attrName>
                                        </p:attrNameLst>
                                      </p:cBhvr>
                                      <p:tavLst>
                                        <p:tav tm="0">
                                          <p:val>
                                            <p:strVal val="0-#ppt_w/2"/>
                                          </p:val>
                                        </p:tav>
                                        <p:tav tm="100000">
                                          <p:val>
                                            <p:strVal val="#ppt_x"/>
                                          </p:val>
                                        </p:tav>
                                      </p:tavLst>
                                    </p:anim>
                                    <p:anim calcmode="lin" valueType="num">
                                      <p:cBhvr additive="base">
                                        <p:cTn id="76" dur="500" fill="hold"/>
                                        <p:tgtEl>
                                          <p:spTgt spid="64"/>
                                        </p:tgtEl>
                                        <p:attrNameLst>
                                          <p:attrName>ppt_y</p:attrName>
                                        </p:attrNameLst>
                                      </p:cBhvr>
                                      <p:tavLst>
                                        <p:tav tm="0">
                                          <p:val>
                                            <p:strVal val="#ppt_y"/>
                                          </p:val>
                                        </p:tav>
                                        <p:tav tm="100000">
                                          <p:val>
                                            <p:strVal val="#ppt_y"/>
                                          </p:val>
                                        </p:tav>
                                      </p:tavLst>
                                    </p:anim>
                                  </p:childTnLst>
                                </p:cTn>
                              </p:par>
                              <p:par>
                                <p:cTn id="77" presetID="2" presetClass="entr" presetSubtype="8" fill="hold" grpId="0" nodeType="withEffect">
                                  <p:stCondLst>
                                    <p:cond delay="400"/>
                                  </p:stCondLst>
                                  <p:childTnLst>
                                    <p:set>
                                      <p:cBhvr>
                                        <p:cTn id="78" dur="1" fill="hold">
                                          <p:stCondLst>
                                            <p:cond delay="0"/>
                                          </p:stCondLst>
                                        </p:cTn>
                                        <p:tgtEl>
                                          <p:spTgt spid="65"/>
                                        </p:tgtEl>
                                        <p:attrNameLst>
                                          <p:attrName>style.visibility</p:attrName>
                                        </p:attrNameLst>
                                      </p:cBhvr>
                                      <p:to>
                                        <p:strVal val="visible"/>
                                      </p:to>
                                    </p:set>
                                    <p:anim calcmode="lin" valueType="num">
                                      <p:cBhvr additive="base">
                                        <p:cTn id="79" dur="500" fill="hold"/>
                                        <p:tgtEl>
                                          <p:spTgt spid="65"/>
                                        </p:tgtEl>
                                        <p:attrNameLst>
                                          <p:attrName>ppt_x</p:attrName>
                                        </p:attrNameLst>
                                      </p:cBhvr>
                                      <p:tavLst>
                                        <p:tav tm="0">
                                          <p:val>
                                            <p:strVal val="0-#ppt_w/2"/>
                                          </p:val>
                                        </p:tav>
                                        <p:tav tm="100000">
                                          <p:val>
                                            <p:strVal val="#ppt_x"/>
                                          </p:val>
                                        </p:tav>
                                      </p:tavLst>
                                    </p:anim>
                                    <p:anim calcmode="lin" valueType="num">
                                      <p:cBhvr additive="base">
                                        <p:cTn id="80" dur="500" fill="hold"/>
                                        <p:tgtEl>
                                          <p:spTgt spid="65"/>
                                        </p:tgtEl>
                                        <p:attrNameLst>
                                          <p:attrName>ppt_y</p:attrName>
                                        </p:attrNameLst>
                                      </p:cBhvr>
                                      <p:tavLst>
                                        <p:tav tm="0">
                                          <p:val>
                                            <p:strVal val="#ppt_y"/>
                                          </p:val>
                                        </p:tav>
                                        <p:tav tm="100000">
                                          <p:val>
                                            <p:strVal val="#ppt_y"/>
                                          </p:val>
                                        </p:tav>
                                      </p:tavLst>
                                    </p:anim>
                                  </p:childTnLst>
                                </p:cTn>
                              </p:par>
                              <p:par>
                                <p:cTn id="81" presetID="2" presetClass="entr" presetSubtype="8" fill="hold" grpId="0" nodeType="withEffect">
                                  <p:stCondLst>
                                    <p:cond delay="600"/>
                                  </p:stCondLst>
                                  <p:childTnLst>
                                    <p:set>
                                      <p:cBhvr>
                                        <p:cTn id="82" dur="1" fill="hold">
                                          <p:stCondLst>
                                            <p:cond delay="0"/>
                                          </p:stCondLst>
                                        </p:cTn>
                                        <p:tgtEl>
                                          <p:spTgt spid="66"/>
                                        </p:tgtEl>
                                        <p:attrNameLst>
                                          <p:attrName>style.visibility</p:attrName>
                                        </p:attrNameLst>
                                      </p:cBhvr>
                                      <p:to>
                                        <p:strVal val="visible"/>
                                      </p:to>
                                    </p:set>
                                    <p:anim calcmode="lin" valueType="num">
                                      <p:cBhvr additive="base">
                                        <p:cTn id="83" dur="500" fill="hold"/>
                                        <p:tgtEl>
                                          <p:spTgt spid="66"/>
                                        </p:tgtEl>
                                        <p:attrNameLst>
                                          <p:attrName>ppt_x</p:attrName>
                                        </p:attrNameLst>
                                      </p:cBhvr>
                                      <p:tavLst>
                                        <p:tav tm="0">
                                          <p:val>
                                            <p:strVal val="0-#ppt_w/2"/>
                                          </p:val>
                                        </p:tav>
                                        <p:tav tm="100000">
                                          <p:val>
                                            <p:strVal val="#ppt_x"/>
                                          </p:val>
                                        </p:tav>
                                      </p:tavLst>
                                    </p:anim>
                                    <p:anim calcmode="lin" valueType="num">
                                      <p:cBhvr additive="base">
                                        <p:cTn id="84" dur="500" fill="hold"/>
                                        <p:tgtEl>
                                          <p:spTgt spid="6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P spid="52" grpId="0" animBg="1"/>
      <p:bldP spid="53" grpId="0"/>
      <p:bldP spid="54" grpId="0"/>
      <p:bldP spid="58" grpId="0"/>
      <p:bldP spid="59" grpId="0"/>
      <p:bldP spid="60" grpId="0" animBg="1"/>
      <p:bldP spid="64" grpId="0" animBg="1"/>
      <p:bldP spid="65" grpId="0" animBg="1"/>
      <p:bldP spid="66" grpId="0" animBg="1"/>
      <p:bldP spid="70" grpId="0"/>
      <p:bldP spid="71" grpId="0"/>
      <p:bldP spid="72" grpId="0"/>
      <p:bldP spid="7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smtClean="0"/>
              <a:t>每月工作汇总</a:t>
            </a:r>
            <a:endParaRPr lang="zh-CN" altLang="en-US" dirty="0"/>
          </a:p>
        </p:txBody>
      </p:sp>
      <p:sp>
        <p:nvSpPr>
          <p:cNvPr id="42" name="矩形 41"/>
          <p:cNvSpPr/>
          <p:nvPr/>
        </p:nvSpPr>
        <p:spPr>
          <a:xfrm>
            <a:off x="2" y="3815229"/>
            <a:ext cx="12194117" cy="8719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3124" tIns="61563" rIns="123124" bIns="61563" rtlCol="0" anchor="ctr"/>
          <a:lstStyle/>
          <a:p>
            <a:pPr algn="ctr"/>
            <a:endParaRPr lang="zh-CN" altLang="en-US"/>
          </a:p>
        </p:txBody>
      </p:sp>
      <p:grpSp>
        <p:nvGrpSpPr>
          <p:cNvPr id="34" name="组合 33"/>
          <p:cNvGrpSpPr/>
          <p:nvPr/>
        </p:nvGrpSpPr>
        <p:grpSpPr>
          <a:xfrm>
            <a:off x="1322942" y="3266694"/>
            <a:ext cx="1128598" cy="1128417"/>
            <a:chOff x="1322942" y="3266694"/>
            <a:chExt cx="1128598" cy="1128417"/>
          </a:xfrm>
        </p:grpSpPr>
        <p:sp>
          <p:nvSpPr>
            <p:cNvPr id="49" name="椭圆 48"/>
            <p:cNvSpPr/>
            <p:nvPr/>
          </p:nvSpPr>
          <p:spPr>
            <a:xfrm>
              <a:off x="1322942" y="3266694"/>
              <a:ext cx="1128598" cy="1128417"/>
            </a:xfrm>
            <a:prstGeom prst="ellipse">
              <a:avLst/>
            </a:prstGeom>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7"/>
            </a:p>
          </p:txBody>
        </p:sp>
        <p:sp>
          <p:nvSpPr>
            <p:cNvPr id="47" name="椭圆 46"/>
            <p:cNvSpPr/>
            <p:nvPr/>
          </p:nvSpPr>
          <p:spPr>
            <a:xfrm>
              <a:off x="1448294" y="3392022"/>
              <a:ext cx="877895" cy="877754"/>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7"/>
            </a:p>
          </p:txBody>
        </p:sp>
        <p:sp>
          <p:nvSpPr>
            <p:cNvPr id="45" name="TextBox 97"/>
            <p:cNvSpPr txBox="1"/>
            <p:nvPr/>
          </p:nvSpPr>
          <p:spPr>
            <a:xfrm>
              <a:off x="1508344" y="3604235"/>
              <a:ext cx="757797" cy="473378"/>
            </a:xfrm>
            <a:prstGeom prst="rect">
              <a:avLst/>
            </a:prstGeom>
            <a:noFill/>
          </p:spPr>
          <p:txBody>
            <a:bodyPr wrap="square" lIns="184256" tIns="92128" rIns="184256" bIns="92128" rtlCol="0">
              <a:spAutoFit/>
            </a:bodyPr>
            <a:lstStyle/>
            <a:p>
              <a:r>
                <a:rPr lang="en-US" altLang="zh-CN" sz="1867" dirty="0">
                  <a:solidFill>
                    <a:schemeClr val="bg1"/>
                  </a:solidFill>
                  <a:latin typeface="微软雅黑" panose="020B0503020204020204" pitchFamily="34" charset="-122"/>
                  <a:ea typeface="微软雅黑" panose="020B0503020204020204" pitchFamily="34" charset="-122"/>
                </a:rPr>
                <a:t>6</a:t>
              </a:r>
              <a:r>
                <a:rPr lang="zh-CN" altLang="en-US" sz="1867" dirty="0">
                  <a:solidFill>
                    <a:schemeClr val="bg1"/>
                  </a:solidFill>
                  <a:latin typeface="微软雅黑" panose="020B0503020204020204" pitchFamily="34" charset="-122"/>
                  <a:ea typeface="微软雅黑" panose="020B0503020204020204" pitchFamily="34" charset="-122"/>
                </a:rPr>
                <a:t>月</a:t>
              </a:r>
            </a:p>
          </p:txBody>
        </p:sp>
      </p:grpSp>
      <p:grpSp>
        <p:nvGrpSpPr>
          <p:cNvPr id="35" name="组合 34"/>
          <p:cNvGrpSpPr/>
          <p:nvPr/>
        </p:nvGrpSpPr>
        <p:grpSpPr>
          <a:xfrm>
            <a:off x="2790109" y="3418862"/>
            <a:ext cx="854174" cy="854036"/>
            <a:chOff x="2790109" y="3418862"/>
            <a:chExt cx="854174" cy="854036"/>
          </a:xfrm>
        </p:grpSpPr>
        <p:sp>
          <p:nvSpPr>
            <p:cNvPr id="56" name="椭圆 55"/>
            <p:cNvSpPr/>
            <p:nvPr/>
          </p:nvSpPr>
          <p:spPr>
            <a:xfrm>
              <a:off x="2790109" y="3418862"/>
              <a:ext cx="854174" cy="854036"/>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7"/>
            </a:p>
          </p:txBody>
        </p:sp>
        <p:sp>
          <p:nvSpPr>
            <p:cNvPr id="54" name="椭圆 53"/>
            <p:cNvSpPr/>
            <p:nvPr/>
          </p:nvSpPr>
          <p:spPr>
            <a:xfrm>
              <a:off x="2884980" y="3513716"/>
              <a:ext cx="664430" cy="664323"/>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7"/>
            </a:p>
          </p:txBody>
        </p:sp>
        <p:sp>
          <p:nvSpPr>
            <p:cNvPr id="52" name="TextBox 104"/>
            <p:cNvSpPr txBox="1"/>
            <p:nvPr/>
          </p:nvSpPr>
          <p:spPr>
            <a:xfrm>
              <a:off x="2841947" y="3618580"/>
              <a:ext cx="757799" cy="473379"/>
            </a:xfrm>
            <a:prstGeom prst="rect">
              <a:avLst/>
            </a:prstGeom>
            <a:noFill/>
          </p:spPr>
          <p:txBody>
            <a:bodyPr wrap="square" lIns="184256" tIns="92128" rIns="184256" bIns="92128" rtlCol="0">
              <a:spAutoFit/>
            </a:bodyPr>
            <a:lstStyle/>
            <a:p>
              <a:r>
                <a:rPr lang="en-US" altLang="zh-CN" sz="1867" dirty="0">
                  <a:solidFill>
                    <a:schemeClr val="bg1"/>
                  </a:solidFill>
                  <a:latin typeface="微软雅黑" panose="020B0503020204020204" pitchFamily="34" charset="-122"/>
                  <a:ea typeface="微软雅黑" panose="020B0503020204020204" pitchFamily="34" charset="-122"/>
                </a:rPr>
                <a:t>7</a:t>
              </a:r>
              <a:r>
                <a:rPr lang="zh-CN" altLang="en-US" sz="1867" dirty="0">
                  <a:solidFill>
                    <a:schemeClr val="bg1"/>
                  </a:solidFill>
                  <a:latin typeface="微软雅黑" panose="020B0503020204020204" pitchFamily="34" charset="-122"/>
                  <a:ea typeface="微软雅黑" panose="020B0503020204020204" pitchFamily="34" charset="-122"/>
                </a:rPr>
                <a:t>月</a:t>
              </a:r>
            </a:p>
          </p:txBody>
        </p:sp>
      </p:grpSp>
      <p:grpSp>
        <p:nvGrpSpPr>
          <p:cNvPr id="127" name="组合 126"/>
          <p:cNvGrpSpPr/>
          <p:nvPr/>
        </p:nvGrpSpPr>
        <p:grpSpPr>
          <a:xfrm>
            <a:off x="3983066" y="3273900"/>
            <a:ext cx="1144135" cy="1143950"/>
            <a:chOff x="3983066" y="3273900"/>
            <a:chExt cx="1144135" cy="1143950"/>
          </a:xfrm>
        </p:grpSpPr>
        <p:sp>
          <p:nvSpPr>
            <p:cNvPr id="63" name="椭圆 62"/>
            <p:cNvSpPr/>
            <p:nvPr/>
          </p:nvSpPr>
          <p:spPr>
            <a:xfrm>
              <a:off x="3983066" y="3273900"/>
              <a:ext cx="1144135" cy="1143950"/>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7"/>
            </a:p>
          </p:txBody>
        </p:sp>
        <p:sp>
          <p:nvSpPr>
            <p:cNvPr id="61" name="椭圆 60"/>
            <p:cNvSpPr/>
            <p:nvPr/>
          </p:nvSpPr>
          <p:spPr>
            <a:xfrm>
              <a:off x="4110142" y="3400954"/>
              <a:ext cx="889980" cy="889837"/>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7"/>
            </a:p>
          </p:txBody>
        </p:sp>
        <p:sp>
          <p:nvSpPr>
            <p:cNvPr id="59" name="TextBox 111"/>
            <p:cNvSpPr txBox="1"/>
            <p:nvPr/>
          </p:nvSpPr>
          <p:spPr>
            <a:xfrm>
              <a:off x="4176233" y="3604232"/>
              <a:ext cx="757797" cy="473378"/>
            </a:xfrm>
            <a:prstGeom prst="rect">
              <a:avLst/>
            </a:prstGeom>
            <a:noFill/>
          </p:spPr>
          <p:txBody>
            <a:bodyPr wrap="square" lIns="184256" tIns="92128" rIns="184256" bIns="92128" rtlCol="0">
              <a:spAutoFit/>
            </a:bodyPr>
            <a:lstStyle/>
            <a:p>
              <a:r>
                <a:rPr lang="en-US" altLang="zh-CN" sz="1867" dirty="0">
                  <a:solidFill>
                    <a:schemeClr val="bg1"/>
                  </a:solidFill>
                  <a:latin typeface="微软雅黑" panose="020B0503020204020204" pitchFamily="34" charset="-122"/>
                  <a:ea typeface="微软雅黑" panose="020B0503020204020204" pitchFamily="34" charset="-122"/>
                </a:rPr>
                <a:t>8</a:t>
              </a:r>
              <a:r>
                <a:rPr lang="zh-CN" altLang="en-US" sz="1867" dirty="0">
                  <a:solidFill>
                    <a:schemeClr val="bg1"/>
                  </a:solidFill>
                  <a:latin typeface="微软雅黑" panose="020B0503020204020204" pitchFamily="34" charset="-122"/>
                  <a:ea typeface="微软雅黑" panose="020B0503020204020204" pitchFamily="34" charset="-122"/>
                </a:rPr>
                <a:t>月</a:t>
              </a:r>
            </a:p>
          </p:txBody>
        </p:sp>
      </p:grpSp>
      <p:grpSp>
        <p:nvGrpSpPr>
          <p:cNvPr id="128" name="组合 127"/>
          <p:cNvGrpSpPr/>
          <p:nvPr/>
        </p:nvGrpSpPr>
        <p:grpSpPr>
          <a:xfrm>
            <a:off x="5466387" y="3404288"/>
            <a:ext cx="883317" cy="883176"/>
            <a:chOff x="5466387" y="3404288"/>
            <a:chExt cx="883317" cy="883176"/>
          </a:xfrm>
        </p:grpSpPr>
        <p:sp>
          <p:nvSpPr>
            <p:cNvPr id="70" name="椭圆 69"/>
            <p:cNvSpPr/>
            <p:nvPr/>
          </p:nvSpPr>
          <p:spPr>
            <a:xfrm>
              <a:off x="5466387" y="3404288"/>
              <a:ext cx="883317" cy="883176"/>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7"/>
            </a:p>
          </p:txBody>
        </p:sp>
        <p:sp>
          <p:nvSpPr>
            <p:cNvPr id="68" name="椭圆 67"/>
            <p:cNvSpPr/>
            <p:nvPr/>
          </p:nvSpPr>
          <p:spPr>
            <a:xfrm>
              <a:off x="5564495" y="3502378"/>
              <a:ext cx="687100" cy="686990"/>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7"/>
            </a:p>
          </p:txBody>
        </p:sp>
        <p:sp>
          <p:nvSpPr>
            <p:cNvPr id="66" name="TextBox 118"/>
            <p:cNvSpPr txBox="1"/>
            <p:nvPr/>
          </p:nvSpPr>
          <p:spPr>
            <a:xfrm>
              <a:off x="5534280" y="3618577"/>
              <a:ext cx="757798" cy="473378"/>
            </a:xfrm>
            <a:prstGeom prst="rect">
              <a:avLst/>
            </a:prstGeom>
            <a:noFill/>
          </p:spPr>
          <p:txBody>
            <a:bodyPr wrap="square" lIns="184256" tIns="92128" rIns="184256" bIns="92128" rtlCol="0">
              <a:spAutoFit/>
            </a:bodyPr>
            <a:lstStyle/>
            <a:p>
              <a:r>
                <a:rPr lang="en-US" altLang="zh-CN" sz="1867" dirty="0">
                  <a:solidFill>
                    <a:schemeClr val="bg1"/>
                  </a:solidFill>
                  <a:latin typeface="微软雅黑" panose="020B0503020204020204" pitchFamily="34" charset="-122"/>
                  <a:ea typeface="微软雅黑" panose="020B0503020204020204" pitchFamily="34" charset="-122"/>
                </a:rPr>
                <a:t>9</a:t>
              </a:r>
              <a:r>
                <a:rPr lang="zh-CN" altLang="en-US" sz="1867" dirty="0">
                  <a:solidFill>
                    <a:schemeClr val="bg1"/>
                  </a:solidFill>
                  <a:latin typeface="微软雅黑" panose="020B0503020204020204" pitchFamily="34" charset="-122"/>
                  <a:ea typeface="微软雅黑" panose="020B0503020204020204" pitchFamily="34" charset="-122"/>
                </a:rPr>
                <a:t>月</a:t>
              </a:r>
            </a:p>
          </p:txBody>
        </p:sp>
      </p:grpSp>
      <p:grpSp>
        <p:nvGrpSpPr>
          <p:cNvPr id="129" name="组合 128"/>
          <p:cNvGrpSpPr/>
          <p:nvPr/>
        </p:nvGrpSpPr>
        <p:grpSpPr>
          <a:xfrm>
            <a:off x="6685274" y="3404290"/>
            <a:ext cx="932552" cy="883176"/>
            <a:chOff x="6685274" y="3404290"/>
            <a:chExt cx="932552" cy="883176"/>
          </a:xfrm>
        </p:grpSpPr>
        <p:sp>
          <p:nvSpPr>
            <p:cNvPr id="77" name="椭圆 76"/>
            <p:cNvSpPr/>
            <p:nvPr/>
          </p:nvSpPr>
          <p:spPr>
            <a:xfrm>
              <a:off x="6685274" y="3404290"/>
              <a:ext cx="883319" cy="883176"/>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7"/>
            </a:p>
          </p:txBody>
        </p:sp>
        <p:sp>
          <p:nvSpPr>
            <p:cNvPr id="75" name="椭圆 74"/>
            <p:cNvSpPr/>
            <p:nvPr/>
          </p:nvSpPr>
          <p:spPr>
            <a:xfrm>
              <a:off x="6783383" y="3502380"/>
              <a:ext cx="687102" cy="686990"/>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7"/>
            </a:p>
          </p:txBody>
        </p:sp>
        <p:sp>
          <p:nvSpPr>
            <p:cNvPr id="73" name="TextBox 125"/>
            <p:cNvSpPr txBox="1"/>
            <p:nvPr/>
          </p:nvSpPr>
          <p:spPr>
            <a:xfrm>
              <a:off x="6734465" y="3621022"/>
              <a:ext cx="883361" cy="432277"/>
            </a:xfrm>
            <a:prstGeom prst="rect">
              <a:avLst/>
            </a:prstGeom>
            <a:noFill/>
          </p:spPr>
          <p:txBody>
            <a:bodyPr wrap="square" lIns="184256" tIns="92128" rIns="184256" bIns="92128" rtlCol="0">
              <a:spAutoFit/>
            </a:bodyPr>
            <a:lstStyle/>
            <a:p>
              <a:r>
                <a:rPr lang="en-US" altLang="zh-CN" sz="1600" dirty="0">
                  <a:solidFill>
                    <a:schemeClr val="bg1"/>
                  </a:solidFill>
                  <a:latin typeface="微软雅黑" panose="020B0503020204020204" pitchFamily="34" charset="-122"/>
                  <a:ea typeface="微软雅黑" panose="020B0503020204020204" pitchFamily="34" charset="-122"/>
                </a:rPr>
                <a:t>10</a:t>
              </a:r>
              <a:r>
                <a:rPr lang="zh-CN" altLang="en-US" sz="1600" dirty="0">
                  <a:solidFill>
                    <a:schemeClr val="bg1"/>
                  </a:solidFill>
                  <a:latin typeface="微软雅黑" panose="020B0503020204020204" pitchFamily="34" charset="-122"/>
                  <a:ea typeface="微软雅黑" panose="020B0503020204020204" pitchFamily="34" charset="-122"/>
                </a:rPr>
                <a:t>月</a:t>
              </a:r>
            </a:p>
          </p:txBody>
        </p:sp>
      </p:grpSp>
      <p:grpSp>
        <p:nvGrpSpPr>
          <p:cNvPr id="130" name="组合 129"/>
          <p:cNvGrpSpPr/>
          <p:nvPr/>
        </p:nvGrpSpPr>
        <p:grpSpPr>
          <a:xfrm>
            <a:off x="7908227" y="3257806"/>
            <a:ext cx="1176332" cy="1176144"/>
            <a:chOff x="7908227" y="3257806"/>
            <a:chExt cx="1176332" cy="1176144"/>
          </a:xfrm>
        </p:grpSpPr>
        <p:sp>
          <p:nvSpPr>
            <p:cNvPr id="84" name="椭圆 83"/>
            <p:cNvSpPr/>
            <p:nvPr/>
          </p:nvSpPr>
          <p:spPr>
            <a:xfrm>
              <a:off x="7908227" y="3257806"/>
              <a:ext cx="1176332" cy="1176144"/>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7"/>
            </a:p>
          </p:txBody>
        </p:sp>
        <p:sp>
          <p:nvSpPr>
            <p:cNvPr id="82" name="椭圆 81"/>
            <p:cNvSpPr/>
            <p:nvPr/>
          </p:nvSpPr>
          <p:spPr>
            <a:xfrm>
              <a:off x="8038880" y="3388435"/>
              <a:ext cx="915026" cy="914879"/>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7"/>
            </a:p>
          </p:txBody>
        </p:sp>
        <p:sp>
          <p:nvSpPr>
            <p:cNvPr id="80" name="TextBox 132"/>
            <p:cNvSpPr txBox="1"/>
            <p:nvPr/>
          </p:nvSpPr>
          <p:spPr>
            <a:xfrm>
              <a:off x="8083068" y="3604235"/>
              <a:ext cx="904789" cy="473378"/>
            </a:xfrm>
            <a:prstGeom prst="rect">
              <a:avLst/>
            </a:prstGeom>
            <a:noFill/>
          </p:spPr>
          <p:txBody>
            <a:bodyPr wrap="square" lIns="184256" tIns="92128" rIns="184256" bIns="92128" rtlCol="0">
              <a:spAutoFit/>
            </a:bodyPr>
            <a:lstStyle/>
            <a:p>
              <a:r>
                <a:rPr lang="en-US" altLang="zh-CN" sz="1867" dirty="0">
                  <a:solidFill>
                    <a:schemeClr val="bg1"/>
                  </a:solidFill>
                  <a:latin typeface="微软雅黑" panose="020B0503020204020204" pitchFamily="34" charset="-122"/>
                  <a:ea typeface="微软雅黑" panose="020B0503020204020204" pitchFamily="34" charset="-122"/>
                </a:rPr>
                <a:t>11</a:t>
              </a:r>
              <a:r>
                <a:rPr lang="zh-CN" altLang="en-US" sz="1867" dirty="0">
                  <a:solidFill>
                    <a:schemeClr val="bg1"/>
                  </a:solidFill>
                  <a:latin typeface="微软雅黑" panose="020B0503020204020204" pitchFamily="34" charset="-122"/>
                  <a:ea typeface="微软雅黑" panose="020B0503020204020204" pitchFamily="34" charset="-122"/>
                </a:rPr>
                <a:t>月</a:t>
              </a:r>
            </a:p>
          </p:txBody>
        </p:sp>
      </p:grpSp>
      <p:grpSp>
        <p:nvGrpSpPr>
          <p:cNvPr id="131" name="组合 130"/>
          <p:cNvGrpSpPr/>
          <p:nvPr/>
        </p:nvGrpSpPr>
        <p:grpSpPr>
          <a:xfrm>
            <a:off x="9434148" y="3046068"/>
            <a:ext cx="1599870" cy="1599614"/>
            <a:chOff x="9434148" y="3046068"/>
            <a:chExt cx="1599870" cy="1599614"/>
          </a:xfrm>
        </p:grpSpPr>
        <p:sp>
          <p:nvSpPr>
            <p:cNvPr id="91" name="椭圆 90"/>
            <p:cNvSpPr/>
            <p:nvPr/>
          </p:nvSpPr>
          <p:spPr>
            <a:xfrm>
              <a:off x="9434148" y="3046068"/>
              <a:ext cx="1599870" cy="1599614"/>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7"/>
            </a:p>
          </p:txBody>
        </p:sp>
        <p:sp>
          <p:nvSpPr>
            <p:cNvPr id="89" name="椭圆 88"/>
            <p:cNvSpPr/>
            <p:nvPr/>
          </p:nvSpPr>
          <p:spPr>
            <a:xfrm>
              <a:off x="9611841" y="3223731"/>
              <a:ext cx="1244480" cy="1244281"/>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7"/>
            </a:p>
          </p:txBody>
        </p:sp>
        <p:sp>
          <p:nvSpPr>
            <p:cNvPr id="87" name="TextBox 139"/>
            <p:cNvSpPr txBox="1"/>
            <p:nvPr/>
          </p:nvSpPr>
          <p:spPr>
            <a:xfrm>
              <a:off x="9758750" y="3604233"/>
              <a:ext cx="977905" cy="473378"/>
            </a:xfrm>
            <a:prstGeom prst="rect">
              <a:avLst/>
            </a:prstGeom>
            <a:noFill/>
          </p:spPr>
          <p:txBody>
            <a:bodyPr wrap="square" lIns="184256" tIns="92128" rIns="184256" bIns="92128" rtlCol="0">
              <a:spAutoFit/>
            </a:bodyPr>
            <a:lstStyle/>
            <a:p>
              <a:r>
                <a:rPr lang="en-US" altLang="zh-CN" sz="1867" dirty="0">
                  <a:solidFill>
                    <a:schemeClr val="bg1"/>
                  </a:solidFill>
                  <a:latin typeface="微软雅黑" panose="020B0503020204020204" pitchFamily="34" charset="-122"/>
                  <a:ea typeface="微软雅黑" panose="020B0503020204020204" pitchFamily="34" charset="-122"/>
                </a:rPr>
                <a:t>12</a:t>
              </a:r>
              <a:r>
                <a:rPr lang="zh-CN" altLang="en-US" sz="1867" dirty="0">
                  <a:solidFill>
                    <a:schemeClr val="bg1"/>
                  </a:solidFill>
                  <a:latin typeface="微软雅黑" panose="020B0503020204020204" pitchFamily="34" charset="-122"/>
                  <a:ea typeface="微软雅黑" panose="020B0503020204020204" pitchFamily="34" charset="-122"/>
                </a:rPr>
                <a:t>月</a:t>
              </a:r>
            </a:p>
          </p:txBody>
        </p:sp>
      </p:grpSp>
      <p:grpSp>
        <p:nvGrpSpPr>
          <p:cNvPr id="92" name="组合 91"/>
          <p:cNvGrpSpPr/>
          <p:nvPr/>
        </p:nvGrpSpPr>
        <p:grpSpPr>
          <a:xfrm>
            <a:off x="694206" y="1700808"/>
            <a:ext cx="2588797" cy="1456387"/>
            <a:chOff x="689131" y="1318791"/>
            <a:chExt cx="1631535" cy="1036935"/>
          </a:xfrm>
        </p:grpSpPr>
        <p:sp>
          <p:nvSpPr>
            <p:cNvPr id="93" name="TextBox 145"/>
            <p:cNvSpPr txBox="1"/>
            <p:nvPr/>
          </p:nvSpPr>
          <p:spPr>
            <a:xfrm>
              <a:off x="800766" y="1667530"/>
              <a:ext cx="1363987" cy="429493"/>
            </a:xfrm>
            <a:prstGeom prst="rect">
              <a:avLst/>
            </a:prstGeom>
            <a:noFill/>
          </p:spPr>
          <p:txBody>
            <a:bodyPr wrap="square" lIns="121908" tIns="60953" rIns="121908" bIns="60953" rtlCol="0">
              <a:spAutoFit/>
            </a:bodyPr>
            <a:lstStyle/>
            <a:p>
              <a:pPr algn="ctr">
                <a:lnSpc>
                  <a:spcPct val="130000"/>
                </a:lnSpc>
              </a:pPr>
              <a:r>
                <a:rPr lang="zh-CN" altLang="en-US" sz="1200" dirty="0">
                  <a:solidFill>
                    <a:schemeClr val="tx1">
                      <a:lumMod val="50000"/>
                      <a:lumOff val="50000"/>
                    </a:schemeClr>
                  </a:solidFill>
                  <a:latin typeface="微软雅黑" pitchFamily="34" charset="-122"/>
                  <a:ea typeface="微软雅黑" pitchFamily="34" charset="-122"/>
                </a:rPr>
                <a:t>您的内容打在这里，或者通过您的内容打在这里</a:t>
              </a:r>
            </a:p>
          </p:txBody>
        </p:sp>
        <p:grpSp>
          <p:nvGrpSpPr>
            <p:cNvPr id="94" name="组合 93"/>
            <p:cNvGrpSpPr/>
            <p:nvPr/>
          </p:nvGrpSpPr>
          <p:grpSpPr>
            <a:xfrm>
              <a:off x="689131" y="1318791"/>
              <a:ext cx="1631535" cy="1036935"/>
              <a:chOff x="689131" y="1318791"/>
              <a:chExt cx="1631535" cy="1036935"/>
            </a:xfrm>
          </p:grpSpPr>
          <p:cxnSp>
            <p:nvCxnSpPr>
              <p:cNvPr id="95" name="直接连接符 94"/>
              <p:cNvCxnSpPr/>
              <p:nvPr/>
            </p:nvCxnSpPr>
            <p:spPr>
              <a:xfrm flipV="1">
                <a:off x="1481601" y="2139702"/>
                <a:ext cx="0" cy="216024"/>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96" name="TextBox 148"/>
              <p:cNvSpPr txBox="1"/>
              <p:nvPr/>
            </p:nvSpPr>
            <p:spPr>
              <a:xfrm>
                <a:off x="689131" y="1318791"/>
                <a:ext cx="1631535" cy="350570"/>
              </a:xfrm>
              <a:prstGeom prst="rect">
                <a:avLst/>
              </a:prstGeom>
              <a:noFill/>
            </p:spPr>
            <p:txBody>
              <a:bodyPr wrap="square" lIns="121908" tIns="0" rIns="121908" bIns="0" rtlCol="0" anchor="t">
                <a:spAutoFit/>
              </a:bodyPr>
              <a:lstStyle/>
              <a:p>
                <a:pPr algn="ctr">
                  <a:lnSpc>
                    <a:spcPct val="150000"/>
                  </a:lnSpc>
                </a:pPr>
                <a:r>
                  <a:rPr lang="zh-CN" altLang="en-US" sz="2133" dirty="0">
                    <a:solidFill>
                      <a:schemeClr val="tx1">
                        <a:lumMod val="50000"/>
                        <a:lumOff val="50000"/>
                      </a:schemeClr>
                    </a:solidFill>
                    <a:latin typeface="微软雅黑" pitchFamily="34" charset="-122"/>
                    <a:ea typeface="微软雅黑" pitchFamily="34" charset="-122"/>
                    <a:cs typeface="华文黑体" pitchFamily="2" charset="-122"/>
                  </a:rPr>
                  <a:t>添加标题</a:t>
                </a:r>
              </a:p>
            </p:txBody>
          </p:sp>
        </p:grpSp>
      </p:grpSp>
      <p:grpSp>
        <p:nvGrpSpPr>
          <p:cNvPr id="97" name="组合 96"/>
          <p:cNvGrpSpPr/>
          <p:nvPr/>
        </p:nvGrpSpPr>
        <p:grpSpPr>
          <a:xfrm>
            <a:off x="3407701" y="1822331"/>
            <a:ext cx="2100419" cy="1287224"/>
            <a:chOff x="873900" y="1541325"/>
            <a:chExt cx="1166203" cy="814401"/>
          </a:xfrm>
        </p:grpSpPr>
        <p:sp>
          <p:nvSpPr>
            <p:cNvPr id="98" name="TextBox 150"/>
            <p:cNvSpPr txBox="1"/>
            <p:nvPr/>
          </p:nvSpPr>
          <p:spPr>
            <a:xfrm>
              <a:off x="873900" y="1767302"/>
              <a:ext cx="1166203" cy="381650"/>
            </a:xfrm>
            <a:prstGeom prst="rect">
              <a:avLst/>
            </a:prstGeom>
            <a:noFill/>
          </p:spPr>
          <p:txBody>
            <a:bodyPr wrap="square" lIns="121908" tIns="60953" rIns="121908" bIns="60953" rtlCol="0">
              <a:spAutoFit/>
            </a:bodyPr>
            <a:lstStyle/>
            <a:p>
              <a:pPr algn="ctr">
                <a:lnSpc>
                  <a:spcPct val="130000"/>
                </a:lnSpc>
              </a:pPr>
              <a:r>
                <a:rPr lang="zh-CN" altLang="en-US" sz="1200" dirty="0">
                  <a:solidFill>
                    <a:schemeClr val="tx1">
                      <a:lumMod val="50000"/>
                      <a:lumOff val="50000"/>
                    </a:schemeClr>
                  </a:solidFill>
                  <a:latin typeface="微软雅黑" pitchFamily="34" charset="-122"/>
                  <a:ea typeface="微软雅黑" pitchFamily="34" charset="-122"/>
                </a:rPr>
                <a:t>您的内容打在这里，或者通过您的内容打在这里</a:t>
              </a:r>
            </a:p>
          </p:txBody>
        </p:sp>
        <p:grpSp>
          <p:nvGrpSpPr>
            <p:cNvPr id="99" name="组合 98"/>
            <p:cNvGrpSpPr/>
            <p:nvPr/>
          </p:nvGrpSpPr>
          <p:grpSpPr>
            <a:xfrm>
              <a:off x="947384" y="1541325"/>
              <a:ext cx="1008112" cy="814401"/>
              <a:chOff x="947384" y="1541325"/>
              <a:chExt cx="1008112" cy="814401"/>
            </a:xfrm>
          </p:grpSpPr>
          <p:cxnSp>
            <p:nvCxnSpPr>
              <p:cNvPr id="100" name="直接连接符 99"/>
              <p:cNvCxnSpPr/>
              <p:nvPr/>
            </p:nvCxnSpPr>
            <p:spPr>
              <a:xfrm flipV="1">
                <a:off x="1481601" y="2139702"/>
                <a:ext cx="0" cy="216024"/>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101" name="TextBox 153"/>
              <p:cNvSpPr txBox="1"/>
              <p:nvPr/>
            </p:nvSpPr>
            <p:spPr>
              <a:xfrm>
                <a:off x="947384" y="1541325"/>
                <a:ext cx="1008112" cy="311518"/>
              </a:xfrm>
              <a:prstGeom prst="rect">
                <a:avLst/>
              </a:prstGeom>
              <a:noFill/>
            </p:spPr>
            <p:txBody>
              <a:bodyPr wrap="square" lIns="121908" tIns="0" rIns="121908" bIns="0" rtlCol="0" anchor="t">
                <a:spAutoFit/>
              </a:bodyPr>
              <a:lstStyle/>
              <a:p>
                <a:pPr algn="ctr">
                  <a:lnSpc>
                    <a:spcPct val="150000"/>
                  </a:lnSpc>
                </a:pPr>
                <a:r>
                  <a:rPr lang="zh-CN" altLang="en-US" sz="2133" dirty="0">
                    <a:solidFill>
                      <a:schemeClr val="tx1">
                        <a:lumMod val="50000"/>
                        <a:lumOff val="50000"/>
                      </a:schemeClr>
                    </a:solidFill>
                    <a:latin typeface="微软雅黑" pitchFamily="34" charset="-122"/>
                    <a:ea typeface="微软雅黑" pitchFamily="34" charset="-122"/>
                    <a:cs typeface="华文黑体" pitchFamily="2" charset="-122"/>
                  </a:rPr>
                  <a:t>添加标题</a:t>
                </a:r>
              </a:p>
            </p:txBody>
          </p:sp>
        </p:grpSp>
      </p:grpSp>
      <p:grpSp>
        <p:nvGrpSpPr>
          <p:cNvPr id="102" name="组合 101"/>
          <p:cNvGrpSpPr/>
          <p:nvPr/>
        </p:nvGrpSpPr>
        <p:grpSpPr>
          <a:xfrm>
            <a:off x="5999990" y="1700809"/>
            <a:ext cx="2185753" cy="1401524"/>
            <a:chOff x="873900" y="1541325"/>
            <a:chExt cx="1166203" cy="814401"/>
          </a:xfrm>
        </p:grpSpPr>
        <p:sp>
          <p:nvSpPr>
            <p:cNvPr id="103" name="TextBox 155"/>
            <p:cNvSpPr txBox="1"/>
            <p:nvPr/>
          </p:nvSpPr>
          <p:spPr>
            <a:xfrm>
              <a:off x="873900" y="1767302"/>
              <a:ext cx="1166203" cy="350525"/>
            </a:xfrm>
            <a:prstGeom prst="rect">
              <a:avLst/>
            </a:prstGeom>
            <a:noFill/>
          </p:spPr>
          <p:txBody>
            <a:bodyPr wrap="square" lIns="121908" tIns="60953" rIns="121908" bIns="60953" rtlCol="0">
              <a:spAutoFit/>
            </a:bodyPr>
            <a:lstStyle/>
            <a:p>
              <a:pPr algn="ctr">
                <a:lnSpc>
                  <a:spcPct val="130000"/>
                </a:lnSpc>
              </a:pPr>
              <a:r>
                <a:rPr lang="zh-CN" altLang="en-US" sz="1200" dirty="0">
                  <a:solidFill>
                    <a:schemeClr val="tx1">
                      <a:lumMod val="50000"/>
                      <a:lumOff val="50000"/>
                    </a:schemeClr>
                  </a:solidFill>
                  <a:latin typeface="微软雅黑" pitchFamily="34" charset="-122"/>
                  <a:ea typeface="微软雅黑" pitchFamily="34" charset="-122"/>
                </a:rPr>
                <a:t>您的内容打在这里，或者通过您的内容打在这里</a:t>
              </a:r>
            </a:p>
          </p:txBody>
        </p:sp>
        <p:grpSp>
          <p:nvGrpSpPr>
            <p:cNvPr id="104" name="组合 103"/>
            <p:cNvGrpSpPr/>
            <p:nvPr/>
          </p:nvGrpSpPr>
          <p:grpSpPr>
            <a:xfrm>
              <a:off x="947384" y="1541325"/>
              <a:ext cx="1008112" cy="814401"/>
              <a:chOff x="947384" y="1541325"/>
              <a:chExt cx="1008112" cy="814401"/>
            </a:xfrm>
          </p:grpSpPr>
          <p:cxnSp>
            <p:nvCxnSpPr>
              <p:cNvPr id="105" name="直接连接符 104"/>
              <p:cNvCxnSpPr/>
              <p:nvPr/>
            </p:nvCxnSpPr>
            <p:spPr>
              <a:xfrm flipV="1">
                <a:off x="1481601" y="2139702"/>
                <a:ext cx="0" cy="216024"/>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106" name="TextBox 158"/>
              <p:cNvSpPr txBox="1"/>
              <p:nvPr/>
            </p:nvSpPr>
            <p:spPr>
              <a:xfrm>
                <a:off x="947384" y="1541325"/>
                <a:ext cx="1008112" cy="286113"/>
              </a:xfrm>
              <a:prstGeom prst="rect">
                <a:avLst/>
              </a:prstGeom>
              <a:noFill/>
            </p:spPr>
            <p:txBody>
              <a:bodyPr wrap="square" lIns="121908" tIns="0" rIns="121908" bIns="0" rtlCol="0" anchor="t">
                <a:spAutoFit/>
              </a:bodyPr>
              <a:lstStyle/>
              <a:p>
                <a:pPr algn="ctr">
                  <a:lnSpc>
                    <a:spcPct val="150000"/>
                  </a:lnSpc>
                </a:pPr>
                <a:r>
                  <a:rPr lang="zh-CN" altLang="en-US" sz="2133" dirty="0">
                    <a:solidFill>
                      <a:schemeClr val="tx1">
                        <a:lumMod val="50000"/>
                        <a:lumOff val="50000"/>
                      </a:schemeClr>
                    </a:solidFill>
                    <a:latin typeface="微软雅黑" pitchFamily="34" charset="-122"/>
                    <a:ea typeface="微软雅黑" pitchFamily="34" charset="-122"/>
                    <a:cs typeface="华文黑体" pitchFamily="2" charset="-122"/>
                  </a:rPr>
                  <a:t>添加标题</a:t>
                </a:r>
              </a:p>
            </p:txBody>
          </p:sp>
        </p:grpSp>
      </p:grpSp>
      <p:grpSp>
        <p:nvGrpSpPr>
          <p:cNvPr id="107" name="组合 106"/>
          <p:cNvGrpSpPr/>
          <p:nvPr/>
        </p:nvGrpSpPr>
        <p:grpSpPr>
          <a:xfrm>
            <a:off x="9117037" y="1768130"/>
            <a:ext cx="2067529" cy="1089749"/>
            <a:chOff x="873900" y="1541325"/>
            <a:chExt cx="1166203" cy="652383"/>
          </a:xfrm>
        </p:grpSpPr>
        <p:sp>
          <p:nvSpPr>
            <p:cNvPr id="108" name="TextBox 160"/>
            <p:cNvSpPr txBox="1"/>
            <p:nvPr/>
          </p:nvSpPr>
          <p:spPr>
            <a:xfrm>
              <a:off x="873900" y="1767302"/>
              <a:ext cx="1166203" cy="361125"/>
            </a:xfrm>
            <a:prstGeom prst="rect">
              <a:avLst/>
            </a:prstGeom>
            <a:noFill/>
          </p:spPr>
          <p:txBody>
            <a:bodyPr wrap="square" lIns="121908" tIns="60953" rIns="121908" bIns="60953" rtlCol="0">
              <a:spAutoFit/>
            </a:bodyPr>
            <a:lstStyle/>
            <a:p>
              <a:pPr algn="ctr">
                <a:lnSpc>
                  <a:spcPct val="130000"/>
                </a:lnSpc>
              </a:pPr>
              <a:r>
                <a:rPr lang="zh-CN" altLang="en-US" sz="1200" dirty="0">
                  <a:solidFill>
                    <a:schemeClr val="tx1">
                      <a:lumMod val="50000"/>
                      <a:lumOff val="50000"/>
                    </a:schemeClr>
                  </a:solidFill>
                  <a:latin typeface="微软雅黑" pitchFamily="34" charset="-122"/>
                  <a:ea typeface="微软雅黑" pitchFamily="34" charset="-122"/>
                </a:rPr>
                <a:t>您的内容打在这里，或者通过您的内容打在这里</a:t>
              </a:r>
            </a:p>
          </p:txBody>
        </p:sp>
        <p:grpSp>
          <p:nvGrpSpPr>
            <p:cNvPr id="109" name="组合 108"/>
            <p:cNvGrpSpPr/>
            <p:nvPr/>
          </p:nvGrpSpPr>
          <p:grpSpPr>
            <a:xfrm>
              <a:off x="947384" y="1541325"/>
              <a:ext cx="1008112" cy="652383"/>
              <a:chOff x="947384" y="1541325"/>
              <a:chExt cx="1008112" cy="652383"/>
            </a:xfrm>
          </p:grpSpPr>
          <p:cxnSp>
            <p:nvCxnSpPr>
              <p:cNvPr id="110" name="直接连接符 109"/>
              <p:cNvCxnSpPr/>
              <p:nvPr/>
            </p:nvCxnSpPr>
            <p:spPr>
              <a:xfrm flipV="1">
                <a:off x="1481601" y="2085697"/>
                <a:ext cx="0" cy="108011"/>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111" name="TextBox 163"/>
              <p:cNvSpPr txBox="1"/>
              <p:nvPr/>
            </p:nvSpPr>
            <p:spPr>
              <a:xfrm>
                <a:off x="947384" y="1541325"/>
                <a:ext cx="1008112" cy="294765"/>
              </a:xfrm>
              <a:prstGeom prst="rect">
                <a:avLst/>
              </a:prstGeom>
              <a:noFill/>
            </p:spPr>
            <p:txBody>
              <a:bodyPr wrap="square" lIns="121908" tIns="0" rIns="121908" bIns="0" rtlCol="0" anchor="t">
                <a:spAutoFit/>
              </a:bodyPr>
              <a:lstStyle/>
              <a:p>
                <a:pPr algn="ctr">
                  <a:lnSpc>
                    <a:spcPct val="150000"/>
                  </a:lnSpc>
                </a:pPr>
                <a:r>
                  <a:rPr lang="zh-CN" altLang="en-US" sz="2133" dirty="0">
                    <a:solidFill>
                      <a:schemeClr val="tx1">
                        <a:lumMod val="50000"/>
                        <a:lumOff val="50000"/>
                      </a:schemeClr>
                    </a:solidFill>
                    <a:latin typeface="微软雅黑" pitchFamily="34" charset="-122"/>
                    <a:ea typeface="微软雅黑" pitchFamily="34" charset="-122"/>
                    <a:cs typeface="华文黑体" pitchFamily="2" charset="-122"/>
                  </a:rPr>
                  <a:t>添加标题</a:t>
                </a:r>
              </a:p>
            </p:txBody>
          </p:sp>
        </p:grpSp>
      </p:grpSp>
      <p:grpSp>
        <p:nvGrpSpPr>
          <p:cNvPr id="112" name="组合 111"/>
          <p:cNvGrpSpPr/>
          <p:nvPr/>
        </p:nvGrpSpPr>
        <p:grpSpPr>
          <a:xfrm>
            <a:off x="2079900" y="4563110"/>
            <a:ext cx="2166061" cy="1196612"/>
            <a:chOff x="873900" y="1340833"/>
            <a:chExt cx="1166203" cy="827379"/>
          </a:xfrm>
        </p:grpSpPr>
        <p:sp>
          <p:nvSpPr>
            <p:cNvPr id="113" name="TextBox 165"/>
            <p:cNvSpPr txBox="1"/>
            <p:nvPr/>
          </p:nvSpPr>
          <p:spPr>
            <a:xfrm>
              <a:off x="873900" y="1767301"/>
              <a:ext cx="1166203" cy="400911"/>
            </a:xfrm>
            <a:prstGeom prst="rect">
              <a:avLst/>
            </a:prstGeom>
            <a:noFill/>
          </p:spPr>
          <p:txBody>
            <a:bodyPr wrap="square" lIns="121908" tIns="60953" rIns="121908" bIns="60953" rtlCol="0">
              <a:spAutoFit/>
            </a:bodyPr>
            <a:lstStyle/>
            <a:p>
              <a:pPr algn="ctr">
                <a:lnSpc>
                  <a:spcPct val="130000"/>
                </a:lnSpc>
              </a:pPr>
              <a:r>
                <a:rPr lang="zh-CN" altLang="en-US" sz="1200" dirty="0">
                  <a:solidFill>
                    <a:schemeClr val="tx1">
                      <a:lumMod val="50000"/>
                      <a:lumOff val="50000"/>
                    </a:schemeClr>
                  </a:solidFill>
                  <a:latin typeface="微软雅黑" pitchFamily="34" charset="-122"/>
                  <a:ea typeface="微软雅黑" pitchFamily="34" charset="-122"/>
                </a:rPr>
                <a:t>您的内容打在这里，或者通过您的内容打在这里</a:t>
              </a:r>
            </a:p>
          </p:txBody>
        </p:sp>
        <p:grpSp>
          <p:nvGrpSpPr>
            <p:cNvPr id="114" name="组合 113"/>
            <p:cNvGrpSpPr/>
            <p:nvPr/>
          </p:nvGrpSpPr>
          <p:grpSpPr>
            <a:xfrm>
              <a:off x="947384" y="1340833"/>
              <a:ext cx="1008112" cy="540940"/>
              <a:chOff x="947384" y="1340833"/>
              <a:chExt cx="1008112" cy="540940"/>
            </a:xfrm>
          </p:grpSpPr>
          <p:cxnSp>
            <p:nvCxnSpPr>
              <p:cNvPr id="115" name="直接连接符 114"/>
              <p:cNvCxnSpPr/>
              <p:nvPr/>
            </p:nvCxnSpPr>
            <p:spPr>
              <a:xfrm>
                <a:off x="1481601" y="1340833"/>
                <a:ext cx="0" cy="200492"/>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116" name="TextBox 168"/>
              <p:cNvSpPr txBox="1"/>
              <p:nvPr/>
            </p:nvSpPr>
            <p:spPr>
              <a:xfrm>
                <a:off x="947384" y="1541325"/>
                <a:ext cx="1008112" cy="340448"/>
              </a:xfrm>
              <a:prstGeom prst="rect">
                <a:avLst/>
              </a:prstGeom>
              <a:noFill/>
            </p:spPr>
            <p:txBody>
              <a:bodyPr wrap="square" lIns="121908" tIns="0" rIns="121908" bIns="0" rtlCol="0" anchor="t">
                <a:spAutoFit/>
              </a:bodyPr>
              <a:lstStyle/>
              <a:p>
                <a:pPr algn="ctr">
                  <a:lnSpc>
                    <a:spcPct val="150000"/>
                  </a:lnSpc>
                </a:pPr>
                <a:r>
                  <a:rPr lang="zh-CN" altLang="en-US" sz="2133" dirty="0">
                    <a:solidFill>
                      <a:schemeClr val="tx1">
                        <a:lumMod val="50000"/>
                        <a:lumOff val="50000"/>
                      </a:schemeClr>
                    </a:solidFill>
                    <a:latin typeface="微软雅黑" pitchFamily="34" charset="-122"/>
                    <a:ea typeface="微软雅黑" pitchFamily="34" charset="-122"/>
                    <a:cs typeface="华文黑体" pitchFamily="2" charset="-122"/>
                  </a:rPr>
                  <a:t>添加标题</a:t>
                </a:r>
              </a:p>
            </p:txBody>
          </p:sp>
        </p:grpSp>
      </p:grpSp>
      <p:grpSp>
        <p:nvGrpSpPr>
          <p:cNvPr id="117" name="组合 116"/>
          <p:cNvGrpSpPr/>
          <p:nvPr/>
        </p:nvGrpSpPr>
        <p:grpSpPr>
          <a:xfrm>
            <a:off x="4737350" y="4563111"/>
            <a:ext cx="2166061" cy="1220016"/>
            <a:chOff x="873900" y="1340833"/>
            <a:chExt cx="1166203" cy="843561"/>
          </a:xfrm>
        </p:grpSpPr>
        <p:sp>
          <p:nvSpPr>
            <p:cNvPr id="118" name="TextBox 170"/>
            <p:cNvSpPr txBox="1"/>
            <p:nvPr/>
          </p:nvSpPr>
          <p:spPr>
            <a:xfrm>
              <a:off x="873900" y="1767301"/>
              <a:ext cx="1166203" cy="417093"/>
            </a:xfrm>
            <a:prstGeom prst="rect">
              <a:avLst/>
            </a:prstGeom>
            <a:noFill/>
          </p:spPr>
          <p:txBody>
            <a:bodyPr wrap="square" lIns="121908" tIns="60953" rIns="121908" bIns="60953" rtlCol="0">
              <a:spAutoFit/>
            </a:bodyPr>
            <a:lstStyle/>
            <a:p>
              <a:pPr algn="ctr">
                <a:lnSpc>
                  <a:spcPct val="130000"/>
                </a:lnSpc>
              </a:pPr>
              <a:r>
                <a:rPr lang="zh-CN" altLang="en-US" sz="1200" dirty="0">
                  <a:solidFill>
                    <a:schemeClr val="tx1">
                      <a:lumMod val="50000"/>
                      <a:lumOff val="50000"/>
                    </a:schemeClr>
                  </a:solidFill>
                  <a:latin typeface="微软雅黑" pitchFamily="34" charset="-122"/>
                  <a:ea typeface="微软雅黑" pitchFamily="34" charset="-122"/>
                </a:rPr>
                <a:t>您的内容打在这里，或者通过您的内容打在这里</a:t>
              </a:r>
            </a:p>
          </p:txBody>
        </p:sp>
        <p:grpSp>
          <p:nvGrpSpPr>
            <p:cNvPr id="119" name="组合 118"/>
            <p:cNvGrpSpPr/>
            <p:nvPr/>
          </p:nvGrpSpPr>
          <p:grpSpPr>
            <a:xfrm>
              <a:off x="947384" y="1340833"/>
              <a:ext cx="1008112" cy="540940"/>
              <a:chOff x="947384" y="1340833"/>
              <a:chExt cx="1008112" cy="540940"/>
            </a:xfrm>
          </p:grpSpPr>
          <p:cxnSp>
            <p:nvCxnSpPr>
              <p:cNvPr id="120" name="直接连接符 119"/>
              <p:cNvCxnSpPr/>
              <p:nvPr/>
            </p:nvCxnSpPr>
            <p:spPr>
              <a:xfrm>
                <a:off x="1481601" y="1340833"/>
                <a:ext cx="0" cy="200492"/>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121" name="TextBox 173"/>
              <p:cNvSpPr txBox="1"/>
              <p:nvPr/>
            </p:nvSpPr>
            <p:spPr>
              <a:xfrm>
                <a:off x="947384" y="1541325"/>
                <a:ext cx="1008112" cy="340448"/>
              </a:xfrm>
              <a:prstGeom prst="rect">
                <a:avLst/>
              </a:prstGeom>
              <a:noFill/>
            </p:spPr>
            <p:txBody>
              <a:bodyPr wrap="square" lIns="121908" tIns="0" rIns="121908" bIns="0" rtlCol="0" anchor="t">
                <a:spAutoFit/>
              </a:bodyPr>
              <a:lstStyle/>
              <a:p>
                <a:pPr algn="ctr">
                  <a:lnSpc>
                    <a:spcPct val="150000"/>
                  </a:lnSpc>
                </a:pPr>
                <a:r>
                  <a:rPr lang="zh-CN" altLang="en-US" sz="2133" dirty="0">
                    <a:solidFill>
                      <a:schemeClr val="tx1">
                        <a:lumMod val="50000"/>
                        <a:lumOff val="50000"/>
                      </a:schemeClr>
                    </a:solidFill>
                    <a:latin typeface="微软雅黑" pitchFamily="34" charset="-122"/>
                    <a:ea typeface="微软雅黑" pitchFamily="34" charset="-122"/>
                    <a:cs typeface="华文黑体" pitchFamily="2" charset="-122"/>
                  </a:rPr>
                  <a:t>添加标题</a:t>
                </a:r>
              </a:p>
            </p:txBody>
          </p:sp>
        </p:grpSp>
      </p:grpSp>
      <p:grpSp>
        <p:nvGrpSpPr>
          <p:cNvPr id="122" name="组合 121"/>
          <p:cNvGrpSpPr/>
          <p:nvPr/>
        </p:nvGrpSpPr>
        <p:grpSpPr>
          <a:xfrm>
            <a:off x="7386323" y="4637283"/>
            <a:ext cx="2166061" cy="1220016"/>
            <a:chOff x="873900" y="1340833"/>
            <a:chExt cx="1166203" cy="843561"/>
          </a:xfrm>
        </p:grpSpPr>
        <p:sp>
          <p:nvSpPr>
            <p:cNvPr id="123" name="TextBox 175"/>
            <p:cNvSpPr txBox="1"/>
            <p:nvPr/>
          </p:nvSpPr>
          <p:spPr>
            <a:xfrm>
              <a:off x="873900" y="1767301"/>
              <a:ext cx="1166203" cy="417093"/>
            </a:xfrm>
            <a:prstGeom prst="rect">
              <a:avLst/>
            </a:prstGeom>
            <a:noFill/>
          </p:spPr>
          <p:txBody>
            <a:bodyPr wrap="square" lIns="121908" tIns="60953" rIns="121908" bIns="60953" rtlCol="0">
              <a:spAutoFit/>
            </a:bodyPr>
            <a:lstStyle/>
            <a:p>
              <a:pPr algn="ctr">
                <a:lnSpc>
                  <a:spcPct val="130000"/>
                </a:lnSpc>
              </a:pPr>
              <a:r>
                <a:rPr lang="zh-CN" altLang="en-US" sz="1200" dirty="0">
                  <a:solidFill>
                    <a:schemeClr val="tx1">
                      <a:lumMod val="50000"/>
                      <a:lumOff val="50000"/>
                    </a:schemeClr>
                  </a:solidFill>
                  <a:latin typeface="微软雅黑" pitchFamily="34" charset="-122"/>
                  <a:ea typeface="微软雅黑" pitchFamily="34" charset="-122"/>
                </a:rPr>
                <a:t>您的内容打在这里，或者通过您的内容打在这里</a:t>
              </a:r>
            </a:p>
          </p:txBody>
        </p:sp>
        <p:grpSp>
          <p:nvGrpSpPr>
            <p:cNvPr id="124" name="组合 123"/>
            <p:cNvGrpSpPr/>
            <p:nvPr/>
          </p:nvGrpSpPr>
          <p:grpSpPr>
            <a:xfrm>
              <a:off x="947384" y="1340833"/>
              <a:ext cx="1008112" cy="540940"/>
              <a:chOff x="947384" y="1340833"/>
              <a:chExt cx="1008112" cy="540940"/>
            </a:xfrm>
          </p:grpSpPr>
          <p:cxnSp>
            <p:nvCxnSpPr>
              <p:cNvPr id="125" name="直接连接符 124"/>
              <p:cNvCxnSpPr/>
              <p:nvPr/>
            </p:nvCxnSpPr>
            <p:spPr>
              <a:xfrm>
                <a:off x="1481601" y="1340833"/>
                <a:ext cx="0" cy="200492"/>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126" name="TextBox 178"/>
              <p:cNvSpPr txBox="1"/>
              <p:nvPr/>
            </p:nvSpPr>
            <p:spPr>
              <a:xfrm>
                <a:off x="947384" y="1541325"/>
                <a:ext cx="1008112" cy="340448"/>
              </a:xfrm>
              <a:prstGeom prst="rect">
                <a:avLst/>
              </a:prstGeom>
              <a:noFill/>
            </p:spPr>
            <p:txBody>
              <a:bodyPr wrap="square" lIns="121908" tIns="0" rIns="121908" bIns="0" rtlCol="0" anchor="t">
                <a:spAutoFit/>
              </a:bodyPr>
              <a:lstStyle/>
              <a:p>
                <a:pPr algn="ctr">
                  <a:lnSpc>
                    <a:spcPct val="150000"/>
                  </a:lnSpc>
                </a:pPr>
                <a:r>
                  <a:rPr lang="zh-CN" altLang="en-US" sz="2133" dirty="0">
                    <a:solidFill>
                      <a:schemeClr val="tx1">
                        <a:lumMod val="50000"/>
                        <a:lumOff val="50000"/>
                      </a:schemeClr>
                    </a:solidFill>
                    <a:latin typeface="微软雅黑" pitchFamily="34" charset="-122"/>
                    <a:ea typeface="微软雅黑" pitchFamily="34" charset="-122"/>
                    <a:cs typeface="华文黑体" pitchFamily="2" charset="-122"/>
                  </a:rPr>
                  <a:t>添加标题</a:t>
                </a:r>
              </a:p>
            </p:txBody>
          </p:sp>
        </p:grpSp>
      </p:grpSp>
    </p:spTree>
    <p:extLst>
      <p:ext uri="{BB962C8B-B14F-4D97-AF65-F5344CB8AC3E}">
        <p14:creationId xmlns:p14="http://schemas.microsoft.com/office/powerpoint/2010/main" val="3271593550"/>
      </p:ext>
    </p:extLst>
  </p:cSld>
  <p:clrMapOvr>
    <a:masterClrMapping/>
  </p:clrMapOvr>
  <p:transition spd="slow" advClick="0" advTm="0">
    <p:wip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left)">
                                          <p:cBhvr>
                                            <p:cTn id="7" dur="1000"/>
                                            <p:tgtEl>
                                              <p:spTgt spid="42"/>
                                            </p:tgtEl>
                                          </p:cBhvr>
                                        </p:animEffect>
                                      </p:childTnLst>
                                    </p:cTn>
                                  </p:par>
                                </p:childTnLst>
                              </p:cTn>
                            </p:par>
                            <p:par>
                              <p:cTn id="8" fill="hold">
                                <p:stCondLst>
                                  <p:cond delay="1000"/>
                                </p:stCondLst>
                                <p:childTnLst>
                                  <p:par>
                                    <p:cTn id="9" presetID="2" presetClass="entr" presetSubtype="2" fill="hold" nodeType="afterEffect" p14:presetBounceEnd="53333">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14:bounceEnd="53333">
                                          <p:cBhvr additive="base">
                                            <p:cTn id="11" dur="1500" fill="hold"/>
                                            <p:tgtEl>
                                              <p:spTgt spid="34"/>
                                            </p:tgtEl>
                                            <p:attrNameLst>
                                              <p:attrName>ppt_x</p:attrName>
                                            </p:attrNameLst>
                                          </p:cBhvr>
                                          <p:tavLst>
                                            <p:tav tm="0">
                                              <p:val>
                                                <p:strVal val="1+#ppt_w/2"/>
                                              </p:val>
                                            </p:tav>
                                            <p:tav tm="100000">
                                              <p:val>
                                                <p:strVal val="#ppt_x"/>
                                              </p:val>
                                            </p:tav>
                                          </p:tavLst>
                                        </p:anim>
                                        <p:anim calcmode="lin" valueType="num" p14:bounceEnd="53333">
                                          <p:cBhvr additive="base">
                                            <p:cTn id="12" dur="1500" fill="hold"/>
                                            <p:tgtEl>
                                              <p:spTgt spid="34"/>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14:presetBounceEnd="53333">
                                      <p:stCondLst>
                                        <p:cond delay="200"/>
                                      </p:stCondLst>
                                      <p:childTnLst>
                                        <p:set>
                                          <p:cBhvr>
                                            <p:cTn id="14" dur="1" fill="hold">
                                              <p:stCondLst>
                                                <p:cond delay="0"/>
                                              </p:stCondLst>
                                            </p:cTn>
                                            <p:tgtEl>
                                              <p:spTgt spid="35"/>
                                            </p:tgtEl>
                                            <p:attrNameLst>
                                              <p:attrName>style.visibility</p:attrName>
                                            </p:attrNameLst>
                                          </p:cBhvr>
                                          <p:to>
                                            <p:strVal val="visible"/>
                                          </p:to>
                                        </p:set>
                                        <p:anim calcmode="lin" valueType="num" p14:bounceEnd="53333">
                                          <p:cBhvr additive="base">
                                            <p:cTn id="15" dur="1500" fill="hold"/>
                                            <p:tgtEl>
                                              <p:spTgt spid="35"/>
                                            </p:tgtEl>
                                            <p:attrNameLst>
                                              <p:attrName>ppt_x</p:attrName>
                                            </p:attrNameLst>
                                          </p:cBhvr>
                                          <p:tavLst>
                                            <p:tav tm="0">
                                              <p:val>
                                                <p:strVal val="1+#ppt_w/2"/>
                                              </p:val>
                                            </p:tav>
                                            <p:tav tm="100000">
                                              <p:val>
                                                <p:strVal val="#ppt_x"/>
                                              </p:val>
                                            </p:tav>
                                          </p:tavLst>
                                        </p:anim>
                                        <p:anim calcmode="lin" valueType="num" p14:bounceEnd="53333">
                                          <p:cBhvr additive="base">
                                            <p:cTn id="16" dur="1500" fill="hold"/>
                                            <p:tgtEl>
                                              <p:spTgt spid="35"/>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14:presetBounceEnd="53333">
                                      <p:stCondLst>
                                        <p:cond delay="400"/>
                                      </p:stCondLst>
                                      <p:childTnLst>
                                        <p:set>
                                          <p:cBhvr>
                                            <p:cTn id="18" dur="1" fill="hold">
                                              <p:stCondLst>
                                                <p:cond delay="0"/>
                                              </p:stCondLst>
                                            </p:cTn>
                                            <p:tgtEl>
                                              <p:spTgt spid="127"/>
                                            </p:tgtEl>
                                            <p:attrNameLst>
                                              <p:attrName>style.visibility</p:attrName>
                                            </p:attrNameLst>
                                          </p:cBhvr>
                                          <p:to>
                                            <p:strVal val="visible"/>
                                          </p:to>
                                        </p:set>
                                        <p:anim calcmode="lin" valueType="num" p14:bounceEnd="53333">
                                          <p:cBhvr additive="base">
                                            <p:cTn id="19" dur="1500" fill="hold"/>
                                            <p:tgtEl>
                                              <p:spTgt spid="127"/>
                                            </p:tgtEl>
                                            <p:attrNameLst>
                                              <p:attrName>ppt_x</p:attrName>
                                            </p:attrNameLst>
                                          </p:cBhvr>
                                          <p:tavLst>
                                            <p:tav tm="0">
                                              <p:val>
                                                <p:strVal val="1+#ppt_w/2"/>
                                              </p:val>
                                            </p:tav>
                                            <p:tav tm="100000">
                                              <p:val>
                                                <p:strVal val="#ppt_x"/>
                                              </p:val>
                                            </p:tav>
                                          </p:tavLst>
                                        </p:anim>
                                        <p:anim calcmode="lin" valueType="num" p14:bounceEnd="53333">
                                          <p:cBhvr additive="base">
                                            <p:cTn id="20" dur="1500" fill="hold"/>
                                            <p:tgtEl>
                                              <p:spTgt spid="127"/>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14:presetBounceEnd="53333">
                                      <p:stCondLst>
                                        <p:cond delay="600"/>
                                      </p:stCondLst>
                                      <p:childTnLst>
                                        <p:set>
                                          <p:cBhvr>
                                            <p:cTn id="22" dur="1" fill="hold">
                                              <p:stCondLst>
                                                <p:cond delay="0"/>
                                              </p:stCondLst>
                                            </p:cTn>
                                            <p:tgtEl>
                                              <p:spTgt spid="128"/>
                                            </p:tgtEl>
                                            <p:attrNameLst>
                                              <p:attrName>style.visibility</p:attrName>
                                            </p:attrNameLst>
                                          </p:cBhvr>
                                          <p:to>
                                            <p:strVal val="visible"/>
                                          </p:to>
                                        </p:set>
                                        <p:anim calcmode="lin" valueType="num" p14:bounceEnd="53333">
                                          <p:cBhvr additive="base">
                                            <p:cTn id="23" dur="1500" fill="hold"/>
                                            <p:tgtEl>
                                              <p:spTgt spid="128"/>
                                            </p:tgtEl>
                                            <p:attrNameLst>
                                              <p:attrName>ppt_x</p:attrName>
                                            </p:attrNameLst>
                                          </p:cBhvr>
                                          <p:tavLst>
                                            <p:tav tm="0">
                                              <p:val>
                                                <p:strVal val="1+#ppt_w/2"/>
                                              </p:val>
                                            </p:tav>
                                            <p:tav tm="100000">
                                              <p:val>
                                                <p:strVal val="#ppt_x"/>
                                              </p:val>
                                            </p:tav>
                                          </p:tavLst>
                                        </p:anim>
                                        <p:anim calcmode="lin" valueType="num" p14:bounceEnd="53333">
                                          <p:cBhvr additive="base">
                                            <p:cTn id="24" dur="1500" fill="hold"/>
                                            <p:tgtEl>
                                              <p:spTgt spid="128"/>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14:presetBounceEnd="53333">
                                      <p:stCondLst>
                                        <p:cond delay="800"/>
                                      </p:stCondLst>
                                      <p:childTnLst>
                                        <p:set>
                                          <p:cBhvr>
                                            <p:cTn id="26" dur="1" fill="hold">
                                              <p:stCondLst>
                                                <p:cond delay="0"/>
                                              </p:stCondLst>
                                            </p:cTn>
                                            <p:tgtEl>
                                              <p:spTgt spid="129"/>
                                            </p:tgtEl>
                                            <p:attrNameLst>
                                              <p:attrName>style.visibility</p:attrName>
                                            </p:attrNameLst>
                                          </p:cBhvr>
                                          <p:to>
                                            <p:strVal val="visible"/>
                                          </p:to>
                                        </p:set>
                                        <p:anim calcmode="lin" valueType="num" p14:bounceEnd="53333">
                                          <p:cBhvr additive="base">
                                            <p:cTn id="27" dur="1500" fill="hold"/>
                                            <p:tgtEl>
                                              <p:spTgt spid="129"/>
                                            </p:tgtEl>
                                            <p:attrNameLst>
                                              <p:attrName>ppt_x</p:attrName>
                                            </p:attrNameLst>
                                          </p:cBhvr>
                                          <p:tavLst>
                                            <p:tav tm="0">
                                              <p:val>
                                                <p:strVal val="1+#ppt_w/2"/>
                                              </p:val>
                                            </p:tav>
                                            <p:tav tm="100000">
                                              <p:val>
                                                <p:strVal val="#ppt_x"/>
                                              </p:val>
                                            </p:tav>
                                          </p:tavLst>
                                        </p:anim>
                                        <p:anim calcmode="lin" valueType="num" p14:bounceEnd="53333">
                                          <p:cBhvr additive="base">
                                            <p:cTn id="28" dur="1500" fill="hold"/>
                                            <p:tgtEl>
                                              <p:spTgt spid="129"/>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14:presetBounceEnd="53333">
                                      <p:stCondLst>
                                        <p:cond delay="1000"/>
                                      </p:stCondLst>
                                      <p:childTnLst>
                                        <p:set>
                                          <p:cBhvr>
                                            <p:cTn id="30" dur="1" fill="hold">
                                              <p:stCondLst>
                                                <p:cond delay="0"/>
                                              </p:stCondLst>
                                            </p:cTn>
                                            <p:tgtEl>
                                              <p:spTgt spid="130"/>
                                            </p:tgtEl>
                                            <p:attrNameLst>
                                              <p:attrName>style.visibility</p:attrName>
                                            </p:attrNameLst>
                                          </p:cBhvr>
                                          <p:to>
                                            <p:strVal val="visible"/>
                                          </p:to>
                                        </p:set>
                                        <p:anim calcmode="lin" valueType="num" p14:bounceEnd="53333">
                                          <p:cBhvr additive="base">
                                            <p:cTn id="31" dur="1500" fill="hold"/>
                                            <p:tgtEl>
                                              <p:spTgt spid="130"/>
                                            </p:tgtEl>
                                            <p:attrNameLst>
                                              <p:attrName>ppt_x</p:attrName>
                                            </p:attrNameLst>
                                          </p:cBhvr>
                                          <p:tavLst>
                                            <p:tav tm="0">
                                              <p:val>
                                                <p:strVal val="1+#ppt_w/2"/>
                                              </p:val>
                                            </p:tav>
                                            <p:tav tm="100000">
                                              <p:val>
                                                <p:strVal val="#ppt_x"/>
                                              </p:val>
                                            </p:tav>
                                          </p:tavLst>
                                        </p:anim>
                                        <p:anim calcmode="lin" valueType="num" p14:bounceEnd="53333">
                                          <p:cBhvr additive="base">
                                            <p:cTn id="32" dur="1500" fill="hold"/>
                                            <p:tgtEl>
                                              <p:spTgt spid="130"/>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14:presetBounceEnd="53333">
                                      <p:stCondLst>
                                        <p:cond delay="1200"/>
                                      </p:stCondLst>
                                      <p:childTnLst>
                                        <p:set>
                                          <p:cBhvr>
                                            <p:cTn id="34" dur="1" fill="hold">
                                              <p:stCondLst>
                                                <p:cond delay="0"/>
                                              </p:stCondLst>
                                            </p:cTn>
                                            <p:tgtEl>
                                              <p:spTgt spid="131"/>
                                            </p:tgtEl>
                                            <p:attrNameLst>
                                              <p:attrName>style.visibility</p:attrName>
                                            </p:attrNameLst>
                                          </p:cBhvr>
                                          <p:to>
                                            <p:strVal val="visible"/>
                                          </p:to>
                                        </p:set>
                                        <p:anim calcmode="lin" valueType="num" p14:bounceEnd="53333">
                                          <p:cBhvr additive="base">
                                            <p:cTn id="35" dur="1500" fill="hold"/>
                                            <p:tgtEl>
                                              <p:spTgt spid="131"/>
                                            </p:tgtEl>
                                            <p:attrNameLst>
                                              <p:attrName>ppt_x</p:attrName>
                                            </p:attrNameLst>
                                          </p:cBhvr>
                                          <p:tavLst>
                                            <p:tav tm="0">
                                              <p:val>
                                                <p:strVal val="1+#ppt_w/2"/>
                                              </p:val>
                                            </p:tav>
                                            <p:tav tm="100000">
                                              <p:val>
                                                <p:strVal val="#ppt_x"/>
                                              </p:val>
                                            </p:tav>
                                          </p:tavLst>
                                        </p:anim>
                                        <p:anim calcmode="lin" valueType="num" p14:bounceEnd="53333">
                                          <p:cBhvr additive="base">
                                            <p:cTn id="36" dur="1500" fill="hold"/>
                                            <p:tgtEl>
                                              <p:spTgt spid="131"/>
                                            </p:tgtEl>
                                            <p:attrNameLst>
                                              <p:attrName>ppt_y</p:attrName>
                                            </p:attrNameLst>
                                          </p:cBhvr>
                                          <p:tavLst>
                                            <p:tav tm="0">
                                              <p:val>
                                                <p:strVal val="#ppt_y"/>
                                              </p:val>
                                            </p:tav>
                                            <p:tav tm="100000">
                                              <p:val>
                                                <p:strVal val="#ppt_y"/>
                                              </p:val>
                                            </p:tav>
                                          </p:tavLst>
                                        </p:anim>
                                      </p:childTnLst>
                                    </p:cTn>
                                  </p:par>
                                </p:childTnLst>
                              </p:cTn>
                            </p:par>
                            <p:par>
                              <p:cTn id="37" fill="hold">
                                <p:stCondLst>
                                  <p:cond delay="3700"/>
                                </p:stCondLst>
                                <p:childTnLst>
                                  <p:par>
                                    <p:cTn id="38" presetID="47" presetClass="entr" presetSubtype="0" fill="hold" nodeType="afterEffect">
                                      <p:stCondLst>
                                        <p:cond delay="0"/>
                                      </p:stCondLst>
                                      <p:childTnLst>
                                        <p:set>
                                          <p:cBhvr>
                                            <p:cTn id="39" dur="1" fill="hold">
                                              <p:stCondLst>
                                                <p:cond delay="0"/>
                                              </p:stCondLst>
                                            </p:cTn>
                                            <p:tgtEl>
                                              <p:spTgt spid="107"/>
                                            </p:tgtEl>
                                            <p:attrNameLst>
                                              <p:attrName>style.visibility</p:attrName>
                                            </p:attrNameLst>
                                          </p:cBhvr>
                                          <p:to>
                                            <p:strVal val="visible"/>
                                          </p:to>
                                        </p:set>
                                        <p:animEffect transition="in" filter="fade">
                                          <p:cBhvr>
                                            <p:cTn id="40" dur="500"/>
                                            <p:tgtEl>
                                              <p:spTgt spid="107"/>
                                            </p:tgtEl>
                                          </p:cBhvr>
                                        </p:animEffect>
                                        <p:anim calcmode="lin" valueType="num">
                                          <p:cBhvr>
                                            <p:cTn id="41" dur="500" fill="hold"/>
                                            <p:tgtEl>
                                              <p:spTgt spid="107"/>
                                            </p:tgtEl>
                                            <p:attrNameLst>
                                              <p:attrName>ppt_x</p:attrName>
                                            </p:attrNameLst>
                                          </p:cBhvr>
                                          <p:tavLst>
                                            <p:tav tm="0">
                                              <p:val>
                                                <p:strVal val="#ppt_x"/>
                                              </p:val>
                                            </p:tav>
                                            <p:tav tm="100000">
                                              <p:val>
                                                <p:strVal val="#ppt_x"/>
                                              </p:val>
                                            </p:tav>
                                          </p:tavLst>
                                        </p:anim>
                                        <p:anim calcmode="lin" valueType="num">
                                          <p:cBhvr>
                                            <p:cTn id="42" dur="500" fill="hold"/>
                                            <p:tgtEl>
                                              <p:spTgt spid="107"/>
                                            </p:tgtEl>
                                            <p:attrNameLst>
                                              <p:attrName>ppt_y</p:attrName>
                                            </p:attrNameLst>
                                          </p:cBhvr>
                                          <p:tavLst>
                                            <p:tav tm="0">
                                              <p:val>
                                                <p:strVal val="#ppt_y-.1"/>
                                              </p:val>
                                            </p:tav>
                                            <p:tav tm="100000">
                                              <p:val>
                                                <p:strVal val="#ppt_y"/>
                                              </p:val>
                                            </p:tav>
                                          </p:tavLst>
                                        </p:anim>
                                      </p:childTnLst>
                                    </p:cTn>
                                  </p:par>
                                  <p:par>
                                    <p:cTn id="43" presetID="47" presetClass="entr" presetSubtype="0" fill="hold" nodeType="withEffect">
                                      <p:stCondLst>
                                        <p:cond delay="300"/>
                                      </p:stCondLst>
                                      <p:childTnLst>
                                        <p:set>
                                          <p:cBhvr>
                                            <p:cTn id="44" dur="1" fill="hold">
                                              <p:stCondLst>
                                                <p:cond delay="0"/>
                                              </p:stCondLst>
                                            </p:cTn>
                                            <p:tgtEl>
                                              <p:spTgt spid="102"/>
                                            </p:tgtEl>
                                            <p:attrNameLst>
                                              <p:attrName>style.visibility</p:attrName>
                                            </p:attrNameLst>
                                          </p:cBhvr>
                                          <p:to>
                                            <p:strVal val="visible"/>
                                          </p:to>
                                        </p:set>
                                        <p:animEffect transition="in" filter="fade">
                                          <p:cBhvr>
                                            <p:cTn id="45" dur="500"/>
                                            <p:tgtEl>
                                              <p:spTgt spid="102"/>
                                            </p:tgtEl>
                                          </p:cBhvr>
                                        </p:animEffect>
                                        <p:anim calcmode="lin" valueType="num">
                                          <p:cBhvr>
                                            <p:cTn id="46" dur="500" fill="hold"/>
                                            <p:tgtEl>
                                              <p:spTgt spid="102"/>
                                            </p:tgtEl>
                                            <p:attrNameLst>
                                              <p:attrName>ppt_x</p:attrName>
                                            </p:attrNameLst>
                                          </p:cBhvr>
                                          <p:tavLst>
                                            <p:tav tm="0">
                                              <p:val>
                                                <p:strVal val="#ppt_x"/>
                                              </p:val>
                                            </p:tav>
                                            <p:tav tm="100000">
                                              <p:val>
                                                <p:strVal val="#ppt_x"/>
                                              </p:val>
                                            </p:tav>
                                          </p:tavLst>
                                        </p:anim>
                                        <p:anim calcmode="lin" valueType="num">
                                          <p:cBhvr>
                                            <p:cTn id="47" dur="500" fill="hold"/>
                                            <p:tgtEl>
                                              <p:spTgt spid="102"/>
                                            </p:tgtEl>
                                            <p:attrNameLst>
                                              <p:attrName>ppt_y</p:attrName>
                                            </p:attrNameLst>
                                          </p:cBhvr>
                                          <p:tavLst>
                                            <p:tav tm="0">
                                              <p:val>
                                                <p:strVal val="#ppt_y-.1"/>
                                              </p:val>
                                            </p:tav>
                                            <p:tav tm="100000">
                                              <p:val>
                                                <p:strVal val="#ppt_y"/>
                                              </p:val>
                                            </p:tav>
                                          </p:tavLst>
                                        </p:anim>
                                      </p:childTnLst>
                                    </p:cTn>
                                  </p:par>
                                  <p:par>
                                    <p:cTn id="48" presetID="47" presetClass="entr" presetSubtype="0" fill="hold" nodeType="withEffect">
                                      <p:stCondLst>
                                        <p:cond delay="600"/>
                                      </p:stCondLst>
                                      <p:childTnLst>
                                        <p:set>
                                          <p:cBhvr>
                                            <p:cTn id="49" dur="1" fill="hold">
                                              <p:stCondLst>
                                                <p:cond delay="0"/>
                                              </p:stCondLst>
                                            </p:cTn>
                                            <p:tgtEl>
                                              <p:spTgt spid="97"/>
                                            </p:tgtEl>
                                            <p:attrNameLst>
                                              <p:attrName>style.visibility</p:attrName>
                                            </p:attrNameLst>
                                          </p:cBhvr>
                                          <p:to>
                                            <p:strVal val="visible"/>
                                          </p:to>
                                        </p:set>
                                        <p:animEffect transition="in" filter="fade">
                                          <p:cBhvr>
                                            <p:cTn id="50" dur="500"/>
                                            <p:tgtEl>
                                              <p:spTgt spid="97"/>
                                            </p:tgtEl>
                                          </p:cBhvr>
                                        </p:animEffect>
                                        <p:anim calcmode="lin" valueType="num">
                                          <p:cBhvr>
                                            <p:cTn id="51" dur="500" fill="hold"/>
                                            <p:tgtEl>
                                              <p:spTgt spid="97"/>
                                            </p:tgtEl>
                                            <p:attrNameLst>
                                              <p:attrName>ppt_x</p:attrName>
                                            </p:attrNameLst>
                                          </p:cBhvr>
                                          <p:tavLst>
                                            <p:tav tm="0">
                                              <p:val>
                                                <p:strVal val="#ppt_x"/>
                                              </p:val>
                                            </p:tav>
                                            <p:tav tm="100000">
                                              <p:val>
                                                <p:strVal val="#ppt_x"/>
                                              </p:val>
                                            </p:tav>
                                          </p:tavLst>
                                        </p:anim>
                                        <p:anim calcmode="lin" valueType="num">
                                          <p:cBhvr>
                                            <p:cTn id="52" dur="500" fill="hold"/>
                                            <p:tgtEl>
                                              <p:spTgt spid="97"/>
                                            </p:tgtEl>
                                            <p:attrNameLst>
                                              <p:attrName>ppt_y</p:attrName>
                                            </p:attrNameLst>
                                          </p:cBhvr>
                                          <p:tavLst>
                                            <p:tav tm="0">
                                              <p:val>
                                                <p:strVal val="#ppt_y-.1"/>
                                              </p:val>
                                            </p:tav>
                                            <p:tav tm="100000">
                                              <p:val>
                                                <p:strVal val="#ppt_y"/>
                                              </p:val>
                                            </p:tav>
                                          </p:tavLst>
                                        </p:anim>
                                      </p:childTnLst>
                                    </p:cTn>
                                  </p:par>
                                  <p:par>
                                    <p:cTn id="53" presetID="47" presetClass="entr" presetSubtype="0" fill="hold" nodeType="withEffect">
                                      <p:stCondLst>
                                        <p:cond delay="800"/>
                                      </p:stCondLst>
                                      <p:childTnLst>
                                        <p:set>
                                          <p:cBhvr>
                                            <p:cTn id="54" dur="1" fill="hold">
                                              <p:stCondLst>
                                                <p:cond delay="0"/>
                                              </p:stCondLst>
                                            </p:cTn>
                                            <p:tgtEl>
                                              <p:spTgt spid="92"/>
                                            </p:tgtEl>
                                            <p:attrNameLst>
                                              <p:attrName>style.visibility</p:attrName>
                                            </p:attrNameLst>
                                          </p:cBhvr>
                                          <p:to>
                                            <p:strVal val="visible"/>
                                          </p:to>
                                        </p:set>
                                        <p:animEffect transition="in" filter="fade">
                                          <p:cBhvr>
                                            <p:cTn id="55" dur="500"/>
                                            <p:tgtEl>
                                              <p:spTgt spid="92"/>
                                            </p:tgtEl>
                                          </p:cBhvr>
                                        </p:animEffect>
                                        <p:anim calcmode="lin" valueType="num">
                                          <p:cBhvr>
                                            <p:cTn id="56" dur="500" fill="hold"/>
                                            <p:tgtEl>
                                              <p:spTgt spid="92"/>
                                            </p:tgtEl>
                                            <p:attrNameLst>
                                              <p:attrName>ppt_x</p:attrName>
                                            </p:attrNameLst>
                                          </p:cBhvr>
                                          <p:tavLst>
                                            <p:tav tm="0">
                                              <p:val>
                                                <p:strVal val="#ppt_x"/>
                                              </p:val>
                                            </p:tav>
                                            <p:tav tm="100000">
                                              <p:val>
                                                <p:strVal val="#ppt_x"/>
                                              </p:val>
                                            </p:tav>
                                          </p:tavLst>
                                        </p:anim>
                                        <p:anim calcmode="lin" valueType="num">
                                          <p:cBhvr>
                                            <p:cTn id="57" dur="500" fill="hold"/>
                                            <p:tgtEl>
                                              <p:spTgt spid="92"/>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0"/>
                                      </p:stCondLst>
                                      <p:childTnLst>
                                        <p:set>
                                          <p:cBhvr>
                                            <p:cTn id="59" dur="1" fill="hold">
                                              <p:stCondLst>
                                                <p:cond delay="0"/>
                                              </p:stCondLst>
                                            </p:cTn>
                                            <p:tgtEl>
                                              <p:spTgt spid="112"/>
                                            </p:tgtEl>
                                            <p:attrNameLst>
                                              <p:attrName>style.visibility</p:attrName>
                                            </p:attrNameLst>
                                          </p:cBhvr>
                                          <p:to>
                                            <p:strVal val="visible"/>
                                          </p:to>
                                        </p:set>
                                        <p:animEffect transition="in" filter="fade">
                                          <p:cBhvr>
                                            <p:cTn id="60" dur="500"/>
                                            <p:tgtEl>
                                              <p:spTgt spid="112"/>
                                            </p:tgtEl>
                                          </p:cBhvr>
                                        </p:animEffect>
                                        <p:anim calcmode="lin" valueType="num">
                                          <p:cBhvr>
                                            <p:cTn id="61" dur="500" fill="hold"/>
                                            <p:tgtEl>
                                              <p:spTgt spid="112"/>
                                            </p:tgtEl>
                                            <p:attrNameLst>
                                              <p:attrName>ppt_x</p:attrName>
                                            </p:attrNameLst>
                                          </p:cBhvr>
                                          <p:tavLst>
                                            <p:tav tm="0">
                                              <p:val>
                                                <p:strVal val="#ppt_x"/>
                                              </p:val>
                                            </p:tav>
                                            <p:tav tm="100000">
                                              <p:val>
                                                <p:strVal val="#ppt_x"/>
                                              </p:val>
                                            </p:tav>
                                          </p:tavLst>
                                        </p:anim>
                                        <p:anim calcmode="lin" valueType="num">
                                          <p:cBhvr>
                                            <p:cTn id="62" dur="500" fill="hold"/>
                                            <p:tgtEl>
                                              <p:spTgt spid="112"/>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300"/>
                                      </p:stCondLst>
                                      <p:childTnLst>
                                        <p:set>
                                          <p:cBhvr>
                                            <p:cTn id="64" dur="1" fill="hold">
                                              <p:stCondLst>
                                                <p:cond delay="0"/>
                                              </p:stCondLst>
                                            </p:cTn>
                                            <p:tgtEl>
                                              <p:spTgt spid="117"/>
                                            </p:tgtEl>
                                            <p:attrNameLst>
                                              <p:attrName>style.visibility</p:attrName>
                                            </p:attrNameLst>
                                          </p:cBhvr>
                                          <p:to>
                                            <p:strVal val="visible"/>
                                          </p:to>
                                        </p:set>
                                        <p:animEffect transition="in" filter="fade">
                                          <p:cBhvr>
                                            <p:cTn id="65" dur="500"/>
                                            <p:tgtEl>
                                              <p:spTgt spid="117"/>
                                            </p:tgtEl>
                                          </p:cBhvr>
                                        </p:animEffect>
                                        <p:anim calcmode="lin" valueType="num">
                                          <p:cBhvr>
                                            <p:cTn id="66" dur="500" fill="hold"/>
                                            <p:tgtEl>
                                              <p:spTgt spid="117"/>
                                            </p:tgtEl>
                                            <p:attrNameLst>
                                              <p:attrName>ppt_x</p:attrName>
                                            </p:attrNameLst>
                                          </p:cBhvr>
                                          <p:tavLst>
                                            <p:tav tm="0">
                                              <p:val>
                                                <p:strVal val="#ppt_x"/>
                                              </p:val>
                                            </p:tav>
                                            <p:tav tm="100000">
                                              <p:val>
                                                <p:strVal val="#ppt_x"/>
                                              </p:val>
                                            </p:tav>
                                          </p:tavLst>
                                        </p:anim>
                                        <p:anim calcmode="lin" valueType="num">
                                          <p:cBhvr>
                                            <p:cTn id="67" dur="500" fill="hold"/>
                                            <p:tgtEl>
                                              <p:spTgt spid="117"/>
                                            </p:tgtEl>
                                            <p:attrNameLst>
                                              <p:attrName>ppt_y</p:attrName>
                                            </p:attrNameLst>
                                          </p:cBhvr>
                                          <p:tavLst>
                                            <p:tav tm="0">
                                              <p:val>
                                                <p:strVal val="#ppt_y+.1"/>
                                              </p:val>
                                            </p:tav>
                                            <p:tav tm="100000">
                                              <p:val>
                                                <p:strVal val="#ppt_y"/>
                                              </p:val>
                                            </p:tav>
                                          </p:tavLst>
                                        </p:anim>
                                      </p:childTnLst>
                                    </p:cTn>
                                  </p:par>
                                  <p:par>
                                    <p:cTn id="68" presetID="42" presetClass="entr" presetSubtype="0" fill="hold" nodeType="withEffect">
                                      <p:stCondLst>
                                        <p:cond delay="600"/>
                                      </p:stCondLst>
                                      <p:childTnLst>
                                        <p:set>
                                          <p:cBhvr>
                                            <p:cTn id="69" dur="1" fill="hold">
                                              <p:stCondLst>
                                                <p:cond delay="0"/>
                                              </p:stCondLst>
                                            </p:cTn>
                                            <p:tgtEl>
                                              <p:spTgt spid="122"/>
                                            </p:tgtEl>
                                            <p:attrNameLst>
                                              <p:attrName>style.visibility</p:attrName>
                                            </p:attrNameLst>
                                          </p:cBhvr>
                                          <p:to>
                                            <p:strVal val="visible"/>
                                          </p:to>
                                        </p:set>
                                        <p:animEffect transition="in" filter="fade">
                                          <p:cBhvr>
                                            <p:cTn id="70" dur="500"/>
                                            <p:tgtEl>
                                              <p:spTgt spid="122"/>
                                            </p:tgtEl>
                                          </p:cBhvr>
                                        </p:animEffect>
                                        <p:anim calcmode="lin" valueType="num">
                                          <p:cBhvr>
                                            <p:cTn id="71" dur="500" fill="hold"/>
                                            <p:tgtEl>
                                              <p:spTgt spid="122"/>
                                            </p:tgtEl>
                                            <p:attrNameLst>
                                              <p:attrName>ppt_x</p:attrName>
                                            </p:attrNameLst>
                                          </p:cBhvr>
                                          <p:tavLst>
                                            <p:tav tm="0">
                                              <p:val>
                                                <p:strVal val="#ppt_x"/>
                                              </p:val>
                                            </p:tav>
                                            <p:tav tm="100000">
                                              <p:val>
                                                <p:strVal val="#ppt_x"/>
                                              </p:val>
                                            </p:tav>
                                          </p:tavLst>
                                        </p:anim>
                                        <p:anim calcmode="lin" valueType="num">
                                          <p:cBhvr>
                                            <p:cTn id="72" dur="500" fill="hold"/>
                                            <p:tgtEl>
                                              <p:spTgt spid="1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left)">
                                          <p:cBhvr>
                                            <p:cTn id="7" dur="1000"/>
                                            <p:tgtEl>
                                              <p:spTgt spid="42"/>
                                            </p:tgtEl>
                                          </p:cBhvr>
                                        </p:animEffect>
                                      </p:childTnLst>
                                    </p:cTn>
                                  </p:par>
                                </p:childTnLst>
                              </p:cTn>
                            </p:par>
                            <p:par>
                              <p:cTn id="8" fill="hold">
                                <p:stCondLst>
                                  <p:cond delay="1000"/>
                                </p:stCondLst>
                                <p:childTnLst>
                                  <p:par>
                                    <p:cTn id="9" presetID="2" presetClass="entr" presetSubtype="2" fill="hold" nodeType="afterEffect">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cBhvr additive="base">
                                            <p:cTn id="11" dur="1500" fill="hold"/>
                                            <p:tgtEl>
                                              <p:spTgt spid="34"/>
                                            </p:tgtEl>
                                            <p:attrNameLst>
                                              <p:attrName>ppt_x</p:attrName>
                                            </p:attrNameLst>
                                          </p:cBhvr>
                                          <p:tavLst>
                                            <p:tav tm="0">
                                              <p:val>
                                                <p:strVal val="1+#ppt_w/2"/>
                                              </p:val>
                                            </p:tav>
                                            <p:tav tm="100000">
                                              <p:val>
                                                <p:strVal val="#ppt_x"/>
                                              </p:val>
                                            </p:tav>
                                          </p:tavLst>
                                        </p:anim>
                                        <p:anim calcmode="lin" valueType="num">
                                          <p:cBhvr additive="base">
                                            <p:cTn id="12" dur="1500" fill="hold"/>
                                            <p:tgtEl>
                                              <p:spTgt spid="34"/>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200"/>
                                      </p:stCondLst>
                                      <p:childTnLst>
                                        <p:set>
                                          <p:cBhvr>
                                            <p:cTn id="14" dur="1" fill="hold">
                                              <p:stCondLst>
                                                <p:cond delay="0"/>
                                              </p:stCondLst>
                                            </p:cTn>
                                            <p:tgtEl>
                                              <p:spTgt spid="35"/>
                                            </p:tgtEl>
                                            <p:attrNameLst>
                                              <p:attrName>style.visibility</p:attrName>
                                            </p:attrNameLst>
                                          </p:cBhvr>
                                          <p:to>
                                            <p:strVal val="visible"/>
                                          </p:to>
                                        </p:set>
                                        <p:anim calcmode="lin" valueType="num">
                                          <p:cBhvr additive="base">
                                            <p:cTn id="15" dur="1500" fill="hold"/>
                                            <p:tgtEl>
                                              <p:spTgt spid="35"/>
                                            </p:tgtEl>
                                            <p:attrNameLst>
                                              <p:attrName>ppt_x</p:attrName>
                                            </p:attrNameLst>
                                          </p:cBhvr>
                                          <p:tavLst>
                                            <p:tav tm="0">
                                              <p:val>
                                                <p:strVal val="1+#ppt_w/2"/>
                                              </p:val>
                                            </p:tav>
                                            <p:tav tm="100000">
                                              <p:val>
                                                <p:strVal val="#ppt_x"/>
                                              </p:val>
                                            </p:tav>
                                          </p:tavLst>
                                        </p:anim>
                                        <p:anim calcmode="lin" valueType="num">
                                          <p:cBhvr additive="base">
                                            <p:cTn id="16" dur="1500" fill="hold"/>
                                            <p:tgtEl>
                                              <p:spTgt spid="35"/>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400"/>
                                      </p:stCondLst>
                                      <p:childTnLst>
                                        <p:set>
                                          <p:cBhvr>
                                            <p:cTn id="18" dur="1" fill="hold">
                                              <p:stCondLst>
                                                <p:cond delay="0"/>
                                              </p:stCondLst>
                                            </p:cTn>
                                            <p:tgtEl>
                                              <p:spTgt spid="127"/>
                                            </p:tgtEl>
                                            <p:attrNameLst>
                                              <p:attrName>style.visibility</p:attrName>
                                            </p:attrNameLst>
                                          </p:cBhvr>
                                          <p:to>
                                            <p:strVal val="visible"/>
                                          </p:to>
                                        </p:set>
                                        <p:anim calcmode="lin" valueType="num">
                                          <p:cBhvr additive="base">
                                            <p:cTn id="19" dur="1500" fill="hold"/>
                                            <p:tgtEl>
                                              <p:spTgt spid="127"/>
                                            </p:tgtEl>
                                            <p:attrNameLst>
                                              <p:attrName>ppt_x</p:attrName>
                                            </p:attrNameLst>
                                          </p:cBhvr>
                                          <p:tavLst>
                                            <p:tav tm="0">
                                              <p:val>
                                                <p:strVal val="1+#ppt_w/2"/>
                                              </p:val>
                                            </p:tav>
                                            <p:tav tm="100000">
                                              <p:val>
                                                <p:strVal val="#ppt_x"/>
                                              </p:val>
                                            </p:tav>
                                          </p:tavLst>
                                        </p:anim>
                                        <p:anim calcmode="lin" valueType="num">
                                          <p:cBhvr additive="base">
                                            <p:cTn id="20" dur="1500" fill="hold"/>
                                            <p:tgtEl>
                                              <p:spTgt spid="127"/>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600"/>
                                      </p:stCondLst>
                                      <p:childTnLst>
                                        <p:set>
                                          <p:cBhvr>
                                            <p:cTn id="22" dur="1" fill="hold">
                                              <p:stCondLst>
                                                <p:cond delay="0"/>
                                              </p:stCondLst>
                                            </p:cTn>
                                            <p:tgtEl>
                                              <p:spTgt spid="128"/>
                                            </p:tgtEl>
                                            <p:attrNameLst>
                                              <p:attrName>style.visibility</p:attrName>
                                            </p:attrNameLst>
                                          </p:cBhvr>
                                          <p:to>
                                            <p:strVal val="visible"/>
                                          </p:to>
                                        </p:set>
                                        <p:anim calcmode="lin" valueType="num">
                                          <p:cBhvr additive="base">
                                            <p:cTn id="23" dur="1500" fill="hold"/>
                                            <p:tgtEl>
                                              <p:spTgt spid="128"/>
                                            </p:tgtEl>
                                            <p:attrNameLst>
                                              <p:attrName>ppt_x</p:attrName>
                                            </p:attrNameLst>
                                          </p:cBhvr>
                                          <p:tavLst>
                                            <p:tav tm="0">
                                              <p:val>
                                                <p:strVal val="1+#ppt_w/2"/>
                                              </p:val>
                                            </p:tav>
                                            <p:tav tm="100000">
                                              <p:val>
                                                <p:strVal val="#ppt_x"/>
                                              </p:val>
                                            </p:tav>
                                          </p:tavLst>
                                        </p:anim>
                                        <p:anim calcmode="lin" valueType="num">
                                          <p:cBhvr additive="base">
                                            <p:cTn id="24" dur="1500" fill="hold"/>
                                            <p:tgtEl>
                                              <p:spTgt spid="128"/>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stCondLst>
                                        <p:cond delay="800"/>
                                      </p:stCondLst>
                                      <p:childTnLst>
                                        <p:set>
                                          <p:cBhvr>
                                            <p:cTn id="26" dur="1" fill="hold">
                                              <p:stCondLst>
                                                <p:cond delay="0"/>
                                              </p:stCondLst>
                                            </p:cTn>
                                            <p:tgtEl>
                                              <p:spTgt spid="129"/>
                                            </p:tgtEl>
                                            <p:attrNameLst>
                                              <p:attrName>style.visibility</p:attrName>
                                            </p:attrNameLst>
                                          </p:cBhvr>
                                          <p:to>
                                            <p:strVal val="visible"/>
                                          </p:to>
                                        </p:set>
                                        <p:anim calcmode="lin" valueType="num">
                                          <p:cBhvr additive="base">
                                            <p:cTn id="27" dur="1500" fill="hold"/>
                                            <p:tgtEl>
                                              <p:spTgt spid="129"/>
                                            </p:tgtEl>
                                            <p:attrNameLst>
                                              <p:attrName>ppt_x</p:attrName>
                                            </p:attrNameLst>
                                          </p:cBhvr>
                                          <p:tavLst>
                                            <p:tav tm="0">
                                              <p:val>
                                                <p:strVal val="1+#ppt_w/2"/>
                                              </p:val>
                                            </p:tav>
                                            <p:tav tm="100000">
                                              <p:val>
                                                <p:strVal val="#ppt_x"/>
                                              </p:val>
                                            </p:tav>
                                          </p:tavLst>
                                        </p:anim>
                                        <p:anim calcmode="lin" valueType="num">
                                          <p:cBhvr additive="base">
                                            <p:cTn id="28" dur="1500" fill="hold"/>
                                            <p:tgtEl>
                                              <p:spTgt spid="129"/>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1000"/>
                                      </p:stCondLst>
                                      <p:childTnLst>
                                        <p:set>
                                          <p:cBhvr>
                                            <p:cTn id="30" dur="1" fill="hold">
                                              <p:stCondLst>
                                                <p:cond delay="0"/>
                                              </p:stCondLst>
                                            </p:cTn>
                                            <p:tgtEl>
                                              <p:spTgt spid="130"/>
                                            </p:tgtEl>
                                            <p:attrNameLst>
                                              <p:attrName>style.visibility</p:attrName>
                                            </p:attrNameLst>
                                          </p:cBhvr>
                                          <p:to>
                                            <p:strVal val="visible"/>
                                          </p:to>
                                        </p:set>
                                        <p:anim calcmode="lin" valueType="num">
                                          <p:cBhvr additive="base">
                                            <p:cTn id="31" dur="1500" fill="hold"/>
                                            <p:tgtEl>
                                              <p:spTgt spid="130"/>
                                            </p:tgtEl>
                                            <p:attrNameLst>
                                              <p:attrName>ppt_x</p:attrName>
                                            </p:attrNameLst>
                                          </p:cBhvr>
                                          <p:tavLst>
                                            <p:tav tm="0">
                                              <p:val>
                                                <p:strVal val="1+#ppt_w/2"/>
                                              </p:val>
                                            </p:tav>
                                            <p:tav tm="100000">
                                              <p:val>
                                                <p:strVal val="#ppt_x"/>
                                              </p:val>
                                            </p:tav>
                                          </p:tavLst>
                                        </p:anim>
                                        <p:anim calcmode="lin" valueType="num">
                                          <p:cBhvr additive="base">
                                            <p:cTn id="32" dur="1500" fill="hold"/>
                                            <p:tgtEl>
                                              <p:spTgt spid="130"/>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1200"/>
                                      </p:stCondLst>
                                      <p:childTnLst>
                                        <p:set>
                                          <p:cBhvr>
                                            <p:cTn id="34" dur="1" fill="hold">
                                              <p:stCondLst>
                                                <p:cond delay="0"/>
                                              </p:stCondLst>
                                            </p:cTn>
                                            <p:tgtEl>
                                              <p:spTgt spid="131"/>
                                            </p:tgtEl>
                                            <p:attrNameLst>
                                              <p:attrName>style.visibility</p:attrName>
                                            </p:attrNameLst>
                                          </p:cBhvr>
                                          <p:to>
                                            <p:strVal val="visible"/>
                                          </p:to>
                                        </p:set>
                                        <p:anim calcmode="lin" valueType="num">
                                          <p:cBhvr additive="base">
                                            <p:cTn id="35" dur="1500" fill="hold"/>
                                            <p:tgtEl>
                                              <p:spTgt spid="131"/>
                                            </p:tgtEl>
                                            <p:attrNameLst>
                                              <p:attrName>ppt_x</p:attrName>
                                            </p:attrNameLst>
                                          </p:cBhvr>
                                          <p:tavLst>
                                            <p:tav tm="0">
                                              <p:val>
                                                <p:strVal val="1+#ppt_w/2"/>
                                              </p:val>
                                            </p:tav>
                                            <p:tav tm="100000">
                                              <p:val>
                                                <p:strVal val="#ppt_x"/>
                                              </p:val>
                                            </p:tav>
                                          </p:tavLst>
                                        </p:anim>
                                        <p:anim calcmode="lin" valueType="num">
                                          <p:cBhvr additive="base">
                                            <p:cTn id="36" dur="1500" fill="hold"/>
                                            <p:tgtEl>
                                              <p:spTgt spid="131"/>
                                            </p:tgtEl>
                                            <p:attrNameLst>
                                              <p:attrName>ppt_y</p:attrName>
                                            </p:attrNameLst>
                                          </p:cBhvr>
                                          <p:tavLst>
                                            <p:tav tm="0">
                                              <p:val>
                                                <p:strVal val="#ppt_y"/>
                                              </p:val>
                                            </p:tav>
                                            <p:tav tm="100000">
                                              <p:val>
                                                <p:strVal val="#ppt_y"/>
                                              </p:val>
                                            </p:tav>
                                          </p:tavLst>
                                        </p:anim>
                                      </p:childTnLst>
                                    </p:cTn>
                                  </p:par>
                                </p:childTnLst>
                              </p:cTn>
                            </p:par>
                            <p:par>
                              <p:cTn id="37" fill="hold">
                                <p:stCondLst>
                                  <p:cond delay="3700"/>
                                </p:stCondLst>
                                <p:childTnLst>
                                  <p:par>
                                    <p:cTn id="38" presetID="47" presetClass="entr" presetSubtype="0" fill="hold" nodeType="afterEffect">
                                      <p:stCondLst>
                                        <p:cond delay="0"/>
                                      </p:stCondLst>
                                      <p:childTnLst>
                                        <p:set>
                                          <p:cBhvr>
                                            <p:cTn id="39" dur="1" fill="hold">
                                              <p:stCondLst>
                                                <p:cond delay="0"/>
                                              </p:stCondLst>
                                            </p:cTn>
                                            <p:tgtEl>
                                              <p:spTgt spid="107"/>
                                            </p:tgtEl>
                                            <p:attrNameLst>
                                              <p:attrName>style.visibility</p:attrName>
                                            </p:attrNameLst>
                                          </p:cBhvr>
                                          <p:to>
                                            <p:strVal val="visible"/>
                                          </p:to>
                                        </p:set>
                                        <p:animEffect transition="in" filter="fade">
                                          <p:cBhvr>
                                            <p:cTn id="40" dur="500"/>
                                            <p:tgtEl>
                                              <p:spTgt spid="107"/>
                                            </p:tgtEl>
                                          </p:cBhvr>
                                        </p:animEffect>
                                        <p:anim calcmode="lin" valueType="num">
                                          <p:cBhvr>
                                            <p:cTn id="41" dur="500" fill="hold"/>
                                            <p:tgtEl>
                                              <p:spTgt spid="107"/>
                                            </p:tgtEl>
                                            <p:attrNameLst>
                                              <p:attrName>ppt_x</p:attrName>
                                            </p:attrNameLst>
                                          </p:cBhvr>
                                          <p:tavLst>
                                            <p:tav tm="0">
                                              <p:val>
                                                <p:strVal val="#ppt_x"/>
                                              </p:val>
                                            </p:tav>
                                            <p:tav tm="100000">
                                              <p:val>
                                                <p:strVal val="#ppt_x"/>
                                              </p:val>
                                            </p:tav>
                                          </p:tavLst>
                                        </p:anim>
                                        <p:anim calcmode="lin" valueType="num">
                                          <p:cBhvr>
                                            <p:cTn id="42" dur="500" fill="hold"/>
                                            <p:tgtEl>
                                              <p:spTgt spid="107"/>
                                            </p:tgtEl>
                                            <p:attrNameLst>
                                              <p:attrName>ppt_y</p:attrName>
                                            </p:attrNameLst>
                                          </p:cBhvr>
                                          <p:tavLst>
                                            <p:tav tm="0">
                                              <p:val>
                                                <p:strVal val="#ppt_y-.1"/>
                                              </p:val>
                                            </p:tav>
                                            <p:tav tm="100000">
                                              <p:val>
                                                <p:strVal val="#ppt_y"/>
                                              </p:val>
                                            </p:tav>
                                          </p:tavLst>
                                        </p:anim>
                                      </p:childTnLst>
                                    </p:cTn>
                                  </p:par>
                                  <p:par>
                                    <p:cTn id="43" presetID="47" presetClass="entr" presetSubtype="0" fill="hold" nodeType="withEffect">
                                      <p:stCondLst>
                                        <p:cond delay="300"/>
                                      </p:stCondLst>
                                      <p:childTnLst>
                                        <p:set>
                                          <p:cBhvr>
                                            <p:cTn id="44" dur="1" fill="hold">
                                              <p:stCondLst>
                                                <p:cond delay="0"/>
                                              </p:stCondLst>
                                            </p:cTn>
                                            <p:tgtEl>
                                              <p:spTgt spid="102"/>
                                            </p:tgtEl>
                                            <p:attrNameLst>
                                              <p:attrName>style.visibility</p:attrName>
                                            </p:attrNameLst>
                                          </p:cBhvr>
                                          <p:to>
                                            <p:strVal val="visible"/>
                                          </p:to>
                                        </p:set>
                                        <p:animEffect transition="in" filter="fade">
                                          <p:cBhvr>
                                            <p:cTn id="45" dur="500"/>
                                            <p:tgtEl>
                                              <p:spTgt spid="102"/>
                                            </p:tgtEl>
                                          </p:cBhvr>
                                        </p:animEffect>
                                        <p:anim calcmode="lin" valueType="num">
                                          <p:cBhvr>
                                            <p:cTn id="46" dur="500" fill="hold"/>
                                            <p:tgtEl>
                                              <p:spTgt spid="102"/>
                                            </p:tgtEl>
                                            <p:attrNameLst>
                                              <p:attrName>ppt_x</p:attrName>
                                            </p:attrNameLst>
                                          </p:cBhvr>
                                          <p:tavLst>
                                            <p:tav tm="0">
                                              <p:val>
                                                <p:strVal val="#ppt_x"/>
                                              </p:val>
                                            </p:tav>
                                            <p:tav tm="100000">
                                              <p:val>
                                                <p:strVal val="#ppt_x"/>
                                              </p:val>
                                            </p:tav>
                                          </p:tavLst>
                                        </p:anim>
                                        <p:anim calcmode="lin" valueType="num">
                                          <p:cBhvr>
                                            <p:cTn id="47" dur="500" fill="hold"/>
                                            <p:tgtEl>
                                              <p:spTgt spid="102"/>
                                            </p:tgtEl>
                                            <p:attrNameLst>
                                              <p:attrName>ppt_y</p:attrName>
                                            </p:attrNameLst>
                                          </p:cBhvr>
                                          <p:tavLst>
                                            <p:tav tm="0">
                                              <p:val>
                                                <p:strVal val="#ppt_y-.1"/>
                                              </p:val>
                                            </p:tav>
                                            <p:tav tm="100000">
                                              <p:val>
                                                <p:strVal val="#ppt_y"/>
                                              </p:val>
                                            </p:tav>
                                          </p:tavLst>
                                        </p:anim>
                                      </p:childTnLst>
                                    </p:cTn>
                                  </p:par>
                                  <p:par>
                                    <p:cTn id="48" presetID="47" presetClass="entr" presetSubtype="0" fill="hold" nodeType="withEffect">
                                      <p:stCondLst>
                                        <p:cond delay="600"/>
                                      </p:stCondLst>
                                      <p:childTnLst>
                                        <p:set>
                                          <p:cBhvr>
                                            <p:cTn id="49" dur="1" fill="hold">
                                              <p:stCondLst>
                                                <p:cond delay="0"/>
                                              </p:stCondLst>
                                            </p:cTn>
                                            <p:tgtEl>
                                              <p:spTgt spid="97"/>
                                            </p:tgtEl>
                                            <p:attrNameLst>
                                              <p:attrName>style.visibility</p:attrName>
                                            </p:attrNameLst>
                                          </p:cBhvr>
                                          <p:to>
                                            <p:strVal val="visible"/>
                                          </p:to>
                                        </p:set>
                                        <p:animEffect transition="in" filter="fade">
                                          <p:cBhvr>
                                            <p:cTn id="50" dur="500"/>
                                            <p:tgtEl>
                                              <p:spTgt spid="97"/>
                                            </p:tgtEl>
                                          </p:cBhvr>
                                        </p:animEffect>
                                        <p:anim calcmode="lin" valueType="num">
                                          <p:cBhvr>
                                            <p:cTn id="51" dur="500" fill="hold"/>
                                            <p:tgtEl>
                                              <p:spTgt spid="97"/>
                                            </p:tgtEl>
                                            <p:attrNameLst>
                                              <p:attrName>ppt_x</p:attrName>
                                            </p:attrNameLst>
                                          </p:cBhvr>
                                          <p:tavLst>
                                            <p:tav tm="0">
                                              <p:val>
                                                <p:strVal val="#ppt_x"/>
                                              </p:val>
                                            </p:tav>
                                            <p:tav tm="100000">
                                              <p:val>
                                                <p:strVal val="#ppt_x"/>
                                              </p:val>
                                            </p:tav>
                                          </p:tavLst>
                                        </p:anim>
                                        <p:anim calcmode="lin" valueType="num">
                                          <p:cBhvr>
                                            <p:cTn id="52" dur="500" fill="hold"/>
                                            <p:tgtEl>
                                              <p:spTgt spid="97"/>
                                            </p:tgtEl>
                                            <p:attrNameLst>
                                              <p:attrName>ppt_y</p:attrName>
                                            </p:attrNameLst>
                                          </p:cBhvr>
                                          <p:tavLst>
                                            <p:tav tm="0">
                                              <p:val>
                                                <p:strVal val="#ppt_y-.1"/>
                                              </p:val>
                                            </p:tav>
                                            <p:tav tm="100000">
                                              <p:val>
                                                <p:strVal val="#ppt_y"/>
                                              </p:val>
                                            </p:tav>
                                          </p:tavLst>
                                        </p:anim>
                                      </p:childTnLst>
                                    </p:cTn>
                                  </p:par>
                                  <p:par>
                                    <p:cTn id="53" presetID="47" presetClass="entr" presetSubtype="0" fill="hold" nodeType="withEffect">
                                      <p:stCondLst>
                                        <p:cond delay="800"/>
                                      </p:stCondLst>
                                      <p:childTnLst>
                                        <p:set>
                                          <p:cBhvr>
                                            <p:cTn id="54" dur="1" fill="hold">
                                              <p:stCondLst>
                                                <p:cond delay="0"/>
                                              </p:stCondLst>
                                            </p:cTn>
                                            <p:tgtEl>
                                              <p:spTgt spid="92"/>
                                            </p:tgtEl>
                                            <p:attrNameLst>
                                              <p:attrName>style.visibility</p:attrName>
                                            </p:attrNameLst>
                                          </p:cBhvr>
                                          <p:to>
                                            <p:strVal val="visible"/>
                                          </p:to>
                                        </p:set>
                                        <p:animEffect transition="in" filter="fade">
                                          <p:cBhvr>
                                            <p:cTn id="55" dur="500"/>
                                            <p:tgtEl>
                                              <p:spTgt spid="92"/>
                                            </p:tgtEl>
                                          </p:cBhvr>
                                        </p:animEffect>
                                        <p:anim calcmode="lin" valueType="num">
                                          <p:cBhvr>
                                            <p:cTn id="56" dur="500" fill="hold"/>
                                            <p:tgtEl>
                                              <p:spTgt spid="92"/>
                                            </p:tgtEl>
                                            <p:attrNameLst>
                                              <p:attrName>ppt_x</p:attrName>
                                            </p:attrNameLst>
                                          </p:cBhvr>
                                          <p:tavLst>
                                            <p:tav tm="0">
                                              <p:val>
                                                <p:strVal val="#ppt_x"/>
                                              </p:val>
                                            </p:tav>
                                            <p:tav tm="100000">
                                              <p:val>
                                                <p:strVal val="#ppt_x"/>
                                              </p:val>
                                            </p:tav>
                                          </p:tavLst>
                                        </p:anim>
                                        <p:anim calcmode="lin" valueType="num">
                                          <p:cBhvr>
                                            <p:cTn id="57" dur="500" fill="hold"/>
                                            <p:tgtEl>
                                              <p:spTgt spid="92"/>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0"/>
                                      </p:stCondLst>
                                      <p:childTnLst>
                                        <p:set>
                                          <p:cBhvr>
                                            <p:cTn id="59" dur="1" fill="hold">
                                              <p:stCondLst>
                                                <p:cond delay="0"/>
                                              </p:stCondLst>
                                            </p:cTn>
                                            <p:tgtEl>
                                              <p:spTgt spid="112"/>
                                            </p:tgtEl>
                                            <p:attrNameLst>
                                              <p:attrName>style.visibility</p:attrName>
                                            </p:attrNameLst>
                                          </p:cBhvr>
                                          <p:to>
                                            <p:strVal val="visible"/>
                                          </p:to>
                                        </p:set>
                                        <p:animEffect transition="in" filter="fade">
                                          <p:cBhvr>
                                            <p:cTn id="60" dur="500"/>
                                            <p:tgtEl>
                                              <p:spTgt spid="112"/>
                                            </p:tgtEl>
                                          </p:cBhvr>
                                        </p:animEffect>
                                        <p:anim calcmode="lin" valueType="num">
                                          <p:cBhvr>
                                            <p:cTn id="61" dur="500" fill="hold"/>
                                            <p:tgtEl>
                                              <p:spTgt spid="112"/>
                                            </p:tgtEl>
                                            <p:attrNameLst>
                                              <p:attrName>ppt_x</p:attrName>
                                            </p:attrNameLst>
                                          </p:cBhvr>
                                          <p:tavLst>
                                            <p:tav tm="0">
                                              <p:val>
                                                <p:strVal val="#ppt_x"/>
                                              </p:val>
                                            </p:tav>
                                            <p:tav tm="100000">
                                              <p:val>
                                                <p:strVal val="#ppt_x"/>
                                              </p:val>
                                            </p:tav>
                                          </p:tavLst>
                                        </p:anim>
                                        <p:anim calcmode="lin" valueType="num">
                                          <p:cBhvr>
                                            <p:cTn id="62" dur="500" fill="hold"/>
                                            <p:tgtEl>
                                              <p:spTgt spid="112"/>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300"/>
                                      </p:stCondLst>
                                      <p:childTnLst>
                                        <p:set>
                                          <p:cBhvr>
                                            <p:cTn id="64" dur="1" fill="hold">
                                              <p:stCondLst>
                                                <p:cond delay="0"/>
                                              </p:stCondLst>
                                            </p:cTn>
                                            <p:tgtEl>
                                              <p:spTgt spid="117"/>
                                            </p:tgtEl>
                                            <p:attrNameLst>
                                              <p:attrName>style.visibility</p:attrName>
                                            </p:attrNameLst>
                                          </p:cBhvr>
                                          <p:to>
                                            <p:strVal val="visible"/>
                                          </p:to>
                                        </p:set>
                                        <p:animEffect transition="in" filter="fade">
                                          <p:cBhvr>
                                            <p:cTn id="65" dur="500"/>
                                            <p:tgtEl>
                                              <p:spTgt spid="117"/>
                                            </p:tgtEl>
                                          </p:cBhvr>
                                        </p:animEffect>
                                        <p:anim calcmode="lin" valueType="num">
                                          <p:cBhvr>
                                            <p:cTn id="66" dur="500" fill="hold"/>
                                            <p:tgtEl>
                                              <p:spTgt spid="117"/>
                                            </p:tgtEl>
                                            <p:attrNameLst>
                                              <p:attrName>ppt_x</p:attrName>
                                            </p:attrNameLst>
                                          </p:cBhvr>
                                          <p:tavLst>
                                            <p:tav tm="0">
                                              <p:val>
                                                <p:strVal val="#ppt_x"/>
                                              </p:val>
                                            </p:tav>
                                            <p:tav tm="100000">
                                              <p:val>
                                                <p:strVal val="#ppt_x"/>
                                              </p:val>
                                            </p:tav>
                                          </p:tavLst>
                                        </p:anim>
                                        <p:anim calcmode="lin" valueType="num">
                                          <p:cBhvr>
                                            <p:cTn id="67" dur="500" fill="hold"/>
                                            <p:tgtEl>
                                              <p:spTgt spid="117"/>
                                            </p:tgtEl>
                                            <p:attrNameLst>
                                              <p:attrName>ppt_y</p:attrName>
                                            </p:attrNameLst>
                                          </p:cBhvr>
                                          <p:tavLst>
                                            <p:tav tm="0">
                                              <p:val>
                                                <p:strVal val="#ppt_y+.1"/>
                                              </p:val>
                                            </p:tav>
                                            <p:tav tm="100000">
                                              <p:val>
                                                <p:strVal val="#ppt_y"/>
                                              </p:val>
                                            </p:tav>
                                          </p:tavLst>
                                        </p:anim>
                                      </p:childTnLst>
                                    </p:cTn>
                                  </p:par>
                                  <p:par>
                                    <p:cTn id="68" presetID="42" presetClass="entr" presetSubtype="0" fill="hold" nodeType="withEffect">
                                      <p:stCondLst>
                                        <p:cond delay="600"/>
                                      </p:stCondLst>
                                      <p:childTnLst>
                                        <p:set>
                                          <p:cBhvr>
                                            <p:cTn id="69" dur="1" fill="hold">
                                              <p:stCondLst>
                                                <p:cond delay="0"/>
                                              </p:stCondLst>
                                            </p:cTn>
                                            <p:tgtEl>
                                              <p:spTgt spid="122"/>
                                            </p:tgtEl>
                                            <p:attrNameLst>
                                              <p:attrName>style.visibility</p:attrName>
                                            </p:attrNameLst>
                                          </p:cBhvr>
                                          <p:to>
                                            <p:strVal val="visible"/>
                                          </p:to>
                                        </p:set>
                                        <p:animEffect transition="in" filter="fade">
                                          <p:cBhvr>
                                            <p:cTn id="70" dur="500"/>
                                            <p:tgtEl>
                                              <p:spTgt spid="122"/>
                                            </p:tgtEl>
                                          </p:cBhvr>
                                        </p:animEffect>
                                        <p:anim calcmode="lin" valueType="num">
                                          <p:cBhvr>
                                            <p:cTn id="71" dur="500" fill="hold"/>
                                            <p:tgtEl>
                                              <p:spTgt spid="122"/>
                                            </p:tgtEl>
                                            <p:attrNameLst>
                                              <p:attrName>ppt_x</p:attrName>
                                            </p:attrNameLst>
                                          </p:cBhvr>
                                          <p:tavLst>
                                            <p:tav tm="0">
                                              <p:val>
                                                <p:strVal val="#ppt_x"/>
                                              </p:val>
                                            </p:tav>
                                            <p:tav tm="100000">
                                              <p:val>
                                                <p:strVal val="#ppt_x"/>
                                              </p:val>
                                            </p:tav>
                                          </p:tavLst>
                                        </p:anim>
                                        <p:anim calcmode="lin" valueType="num">
                                          <p:cBhvr>
                                            <p:cTn id="72" dur="500" fill="hold"/>
                                            <p:tgtEl>
                                              <p:spTgt spid="1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smtClean="0"/>
              <a:t>季度销售完成指标</a:t>
            </a:r>
            <a:endParaRPr lang="zh-CN" altLang="en-US" dirty="0"/>
          </a:p>
        </p:txBody>
      </p:sp>
      <p:grpSp>
        <p:nvGrpSpPr>
          <p:cNvPr id="3" name="组合 2"/>
          <p:cNvGrpSpPr/>
          <p:nvPr/>
        </p:nvGrpSpPr>
        <p:grpSpPr>
          <a:xfrm>
            <a:off x="892566" y="2708920"/>
            <a:ext cx="5927443" cy="836286"/>
            <a:chOff x="669540" y="2255926"/>
            <a:chExt cx="4446354" cy="627181"/>
          </a:xfrm>
        </p:grpSpPr>
        <p:sp>
          <p:nvSpPr>
            <p:cNvPr id="4" name="矩形 3"/>
            <p:cNvSpPr/>
            <p:nvPr/>
          </p:nvSpPr>
          <p:spPr>
            <a:xfrm>
              <a:off x="720388" y="2636578"/>
              <a:ext cx="3496656" cy="246529"/>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 name="矩形 4"/>
            <p:cNvSpPr/>
            <p:nvPr/>
          </p:nvSpPr>
          <p:spPr>
            <a:xfrm>
              <a:off x="4217044" y="2636577"/>
              <a:ext cx="898850" cy="246529"/>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 name="文本框 12"/>
            <p:cNvSpPr txBox="1"/>
            <p:nvPr/>
          </p:nvSpPr>
          <p:spPr>
            <a:xfrm>
              <a:off x="669540" y="2255926"/>
              <a:ext cx="1452703" cy="346230"/>
            </a:xfrm>
            <a:prstGeom prst="rect">
              <a:avLst/>
            </a:prstGeom>
            <a:noFill/>
          </p:spPr>
          <p:txBody>
            <a:bodyPr wrap="square" rtlCol="0">
              <a:spAutoFit/>
            </a:bodyPr>
            <a:lstStyle/>
            <a:p>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rPr>
                <a:t>第二季度</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7" name="组合 6"/>
          <p:cNvGrpSpPr/>
          <p:nvPr/>
        </p:nvGrpSpPr>
        <p:grpSpPr>
          <a:xfrm>
            <a:off x="892566" y="3724974"/>
            <a:ext cx="5927443" cy="823735"/>
            <a:chOff x="669540" y="3085713"/>
            <a:chExt cx="4446354" cy="617769"/>
          </a:xfrm>
        </p:grpSpPr>
        <p:sp>
          <p:nvSpPr>
            <p:cNvPr id="8" name="矩形 7"/>
            <p:cNvSpPr/>
            <p:nvPr/>
          </p:nvSpPr>
          <p:spPr>
            <a:xfrm>
              <a:off x="2371016" y="3456952"/>
              <a:ext cx="2744878" cy="24653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 name="文本框 13"/>
            <p:cNvSpPr txBox="1"/>
            <p:nvPr/>
          </p:nvSpPr>
          <p:spPr>
            <a:xfrm>
              <a:off x="669540" y="3085713"/>
              <a:ext cx="1452703" cy="346231"/>
            </a:xfrm>
            <a:prstGeom prst="rect">
              <a:avLst/>
            </a:prstGeom>
            <a:noFill/>
          </p:spPr>
          <p:txBody>
            <a:bodyPr wrap="square" rtlCol="0">
              <a:spAutoFit/>
            </a:bodyPr>
            <a:lstStyle/>
            <a:p>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rPr>
                <a:t>第三季度</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 name="矩形 9"/>
            <p:cNvSpPr/>
            <p:nvPr/>
          </p:nvSpPr>
          <p:spPr>
            <a:xfrm>
              <a:off x="720388" y="3456952"/>
              <a:ext cx="2346513" cy="246530"/>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11" name="组合 10"/>
          <p:cNvGrpSpPr/>
          <p:nvPr/>
        </p:nvGrpSpPr>
        <p:grpSpPr>
          <a:xfrm>
            <a:off x="892566" y="4831413"/>
            <a:ext cx="5927443" cy="817055"/>
            <a:chOff x="669540" y="3915498"/>
            <a:chExt cx="4446354" cy="612759"/>
          </a:xfrm>
        </p:grpSpPr>
        <p:sp>
          <p:nvSpPr>
            <p:cNvPr id="12" name="文本框 14"/>
            <p:cNvSpPr txBox="1"/>
            <p:nvPr/>
          </p:nvSpPr>
          <p:spPr>
            <a:xfrm>
              <a:off x="669540" y="3915498"/>
              <a:ext cx="1452703" cy="346231"/>
            </a:xfrm>
            <a:prstGeom prst="rect">
              <a:avLst/>
            </a:prstGeom>
            <a:noFill/>
          </p:spPr>
          <p:txBody>
            <a:bodyPr wrap="square" rtlCol="0">
              <a:spAutoFit/>
            </a:bodyPr>
            <a:lstStyle/>
            <a:p>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rPr>
                <a:t>第四季度</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3" name="矩形 12"/>
            <p:cNvSpPr/>
            <p:nvPr/>
          </p:nvSpPr>
          <p:spPr>
            <a:xfrm>
              <a:off x="720387" y="4281728"/>
              <a:ext cx="3938308" cy="246529"/>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4" name="矩形 13"/>
            <p:cNvSpPr/>
            <p:nvPr/>
          </p:nvSpPr>
          <p:spPr>
            <a:xfrm>
              <a:off x="4658695" y="4281728"/>
              <a:ext cx="457199" cy="246529"/>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35" name="组合 34"/>
          <p:cNvGrpSpPr/>
          <p:nvPr/>
        </p:nvGrpSpPr>
        <p:grpSpPr>
          <a:xfrm>
            <a:off x="892566" y="1628517"/>
            <a:ext cx="5927443" cy="900686"/>
            <a:chOff x="669540" y="1381284"/>
            <a:chExt cx="4446354" cy="675479"/>
          </a:xfrm>
        </p:grpSpPr>
        <p:sp>
          <p:nvSpPr>
            <p:cNvPr id="36" name="矩形 35"/>
            <p:cNvSpPr/>
            <p:nvPr/>
          </p:nvSpPr>
          <p:spPr>
            <a:xfrm>
              <a:off x="720388" y="1810234"/>
              <a:ext cx="2803712" cy="246529"/>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7" name="文本框 11"/>
            <p:cNvSpPr txBox="1"/>
            <p:nvPr/>
          </p:nvSpPr>
          <p:spPr>
            <a:xfrm>
              <a:off x="669540" y="1381284"/>
              <a:ext cx="1452703" cy="346231"/>
            </a:xfrm>
            <a:prstGeom prst="rect">
              <a:avLst/>
            </a:prstGeom>
            <a:noFill/>
          </p:spPr>
          <p:txBody>
            <a:bodyPr wrap="square" rtlCol="0">
              <a:spAutoFit/>
            </a:bodyPr>
            <a:lstStyle/>
            <a:p>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rPr>
                <a:t>第一季度</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8" name="矩形 37"/>
            <p:cNvSpPr/>
            <p:nvPr/>
          </p:nvSpPr>
          <p:spPr>
            <a:xfrm>
              <a:off x="3517378" y="1810234"/>
              <a:ext cx="1598516" cy="246529"/>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39" name="TextBox 22"/>
          <p:cNvSpPr txBox="1"/>
          <p:nvPr/>
        </p:nvSpPr>
        <p:spPr>
          <a:xfrm>
            <a:off x="7416572" y="2517544"/>
            <a:ext cx="4000032" cy="1196757"/>
          </a:xfrm>
          <a:prstGeom prst="rect">
            <a:avLst/>
          </a:prstGeom>
          <a:noFill/>
        </p:spPr>
        <p:txBody>
          <a:bodyPr wrap="square" lIns="87760" tIns="43880" rIns="87760" bIns="43880"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pPr fontAlgn="auto">
              <a:spcBef>
                <a:spcPts val="0"/>
              </a:spcBef>
              <a:defRPr/>
            </a:pPr>
            <a:r>
              <a:rPr lang="zh-CN" altLang="en-US" sz="1500" kern="0" noProof="1">
                <a:solidFill>
                  <a:schemeClr val="tx1">
                    <a:lumMod val="50000"/>
                    <a:lumOff val="50000"/>
                  </a:schemeClr>
                </a:solidFill>
              </a:rPr>
              <a:t>您的内容打在这里，或者通过复制您的文本后，在此框中选择粘贴，并选择只保留文字您的内容打在这里，或者通过复制您的文本后，在此框中选择粘贴，并选择只保留文字。</a:t>
            </a:r>
            <a:endParaRPr lang="en-US" altLang="zh-CN" sz="1500" kern="0" noProof="1">
              <a:solidFill>
                <a:schemeClr val="tx1">
                  <a:lumMod val="50000"/>
                  <a:lumOff val="50000"/>
                </a:schemeClr>
              </a:solidFill>
            </a:endParaRPr>
          </a:p>
        </p:txBody>
      </p:sp>
      <p:sp>
        <p:nvSpPr>
          <p:cNvPr id="40" name="TextBox 57"/>
          <p:cNvSpPr txBox="1"/>
          <p:nvPr/>
        </p:nvSpPr>
        <p:spPr>
          <a:xfrm>
            <a:off x="7416571" y="1794471"/>
            <a:ext cx="3961712" cy="605312"/>
          </a:xfrm>
          <a:prstGeom prst="rect">
            <a:avLst/>
          </a:prstGeom>
          <a:noFill/>
        </p:spPr>
        <p:txBody>
          <a:bodyPr wrap="square" lIns="91417" tIns="45708" rIns="91417" bIns="45708" rtlCol="0">
            <a:spAutoFit/>
          </a:bodyPr>
          <a:lstStyle/>
          <a:p>
            <a:pPr algn="l"/>
            <a:r>
              <a:rPr lang="zh-CN" altLang="en-US" sz="3300" b="1" dirty="0">
                <a:solidFill>
                  <a:schemeClr val="tx1">
                    <a:lumMod val="50000"/>
                    <a:lumOff val="50000"/>
                  </a:schemeClr>
                </a:solidFill>
                <a:latin typeface="微软雅黑"/>
                <a:ea typeface="微软雅黑"/>
              </a:rPr>
              <a:t>点击添加标题文字</a:t>
            </a:r>
          </a:p>
        </p:txBody>
      </p:sp>
      <p:sp>
        <p:nvSpPr>
          <p:cNvPr id="41" name="TextBox 58"/>
          <p:cNvSpPr txBox="1"/>
          <p:nvPr/>
        </p:nvSpPr>
        <p:spPr>
          <a:xfrm>
            <a:off x="7314989" y="4238313"/>
            <a:ext cx="3961712" cy="507861"/>
          </a:xfrm>
          <a:prstGeom prst="rect">
            <a:avLst/>
          </a:prstGeom>
          <a:noFill/>
        </p:spPr>
        <p:txBody>
          <a:bodyPr wrap="square" lIns="91417" tIns="45708" rIns="91417" bIns="45708" rtlCol="0">
            <a:spAutoFit/>
          </a:bodyPr>
          <a:lstStyle/>
          <a:p>
            <a:pPr algn="l"/>
            <a:r>
              <a:rPr lang="zh-CN" altLang="en-US" sz="2700" b="1" dirty="0">
                <a:solidFill>
                  <a:schemeClr val="tx1">
                    <a:lumMod val="50000"/>
                    <a:lumOff val="50000"/>
                  </a:schemeClr>
                </a:solidFill>
                <a:latin typeface="微软雅黑"/>
                <a:ea typeface="微软雅黑"/>
              </a:rPr>
              <a:t>全年总额：</a:t>
            </a:r>
          </a:p>
        </p:txBody>
      </p:sp>
      <p:sp>
        <p:nvSpPr>
          <p:cNvPr id="42" name="TextBox 59"/>
          <p:cNvSpPr txBox="1"/>
          <p:nvPr/>
        </p:nvSpPr>
        <p:spPr>
          <a:xfrm>
            <a:off x="7314988" y="4638781"/>
            <a:ext cx="4145693" cy="1123488"/>
          </a:xfrm>
          <a:prstGeom prst="rect">
            <a:avLst/>
          </a:prstGeom>
          <a:noFill/>
        </p:spPr>
        <p:txBody>
          <a:bodyPr wrap="square" lIns="91417" tIns="45708" rIns="91417" bIns="45708" rtlCol="0">
            <a:spAutoFit/>
          </a:bodyPr>
          <a:lstStyle/>
          <a:p>
            <a:pPr algn="l"/>
            <a:r>
              <a:rPr lang="en-US" altLang="zh-CN" sz="6701" dirty="0" smtClean="0">
                <a:solidFill>
                  <a:schemeClr val="accent1"/>
                </a:solidFill>
                <a:latin typeface="Agency FB" panose="020B0503020202020204" pitchFamily="34" charset="0"/>
                <a:ea typeface="微软雅黑"/>
              </a:rPr>
              <a:t>23.812.969</a:t>
            </a:r>
            <a:endParaRPr lang="zh-CN" altLang="en-US" sz="6701" dirty="0">
              <a:solidFill>
                <a:schemeClr val="accent1"/>
              </a:solidFill>
              <a:latin typeface="Agency FB" panose="020B0503020202020204" pitchFamily="34" charset="0"/>
              <a:ea typeface="微软雅黑"/>
            </a:endParaRPr>
          </a:p>
        </p:txBody>
      </p:sp>
      <p:sp>
        <p:nvSpPr>
          <p:cNvPr id="18" name="椭圆形标注 17"/>
          <p:cNvSpPr/>
          <p:nvPr/>
        </p:nvSpPr>
        <p:spPr>
          <a:xfrm>
            <a:off x="5981490" y="4458066"/>
            <a:ext cx="745394" cy="745394"/>
          </a:xfrm>
          <a:prstGeom prst="wedgeEllipseCallou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dirty="0">
                <a:latin typeface="Agency FB" panose="020B0503020202020204" pitchFamily="34" charset="0"/>
              </a:rPr>
              <a:t>90</a:t>
            </a:r>
            <a:r>
              <a:rPr lang="en-US" altLang="zh-CN" sz="1400" b="1" dirty="0"/>
              <a:t>%</a:t>
            </a:r>
            <a:endParaRPr lang="zh-CN" altLang="en-US" sz="1400" b="1" dirty="0"/>
          </a:p>
        </p:txBody>
      </p:sp>
      <p:sp>
        <p:nvSpPr>
          <p:cNvPr id="23" name="椭圆形标注 22"/>
          <p:cNvSpPr/>
          <p:nvPr/>
        </p:nvSpPr>
        <p:spPr>
          <a:xfrm>
            <a:off x="5395440" y="2361363"/>
            <a:ext cx="745394" cy="745394"/>
          </a:xfrm>
          <a:prstGeom prst="wedgeEllipseCallou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dirty="0">
                <a:latin typeface="Agency FB" panose="020B0503020202020204" pitchFamily="34" charset="0"/>
              </a:rPr>
              <a:t>80</a:t>
            </a:r>
            <a:r>
              <a:rPr lang="en-US" altLang="zh-CN" sz="1400" b="1" dirty="0"/>
              <a:t>%</a:t>
            </a:r>
            <a:endParaRPr lang="zh-CN" altLang="en-US" sz="1400" b="1" dirty="0"/>
          </a:p>
        </p:txBody>
      </p:sp>
      <p:sp>
        <p:nvSpPr>
          <p:cNvPr id="28" name="椭圆形标注 27"/>
          <p:cNvSpPr/>
          <p:nvPr/>
        </p:nvSpPr>
        <p:spPr>
          <a:xfrm>
            <a:off x="3864134" y="3365521"/>
            <a:ext cx="745394" cy="745394"/>
          </a:xfrm>
          <a:prstGeom prst="wedgeEllipseCallou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dirty="0">
                <a:latin typeface="Agency FB" panose="020B0503020202020204" pitchFamily="34" charset="0"/>
              </a:rPr>
              <a:t>52</a:t>
            </a:r>
            <a:r>
              <a:rPr lang="en-US" altLang="zh-CN" sz="1400" b="1" dirty="0"/>
              <a:t>%</a:t>
            </a:r>
            <a:endParaRPr lang="zh-CN" altLang="en-US" sz="1400" b="1" dirty="0"/>
          </a:p>
        </p:txBody>
      </p:sp>
      <p:sp>
        <p:nvSpPr>
          <p:cNvPr id="33" name="椭圆形标注 32"/>
          <p:cNvSpPr/>
          <p:nvPr/>
        </p:nvSpPr>
        <p:spPr>
          <a:xfrm>
            <a:off x="4464730" y="1344789"/>
            <a:ext cx="745394" cy="745394"/>
          </a:xfrm>
          <a:prstGeom prst="wedgeEllipseCallou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dirty="0" smtClean="0">
                <a:latin typeface="Agency FB" panose="020B0503020202020204" pitchFamily="34" charset="0"/>
              </a:rPr>
              <a:t>65</a:t>
            </a:r>
            <a:r>
              <a:rPr lang="en-US" altLang="zh-CN" sz="1400" b="1" dirty="0" smtClean="0"/>
              <a:t>%</a:t>
            </a:r>
            <a:endParaRPr lang="zh-CN" altLang="en-US" sz="1400" b="1" dirty="0"/>
          </a:p>
        </p:txBody>
      </p:sp>
    </p:spTree>
    <p:extLst>
      <p:ext uri="{BB962C8B-B14F-4D97-AF65-F5344CB8AC3E}">
        <p14:creationId xmlns:p14="http://schemas.microsoft.com/office/powerpoint/2010/main" val="1442904703"/>
      </p:ext>
    </p:extLst>
  </p:cSld>
  <p:clrMapOvr>
    <a:masterClrMapping/>
  </p:clrMapOvr>
  <p:transition spd="slow" advTm="0">
    <p:wip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50000">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14:bounceEnd="50000">
                                          <p:cBhvr additive="base">
                                            <p:cTn id="7" dur="1000" fill="hold"/>
                                            <p:tgtEl>
                                              <p:spTgt spid="35"/>
                                            </p:tgtEl>
                                            <p:attrNameLst>
                                              <p:attrName>ppt_x</p:attrName>
                                            </p:attrNameLst>
                                          </p:cBhvr>
                                          <p:tavLst>
                                            <p:tav tm="0">
                                              <p:val>
                                                <p:strVal val="0-#ppt_w/2"/>
                                              </p:val>
                                            </p:tav>
                                            <p:tav tm="100000">
                                              <p:val>
                                                <p:strVal val="#ppt_x"/>
                                              </p:val>
                                            </p:tav>
                                          </p:tavLst>
                                        </p:anim>
                                        <p:anim calcmode="lin" valueType="num" p14:bounceEnd="50000">
                                          <p:cBhvr additive="base">
                                            <p:cTn id="8" dur="1000" fill="hold"/>
                                            <p:tgtEl>
                                              <p:spTgt spid="35"/>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0" presetClass="entr" presetSubtype="0" fill="hold" grpId="1" nodeType="after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fade">
                                          <p:cBhvr>
                                            <p:cTn id="12" dur="1200"/>
                                            <p:tgtEl>
                                              <p:spTgt spid="33"/>
                                            </p:tgtEl>
                                          </p:cBhvr>
                                        </p:animEffect>
                                      </p:childTnLst>
                                    </p:cTn>
                                  </p:par>
                                  <p:par>
                                    <p:cTn id="13" presetID="42" presetClass="path" presetSubtype="0" accel="50000" decel="50000" fill="hold" grpId="0" nodeType="withEffect">
                                      <p:stCondLst>
                                        <p:cond delay="0"/>
                                      </p:stCondLst>
                                      <p:childTnLst>
                                        <p:animMotion origin="layout" path="M -4.79167E-6 -2.96296E-6 L -4.79167E-6 0.08241 " pathEditMode="relative" rAng="0" ptsTypes="AA">
                                          <p:cBhvr>
                                            <p:cTn id="14" dur="1200" spd="-100000" fill="hold"/>
                                            <p:tgtEl>
                                              <p:spTgt spid="33"/>
                                            </p:tgtEl>
                                            <p:attrNameLst>
                                              <p:attrName>ppt_x</p:attrName>
                                              <p:attrName>ppt_y</p:attrName>
                                            </p:attrNameLst>
                                          </p:cBhvr>
                                          <p:rCtr x="0" y="4120"/>
                                        </p:animMotion>
                                      </p:childTnLst>
                                    </p:cTn>
                                  </p:par>
                                </p:childTnLst>
                              </p:cTn>
                            </p:par>
                            <p:par>
                              <p:cTn id="15" fill="hold">
                                <p:stCondLst>
                                  <p:cond delay="2200"/>
                                </p:stCondLst>
                                <p:childTnLst>
                                  <p:par>
                                    <p:cTn id="16" presetID="2" presetClass="entr" presetSubtype="8" fill="hold" nodeType="afterEffect" p14:presetBounceEnd="50000">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14:bounceEnd="50000">
                                          <p:cBhvr additive="base">
                                            <p:cTn id="18" dur="1000" fill="hold"/>
                                            <p:tgtEl>
                                              <p:spTgt spid="3"/>
                                            </p:tgtEl>
                                            <p:attrNameLst>
                                              <p:attrName>ppt_x</p:attrName>
                                            </p:attrNameLst>
                                          </p:cBhvr>
                                          <p:tavLst>
                                            <p:tav tm="0">
                                              <p:val>
                                                <p:strVal val="0-#ppt_w/2"/>
                                              </p:val>
                                            </p:tav>
                                            <p:tav tm="100000">
                                              <p:val>
                                                <p:strVal val="#ppt_x"/>
                                              </p:val>
                                            </p:tav>
                                          </p:tavLst>
                                        </p:anim>
                                        <p:anim calcmode="lin" valueType="num" p14:bounceEnd="50000">
                                          <p:cBhvr additive="base">
                                            <p:cTn id="19" dur="1000" fill="hold"/>
                                            <p:tgtEl>
                                              <p:spTgt spid="3"/>
                                            </p:tgtEl>
                                            <p:attrNameLst>
                                              <p:attrName>ppt_y</p:attrName>
                                            </p:attrNameLst>
                                          </p:cBhvr>
                                          <p:tavLst>
                                            <p:tav tm="0">
                                              <p:val>
                                                <p:strVal val="#ppt_y"/>
                                              </p:val>
                                            </p:tav>
                                            <p:tav tm="100000">
                                              <p:val>
                                                <p:strVal val="#ppt_y"/>
                                              </p:val>
                                            </p:tav>
                                          </p:tavLst>
                                        </p:anim>
                                      </p:childTnLst>
                                    </p:cTn>
                                  </p:par>
                                </p:childTnLst>
                              </p:cTn>
                            </p:par>
                            <p:par>
                              <p:cTn id="20" fill="hold">
                                <p:stCondLst>
                                  <p:cond delay="3200"/>
                                </p:stCondLst>
                                <p:childTnLst>
                                  <p:par>
                                    <p:cTn id="21" presetID="10" presetClass="entr" presetSubtype="0" fill="hold" grpId="0"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fade">
                                          <p:cBhvr>
                                            <p:cTn id="23" dur="1200"/>
                                            <p:tgtEl>
                                              <p:spTgt spid="23"/>
                                            </p:tgtEl>
                                          </p:cBhvr>
                                        </p:animEffect>
                                      </p:childTnLst>
                                    </p:cTn>
                                  </p:par>
                                  <p:par>
                                    <p:cTn id="24" presetID="42" presetClass="path" presetSubtype="0" accel="50000" decel="50000" fill="hold" grpId="1" nodeType="withEffect">
                                      <p:stCondLst>
                                        <p:cond delay="0"/>
                                      </p:stCondLst>
                                      <p:childTnLst>
                                        <p:animMotion origin="layout" path="M 3.125E-6 -1.11111E-6 L 3.125E-6 0.08241 " pathEditMode="relative" rAng="0" ptsTypes="AA">
                                          <p:cBhvr>
                                            <p:cTn id="25" dur="1200" spd="-100000" fill="hold"/>
                                            <p:tgtEl>
                                              <p:spTgt spid="23"/>
                                            </p:tgtEl>
                                            <p:attrNameLst>
                                              <p:attrName>ppt_x</p:attrName>
                                              <p:attrName>ppt_y</p:attrName>
                                            </p:attrNameLst>
                                          </p:cBhvr>
                                          <p:rCtr x="0" y="4120"/>
                                        </p:animMotion>
                                      </p:childTnLst>
                                    </p:cTn>
                                  </p:par>
                                </p:childTnLst>
                              </p:cTn>
                            </p:par>
                            <p:par>
                              <p:cTn id="26" fill="hold">
                                <p:stCondLst>
                                  <p:cond delay="4400"/>
                                </p:stCondLst>
                                <p:childTnLst>
                                  <p:par>
                                    <p:cTn id="27" presetID="2" presetClass="entr" presetSubtype="8" fill="hold" nodeType="afterEffect" p14:presetBounceEnd="50000">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14:bounceEnd="50000">
                                          <p:cBhvr additive="base">
                                            <p:cTn id="29" dur="1000" fill="hold"/>
                                            <p:tgtEl>
                                              <p:spTgt spid="7"/>
                                            </p:tgtEl>
                                            <p:attrNameLst>
                                              <p:attrName>ppt_x</p:attrName>
                                            </p:attrNameLst>
                                          </p:cBhvr>
                                          <p:tavLst>
                                            <p:tav tm="0">
                                              <p:val>
                                                <p:strVal val="0-#ppt_w/2"/>
                                              </p:val>
                                            </p:tav>
                                            <p:tav tm="100000">
                                              <p:val>
                                                <p:strVal val="#ppt_x"/>
                                              </p:val>
                                            </p:tav>
                                          </p:tavLst>
                                        </p:anim>
                                        <p:anim calcmode="lin" valueType="num" p14:bounceEnd="50000">
                                          <p:cBhvr additive="base">
                                            <p:cTn id="30" dur="1000" fill="hold"/>
                                            <p:tgtEl>
                                              <p:spTgt spid="7"/>
                                            </p:tgtEl>
                                            <p:attrNameLst>
                                              <p:attrName>ppt_y</p:attrName>
                                            </p:attrNameLst>
                                          </p:cBhvr>
                                          <p:tavLst>
                                            <p:tav tm="0">
                                              <p:val>
                                                <p:strVal val="#ppt_y"/>
                                              </p:val>
                                            </p:tav>
                                            <p:tav tm="100000">
                                              <p:val>
                                                <p:strVal val="#ppt_y"/>
                                              </p:val>
                                            </p:tav>
                                          </p:tavLst>
                                        </p:anim>
                                      </p:childTnLst>
                                    </p:cTn>
                                  </p:par>
                                </p:childTnLst>
                              </p:cTn>
                            </p:par>
                            <p:par>
                              <p:cTn id="31" fill="hold">
                                <p:stCondLst>
                                  <p:cond delay="5400"/>
                                </p:stCondLst>
                                <p:childTnLst>
                                  <p:par>
                                    <p:cTn id="32" presetID="10" presetClass="entr" presetSubtype="0" fill="hold" grpId="0" nodeType="afterEffect">
                                      <p:stCondLst>
                                        <p:cond delay="0"/>
                                      </p:stCondLst>
                                      <p:childTnLst>
                                        <p:set>
                                          <p:cBhvr>
                                            <p:cTn id="33" dur="1" fill="hold">
                                              <p:stCondLst>
                                                <p:cond delay="0"/>
                                              </p:stCondLst>
                                            </p:cTn>
                                            <p:tgtEl>
                                              <p:spTgt spid="28"/>
                                            </p:tgtEl>
                                            <p:attrNameLst>
                                              <p:attrName>style.visibility</p:attrName>
                                            </p:attrNameLst>
                                          </p:cBhvr>
                                          <p:to>
                                            <p:strVal val="visible"/>
                                          </p:to>
                                        </p:set>
                                        <p:animEffect transition="in" filter="fade">
                                          <p:cBhvr>
                                            <p:cTn id="34" dur="1225"/>
                                            <p:tgtEl>
                                              <p:spTgt spid="28"/>
                                            </p:tgtEl>
                                          </p:cBhvr>
                                        </p:animEffect>
                                      </p:childTnLst>
                                    </p:cTn>
                                  </p:par>
                                  <p:par>
                                    <p:cTn id="35" presetID="42" presetClass="path" presetSubtype="0" accel="50000" decel="50000" fill="hold" grpId="1" nodeType="withEffect">
                                      <p:stCondLst>
                                        <p:cond delay="0"/>
                                      </p:stCondLst>
                                      <p:childTnLst>
                                        <p:animMotion origin="layout" path="M 3.95833E-6 1.11111E-6 L 3.95833E-6 0.08241 " pathEditMode="relative" rAng="0" ptsTypes="AA">
                                          <p:cBhvr>
                                            <p:cTn id="36" dur="1200" spd="-100000" fill="hold"/>
                                            <p:tgtEl>
                                              <p:spTgt spid="28"/>
                                            </p:tgtEl>
                                            <p:attrNameLst>
                                              <p:attrName>ppt_x</p:attrName>
                                              <p:attrName>ppt_y</p:attrName>
                                            </p:attrNameLst>
                                          </p:cBhvr>
                                          <p:rCtr x="0" y="4120"/>
                                        </p:animMotion>
                                      </p:childTnLst>
                                    </p:cTn>
                                  </p:par>
                                </p:childTnLst>
                              </p:cTn>
                            </p:par>
                            <p:par>
                              <p:cTn id="37" fill="hold">
                                <p:stCondLst>
                                  <p:cond delay="6625"/>
                                </p:stCondLst>
                                <p:childTnLst>
                                  <p:par>
                                    <p:cTn id="38" presetID="2" presetClass="entr" presetSubtype="8" fill="hold" nodeType="afterEffect" p14:presetBounceEnd="50000">
                                      <p:stCondLst>
                                        <p:cond delay="0"/>
                                      </p:stCondLst>
                                      <p:childTnLst>
                                        <p:set>
                                          <p:cBhvr>
                                            <p:cTn id="39" dur="1" fill="hold">
                                              <p:stCondLst>
                                                <p:cond delay="0"/>
                                              </p:stCondLst>
                                            </p:cTn>
                                            <p:tgtEl>
                                              <p:spTgt spid="11"/>
                                            </p:tgtEl>
                                            <p:attrNameLst>
                                              <p:attrName>style.visibility</p:attrName>
                                            </p:attrNameLst>
                                          </p:cBhvr>
                                          <p:to>
                                            <p:strVal val="visible"/>
                                          </p:to>
                                        </p:set>
                                        <p:anim calcmode="lin" valueType="num" p14:bounceEnd="50000">
                                          <p:cBhvr additive="base">
                                            <p:cTn id="40" dur="1000" fill="hold"/>
                                            <p:tgtEl>
                                              <p:spTgt spid="11"/>
                                            </p:tgtEl>
                                            <p:attrNameLst>
                                              <p:attrName>ppt_x</p:attrName>
                                            </p:attrNameLst>
                                          </p:cBhvr>
                                          <p:tavLst>
                                            <p:tav tm="0">
                                              <p:val>
                                                <p:strVal val="0-#ppt_w/2"/>
                                              </p:val>
                                            </p:tav>
                                            <p:tav tm="100000">
                                              <p:val>
                                                <p:strVal val="#ppt_x"/>
                                              </p:val>
                                            </p:tav>
                                          </p:tavLst>
                                        </p:anim>
                                        <p:anim calcmode="lin" valueType="num" p14:bounceEnd="50000">
                                          <p:cBhvr additive="base">
                                            <p:cTn id="41" dur="1000" fill="hold"/>
                                            <p:tgtEl>
                                              <p:spTgt spid="11"/>
                                            </p:tgtEl>
                                            <p:attrNameLst>
                                              <p:attrName>ppt_y</p:attrName>
                                            </p:attrNameLst>
                                          </p:cBhvr>
                                          <p:tavLst>
                                            <p:tav tm="0">
                                              <p:val>
                                                <p:strVal val="#ppt_y"/>
                                              </p:val>
                                            </p:tav>
                                            <p:tav tm="100000">
                                              <p:val>
                                                <p:strVal val="#ppt_y"/>
                                              </p:val>
                                            </p:tav>
                                          </p:tavLst>
                                        </p:anim>
                                      </p:childTnLst>
                                    </p:cTn>
                                  </p:par>
                                </p:childTnLst>
                              </p:cTn>
                            </p:par>
                            <p:par>
                              <p:cTn id="42" fill="hold">
                                <p:stCondLst>
                                  <p:cond delay="7625"/>
                                </p:stCondLst>
                                <p:childTnLst>
                                  <p:par>
                                    <p:cTn id="43" presetID="10" presetClass="entr" presetSubtype="0" fill="hold" grpId="0" nodeType="after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fade">
                                          <p:cBhvr>
                                            <p:cTn id="45" dur="1200"/>
                                            <p:tgtEl>
                                              <p:spTgt spid="18"/>
                                            </p:tgtEl>
                                          </p:cBhvr>
                                        </p:animEffect>
                                      </p:childTnLst>
                                    </p:cTn>
                                  </p:par>
                                  <p:par>
                                    <p:cTn id="46" presetID="42" presetClass="path" presetSubtype="0" accel="50000" decel="50000" fill="hold" grpId="1" nodeType="withEffect">
                                      <p:stCondLst>
                                        <p:cond delay="0"/>
                                      </p:stCondLst>
                                      <p:childTnLst>
                                        <p:animMotion origin="layout" path="M -3.75E-6 1.85185E-6 L -3.75E-6 0.08241 " pathEditMode="relative" rAng="0" ptsTypes="AA">
                                          <p:cBhvr>
                                            <p:cTn id="47" dur="1200" spd="-100000" fill="hold"/>
                                            <p:tgtEl>
                                              <p:spTgt spid="18"/>
                                            </p:tgtEl>
                                            <p:attrNameLst>
                                              <p:attrName>ppt_x</p:attrName>
                                              <p:attrName>ppt_y</p:attrName>
                                            </p:attrNameLst>
                                          </p:cBhvr>
                                          <p:rCtr x="0" y="4120"/>
                                        </p:animMotion>
                                      </p:childTnLst>
                                    </p:cTn>
                                  </p:par>
                                </p:childTnLst>
                              </p:cTn>
                            </p:par>
                            <p:par>
                              <p:cTn id="48" fill="hold">
                                <p:stCondLst>
                                  <p:cond delay="8825"/>
                                </p:stCondLst>
                                <p:childTnLst>
                                  <p:par>
                                    <p:cTn id="49" presetID="22" presetClass="entr" presetSubtype="8" fill="hold" grpId="0" nodeType="afterEffect">
                                      <p:stCondLst>
                                        <p:cond delay="0"/>
                                      </p:stCondLst>
                                      <p:childTnLst>
                                        <p:set>
                                          <p:cBhvr>
                                            <p:cTn id="50" dur="1" fill="hold">
                                              <p:stCondLst>
                                                <p:cond delay="0"/>
                                              </p:stCondLst>
                                            </p:cTn>
                                            <p:tgtEl>
                                              <p:spTgt spid="40"/>
                                            </p:tgtEl>
                                            <p:attrNameLst>
                                              <p:attrName>style.visibility</p:attrName>
                                            </p:attrNameLst>
                                          </p:cBhvr>
                                          <p:to>
                                            <p:strVal val="visible"/>
                                          </p:to>
                                        </p:set>
                                        <p:animEffect transition="in" filter="wipe(left)">
                                          <p:cBhvr>
                                            <p:cTn id="51" dur="500"/>
                                            <p:tgtEl>
                                              <p:spTgt spid="40"/>
                                            </p:tgtEl>
                                          </p:cBhvr>
                                        </p:animEffect>
                                      </p:childTnLst>
                                    </p:cTn>
                                  </p:par>
                                </p:childTnLst>
                              </p:cTn>
                            </p:par>
                            <p:par>
                              <p:cTn id="52" fill="hold">
                                <p:stCondLst>
                                  <p:cond delay="9325"/>
                                </p:stCondLst>
                                <p:childTnLst>
                                  <p:par>
                                    <p:cTn id="53" presetID="22" presetClass="entr" presetSubtype="8" fill="hold" grpId="0" nodeType="afterEffect">
                                      <p:stCondLst>
                                        <p:cond delay="0"/>
                                      </p:stCondLst>
                                      <p:childTnLst>
                                        <p:set>
                                          <p:cBhvr>
                                            <p:cTn id="54" dur="1" fill="hold">
                                              <p:stCondLst>
                                                <p:cond delay="0"/>
                                              </p:stCondLst>
                                            </p:cTn>
                                            <p:tgtEl>
                                              <p:spTgt spid="39"/>
                                            </p:tgtEl>
                                            <p:attrNameLst>
                                              <p:attrName>style.visibility</p:attrName>
                                            </p:attrNameLst>
                                          </p:cBhvr>
                                          <p:to>
                                            <p:strVal val="visible"/>
                                          </p:to>
                                        </p:set>
                                        <p:animEffect transition="in" filter="wipe(left)">
                                          <p:cBhvr>
                                            <p:cTn id="55" dur="500"/>
                                            <p:tgtEl>
                                              <p:spTgt spid="39"/>
                                            </p:tgtEl>
                                          </p:cBhvr>
                                        </p:animEffect>
                                      </p:childTnLst>
                                    </p:cTn>
                                  </p:par>
                                </p:childTnLst>
                              </p:cTn>
                            </p:par>
                            <p:par>
                              <p:cTn id="56" fill="hold">
                                <p:stCondLst>
                                  <p:cond delay="9825"/>
                                </p:stCondLst>
                                <p:childTnLst>
                                  <p:par>
                                    <p:cTn id="57" presetID="42" presetClass="entr" presetSubtype="0" fill="hold" grpId="0" nodeType="afterEffect">
                                      <p:stCondLst>
                                        <p:cond delay="0"/>
                                      </p:stCondLst>
                                      <p:childTnLst>
                                        <p:set>
                                          <p:cBhvr>
                                            <p:cTn id="58" dur="1" fill="hold">
                                              <p:stCondLst>
                                                <p:cond delay="0"/>
                                              </p:stCondLst>
                                            </p:cTn>
                                            <p:tgtEl>
                                              <p:spTgt spid="41"/>
                                            </p:tgtEl>
                                            <p:attrNameLst>
                                              <p:attrName>style.visibility</p:attrName>
                                            </p:attrNameLst>
                                          </p:cBhvr>
                                          <p:to>
                                            <p:strVal val="visible"/>
                                          </p:to>
                                        </p:set>
                                        <p:animEffect transition="in" filter="fade">
                                          <p:cBhvr>
                                            <p:cTn id="59" dur="1000"/>
                                            <p:tgtEl>
                                              <p:spTgt spid="41"/>
                                            </p:tgtEl>
                                          </p:cBhvr>
                                        </p:animEffect>
                                        <p:anim calcmode="lin" valueType="num">
                                          <p:cBhvr>
                                            <p:cTn id="60" dur="1000" fill="hold"/>
                                            <p:tgtEl>
                                              <p:spTgt spid="41"/>
                                            </p:tgtEl>
                                            <p:attrNameLst>
                                              <p:attrName>ppt_x</p:attrName>
                                            </p:attrNameLst>
                                          </p:cBhvr>
                                          <p:tavLst>
                                            <p:tav tm="0">
                                              <p:val>
                                                <p:strVal val="#ppt_x"/>
                                              </p:val>
                                            </p:tav>
                                            <p:tav tm="100000">
                                              <p:val>
                                                <p:strVal val="#ppt_x"/>
                                              </p:val>
                                            </p:tav>
                                          </p:tavLst>
                                        </p:anim>
                                        <p:anim calcmode="lin" valueType="num">
                                          <p:cBhvr>
                                            <p:cTn id="61" dur="1000" fill="hold"/>
                                            <p:tgtEl>
                                              <p:spTgt spid="41"/>
                                            </p:tgtEl>
                                            <p:attrNameLst>
                                              <p:attrName>ppt_y</p:attrName>
                                            </p:attrNameLst>
                                          </p:cBhvr>
                                          <p:tavLst>
                                            <p:tav tm="0">
                                              <p:val>
                                                <p:strVal val="#ppt_y+.1"/>
                                              </p:val>
                                            </p:tav>
                                            <p:tav tm="100000">
                                              <p:val>
                                                <p:strVal val="#ppt_y"/>
                                              </p:val>
                                            </p:tav>
                                          </p:tavLst>
                                        </p:anim>
                                      </p:childTnLst>
                                    </p:cTn>
                                  </p:par>
                                </p:childTnLst>
                              </p:cTn>
                            </p:par>
                            <p:par>
                              <p:cTn id="62" fill="hold">
                                <p:stCondLst>
                                  <p:cond delay="10825"/>
                                </p:stCondLst>
                                <p:childTnLst>
                                  <p:par>
                                    <p:cTn id="63" presetID="23" presetClass="entr" presetSubtype="16" fill="hold" grpId="0" nodeType="afterEffect">
                                      <p:stCondLst>
                                        <p:cond delay="0"/>
                                      </p:stCondLst>
                                      <p:iterate type="lt">
                                        <p:tmPct val="15000"/>
                                      </p:iterate>
                                      <p:childTnLst>
                                        <p:set>
                                          <p:cBhvr>
                                            <p:cTn id="64" dur="1" fill="hold">
                                              <p:stCondLst>
                                                <p:cond delay="0"/>
                                              </p:stCondLst>
                                            </p:cTn>
                                            <p:tgtEl>
                                              <p:spTgt spid="42"/>
                                            </p:tgtEl>
                                            <p:attrNameLst>
                                              <p:attrName>style.visibility</p:attrName>
                                            </p:attrNameLst>
                                          </p:cBhvr>
                                          <p:to>
                                            <p:strVal val="visible"/>
                                          </p:to>
                                        </p:set>
                                        <p:anim calcmode="lin" valueType="num">
                                          <p:cBhvr>
                                            <p:cTn id="65" dur="500" fill="hold"/>
                                            <p:tgtEl>
                                              <p:spTgt spid="42"/>
                                            </p:tgtEl>
                                            <p:attrNameLst>
                                              <p:attrName>ppt_w</p:attrName>
                                            </p:attrNameLst>
                                          </p:cBhvr>
                                          <p:tavLst>
                                            <p:tav tm="0">
                                              <p:val>
                                                <p:fltVal val="0"/>
                                              </p:val>
                                            </p:tav>
                                            <p:tav tm="100000">
                                              <p:val>
                                                <p:strVal val="#ppt_w"/>
                                              </p:val>
                                            </p:tav>
                                          </p:tavLst>
                                        </p:anim>
                                        <p:anim calcmode="lin" valueType="num">
                                          <p:cBhvr>
                                            <p:cTn id="66" dur="500" fill="hold"/>
                                            <p:tgtEl>
                                              <p:spTgt spid="4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P spid="41" grpId="0"/>
          <p:bldP spid="42" grpId="0"/>
          <p:bldP spid="18" grpId="0" animBg="1"/>
          <p:bldP spid="18" grpId="1" animBg="1"/>
          <p:bldP spid="23" grpId="0" animBg="1"/>
          <p:bldP spid="23" grpId="1" animBg="1"/>
          <p:bldP spid="28" grpId="0" animBg="1"/>
          <p:bldP spid="28" grpId="1" animBg="1"/>
          <p:bldP spid="33" grpId="0" animBg="1"/>
          <p:bldP spid="33" grpId="1"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1000" fill="hold"/>
                                            <p:tgtEl>
                                              <p:spTgt spid="35"/>
                                            </p:tgtEl>
                                            <p:attrNameLst>
                                              <p:attrName>ppt_x</p:attrName>
                                            </p:attrNameLst>
                                          </p:cBhvr>
                                          <p:tavLst>
                                            <p:tav tm="0">
                                              <p:val>
                                                <p:strVal val="0-#ppt_w/2"/>
                                              </p:val>
                                            </p:tav>
                                            <p:tav tm="100000">
                                              <p:val>
                                                <p:strVal val="#ppt_x"/>
                                              </p:val>
                                            </p:tav>
                                          </p:tavLst>
                                        </p:anim>
                                        <p:anim calcmode="lin" valueType="num">
                                          <p:cBhvr additive="base">
                                            <p:cTn id="8" dur="1000" fill="hold"/>
                                            <p:tgtEl>
                                              <p:spTgt spid="35"/>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0" presetClass="entr" presetSubtype="0" fill="hold" grpId="1" nodeType="after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fade">
                                          <p:cBhvr>
                                            <p:cTn id="12" dur="1200"/>
                                            <p:tgtEl>
                                              <p:spTgt spid="33"/>
                                            </p:tgtEl>
                                          </p:cBhvr>
                                        </p:animEffect>
                                      </p:childTnLst>
                                    </p:cTn>
                                  </p:par>
                                  <p:par>
                                    <p:cTn id="13" presetID="42" presetClass="path" presetSubtype="0" accel="50000" decel="50000" fill="hold" grpId="0" nodeType="withEffect">
                                      <p:stCondLst>
                                        <p:cond delay="0"/>
                                      </p:stCondLst>
                                      <p:childTnLst>
                                        <p:animMotion origin="layout" path="M -4.79167E-6 -1.11111E-6 L -4.79167E-6 0.08241 " pathEditMode="relative" rAng="0" ptsTypes="AA">
                                          <p:cBhvr>
                                            <p:cTn id="14" dur="1200" spd="-100000" fill="hold"/>
                                            <p:tgtEl>
                                              <p:spTgt spid="33"/>
                                            </p:tgtEl>
                                            <p:attrNameLst>
                                              <p:attrName>ppt_x</p:attrName>
                                              <p:attrName>ppt_y</p:attrName>
                                            </p:attrNameLst>
                                          </p:cBhvr>
                                          <p:rCtr x="0" y="4120"/>
                                        </p:animMotion>
                                      </p:childTnLst>
                                    </p:cTn>
                                  </p:par>
                                </p:childTnLst>
                              </p:cTn>
                            </p:par>
                            <p:par>
                              <p:cTn id="15" fill="hold">
                                <p:stCondLst>
                                  <p:cond delay="2200"/>
                                </p:stCondLst>
                                <p:childTnLst>
                                  <p:par>
                                    <p:cTn id="16" presetID="2" presetClass="entr" presetSubtype="8"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1000" fill="hold"/>
                                            <p:tgtEl>
                                              <p:spTgt spid="3"/>
                                            </p:tgtEl>
                                            <p:attrNameLst>
                                              <p:attrName>ppt_x</p:attrName>
                                            </p:attrNameLst>
                                          </p:cBhvr>
                                          <p:tavLst>
                                            <p:tav tm="0">
                                              <p:val>
                                                <p:strVal val="0-#ppt_w/2"/>
                                              </p:val>
                                            </p:tav>
                                            <p:tav tm="100000">
                                              <p:val>
                                                <p:strVal val="#ppt_x"/>
                                              </p:val>
                                            </p:tav>
                                          </p:tavLst>
                                        </p:anim>
                                        <p:anim calcmode="lin" valueType="num">
                                          <p:cBhvr additive="base">
                                            <p:cTn id="19" dur="1000" fill="hold"/>
                                            <p:tgtEl>
                                              <p:spTgt spid="3"/>
                                            </p:tgtEl>
                                            <p:attrNameLst>
                                              <p:attrName>ppt_y</p:attrName>
                                            </p:attrNameLst>
                                          </p:cBhvr>
                                          <p:tavLst>
                                            <p:tav tm="0">
                                              <p:val>
                                                <p:strVal val="#ppt_y"/>
                                              </p:val>
                                            </p:tav>
                                            <p:tav tm="100000">
                                              <p:val>
                                                <p:strVal val="#ppt_y"/>
                                              </p:val>
                                            </p:tav>
                                          </p:tavLst>
                                        </p:anim>
                                      </p:childTnLst>
                                    </p:cTn>
                                  </p:par>
                                </p:childTnLst>
                              </p:cTn>
                            </p:par>
                            <p:par>
                              <p:cTn id="20" fill="hold">
                                <p:stCondLst>
                                  <p:cond delay="3200"/>
                                </p:stCondLst>
                                <p:childTnLst>
                                  <p:par>
                                    <p:cTn id="21" presetID="10" presetClass="entr" presetSubtype="0" fill="hold" grpId="0"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fade">
                                          <p:cBhvr>
                                            <p:cTn id="23" dur="1200"/>
                                            <p:tgtEl>
                                              <p:spTgt spid="23"/>
                                            </p:tgtEl>
                                          </p:cBhvr>
                                        </p:animEffect>
                                      </p:childTnLst>
                                    </p:cTn>
                                  </p:par>
                                  <p:par>
                                    <p:cTn id="24" presetID="42" presetClass="path" presetSubtype="0" accel="50000" decel="50000" fill="hold" grpId="1" nodeType="withEffect">
                                      <p:stCondLst>
                                        <p:cond delay="0"/>
                                      </p:stCondLst>
                                      <p:childTnLst>
                                        <p:animMotion origin="layout" path="M -4.79167E-6 -1.11111E-6 L -4.79167E-6 0.08241 " pathEditMode="relative" rAng="0" ptsTypes="AA">
                                          <p:cBhvr>
                                            <p:cTn id="25" dur="1200" spd="-100000" fill="hold"/>
                                            <p:tgtEl>
                                              <p:spTgt spid="23"/>
                                            </p:tgtEl>
                                            <p:attrNameLst>
                                              <p:attrName>ppt_x</p:attrName>
                                              <p:attrName>ppt_y</p:attrName>
                                            </p:attrNameLst>
                                          </p:cBhvr>
                                          <p:rCtr x="0" y="4120"/>
                                        </p:animMotion>
                                      </p:childTnLst>
                                    </p:cTn>
                                  </p:par>
                                </p:childTnLst>
                              </p:cTn>
                            </p:par>
                            <p:par>
                              <p:cTn id="26" fill="hold">
                                <p:stCondLst>
                                  <p:cond delay="4400"/>
                                </p:stCondLst>
                                <p:childTnLst>
                                  <p:par>
                                    <p:cTn id="27" presetID="2" presetClass="entr" presetSubtype="8" fill="hold" nodeType="after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1000" fill="hold"/>
                                            <p:tgtEl>
                                              <p:spTgt spid="7"/>
                                            </p:tgtEl>
                                            <p:attrNameLst>
                                              <p:attrName>ppt_x</p:attrName>
                                            </p:attrNameLst>
                                          </p:cBhvr>
                                          <p:tavLst>
                                            <p:tav tm="0">
                                              <p:val>
                                                <p:strVal val="0-#ppt_w/2"/>
                                              </p:val>
                                            </p:tav>
                                            <p:tav tm="100000">
                                              <p:val>
                                                <p:strVal val="#ppt_x"/>
                                              </p:val>
                                            </p:tav>
                                          </p:tavLst>
                                        </p:anim>
                                        <p:anim calcmode="lin" valueType="num">
                                          <p:cBhvr additive="base">
                                            <p:cTn id="30" dur="1000" fill="hold"/>
                                            <p:tgtEl>
                                              <p:spTgt spid="7"/>
                                            </p:tgtEl>
                                            <p:attrNameLst>
                                              <p:attrName>ppt_y</p:attrName>
                                            </p:attrNameLst>
                                          </p:cBhvr>
                                          <p:tavLst>
                                            <p:tav tm="0">
                                              <p:val>
                                                <p:strVal val="#ppt_y"/>
                                              </p:val>
                                            </p:tav>
                                            <p:tav tm="100000">
                                              <p:val>
                                                <p:strVal val="#ppt_y"/>
                                              </p:val>
                                            </p:tav>
                                          </p:tavLst>
                                        </p:anim>
                                      </p:childTnLst>
                                    </p:cTn>
                                  </p:par>
                                </p:childTnLst>
                              </p:cTn>
                            </p:par>
                            <p:par>
                              <p:cTn id="31" fill="hold">
                                <p:stCondLst>
                                  <p:cond delay="5400"/>
                                </p:stCondLst>
                                <p:childTnLst>
                                  <p:par>
                                    <p:cTn id="32" presetID="10" presetClass="entr" presetSubtype="0" fill="hold" grpId="0" nodeType="afterEffect">
                                      <p:stCondLst>
                                        <p:cond delay="0"/>
                                      </p:stCondLst>
                                      <p:childTnLst>
                                        <p:set>
                                          <p:cBhvr>
                                            <p:cTn id="33" dur="1" fill="hold">
                                              <p:stCondLst>
                                                <p:cond delay="0"/>
                                              </p:stCondLst>
                                            </p:cTn>
                                            <p:tgtEl>
                                              <p:spTgt spid="28"/>
                                            </p:tgtEl>
                                            <p:attrNameLst>
                                              <p:attrName>style.visibility</p:attrName>
                                            </p:attrNameLst>
                                          </p:cBhvr>
                                          <p:to>
                                            <p:strVal val="visible"/>
                                          </p:to>
                                        </p:set>
                                        <p:animEffect transition="in" filter="fade">
                                          <p:cBhvr>
                                            <p:cTn id="34" dur="1225"/>
                                            <p:tgtEl>
                                              <p:spTgt spid="28"/>
                                            </p:tgtEl>
                                          </p:cBhvr>
                                        </p:animEffect>
                                      </p:childTnLst>
                                    </p:cTn>
                                  </p:par>
                                  <p:par>
                                    <p:cTn id="35" presetID="42" presetClass="path" presetSubtype="0" accel="50000" decel="50000" fill="hold" grpId="1" nodeType="withEffect">
                                      <p:stCondLst>
                                        <p:cond delay="0"/>
                                      </p:stCondLst>
                                      <p:childTnLst>
                                        <p:animMotion origin="layout" path="M -4.79167E-6 -1.11111E-6 L -4.79167E-6 0.08241 " pathEditMode="relative" rAng="0" ptsTypes="AA">
                                          <p:cBhvr>
                                            <p:cTn id="36" dur="1200" spd="-100000" fill="hold"/>
                                            <p:tgtEl>
                                              <p:spTgt spid="28"/>
                                            </p:tgtEl>
                                            <p:attrNameLst>
                                              <p:attrName>ppt_x</p:attrName>
                                              <p:attrName>ppt_y</p:attrName>
                                            </p:attrNameLst>
                                          </p:cBhvr>
                                          <p:rCtr x="0" y="4120"/>
                                        </p:animMotion>
                                      </p:childTnLst>
                                    </p:cTn>
                                  </p:par>
                                </p:childTnLst>
                              </p:cTn>
                            </p:par>
                            <p:par>
                              <p:cTn id="37" fill="hold">
                                <p:stCondLst>
                                  <p:cond delay="6625"/>
                                </p:stCondLst>
                                <p:childTnLst>
                                  <p:par>
                                    <p:cTn id="38" presetID="2" presetClass="entr" presetSubtype="8" fill="hold" nodeType="afterEffect">
                                      <p:stCondLst>
                                        <p:cond delay="0"/>
                                      </p:stCondLst>
                                      <p:childTnLst>
                                        <p:set>
                                          <p:cBhvr>
                                            <p:cTn id="39" dur="1" fill="hold">
                                              <p:stCondLst>
                                                <p:cond delay="0"/>
                                              </p:stCondLst>
                                            </p:cTn>
                                            <p:tgtEl>
                                              <p:spTgt spid="11"/>
                                            </p:tgtEl>
                                            <p:attrNameLst>
                                              <p:attrName>style.visibility</p:attrName>
                                            </p:attrNameLst>
                                          </p:cBhvr>
                                          <p:to>
                                            <p:strVal val="visible"/>
                                          </p:to>
                                        </p:set>
                                        <p:anim calcmode="lin" valueType="num">
                                          <p:cBhvr additive="base">
                                            <p:cTn id="40" dur="1000" fill="hold"/>
                                            <p:tgtEl>
                                              <p:spTgt spid="11"/>
                                            </p:tgtEl>
                                            <p:attrNameLst>
                                              <p:attrName>ppt_x</p:attrName>
                                            </p:attrNameLst>
                                          </p:cBhvr>
                                          <p:tavLst>
                                            <p:tav tm="0">
                                              <p:val>
                                                <p:strVal val="0-#ppt_w/2"/>
                                              </p:val>
                                            </p:tav>
                                            <p:tav tm="100000">
                                              <p:val>
                                                <p:strVal val="#ppt_x"/>
                                              </p:val>
                                            </p:tav>
                                          </p:tavLst>
                                        </p:anim>
                                        <p:anim calcmode="lin" valueType="num">
                                          <p:cBhvr additive="base">
                                            <p:cTn id="41" dur="1000" fill="hold"/>
                                            <p:tgtEl>
                                              <p:spTgt spid="11"/>
                                            </p:tgtEl>
                                            <p:attrNameLst>
                                              <p:attrName>ppt_y</p:attrName>
                                            </p:attrNameLst>
                                          </p:cBhvr>
                                          <p:tavLst>
                                            <p:tav tm="0">
                                              <p:val>
                                                <p:strVal val="#ppt_y"/>
                                              </p:val>
                                            </p:tav>
                                            <p:tav tm="100000">
                                              <p:val>
                                                <p:strVal val="#ppt_y"/>
                                              </p:val>
                                            </p:tav>
                                          </p:tavLst>
                                        </p:anim>
                                      </p:childTnLst>
                                    </p:cTn>
                                  </p:par>
                                </p:childTnLst>
                              </p:cTn>
                            </p:par>
                            <p:par>
                              <p:cTn id="42" fill="hold">
                                <p:stCondLst>
                                  <p:cond delay="7625"/>
                                </p:stCondLst>
                                <p:childTnLst>
                                  <p:par>
                                    <p:cTn id="43" presetID="10" presetClass="entr" presetSubtype="0" fill="hold" grpId="0" nodeType="after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fade">
                                          <p:cBhvr>
                                            <p:cTn id="45" dur="1200"/>
                                            <p:tgtEl>
                                              <p:spTgt spid="18"/>
                                            </p:tgtEl>
                                          </p:cBhvr>
                                        </p:animEffect>
                                      </p:childTnLst>
                                    </p:cTn>
                                  </p:par>
                                  <p:par>
                                    <p:cTn id="46" presetID="42" presetClass="path" presetSubtype="0" accel="50000" decel="50000" fill="hold" grpId="1" nodeType="withEffect">
                                      <p:stCondLst>
                                        <p:cond delay="0"/>
                                      </p:stCondLst>
                                      <p:childTnLst>
                                        <p:animMotion origin="layout" path="M -4.79167E-6 -1.11111E-6 L -4.79167E-6 0.08241 " pathEditMode="relative" rAng="0" ptsTypes="AA">
                                          <p:cBhvr>
                                            <p:cTn id="47" dur="1200" spd="-100000" fill="hold"/>
                                            <p:tgtEl>
                                              <p:spTgt spid="18"/>
                                            </p:tgtEl>
                                            <p:attrNameLst>
                                              <p:attrName>ppt_x</p:attrName>
                                              <p:attrName>ppt_y</p:attrName>
                                            </p:attrNameLst>
                                          </p:cBhvr>
                                          <p:rCtr x="0" y="4120"/>
                                        </p:animMotion>
                                      </p:childTnLst>
                                    </p:cTn>
                                  </p:par>
                                </p:childTnLst>
                              </p:cTn>
                            </p:par>
                            <p:par>
                              <p:cTn id="48" fill="hold">
                                <p:stCondLst>
                                  <p:cond delay="8825"/>
                                </p:stCondLst>
                                <p:childTnLst>
                                  <p:par>
                                    <p:cTn id="49" presetID="22" presetClass="entr" presetSubtype="8" fill="hold" grpId="0" nodeType="afterEffect">
                                      <p:stCondLst>
                                        <p:cond delay="0"/>
                                      </p:stCondLst>
                                      <p:childTnLst>
                                        <p:set>
                                          <p:cBhvr>
                                            <p:cTn id="50" dur="1" fill="hold">
                                              <p:stCondLst>
                                                <p:cond delay="0"/>
                                              </p:stCondLst>
                                            </p:cTn>
                                            <p:tgtEl>
                                              <p:spTgt spid="40"/>
                                            </p:tgtEl>
                                            <p:attrNameLst>
                                              <p:attrName>style.visibility</p:attrName>
                                            </p:attrNameLst>
                                          </p:cBhvr>
                                          <p:to>
                                            <p:strVal val="visible"/>
                                          </p:to>
                                        </p:set>
                                        <p:animEffect transition="in" filter="wipe(left)">
                                          <p:cBhvr>
                                            <p:cTn id="51" dur="500"/>
                                            <p:tgtEl>
                                              <p:spTgt spid="40"/>
                                            </p:tgtEl>
                                          </p:cBhvr>
                                        </p:animEffect>
                                      </p:childTnLst>
                                    </p:cTn>
                                  </p:par>
                                </p:childTnLst>
                              </p:cTn>
                            </p:par>
                            <p:par>
                              <p:cTn id="52" fill="hold">
                                <p:stCondLst>
                                  <p:cond delay="9325"/>
                                </p:stCondLst>
                                <p:childTnLst>
                                  <p:par>
                                    <p:cTn id="53" presetID="22" presetClass="entr" presetSubtype="8" fill="hold" grpId="0" nodeType="afterEffect">
                                      <p:stCondLst>
                                        <p:cond delay="0"/>
                                      </p:stCondLst>
                                      <p:childTnLst>
                                        <p:set>
                                          <p:cBhvr>
                                            <p:cTn id="54" dur="1" fill="hold">
                                              <p:stCondLst>
                                                <p:cond delay="0"/>
                                              </p:stCondLst>
                                            </p:cTn>
                                            <p:tgtEl>
                                              <p:spTgt spid="39"/>
                                            </p:tgtEl>
                                            <p:attrNameLst>
                                              <p:attrName>style.visibility</p:attrName>
                                            </p:attrNameLst>
                                          </p:cBhvr>
                                          <p:to>
                                            <p:strVal val="visible"/>
                                          </p:to>
                                        </p:set>
                                        <p:animEffect transition="in" filter="wipe(left)">
                                          <p:cBhvr>
                                            <p:cTn id="55" dur="500"/>
                                            <p:tgtEl>
                                              <p:spTgt spid="39"/>
                                            </p:tgtEl>
                                          </p:cBhvr>
                                        </p:animEffect>
                                      </p:childTnLst>
                                    </p:cTn>
                                  </p:par>
                                </p:childTnLst>
                              </p:cTn>
                            </p:par>
                            <p:par>
                              <p:cTn id="56" fill="hold">
                                <p:stCondLst>
                                  <p:cond delay="9825"/>
                                </p:stCondLst>
                                <p:childTnLst>
                                  <p:par>
                                    <p:cTn id="57" presetID="42" presetClass="entr" presetSubtype="0" fill="hold" grpId="0" nodeType="afterEffect">
                                      <p:stCondLst>
                                        <p:cond delay="0"/>
                                      </p:stCondLst>
                                      <p:childTnLst>
                                        <p:set>
                                          <p:cBhvr>
                                            <p:cTn id="58" dur="1" fill="hold">
                                              <p:stCondLst>
                                                <p:cond delay="0"/>
                                              </p:stCondLst>
                                            </p:cTn>
                                            <p:tgtEl>
                                              <p:spTgt spid="41"/>
                                            </p:tgtEl>
                                            <p:attrNameLst>
                                              <p:attrName>style.visibility</p:attrName>
                                            </p:attrNameLst>
                                          </p:cBhvr>
                                          <p:to>
                                            <p:strVal val="visible"/>
                                          </p:to>
                                        </p:set>
                                        <p:animEffect transition="in" filter="fade">
                                          <p:cBhvr>
                                            <p:cTn id="59" dur="1000"/>
                                            <p:tgtEl>
                                              <p:spTgt spid="41"/>
                                            </p:tgtEl>
                                          </p:cBhvr>
                                        </p:animEffect>
                                        <p:anim calcmode="lin" valueType="num">
                                          <p:cBhvr>
                                            <p:cTn id="60" dur="1000" fill="hold"/>
                                            <p:tgtEl>
                                              <p:spTgt spid="41"/>
                                            </p:tgtEl>
                                            <p:attrNameLst>
                                              <p:attrName>ppt_x</p:attrName>
                                            </p:attrNameLst>
                                          </p:cBhvr>
                                          <p:tavLst>
                                            <p:tav tm="0">
                                              <p:val>
                                                <p:strVal val="#ppt_x"/>
                                              </p:val>
                                            </p:tav>
                                            <p:tav tm="100000">
                                              <p:val>
                                                <p:strVal val="#ppt_x"/>
                                              </p:val>
                                            </p:tav>
                                          </p:tavLst>
                                        </p:anim>
                                        <p:anim calcmode="lin" valueType="num">
                                          <p:cBhvr>
                                            <p:cTn id="61" dur="1000" fill="hold"/>
                                            <p:tgtEl>
                                              <p:spTgt spid="41"/>
                                            </p:tgtEl>
                                            <p:attrNameLst>
                                              <p:attrName>ppt_y</p:attrName>
                                            </p:attrNameLst>
                                          </p:cBhvr>
                                          <p:tavLst>
                                            <p:tav tm="0">
                                              <p:val>
                                                <p:strVal val="#ppt_y+.1"/>
                                              </p:val>
                                            </p:tav>
                                            <p:tav tm="100000">
                                              <p:val>
                                                <p:strVal val="#ppt_y"/>
                                              </p:val>
                                            </p:tav>
                                          </p:tavLst>
                                        </p:anim>
                                      </p:childTnLst>
                                    </p:cTn>
                                  </p:par>
                                </p:childTnLst>
                              </p:cTn>
                            </p:par>
                            <p:par>
                              <p:cTn id="62" fill="hold">
                                <p:stCondLst>
                                  <p:cond delay="10825"/>
                                </p:stCondLst>
                                <p:childTnLst>
                                  <p:par>
                                    <p:cTn id="63" presetID="23" presetClass="entr" presetSubtype="16" fill="hold" grpId="0" nodeType="afterEffect">
                                      <p:stCondLst>
                                        <p:cond delay="0"/>
                                      </p:stCondLst>
                                      <p:iterate type="lt">
                                        <p:tmPct val="15000"/>
                                      </p:iterate>
                                      <p:childTnLst>
                                        <p:set>
                                          <p:cBhvr>
                                            <p:cTn id="64" dur="1" fill="hold">
                                              <p:stCondLst>
                                                <p:cond delay="0"/>
                                              </p:stCondLst>
                                            </p:cTn>
                                            <p:tgtEl>
                                              <p:spTgt spid="42"/>
                                            </p:tgtEl>
                                            <p:attrNameLst>
                                              <p:attrName>style.visibility</p:attrName>
                                            </p:attrNameLst>
                                          </p:cBhvr>
                                          <p:to>
                                            <p:strVal val="visible"/>
                                          </p:to>
                                        </p:set>
                                        <p:anim calcmode="lin" valueType="num">
                                          <p:cBhvr>
                                            <p:cTn id="65" dur="500" fill="hold"/>
                                            <p:tgtEl>
                                              <p:spTgt spid="42"/>
                                            </p:tgtEl>
                                            <p:attrNameLst>
                                              <p:attrName>ppt_w</p:attrName>
                                            </p:attrNameLst>
                                          </p:cBhvr>
                                          <p:tavLst>
                                            <p:tav tm="0">
                                              <p:val>
                                                <p:fltVal val="0"/>
                                              </p:val>
                                            </p:tav>
                                            <p:tav tm="100000">
                                              <p:val>
                                                <p:strVal val="#ppt_w"/>
                                              </p:val>
                                            </p:tav>
                                          </p:tavLst>
                                        </p:anim>
                                        <p:anim calcmode="lin" valueType="num">
                                          <p:cBhvr>
                                            <p:cTn id="66" dur="500" fill="hold"/>
                                            <p:tgtEl>
                                              <p:spTgt spid="4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P spid="41" grpId="0"/>
          <p:bldP spid="42" grpId="0"/>
          <p:bldP spid="18" grpId="0" animBg="1"/>
          <p:bldP spid="18" grpId="1" animBg="1"/>
          <p:bldP spid="23" grpId="0" animBg="1"/>
          <p:bldP spid="23" grpId="1" animBg="1"/>
          <p:bldP spid="28" grpId="0" animBg="1"/>
          <p:bldP spid="28" grpId="1" animBg="1"/>
          <p:bldP spid="33" grpId="0" animBg="1"/>
          <p:bldP spid="33" grpId="1" animBg="1"/>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圆角矩形 26"/>
          <p:cNvSpPr/>
          <p:nvPr/>
        </p:nvSpPr>
        <p:spPr>
          <a:xfrm>
            <a:off x="1198880" y="1736223"/>
            <a:ext cx="9794240" cy="1860795"/>
          </a:xfrm>
          <a:prstGeom prst="roundRect">
            <a:avLst>
              <a:gd name="adj" fmla="val 0"/>
            </a:avLst>
          </a:prstGeom>
          <a:noFill/>
          <a:ln w="31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39" name="TextBox 38"/>
          <p:cNvSpPr txBox="1"/>
          <p:nvPr/>
        </p:nvSpPr>
        <p:spPr>
          <a:xfrm>
            <a:off x="1595500" y="2060847"/>
            <a:ext cx="9001000" cy="1181862"/>
          </a:xfrm>
          <a:prstGeom prst="rect">
            <a:avLst/>
          </a:prstGeom>
          <a:noFill/>
        </p:spPr>
        <p:txBody>
          <a:bodyPr wrap="square" lIns="0" tIns="0" rIns="0" bIns="0" rtlCol="0">
            <a:spAutoFit/>
          </a:bodyPr>
          <a:lstStyle/>
          <a:p>
            <a:pPr algn="just">
              <a:lnSpc>
                <a:spcPct val="120000"/>
              </a:lnSpc>
            </a:pPr>
            <a:r>
              <a:rPr lang="zh-CN" altLang="en-US" sz="1600" dirty="0">
                <a:solidFill>
                  <a:schemeClr val="tx1">
                    <a:lumMod val="50000"/>
                    <a:lumOff val="50000"/>
                  </a:schemeClr>
                </a:solidFill>
                <a:latin typeface="微软雅黑" pitchFamily="34" charset="-122"/>
                <a:ea typeface="微软雅黑" pitchFamily="34" charset="-122"/>
              </a:rPr>
              <a:t>写内容</a:t>
            </a:r>
            <a:r>
              <a:rPr lang="en-US" altLang="zh-CN" sz="1600" dirty="0">
                <a:solidFill>
                  <a:schemeClr val="tx1">
                    <a:lumMod val="50000"/>
                    <a:lumOff val="50000"/>
                  </a:schemeClr>
                </a:solidFill>
                <a:latin typeface="微软雅黑" pitchFamily="34" charset="-122"/>
                <a:ea typeface="微软雅黑" pitchFamily="34" charset="-122"/>
              </a:rPr>
              <a:t>……</a:t>
            </a:r>
            <a:r>
              <a:rPr lang="zh-CN" altLang="en-US" sz="1600" dirty="0">
                <a:solidFill>
                  <a:schemeClr val="tx1">
                    <a:lumMod val="50000"/>
                    <a:lumOff val="50000"/>
                  </a:schemeClr>
                </a:solidFill>
                <a:latin typeface="微软雅黑" pitchFamily="34" charset="-122"/>
                <a:ea typeface="微软雅黑" pitchFamily="34" charset="-122"/>
              </a:rPr>
              <a:t>点击输入本栏的具体文字，简明扼要的说明分项内容，此为概念图解，请根据您的具体内容酌情修改。写内容</a:t>
            </a:r>
            <a:r>
              <a:rPr lang="en-US" altLang="zh-CN" sz="1600" dirty="0">
                <a:solidFill>
                  <a:schemeClr val="tx1">
                    <a:lumMod val="50000"/>
                    <a:lumOff val="50000"/>
                  </a:schemeClr>
                </a:solidFill>
                <a:latin typeface="微软雅黑" pitchFamily="34" charset="-122"/>
                <a:ea typeface="微软雅黑" pitchFamily="34" charset="-122"/>
              </a:rPr>
              <a:t>……</a:t>
            </a:r>
            <a:r>
              <a:rPr lang="zh-CN" altLang="en-US" sz="1600" dirty="0">
                <a:solidFill>
                  <a:schemeClr val="tx1">
                    <a:lumMod val="50000"/>
                    <a:lumOff val="50000"/>
                  </a:schemeClr>
                </a:solidFill>
                <a:latin typeface="微软雅黑" pitchFamily="34" charset="-122"/>
                <a:ea typeface="微软雅黑" pitchFamily="34" charset="-122"/>
              </a:rPr>
              <a:t>点击输入本栏的具体文字，简明扼要的说明分项内容，此为概念图解，请根据您的具体内容酌情修改。写内容</a:t>
            </a:r>
            <a:r>
              <a:rPr lang="en-US" altLang="zh-CN" sz="1600" dirty="0">
                <a:solidFill>
                  <a:schemeClr val="tx1">
                    <a:lumMod val="50000"/>
                    <a:lumOff val="50000"/>
                  </a:schemeClr>
                </a:solidFill>
                <a:latin typeface="微软雅黑" pitchFamily="34" charset="-122"/>
                <a:ea typeface="微软雅黑" pitchFamily="34" charset="-122"/>
              </a:rPr>
              <a:t>……</a:t>
            </a:r>
            <a:r>
              <a:rPr lang="zh-CN" altLang="en-US" sz="1600" dirty="0">
                <a:solidFill>
                  <a:schemeClr val="tx1">
                    <a:lumMod val="50000"/>
                    <a:lumOff val="50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600" dirty="0">
              <a:solidFill>
                <a:schemeClr val="tx1">
                  <a:lumMod val="50000"/>
                  <a:lumOff val="50000"/>
                </a:schemeClr>
              </a:solidFill>
              <a:latin typeface="微软雅黑" pitchFamily="34" charset="-122"/>
              <a:ea typeface="微软雅黑" pitchFamily="34" charset="-122"/>
            </a:endParaRPr>
          </a:p>
        </p:txBody>
      </p:sp>
      <p:sp>
        <p:nvSpPr>
          <p:cNvPr id="40" name="矩形 93"/>
          <p:cNvSpPr/>
          <p:nvPr/>
        </p:nvSpPr>
        <p:spPr>
          <a:xfrm>
            <a:off x="1148656" y="1676804"/>
            <a:ext cx="38404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41" name="矩形 93"/>
          <p:cNvSpPr/>
          <p:nvPr/>
        </p:nvSpPr>
        <p:spPr>
          <a:xfrm rot="10800000">
            <a:off x="10661961" y="3272143"/>
            <a:ext cx="38404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42" name="Freeform 5"/>
          <p:cNvSpPr>
            <a:spLocks/>
          </p:cNvSpPr>
          <p:nvPr/>
        </p:nvSpPr>
        <p:spPr bwMode="auto">
          <a:xfrm>
            <a:off x="4006635" y="4077072"/>
            <a:ext cx="1957317" cy="1764740"/>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2"/>
          </a:solidFill>
          <a:ln w="9525" cap="flat">
            <a:noFill/>
            <a:prstDash val="solid"/>
            <a:miter lim="800000"/>
            <a:headEnd/>
            <a:tailEnd/>
          </a:ln>
          <a:extLst/>
        </p:spPr>
        <p:txBody>
          <a:bodyPr vert="horz" wrap="square" lIns="121920" tIns="60960" rIns="121920" bIns="60960" numCol="1" anchor="t" anchorCtr="0" compatLnSpc="1">
            <a:prstTxWarp prst="textNoShape">
              <a:avLst/>
            </a:prstTxWarp>
          </a:bodyPr>
          <a:lstStyle/>
          <a:p>
            <a:endParaRPr lang="zh-CN" altLang="en-US" sz="3200">
              <a:solidFill>
                <a:schemeClr val="bg1"/>
              </a:solidFill>
            </a:endParaRPr>
          </a:p>
        </p:txBody>
      </p:sp>
      <p:sp>
        <p:nvSpPr>
          <p:cNvPr id="43" name="TextBox 42"/>
          <p:cNvSpPr txBox="1"/>
          <p:nvPr/>
        </p:nvSpPr>
        <p:spPr>
          <a:xfrm>
            <a:off x="4317248" y="4586546"/>
            <a:ext cx="1292048" cy="738664"/>
          </a:xfrm>
          <a:prstGeom prst="rect">
            <a:avLst/>
          </a:prstGeom>
          <a:noFill/>
        </p:spPr>
        <p:txBody>
          <a:bodyPr wrap="square" lIns="0" tIns="0" rIns="0" bIns="0" rtlCol="0">
            <a:spAutoFit/>
          </a:bodyPr>
          <a:lstStyle>
            <a:defPPr>
              <a:defRPr lang="zh-CN"/>
            </a:defPPr>
            <a:lvl1pPr>
              <a:defRPr sz="2200">
                <a:solidFill>
                  <a:schemeClr val="bg1"/>
                </a:solidFill>
                <a:latin typeface="微软雅黑" pitchFamily="34" charset="-122"/>
                <a:ea typeface="微软雅黑" pitchFamily="34" charset="-122"/>
              </a:defRPr>
            </a:lvl1pPr>
          </a:lstStyle>
          <a:p>
            <a:pPr algn="ctr"/>
            <a:r>
              <a:rPr lang="zh-CN" altLang="en-US" sz="2400" b="1" dirty="0"/>
              <a:t>添加</a:t>
            </a:r>
            <a:endParaRPr lang="en-US" altLang="zh-CN" sz="2400" b="1" dirty="0"/>
          </a:p>
          <a:p>
            <a:pPr algn="ctr"/>
            <a:r>
              <a:rPr lang="zh-CN" altLang="en-US" sz="2400" b="1" dirty="0"/>
              <a:t>关键字</a:t>
            </a:r>
          </a:p>
        </p:txBody>
      </p:sp>
      <p:sp>
        <p:nvSpPr>
          <p:cNvPr id="44" name="Freeform 5"/>
          <p:cNvSpPr>
            <a:spLocks/>
          </p:cNvSpPr>
          <p:nvPr/>
        </p:nvSpPr>
        <p:spPr bwMode="auto">
          <a:xfrm>
            <a:off x="1881232" y="4077072"/>
            <a:ext cx="1957317" cy="1764740"/>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1"/>
          </a:solidFill>
          <a:ln w="9525" cap="flat">
            <a:noFill/>
            <a:prstDash val="solid"/>
            <a:miter lim="800000"/>
            <a:headEnd/>
            <a:tailEnd/>
          </a:ln>
          <a:extLst/>
        </p:spPr>
        <p:txBody>
          <a:bodyPr vert="horz" wrap="square" lIns="121920" tIns="60960" rIns="121920" bIns="60960" numCol="1" anchor="t" anchorCtr="0" compatLnSpc="1">
            <a:prstTxWarp prst="textNoShape">
              <a:avLst/>
            </a:prstTxWarp>
          </a:bodyPr>
          <a:lstStyle/>
          <a:p>
            <a:endParaRPr lang="zh-CN" altLang="en-US" sz="3200">
              <a:solidFill>
                <a:schemeClr val="bg1"/>
              </a:solidFill>
            </a:endParaRPr>
          </a:p>
        </p:txBody>
      </p:sp>
      <p:sp>
        <p:nvSpPr>
          <p:cNvPr id="45" name="Freeform 5"/>
          <p:cNvSpPr>
            <a:spLocks/>
          </p:cNvSpPr>
          <p:nvPr/>
        </p:nvSpPr>
        <p:spPr bwMode="auto">
          <a:xfrm>
            <a:off x="6132038" y="4077072"/>
            <a:ext cx="1957317" cy="1764740"/>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1"/>
          </a:solidFill>
          <a:ln w="9525" cap="flat">
            <a:noFill/>
            <a:prstDash val="solid"/>
            <a:miter lim="800000"/>
            <a:headEnd/>
            <a:tailEnd/>
          </a:ln>
          <a:extLst/>
        </p:spPr>
        <p:txBody>
          <a:bodyPr vert="horz" wrap="square" lIns="121920" tIns="60960" rIns="121920" bIns="60960" numCol="1" anchor="t" anchorCtr="0" compatLnSpc="1">
            <a:prstTxWarp prst="textNoShape">
              <a:avLst/>
            </a:prstTxWarp>
          </a:bodyPr>
          <a:lstStyle/>
          <a:p>
            <a:endParaRPr lang="zh-CN" altLang="en-US" sz="3200">
              <a:solidFill>
                <a:schemeClr val="bg1"/>
              </a:solidFill>
            </a:endParaRPr>
          </a:p>
        </p:txBody>
      </p:sp>
      <p:sp>
        <p:nvSpPr>
          <p:cNvPr id="46" name="Freeform 5"/>
          <p:cNvSpPr>
            <a:spLocks/>
          </p:cNvSpPr>
          <p:nvPr/>
        </p:nvSpPr>
        <p:spPr bwMode="auto">
          <a:xfrm>
            <a:off x="8257440" y="4077072"/>
            <a:ext cx="1957317" cy="1764740"/>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2"/>
          </a:solidFill>
          <a:ln w="9525" cap="flat">
            <a:noFill/>
            <a:prstDash val="solid"/>
            <a:miter lim="800000"/>
            <a:headEnd/>
            <a:tailEnd/>
          </a:ln>
          <a:extLst/>
        </p:spPr>
        <p:txBody>
          <a:bodyPr vert="horz" wrap="square" lIns="121920" tIns="60960" rIns="121920" bIns="60960" numCol="1" anchor="t" anchorCtr="0" compatLnSpc="1">
            <a:prstTxWarp prst="textNoShape">
              <a:avLst/>
            </a:prstTxWarp>
          </a:bodyPr>
          <a:lstStyle/>
          <a:p>
            <a:endParaRPr lang="zh-CN" altLang="en-US" sz="3200">
              <a:solidFill>
                <a:schemeClr val="bg1"/>
              </a:solidFill>
            </a:endParaRPr>
          </a:p>
        </p:txBody>
      </p:sp>
      <p:sp>
        <p:nvSpPr>
          <p:cNvPr id="47" name="TextBox 46"/>
          <p:cNvSpPr txBox="1"/>
          <p:nvPr/>
        </p:nvSpPr>
        <p:spPr>
          <a:xfrm>
            <a:off x="2213867" y="4586546"/>
            <a:ext cx="1292048" cy="738664"/>
          </a:xfrm>
          <a:prstGeom prst="rect">
            <a:avLst/>
          </a:prstGeom>
          <a:noFill/>
        </p:spPr>
        <p:txBody>
          <a:bodyPr wrap="square" lIns="0" tIns="0" rIns="0" bIns="0" rtlCol="0">
            <a:spAutoFit/>
          </a:bodyPr>
          <a:lstStyle>
            <a:defPPr>
              <a:defRPr lang="zh-CN"/>
            </a:defPPr>
            <a:lvl1pPr>
              <a:defRPr sz="2200">
                <a:solidFill>
                  <a:schemeClr val="bg1"/>
                </a:solidFill>
                <a:latin typeface="微软雅黑" pitchFamily="34" charset="-122"/>
                <a:ea typeface="微软雅黑" pitchFamily="34" charset="-122"/>
              </a:defRPr>
            </a:lvl1pPr>
          </a:lstStyle>
          <a:p>
            <a:pPr algn="ctr"/>
            <a:r>
              <a:rPr lang="zh-CN" altLang="en-US" sz="2400" b="1" dirty="0"/>
              <a:t>添加</a:t>
            </a:r>
            <a:endParaRPr lang="en-US" altLang="zh-CN" sz="2400" b="1" dirty="0"/>
          </a:p>
          <a:p>
            <a:pPr algn="ctr"/>
            <a:r>
              <a:rPr lang="zh-CN" altLang="en-US" sz="2400" b="1" dirty="0"/>
              <a:t>关键字</a:t>
            </a:r>
          </a:p>
        </p:txBody>
      </p:sp>
      <p:sp>
        <p:nvSpPr>
          <p:cNvPr id="48" name="TextBox 47"/>
          <p:cNvSpPr txBox="1"/>
          <p:nvPr/>
        </p:nvSpPr>
        <p:spPr>
          <a:xfrm>
            <a:off x="6464672" y="4586546"/>
            <a:ext cx="1292048" cy="738664"/>
          </a:xfrm>
          <a:prstGeom prst="rect">
            <a:avLst/>
          </a:prstGeom>
          <a:noFill/>
        </p:spPr>
        <p:txBody>
          <a:bodyPr wrap="square" lIns="0" tIns="0" rIns="0" bIns="0" rtlCol="0">
            <a:spAutoFit/>
          </a:bodyPr>
          <a:lstStyle>
            <a:defPPr>
              <a:defRPr lang="zh-CN"/>
            </a:defPPr>
            <a:lvl1pPr>
              <a:defRPr sz="2200">
                <a:solidFill>
                  <a:schemeClr val="bg1"/>
                </a:solidFill>
                <a:latin typeface="微软雅黑" pitchFamily="34" charset="-122"/>
                <a:ea typeface="微软雅黑" pitchFamily="34" charset="-122"/>
              </a:defRPr>
            </a:lvl1pPr>
          </a:lstStyle>
          <a:p>
            <a:pPr algn="ctr"/>
            <a:r>
              <a:rPr lang="zh-CN" altLang="en-US" sz="2400" b="1" dirty="0"/>
              <a:t>添加</a:t>
            </a:r>
            <a:endParaRPr lang="en-US" altLang="zh-CN" sz="2400" b="1" dirty="0"/>
          </a:p>
          <a:p>
            <a:pPr algn="ctr"/>
            <a:r>
              <a:rPr lang="zh-CN" altLang="en-US" sz="2400" b="1" dirty="0"/>
              <a:t>关键字</a:t>
            </a:r>
          </a:p>
        </p:txBody>
      </p:sp>
      <p:sp>
        <p:nvSpPr>
          <p:cNvPr id="49" name="TextBox 48"/>
          <p:cNvSpPr txBox="1"/>
          <p:nvPr/>
        </p:nvSpPr>
        <p:spPr>
          <a:xfrm>
            <a:off x="8590075" y="4586546"/>
            <a:ext cx="1292048" cy="738664"/>
          </a:xfrm>
          <a:prstGeom prst="rect">
            <a:avLst/>
          </a:prstGeom>
          <a:noFill/>
        </p:spPr>
        <p:txBody>
          <a:bodyPr wrap="square" lIns="0" tIns="0" rIns="0" bIns="0" rtlCol="0">
            <a:spAutoFit/>
          </a:bodyPr>
          <a:lstStyle>
            <a:defPPr>
              <a:defRPr lang="zh-CN"/>
            </a:defPPr>
            <a:lvl1pPr>
              <a:defRPr sz="2200">
                <a:solidFill>
                  <a:schemeClr val="bg1"/>
                </a:solidFill>
                <a:latin typeface="微软雅黑" pitchFamily="34" charset="-122"/>
                <a:ea typeface="微软雅黑" pitchFamily="34" charset="-122"/>
              </a:defRPr>
            </a:lvl1pPr>
          </a:lstStyle>
          <a:p>
            <a:pPr algn="ctr"/>
            <a:r>
              <a:rPr lang="zh-CN" altLang="en-US" sz="2400" b="1" dirty="0"/>
              <a:t>添加</a:t>
            </a:r>
            <a:endParaRPr lang="en-US" altLang="zh-CN" sz="2400" b="1" dirty="0"/>
          </a:p>
          <a:p>
            <a:pPr algn="ctr"/>
            <a:r>
              <a:rPr lang="zh-CN" altLang="en-US" sz="2400" b="1" dirty="0"/>
              <a:t>关键字</a:t>
            </a:r>
          </a:p>
        </p:txBody>
      </p:sp>
      <p:sp>
        <p:nvSpPr>
          <p:cNvPr id="2" name="标题 1"/>
          <p:cNvSpPr>
            <a:spLocks noGrp="1"/>
          </p:cNvSpPr>
          <p:nvPr>
            <p:ph type="title"/>
          </p:nvPr>
        </p:nvSpPr>
        <p:spPr/>
        <p:txBody>
          <a:bodyPr>
            <a:normAutofit fontScale="90000"/>
          </a:bodyPr>
          <a:lstStyle/>
          <a:p>
            <a:r>
              <a:rPr lang="zh-CN" altLang="en-US" dirty="0"/>
              <a:t>点击输入标题内容</a:t>
            </a:r>
          </a:p>
        </p:txBody>
      </p:sp>
    </p:spTree>
    <p:extLst>
      <p:ext uri="{BB962C8B-B14F-4D97-AF65-F5344CB8AC3E}">
        <p14:creationId xmlns:p14="http://schemas.microsoft.com/office/powerpoint/2010/main" val="1716581312"/>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p:cTn id="7" dur="500" fill="hold"/>
                                        <p:tgtEl>
                                          <p:spTgt spid="40"/>
                                        </p:tgtEl>
                                        <p:attrNameLst>
                                          <p:attrName>ppt_w</p:attrName>
                                        </p:attrNameLst>
                                      </p:cBhvr>
                                      <p:tavLst>
                                        <p:tav tm="0">
                                          <p:val>
                                            <p:fltVal val="0"/>
                                          </p:val>
                                        </p:tav>
                                        <p:tav tm="100000">
                                          <p:val>
                                            <p:strVal val="#ppt_w"/>
                                          </p:val>
                                        </p:tav>
                                      </p:tavLst>
                                    </p:anim>
                                    <p:anim calcmode="lin" valueType="num">
                                      <p:cBhvr>
                                        <p:cTn id="8" dur="500" fill="hold"/>
                                        <p:tgtEl>
                                          <p:spTgt spid="40"/>
                                        </p:tgtEl>
                                        <p:attrNameLst>
                                          <p:attrName>ppt_h</p:attrName>
                                        </p:attrNameLst>
                                      </p:cBhvr>
                                      <p:tavLst>
                                        <p:tav tm="0">
                                          <p:val>
                                            <p:fltVal val="0"/>
                                          </p:val>
                                        </p:tav>
                                        <p:tav tm="100000">
                                          <p:val>
                                            <p:strVal val="#ppt_h"/>
                                          </p:val>
                                        </p:tav>
                                      </p:tavLst>
                                    </p:anim>
                                    <p:animEffect transition="in" filter="fade">
                                      <p:cBhvr>
                                        <p:cTn id="9" dur="500"/>
                                        <p:tgtEl>
                                          <p:spTgt spid="40"/>
                                        </p:tgtEl>
                                      </p:cBhvr>
                                    </p:animEffect>
                                    <p:anim calcmode="lin" valueType="num">
                                      <p:cBhvr>
                                        <p:cTn id="10" dur="500" fill="hold"/>
                                        <p:tgtEl>
                                          <p:spTgt spid="40"/>
                                        </p:tgtEl>
                                        <p:attrNameLst>
                                          <p:attrName>ppt_x</p:attrName>
                                        </p:attrNameLst>
                                      </p:cBhvr>
                                      <p:tavLst>
                                        <p:tav tm="0">
                                          <p:val>
                                            <p:fltVal val="0.5"/>
                                          </p:val>
                                        </p:tav>
                                        <p:tav tm="100000">
                                          <p:val>
                                            <p:strVal val="#ppt_x"/>
                                          </p:val>
                                        </p:tav>
                                      </p:tavLst>
                                    </p:anim>
                                    <p:anim calcmode="lin" valueType="num">
                                      <p:cBhvr>
                                        <p:cTn id="11" dur="500" fill="hold"/>
                                        <p:tgtEl>
                                          <p:spTgt spid="40"/>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41"/>
                                        </p:tgtEl>
                                        <p:attrNameLst>
                                          <p:attrName>style.visibility</p:attrName>
                                        </p:attrNameLst>
                                      </p:cBhvr>
                                      <p:to>
                                        <p:strVal val="visible"/>
                                      </p:to>
                                    </p:set>
                                    <p:anim calcmode="lin" valueType="num">
                                      <p:cBhvr>
                                        <p:cTn id="14" dur="500" fill="hold"/>
                                        <p:tgtEl>
                                          <p:spTgt spid="41"/>
                                        </p:tgtEl>
                                        <p:attrNameLst>
                                          <p:attrName>ppt_w</p:attrName>
                                        </p:attrNameLst>
                                      </p:cBhvr>
                                      <p:tavLst>
                                        <p:tav tm="0">
                                          <p:val>
                                            <p:fltVal val="0"/>
                                          </p:val>
                                        </p:tav>
                                        <p:tav tm="100000">
                                          <p:val>
                                            <p:strVal val="#ppt_w"/>
                                          </p:val>
                                        </p:tav>
                                      </p:tavLst>
                                    </p:anim>
                                    <p:anim calcmode="lin" valueType="num">
                                      <p:cBhvr>
                                        <p:cTn id="15" dur="500" fill="hold"/>
                                        <p:tgtEl>
                                          <p:spTgt spid="41"/>
                                        </p:tgtEl>
                                        <p:attrNameLst>
                                          <p:attrName>ppt_h</p:attrName>
                                        </p:attrNameLst>
                                      </p:cBhvr>
                                      <p:tavLst>
                                        <p:tav tm="0">
                                          <p:val>
                                            <p:fltVal val="0"/>
                                          </p:val>
                                        </p:tav>
                                        <p:tav tm="100000">
                                          <p:val>
                                            <p:strVal val="#ppt_h"/>
                                          </p:val>
                                        </p:tav>
                                      </p:tavLst>
                                    </p:anim>
                                    <p:animEffect transition="in" filter="fade">
                                      <p:cBhvr>
                                        <p:cTn id="16" dur="500"/>
                                        <p:tgtEl>
                                          <p:spTgt spid="41"/>
                                        </p:tgtEl>
                                      </p:cBhvr>
                                    </p:animEffect>
                                    <p:anim calcmode="lin" valueType="num">
                                      <p:cBhvr>
                                        <p:cTn id="17" dur="500" fill="hold"/>
                                        <p:tgtEl>
                                          <p:spTgt spid="41"/>
                                        </p:tgtEl>
                                        <p:attrNameLst>
                                          <p:attrName>ppt_x</p:attrName>
                                        </p:attrNameLst>
                                      </p:cBhvr>
                                      <p:tavLst>
                                        <p:tav tm="0">
                                          <p:val>
                                            <p:fltVal val="0.5"/>
                                          </p:val>
                                        </p:tav>
                                        <p:tav tm="100000">
                                          <p:val>
                                            <p:strVal val="#ppt_x"/>
                                          </p:val>
                                        </p:tav>
                                      </p:tavLst>
                                    </p:anim>
                                    <p:anim calcmode="lin" valueType="num">
                                      <p:cBhvr>
                                        <p:cTn id="18" dur="500" fill="hold"/>
                                        <p:tgtEl>
                                          <p:spTgt spid="41"/>
                                        </p:tgtEl>
                                        <p:attrNameLst>
                                          <p:attrName>ppt_y</p:attrName>
                                        </p:attrNameLst>
                                      </p:cBhvr>
                                      <p:tavLst>
                                        <p:tav tm="0">
                                          <p:val>
                                            <p:fltVal val="0.5"/>
                                          </p:val>
                                        </p:tav>
                                        <p:tav tm="100000">
                                          <p:val>
                                            <p:strVal val="#ppt_y"/>
                                          </p:val>
                                        </p:tav>
                                      </p:tavLst>
                                    </p:anim>
                                  </p:childTnLst>
                                </p:cTn>
                              </p:par>
                            </p:childTnLst>
                          </p:cTn>
                        </p:par>
                        <p:par>
                          <p:cTn id="19" fill="hold">
                            <p:stCondLst>
                              <p:cond delay="500"/>
                            </p:stCondLst>
                            <p:childTnLst>
                              <p:par>
                                <p:cTn id="20" presetID="22" presetClass="entr" presetSubtype="1" fill="hold" grpId="0" nodeType="after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wipe(up)">
                                      <p:cBhvr>
                                        <p:cTn id="22" dur="500"/>
                                        <p:tgtEl>
                                          <p:spTgt spid="27"/>
                                        </p:tgtEl>
                                      </p:cBhvr>
                                    </p:animEffect>
                                  </p:childTnLst>
                                </p:cTn>
                              </p:par>
                            </p:childTnLst>
                          </p:cTn>
                        </p:par>
                        <p:par>
                          <p:cTn id="23" fill="hold">
                            <p:stCondLst>
                              <p:cond delay="1000"/>
                            </p:stCondLst>
                            <p:childTnLst>
                              <p:par>
                                <p:cTn id="24" presetID="22" presetClass="entr" presetSubtype="1" fill="hold" grpId="0" nodeType="afterEffect">
                                  <p:stCondLst>
                                    <p:cond delay="0"/>
                                  </p:stCondLst>
                                  <p:childTnLst>
                                    <p:set>
                                      <p:cBhvr>
                                        <p:cTn id="25" dur="1" fill="hold">
                                          <p:stCondLst>
                                            <p:cond delay="0"/>
                                          </p:stCondLst>
                                        </p:cTn>
                                        <p:tgtEl>
                                          <p:spTgt spid="39"/>
                                        </p:tgtEl>
                                        <p:attrNameLst>
                                          <p:attrName>style.visibility</p:attrName>
                                        </p:attrNameLst>
                                      </p:cBhvr>
                                      <p:to>
                                        <p:strVal val="visible"/>
                                      </p:to>
                                    </p:set>
                                    <p:animEffect transition="in" filter="wipe(up)">
                                      <p:cBhvr>
                                        <p:cTn id="26" dur="500"/>
                                        <p:tgtEl>
                                          <p:spTgt spid="39"/>
                                        </p:tgtEl>
                                      </p:cBhvr>
                                    </p:animEffect>
                                  </p:childTnLst>
                                </p:cTn>
                              </p:par>
                            </p:childTnLst>
                          </p:cTn>
                        </p:par>
                        <p:par>
                          <p:cTn id="27" fill="hold">
                            <p:stCondLst>
                              <p:cond delay="1500"/>
                            </p:stCondLst>
                            <p:childTnLst>
                              <p:par>
                                <p:cTn id="28" presetID="10" presetClass="entr" presetSubtype="0" fill="hold" grpId="0" nodeType="afterEffect">
                                  <p:stCondLst>
                                    <p:cond delay="0"/>
                                  </p:stCondLst>
                                  <p:childTnLst>
                                    <p:set>
                                      <p:cBhvr>
                                        <p:cTn id="29" dur="1" fill="hold">
                                          <p:stCondLst>
                                            <p:cond delay="0"/>
                                          </p:stCondLst>
                                        </p:cTn>
                                        <p:tgtEl>
                                          <p:spTgt spid="44"/>
                                        </p:tgtEl>
                                        <p:attrNameLst>
                                          <p:attrName>style.visibility</p:attrName>
                                        </p:attrNameLst>
                                      </p:cBhvr>
                                      <p:to>
                                        <p:strVal val="visible"/>
                                      </p:to>
                                    </p:set>
                                    <p:animEffect transition="in" filter="fade">
                                      <p:cBhvr>
                                        <p:cTn id="30" dur="500"/>
                                        <p:tgtEl>
                                          <p:spTgt spid="44"/>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47"/>
                                        </p:tgtEl>
                                        <p:attrNameLst>
                                          <p:attrName>style.visibility</p:attrName>
                                        </p:attrNameLst>
                                      </p:cBhvr>
                                      <p:to>
                                        <p:strVal val="visible"/>
                                      </p:to>
                                    </p:set>
                                    <p:animEffect transition="in" filter="fade">
                                      <p:cBhvr>
                                        <p:cTn id="33" dur="500"/>
                                        <p:tgtEl>
                                          <p:spTgt spid="47"/>
                                        </p:tgtEl>
                                      </p:cBhvr>
                                    </p:animEffect>
                                  </p:childTnLst>
                                </p:cTn>
                              </p:par>
                              <p:par>
                                <p:cTn id="34" presetID="10" presetClass="entr" presetSubtype="0" fill="hold" grpId="0" nodeType="withEffect">
                                  <p:stCondLst>
                                    <p:cond delay="300"/>
                                  </p:stCondLst>
                                  <p:childTnLst>
                                    <p:set>
                                      <p:cBhvr>
                                        <p:cTn id="35" dur="1" fill="hold">
                                          <p:stCondLst>
                                            <p:cond delay="0"/>
                                          </p:stCondLst>
                                        </p:cTn>
                                        <p:tgtEl>
                                          <p:spTgt spid="42"/>
                                        </p:tgtEl>
                                        <p:attrNameLst>
                                          <p:attrName>style.visibility</p:attrName>
                                        </p:attrNameLst>
                                      </p:cBhvr>
                                      <p:to>
                                        <p:strVal val="visible"/>
                                      </p:to>
                                    </p:set>
                                    <p:animEffect transition="in" filter="fade">
                                      <p:cBhvr>
                                        <p:cTn id="36" dur="500"/>
                                        <p:tgtEl>
                                          <p:spTgt spid="42"/>
                                        </p:tgtEl>
                                      </p:cBhvr>
                                    </p:animEffect>
                                  </p:childTnLst>
                                </p:cTn>
                              </p:par>
                              <p:par>
                                <p:cTn id="37" presetID="10" presetClass="entr" presetSubtype="0" fill="hold" grpId="0" nodeType="withEffect">
                                  <p:stCondLst>
                                    <p:cond delay="300"/>
                                  </p:stCondLst>
                                  <p:childTnLst>
                                    <p:set>
                                      <p:cBhvr>
                                        <p:cTn id="38" dur="1" fill="hold">
                                          <p:stCondLst>
                                            <p:cond delay="0"/>
                                          </p:stCondLst>
                                        </p:cTn>
                                        <p:tgtEl>
                                          <p:spTgt spid="43"/>
                                        </p:tgtEl>
                                        <p:attrNameLst>
                                          <p:attrName>style.visibility</p:attrName>
                                        </p:attrNameLst>
                                      </p:cBhvr>
                                      <p:to>
                                        <p:strVal val="visible"/>
                                      </p:to>
                                    </p:set>
                                    <p:animEffect transition="in" filter="fade">
                                      <p:cBhvr>
                                        <p:cTn id="39" dur="500"/>
                                        <p:tgtEl>
                                          <p:spTgt spid="43"/>
                                        </p:tgtEl>
                                      </p:cBhvr>
                                    </p:animEffect>
                                  </p:childTnLst>
                                </p:cTn>
                              </p:par>
                              <p:par>
                                <p:cTn id="40" presetID="10" presetClass="entr" presetSubtype="0" fill="hold" grpId="0" nodeType="withEffect">
                                  <p:stCondLst>
                                    <p:cond delay="600"/>
                                  </p:stCondLst>
                                  <p:childTnLst>
                                    <p:set>
                                      <p:cBhvr>
                                        <p:cTn id="41" dur="1" fill="hold">
                                          <p:stCondLst>
                                            <p:cond delay="0"/>
                                          </p:stCondLst>
                                        </p:cTn>
                                        <p:tgtEl>
                                          <p:spTgt spid="45"/>
                                        </p:tgtEl>
                                        <p:attrNameLst>
                                          <p:attrName>style.visibility</p:attrName>
                                        </p:attrNameLst>
                                      </p:cBhvr>
                                      <p:to>
                                        <p:strVal val="visible"/>
                                      </p:to>
                                    </p:set>
                                    <p:animEffect transition="in" filter="fade">
                                      <p:cBhvr>
                                        <p:cTn id="42" dur="500"/>
                                        <p:tgtEl>
                                          <p:spTgt spid="45"/>
                                        </p:tgtEl>
                                      </p:cBhvr>
                                    </p:animEffect>
                                  </p:childTnLst>
                                </p:cTn>
                              </p:par>
                              <p:par>
                                <p:cTn id="43" presetID="10" presetClass="entr" presetSubtype="0" fill="hold" grpId="0" nodeType="withEffect">
                                  <p:stCondLst>
                                    <p:cond delay="600"/>
                                  </p:stCondLst>
                                  <p:childTnLst>
                                    <p:set>
                                      <p:cBhvr>
                                        <p:cTn id="44" dur="1" fill="hold">
                                          <p:stCondLst>
                                            <p:cond delay="0"/>
                                          </p:stCondLst>
                                        </p:cTn>
                                        <p:tgtEl>
                                          <p:spTgt spid="48"/>
                                        </p:tgtEl>
                                        <p:attrNameLst>
                                          <p:attrName>style.visibility</p:attrName>
                                        </p:attrNameLst>
                                      </p:cBhvr>
                                      <p:to>
                                        <p:strVal val="visible"/>
                                      </p:to>
                                    </p:set>
                                    <p:animEffect transition="in" filter="fade">
                                      <p:cBhvr>
                                        <p:cTn id="45" dur="500"/>
                                        <p:tgtEl>
                                          <p:spTgt spid="48"/>
                                        </p:tgtEl>
                                      </p:cBhvr>
                                    </p:animEffect>
                                  </p:childTnLst>
                                </p:cTn>
                              </p:par>
                              <p:par>
                                <p:cTn id="46" presetID="10" presetClass="entr" presetSubtype="0" fill="hold" grpId="0" nodeType="withEffect">
                                  <p:stCondLst>
                                    <p:cond delay="900"/>
                                  </p:stCondLst>
                                  <p:childTnLst>
                                    <p:set>
                                      <p:cBhvr>
                                        <p:cTn id="47" dur="1" fill="hold">
                                          <p:stCondLst>
                                            <p:cond delay="0"/>
                                          </p:stCondLst>
                                        </p:cTn>
                                        <p:tgtEl>
                                          <p:spTgt spid="46"/>
                                        </p:tgtEl>
                                        <p:attrNameLst>
                                          <p:attrName>style.visibility</p:attrName>
                                        </p:attrNameLst>
                                      </p:cBhvr>
                                      <p:to>
                                        <p:strVal val="visible"/>
                                      </p:to>
                                    </p:set>
                                    <p:animEffect transition="in" filter="fade">
                                      <p:cBhvr>
                                        <p:cTn id="48" dur="500"/>
                                        <p:tgtEl>
                                          <p:spTgt spid="46"/>
                                        </p:tgtEl>
                                      </p:cBhvr>
                                    </p:animEffect>
                                  </p:childTnLst>
                                </p:cTn>
                              </p:par>
                              <p:par>
                                <p:cTn id="49" presetID="10" presetClass="entr" presetSubtype="0" fill="hold" grpId="0" nodeType="withEffect">
                                  <p:stCondLst>
                                    <p:cond delay="900"/>
                                  </p:stCondLst>
                                  <p:childTnLst>
                                    <p:set>
                                      <p:cBhvr>
                                        <p:cTn id="50" dur="1" fill="hold">
                                          <p:stCondLst>
                                            <p:cond delay="0"/>
                                          </p:stCondLst>
                                        </p:cTn>
                                        <p:tgtEl>
                                          <p:spTgt spid="49"/>
                                        </p:tgtEl>
                                        <p:attrNameLst>
                                          <p:attrName>style.visibility</p:attrName>
                                        </p:attrNameLst>
                                      </p:cBhvr>
                                      <p:to>
                                        <p:strVal val="visible"/>
                                      </p:to>
                                    </p:set>
                                    <p:animEffect transition="in" filter="fade">
                                      <p:cBhvr>
                                        <p:cTn id="51"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39" grpId="0"/>
      <p:bldP spid="40" grpId="0" animBg="1"/>
      <p:bldP spid="41" grpId="0" animBg="1"/>
      <p:bldP spid="42" grpId="0" animBg="1"/>
      <p:bldP spid="43" grpId="0"/>
      <p:bldP spid="44" grpId="0" animBg="1"/>
      <p:bldP spid="45" grpId="0" animBg="1"/>
      <p:bldP spid="46" grpId="0" animBg="1"/>
      <p:bldP spid="47" grpId="0"/>
      <p:bldP spid="48" grpId="0"/>
      <p:bldP spid="4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任意多边形 27"/>
          <p:cNvSpPr/>
          <p:nvPr/>
        </p:nvSpPr>
        <p:spPr>
          <a:xfrm>
            <a:off x="1" y="0"/>
            <a:ext cx="12192000" cy="3357661"/>
          </a:xfrm>
          <a:custGeom>
            <a:avLst/>
            <a:gdLst>
              <a:gd name="connsiteX0" fmla="*/ 0 w 12192000"/>
              <a:gd name="connsiteY0" fmla="*/ 0 h 3357661"/>
              <a:gd name="connsiteX1" fmla="*/ 12192000 w 12192000"/>
              <a:gd name="connsiteY1" fmla="*/ 0 h 3357661"/>
              <a:gd name="connsiteX2" fmla="*/ 12192000 w 12192000"/>
              <a:gd name="connsiteY2" fmla="*/ 2770572 h 3357661"/>
              <a:gd name="connsiteX3" fmla="*/ 8536547 w 12192000"/>
              <a:gd name="connsiteY3" fmla="*/ 3357661 h 3357661"/>
              <a:gd name="connsiteX4" fmla="*/ 3655453 w 12192000"/>
              <a:gd name="connsiteY4" fmla="*/ 3357661 h 3357661"/>
              <a:gd name="connsiteX5" fmla="*/ 0 w 12192000"/>
              <a:gd name="connsiteY5" fmla="*/ 2770572 h 3357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3357661">
                <a:moveTo>
                  <a:pt x="0" y="0"/>
                </a:moveTo>
                <a:lnTo>
                  <a:pt x="12192000" y="0"/>
                </a:lnTo>
                <a:lnTo>
                  <a:pt x="12192000" y="2770572"/>
                </a:lnTo>
                <a:lnTo>
                  <a:pt x="8536547" y="3357661"/>
                </a:lnTo>
                <a:lnTo>
                  <a:pt x="3655453" y="3357661"/>
                </a:lnTo>
                <a:lnTo>
                  <a:pt x="0" y="2770572"/>
                </a:lnTo>
                <a:close/>
              </a:path>
            </a:pathLst>
          </a:custGeom>
          <a:blipFill dpi="0" rotWithShape="1">
            <a:blip r:embed="rId3" cstate="print">
              <a:extLst>
                <a:ext uri="{28A0092B-C50C-407E-A947-70E740481C1C}">
                  <a14:useLocalDpi xmlns:a14="http://schemas.microsoft.com/office/drawing/2010/main" val="0"/>
                </a:ext>
              </a:extLst>
            </a:blip>
            <a:srcRect/>
            <a:stretch>
              <a:fillRect t="-125202" b="-1687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TextBox 48"/>
          <p:cNvSpPr txBox="1"/>
          <p:nvPr/>
        </p:nvSpPr>
        <p:spPr>
          <a:xfrm>
            <a:off x="2729062" y="4032033"/>
            <a:ext cx="6733877" cy="1015665"/>
          </a:xfrm>
          <a:prstGeom prst="rect">
            <a:avLst/>
          </a:prstGeom>
          <a:noFill/>
        </p:spPr>
        <p:txBody>
          <a:bodyPr wrap="square" lIns="91445" tIns="45721" rIns="91445" bIns="45721" rtlCol="0">
            <a:spAutoFit/>
          </a:bodyPr>
          <a:lstStyle/>
          <a:p>
            <a:pPr algn="ctr"/>
            <a:r>
              <a:rPr lang="zh-CN" altLang="en-US" sz="6000" b="1" dirty="0" smtClean="0">
                <a:solidFill>
                  <a:schemeClr val="tx1">
                    <a:lumMod val="75000"/>
                    <a:lumOff val="25000"/>
                  </a:schemeClr>
                </a:solidFill>
                <a:latin typeface="微软雅黑" panose="020B0503020204020204" pitchFamily="34" charset="-122"/>
                <a:ea typeface="微软雅黑" panose="020B0503020204020204" pitchFamily="34" charset="-122"/>
              </a:rPr>
              <a:t>工作完成情况</a:t>
            </a:r>
            <a:endParaRPr lang="en-GB" altLang="zh-CN" sz="6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30" name="组合 29"/>
          <p:cNvGrpSpPr/>
          <p:nvPr/>
        </p:nvGrpSpPr>
        <p:grpSpPr>
          <a:xfrm>
            <a:off x="7045334" y="6215795"/>
            <a:ext cx="383878" cy="384576"/>
            <a:chOff x="6084171" y="1274819"/>
            <a:chExt cx="432048" cy="432834"/>
          </a:xfrm>
        </p:grpSpPr>
        <p:sp>
          <p:nvSpPr>
            <p:cNvPr id="31" name="椭圆 22"/>
            <p:cNvSpPr>
              <a:spLocks noChangeArrowheads="1"/>
            </p:cNvSpPr>
            <p:nvPr/>
          </p:nvSpPr>
          <p:spPr bwMode="auto">
            <a:xfrm>
              <a:off x="6084171" y="1274819"/>
              <a:ext cx="432048" cy="432834"/>
            </a:xfrm>
            <a:prstGeom prst="ellipse">
              <a:avLst/>
            </a:prstGeom>
            <a:solidFill>
              <a:schemeClr val="accent1"/>
            </a:solidFill>
            <a:ln>
              <a:noFill/>
            </a:ln>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en-US" sz="3200">
                <a:solidFill>
                  <a:srgbClr val="FFFFFF"/>
                </a:solidFill>
                <a:latin typeface="Calibri" pitchFamily="34" charset="0"/>
              </a:endParaRPr>
            </a:p>
          </p:txBody>
        </p:sp>
        <p:sp>
          <p:nvSpPr>
            <p:cNvPr id="32" name="Freeform 59"/>
            <p:cNvSpPr>
              <a:spLocks noChangeArrowheads="1"/>
            </p:cNvSpPr>
            <p:nvPr/>
          </p:nvSpPr>
          <p:spPr bwMode="auto">
            <a:xfrm>
              <a:off x="6180302" y="1365898"/>
              <a:ext cx="239780" cy="250679"/>
            </a:xfrm>
            <a:custGeom>
              <a:avLst/>
              <a:gdLst>
                <a:gd name="T0" fmla="*/ 73627430 w 581"/>
                <a:gd name="T1" fmla="*/ 67678707 h 609"/>
                <a:gd name="T2" fmla="*/ 61659637 w 581"/>
                <a:gd name="T3" fmla="*/ 78678142 h 609"/>
                <a:gd name="T4" fmla="*/ 54244957 w 581"/>
                <a:gd name="T5" fmla="*/ 72208055 h 609"/>
                <a:gd name="T6" fmla="*/ 57106883 w 581"/>
                <a:gd name="T7" fmla="*/ 65867111 h 609"/>
                <a:gd name="T8" fmla="*/ 61659637 w 581"/>
                <a:gd name="T9" fmla="*/ 69490662 h 609"/>
                <a:gd name="T10" fmla="*/ 71806401 w 581"/>
                <a:gd name="T11" fmla="*/ 61338122 h 609"/>
                <a:gd name="T12" fmla="*/ 73627430 w 581"/>
                <a:gd name="T13" fmla="*/ 67678707 h 609"/>
                <a:gd name="T14" fmla="*/ 61659637 w 581"/>
                <a:gd name="T15" fmla="*/ 64055516 h 609"/>
                <a:gd name="T16" fmla="*/ 49691843 w 581"/>
                <a:gd name="T17" fmla="*/ 69490662 h 609"/>
                <a:gd name="T18" fmla="*/ 51513233 w 581"/>
                <a:gd name="T19" fmla="*/ 75054951 h 609"/>
                <a:gd name="T20" fmla="*/ 3772261 w 581"/>
                <a:gd name="T21" fmla="*/ 78678142 h 609"/>
                <a:gd name="T22" fmla="*/ 0 w 581"/>
                <a:gd name="T23" fmla="*/ 10999436 h 609"/>
                <a:gd name="T24" fmla="*/ 10146404 w 581"/>
                <a:gd name="T25" fmla="*/ 7246742 h 609"/>
                <a:gd name="T26" fmla="*/ 17561444 w 581"/>
                <a:gd name="T27" fmla="*/ 18246178 h 609"/>
                <a:gd name="T28" fmla="*/ 24845922 w 581"/>
                <a:gd name="T29" fmla="*/ 7246742 h 609"/>
                <a:gd name="T30" fmla="*/ 28488341 w 581"/>
                <a:gd name="T31" fmla="*/ 10999436 h 609"/>
                <a:gd name="T32" fmla="*/ 43318061 w 581"/>
                <a:gd name="T33" fmla="*/ 10999436 h 609"/>
                <a:gd name="T34" fmla="*/ 46960119 w 581"/>
                <a:gd name="T35" fmla="*/ 7246742 h 609"/>
                <a:gd name="T36" fmla="*/ 54244957 w 581"/>
                <a:gd name="T37" fmla="*/ 18246178 h 609"/>
                <a:gd name="T38" fmla="*/ 61659637 w 581"/>
                <a:gd name="T39" fmla="*/ 7246742 h 609"/>
                <a:gd name="T40" fmla="*/ 71806401 w 581"/>
                <a:gd name="T41" fmla="*/ 10999436 h 609"/>
                <a:gd name="T42" fmla="*/ 66212751 w 581"/>
                <a:gd name="T43" fmla="*/ 59526167 h 609"/>
                <a:gd name="T44" fmla="*/ 10146404 w 581"/>
                <a:gd name="T45" fmla="*/ 63149718 h 609"/>
                <a:gd name="T46" fmla="*/ 12878128 w 581"/>
                <a:gd name="T47" fmla="*/ 65867111 h 609"/>
                <a:gd name="T48" fmla="*/ 39545439 w 581"/>
                <a:gd name="T49" fmla="*/ 63149718 h 609"/>
                <a:gd name="T50" fmla="*/ 39545439 w 581"/>
                <a:gd name="T51" fmla="*/ 63149718 h 609"/>
                <a:gd name="T52" fmla="*/ 39545439 w 581"/>
                <a:gd name="T53" fmla="*/ 63149718 h 609"/>
                <a:gd name="T54" fmla="*/ 12878128 w 581"/>
                <a:gd name="T55" fmla="*/ 60431965 h 609"/>
                <a:gd name="T56" fmla="*/ 58017218 w 581"/>
                <a:gd name="T57" fmla="*/ 28339815 h 609"/>
                <a:gd name="T58" fmla="*/ 13788823 w 581"/>
                <a:gd name="T59" fmla="*/ 28339815 h 609"/>
                <a:gd name="T60" fmla="*/ 13788823 w 581"/>
                <a:gd name="T61" fmla="*/ 35715700 h 609"/>
                <a:gd name="T62" fmla="*/ 61659637 w 581"/>
                <a:gd name="T63" fmla="*/ 31963007 h 609"/>
                <a:gd name="T64" fmla="*/ 58017218 w 581"/>
                <a:gd name="T65" fmla="*/ 43868240 h 609"/>
                <a:gd name="T66" fmla="*/ 35903020 w 581"/>
                <a:gd name="T67" fmla="*/ 43868240 h 609"/>
                <a:gd name="T68" fmla="*/ 13788823 w 581"/>
                <a:gd name="T69" fmla="*/ 43868240 h 609"/>
                <a:gd name="T70" fmla="*/ 13788823 w 581"/>
                <a:gd name="T71" fmla="*/ 51244484 h 609"/>
                <a:gd name="T72" fmla="*/ 35903020 w 581"/>
                <a:gd name="T73" fmla="*/ 51244484 h 609"/>
                <a:gd name="T74" fmla="*/ 61659637 w 581"/>
                <a:gd name="T75" fmla="*/ 47491791 h 609"/>
                <a:gd name="T76" fmla="*/ 54244957 w 581"/>
                <a:gd name="T77" fmla="*/ 14622627 h 609"/>
                <a:gd name="T78" fmla="*/ 50602538 w 581"/>
                <a:gd name="T79" fmla="*/ 10999436 h 609"/>
                <a:gd name="T80" fmla="*/ 54244957 w 581"/>
                <a:gd name="T81" fmla="*/ 0 h 609"/>
                <a:gd name="T82" fmla="*/ 58017218 w 581"/>
                <a:gd name="T83" fmla="*/ 10999436 h 609"/>
                <a:gd name="T84" fmla="*/ 35903020 w 581"/>
                <a:gd name="T85" fmla="*/ 14622627 h 609"/>
                <a:gd name="T86" fmla="*/ 32260601 w 581"/>
                <a:gd name="T87" fmla="*/ 10999436 h 609"/>
                <a:gd name="T88" fmla="*/ 35903020 w 581"/>
                <a:gd name="T89" fmla="*/ 0 h 609"/>
                <a:gd name="T90" fmla="*/ 39545439 w 581"/>
                <a:gd name="T91" fmla="*/ 10999436 h 609"/>
                <a:gd name="T92" fmla="*/ 17561444 w 581"/>
                <a:gd name="T93" fmla="*/ 14622627 h 609"/>
                <a:gd name="T94" fmla="*/ 13788823 w 581"/>
                <a:gd name="T95" fmla="*/ 10999436 h 609"/>
                <a:gd name="T96" fmla="*/ 17561444 w 581"/>
                <a:gd name="T97" fmla="*/ 0 h 609"/>
                <a:gd name="T98" fmla="*/ 21203502 w 581"/>
                <a:gd name="T99" fmla="*/ 10999436 h 60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a:noFill/>
            </a:ln>
            <a:extLst/>
          </p:spPr>
          <p:txBody>
            <a:bodyPr wrap="none" lIns="45720" tIns="22860" rIns="45720" bIns="22860" anchor="ctr"/>
            <a:lstStyle/>
            <a:p>
              <a:endParaRPr lang="en-US" sz="3200">
                <a:latin typeface="Roboto Light"/>
              </a:endParaRPr>
            </a:p>
          </p:txBody>
        </p:sp>
      </p:grpSp>
      <p:grpSp>
        <p:nvGrpSpPr>
          <p:cNvPr id="33" name="组合 32"/>
          <p:cNvGrpSpPr/>
          <p:nvPr/>
        </p:nvGrpSpPr>
        <p:grpSpPr>
          <a:xfrm>
            <a:off x="5897203" y="6216144"/>
            <a:ext cx="383878" cy="383878"/>
            <a:chOff x="4788024" y="1275213"/>
            <a:chExt cx="432048" cy="432048"/>
          </a:xfrm>
        </p:grpSpPr>
        <p:sp>
          <p:nvSpPr>
            <p:cNvPr id="34" name="椭圆 65"/>
            <p:cNvSpPr>
              <a:spLocks noChangeArrowheads="1"/>
            </p:cNvSpPr>
            <p:nvPr/>
          </p:nvSpPr>
          <p:spPr bwMode="auto">
            <a:xfrm>
              <a:off x="4788024" y="1275213"/>
              <a:ext cx="432048" cy="432048"/>
            </a:xfrm>
            <a:prstGeom prst="ellipse">
              <a:avLst/>
            </a:prstGeom>
            <a:solidFill>
              <a:schemeClr val="accent1"/>
            </a:solidFill>
            <a:ln>
              <a:noFill/>
            </a:ln>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en-US" sz="3200">
                <a:solidFill>
                  <a:srgbClr val="FFFFFF"/>
                </a:solidFill>
                <a:latin typeface="Calibri" pitchFamily="34" charset="0"/>
              </a:endParaRPr>
            </a:p>
          </p:txBody>
        </p:sp>
        <p:sp>
          <p:nvSpPr>
            <p:cNvPr id="35" name="Freeform 110"/>
            <p:cNvSpPr>
              <a:spLocks noChangeArrowheads="1"/>
            </p:cNvSpPr>
            <p:nvPr/>
          </p:nvSpPr>
          <p:spPr bwMode="auto">
            <a:xfrm>
              <a:off x="4891102" y="1366806"/>
              <a:ext cx="250679" cy="248862"/>
            </a:xfrm>
            <a:custGeom>
              <a:avLst/>
              <a:gdLst>
                <a:gd name="T0" fmla="*/ 78678142 w 609"/>
                <a:gd name="T1" fmla="*/ 71002280 h 602"/>
                <a:gd name="T2" fmla="*/ 78678142 w 609"/>
                <a:gd name="T3" fmla="*/ 71002280 h 602"/>
                <a:gd name="T4" fmla="*/ 71302258 w 609"/>
                <a:gd name="T5" fmla="*/ 78441997 h 602"/>
                <a:gd name="T6" fmla="*/ 65867111 w 609"/>
                <a:gd name="T7" fmla="*/ 76614673 h 602"/>
                <a:gd name="T8" fmla="*/ 44774038 w 609"/>
                <a:gd name="T9" fmla="*/ 54426302 h 602"/>
                <a:gd name="T10" fmla="*/ 29245613 w 609"/>
                <a:gd name="T11" fmla="*/ 59125033 h 602"/>
                <a:gd name="T12" fmla="*/ 0 w 609"/>
                <a:gd name="T13" fmla="*/ 29497307 h 602"/>
                <a:gd name="T14" fmla="*/ 29245613 w 609"/>
                <a:gd name="T15" fmla="*/ 0 h 602"/>
                <a:gd name="T16" fmla="*/ 58491226 w 609"/>
                <a:gd name="T17" fmla="*/ 29497307 h 602"/>
                <a:gd name="T18" fmla="*/ 54867675 w 609"/>
                <a:gd name="T19" fmla="*/ 44376380 h 602"/>
                <a:gd name="T20" fmla="*/ 75960749 w 609"/>
                <a:gd name="T21" fmla="*/ 65520668 h 602"/>
                <a:gd name="T22" fmla="*/ 78678142 w 609"/>
                <a:gd name="T23" fmla="*/ 71002280 h 602"/>
                <a:gd name="T24" fmla="*/ 29245613 w 609"/>
                <a:gd name="T25" fmla="*/ 7439717 h 602"/>
                <a:gd name="T26" fmla="*/ 29245613 w 609"/>
                <a:gd name="T27" fmla="*/ 7439717 h 602"/>
                <a:gd name="T28" fmla="*/ 7246742 w 609"/>
                <a:gd name="T29" fmla="*/ 29497307 h 602"/>
                <a:gd name="T30" fmla="*/ 29245613 w 609"/>
                <a:gd name="T31" fmla="*/ 51685677 h 602"/>
                <a:gd name="T32" fmla="*/ 51244484 w 609"/>
                <a:gd name="T33" fmla="*/ 29497307 h 602"/>
                <a:gd name="T34" fmla="*/ 29245613 w 609"/>
                <a:gd name="T35" fmla="*/ 7439717 h 602"/>
                <a:gd name="T36" fmla="*/ 42056644 w 609"/>
                <a:gd name="T37" fmla="*/ 33282375 h 602"/>
                <a:gd name="T38" fmla="*/ 42056644 w 609"/>
                <a:gd name="T39" fmla="*/ 33282375 h 602"/>
                <a:gd name="T40" fmla="*/ 32868804 w 609"/>
                <a:gd name="T41" fmla="*/ 33282375 h 602"/>
                <a:gd name="T42" fmla="*/ 32868804 w 609"/>
                <a:gd name="T43" fmla="*/ 41504973 h 602"/>
                <a:gd name="T44" fmla="*/ 29245613 w 609"/>
                <a:gd name="T45" fmla="*/ 45290042 h 602"/>
                <a:gd name="T46" fmla="*/ 25622062 w 609"/>
                <a:gd name="T47" fmla="*/ 41504973 h 602"/>
                <a:gd name="T48" fmla="*/ 25622062 w 609"/>
                <a:gd name="T49" fmla="*/ 33282375 h 602"/>
                <a:gd name="T50" fmla="*/ 17340380 w 609"/>
                <a:gd name="T51" fmla="*/ 33282375 h 602"/>
                <a:gd name="T52" fmla="*/ 13716829 w 609"/>
                <a:gd name="T53" fmla="*/ 29497307 h 602"/>
                <a:gd name="T54" fmla="*/ 17340380 w 609"/>
                <a:gd name="T55" fmla="*/ 25842658 h 602"/>
                <a:gd name="T56" fmla="*/ 25622062 w 609"/>
                <a:gd name="T57" fmla="*/ 25842658 h 602"/>
                <a:gd name="T58" fmla="*/ 25622062 w 609"/>
                <a:gd name="T59" fmla="*/ 16575978 h 602"/>
                <a:gd name="T60" fmla="*/ 29245613 w 609"/>
                <a:gd name="T61" fmla="*/ 12921329 h 602"/>
                <a:gd name="T62" fmla="*/ 32868804 w 609"/>
                <a:gd name="T63" fmla="*/ 16575978 h 602"/>
                <a:gd name="T64" fmla="*/ 32868804 w 609"/>
                <a:gd name="T65" fmla="*/ 25842658 h 602"/>
                <a:gd name="T66" fmla="*/ 42056644 w 609"/>
                <a:gd name="T67" fmla="*/ 25842658 h 602"/>
                <a:gd name="T68" fmla="*/ 45679835 w 609"/>
                <a:gd name="T69" fmla="*/ 29497307 h 602"/>
                <a:gd name="T70" fmla="*/ 42056644 w 609"/>
                <a:gd name="T71" fmla="*/ 33282375 h 6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a:noFill/>
            </a:ln>
            <a:extLst/>
          </p:spPr>
          <p:txBody>
            <a:bodyPr wrap="none" lIns="45720" tIns="22860" rIns="45720" bIns="22860" anchor="ctr"/>
            <a:lstStyle/>
            <a:p>
              <a:endParaRPr lang="en-US" sz="3200">
                <a:latin typeface="Roboto Light"/>
              </a:endParaRPr>
            </a:p>
          </p:txBody>
        </p:sp>
      </p:grpSp>
      <p:grpSp>
        <p:nvGrpSpPr>
          <p:cNvPr id="36" name="组合 35"/>
          <p:cNvGrpSpPr/>
          <p:nvPr/>
        </p:nvGrpSpPr>
        <p:grpSpPr>
          <a:xfrm>
            <a:off x="6470920" y="6215795"/>
            <a:ext cx="384574" cy="384576"/>
            <a:chOff x="5436096" y="1274820"/>
            <a:chExt cx="432833" cy="432834"/>
          </a:xfrm>
        </p:grpSpPr>
        <p:sp>
          <p:nvSpPr>
            <p:cNvPr id="37" name="椭圆 16"/>
            <p:cNvSpPr>
              <a:spLocks noChangeArrowheads="1"/>
            </p:cNvSpPr>
            <p:nvPr/>
          </p:nvSpPr>
          <p:spPr bwMode="auto">
            <a:xfrm>
              <a:off x="5436096" y="1274820"/>
              <a:ext cx="432833" cy="432834"/>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en-US" sz="3200">
                <a:solidFill>
                  <a:srgbClr val="FFFFFF"/>
                </a:solidFill>
                <a:latin typeface="Calibri" pitchFamily="34" charset="0"/>
              </a:endParaRPr>
            </a:p>
          </p:txBody>
        </p:sp>
        <p:sp>
          <p:nvSpPr>
            <p:cNvPr id="38" name="Freeform 16"/>
            <p:cNvSpPr>
              <a:spLocks noChangeArrowheads="1"/>
            </p:cNvSpPr>
            <p:nvPr/>
          </p:nvSpPr>
          <p:spPr bwMode="auto">
            <a:xfrm>
              <a:off x="5554420" y="1377705"/>
              <a:ext cx="196183" cy="227065"/>
            </a:xfrm>
            <a:custGeom>
              <a:avLst/>
              <a:gdLst>
                <a:gd name="T0" fmla="*/ 58106390 w 475"/>
                <a:gd name="T1" fmla="*/ 71207247 h 552"/>
                <a:gd name="T2" fmla="*/ 58106390 w 475"/>
                <a:gd name="T3" fmla="*/ 71207247 h 552"/>
                <a:gd name="T4" fmla="*/ 54327993 w 475"/>
                <a:gd name="T5" fmla="*/ 71207247 h 552"/>
                <a:gd name="T6" fmla="*/ 54327993 w 475"/>
                <a:gd name="T7" fmla="*/ 0 h 552"/>
                <a:gd name="T8" fmla="*/ 58106390 w 475"/>
                <a:gd name="T9" fmla="*/ 0 h 552"/>
                <a:gd name="T10" fmla="*/ 61754124 w 475"/>
                <a:gd name="T11" fmla="*/ 3618618 h 552"/>
                <a:gd name="T12" fmla="*/ 61754124 w 475"/>
                <a:gd name="T13" fmla="*/ 67588630 h 552"/>
                <a:gd name="T14" fmla="*/ 58106390 w 475"/>
                <a:gd name="T15" fmla="*/ 71207247 h 552"/>
                <a:gd name="T16" fmla="*/ 7426131 w 475"/>
                <a:gd name="T17" fmla="*/ 67588630 h 552"/>
                <a:gd name="T18" fmla="*/ 7426131 w 475"/>
                <a:gd name="T19" fmla="*/ 67588630 h 552"/>
                <a:gd name="T20" fmla="*/ 7426131 w 475"/>
                <a:gd name="T21" fmla="*/ 63970012 h 552"/>
                <a:gd name="T22" fmla="*/ 13809846 w 475"/>
                <a:gd name="T23" fmla="*/ 63970012 h 552"/>
                <a:gd name="T24" fmla="*/ 21235977 w 475"/>
                <a:gd name="T25" fmla="*/ 56603721 h 552"/>
                <a:gd name="T26" fmla="*/ 13809846 w 475"/>
                <a:gd name="T27" fmla="*/ 49237429 h 552"/>
                <a:gd name="T28" fmla="*/ 7426131 w 475"/>
                <a:gd name="T29" fmla="*/ 49237429 h 552"/>
                <a:gd name="T30" fmla="*/ 7426131 w 475"/>
                <a:gd name="T31" fmla="*/ 42905028 h 552"/>
                <a:gd name="T32" fmla="*/ 13809846 w 475"/>
                <a:gd name="T33" fmla="*/ 42905028 h 552"/>
                <a:gd name="T34" fmla="*/ 21235977 w 475"/>
                <a:gd name="T35" fmla="*/ 35539095 h 552"/>
                <a:gd name="T36" fmla="*/ 13809846 w 475"/>
                <a:gd name="T37" fmla="*/ 28301860 h 552"/>
                <a:gd name="T38" fmla="*/ 7426131 w 475"/>
                <a:gd name="T39" fmla="*/ 28301860 h 552"/>
                <a:gd name="T40" fmla="*/ 7426131 w 475"/>
                <a:gd name="T41" fmla="*/ 21840403 h 552"/>
                <a:gd name="T42" fmla="*/ 13809846 w 475"/>
                <a:gd name="T43" fmla="*/ 21840403 h 552"/>
                <a:gd name="T44" fmla="*/ 21235977 w 475"/>
                <a:gd name="T45" fmla="*/ 14603167 h 552"/>
                <a:gd name="T46" fmla="*/ 13809846 w 475"/>
                <a:gd name="T47" fmla="*/ 7236876 h 552"/>
                <a:gd name="T48" fmla="*/ 7426131 w 475"/>
                <a:gd name="T49" fmla="*/ 7236876 h 552"/>
                <a:gd name="T50" fmla="*/ 7426131 w 475"/>
                <a:gd name="T51" fmla="*/ 3618618 h 552"/>
                <a:gd name="T52" fmla="*/ 11074226 w 475"/>
                <a:gd name="T53" fmla="*/ 0 h 552"/>
                <a:gd name="T54" fmla="*/ 50680259 w 475"/>
                <a:gd name="T55" fmla="*/ 0 h 552"/>
                <a:gd name="T56" fmla="*/ 50680259 w 475"/>
                <a:gd name="T57" fmla="*/ 71207247 h 552"/>
                <a:gd name="T58" fmla="*/ 11074226 w 475"/>
                <a:gd name="T59" fmla="*/ 71207247 h 552"/>
                <a:gd name="T60" fmla="*/ 7426131 w 475"/>
                <a:gd name="T61" fmla="*/ 67588630 h 552"/>
                <a:gd name="T62" fmla="*/ 17588243 w 475"/>
                <a:gd name="T63" fmla="*/ 14603167 h 552"/>
                <a:gd name="T64" fmla="*/ 17588243 w 475"/>
                <a:gd name="T65" fmla="*/ 14603167 h 552"/>
                <a:gd name="T66" fmla="*/ 13809846 w 475"/>
                <a:gd name="T67" fmla="*/ 18221785 h 552"/>
                <a:gd name="T68" fmla="*/ 3778036 w 475"/>
                <a:gd name="T69" fmla="*/ 18221785 h 552"/>
                <a:gd name="T70" fmla="*/ 0 w 475"/>
                <a:gd name="T71" fmla="*/ 14603167 h 552"/>
                <a:gd name="T72" fmla="*/ 3778036 w 475"/>
                <a:gd name="T73" fmla="*/ 10984909 h 552"/>
                <a:gd name="T74" fmla="*/ 13809846 w 475"/>
                <a:gd name="T75" fmla="*/ 10984909 h 552"/>
                <a:gd name="T76" fmla="*/ 17588243 w 475"/>
                <a:gd name="T77" fmla="*/ 14603167 h 552"/>
                <a:gd name="T78" fmla="*/ 3778036 w 475"/>
                <a:gd name="T79" fmla="*/ 31920478 h 552"/>
                <a:gd name="T80" fmla="*/ 3778036 w 475"/>
                <a:gd name="T81" fmla="*/ 31920478 h 552"/>
                <a:gd name="T82" fmla="*/ 13809846 w 475"/>
                <a:gd name="T83" fmla="*/ 31920478 h 552"/>
                <a:gd name="T84" fmla="*/ 17588243 w 475"/>
                <a:gd name="T85" fmla="*/ 35539095 h 552"/>
                <a:gd name="T86" fmla="*/ 13809846 w 475"/>
                <a:gd name="T87" fmla="*/ 39286770 h 552"/>
                <a:gd name="T88" fmla="*/ 3778036 w 475"/>
                <a:gd name="T89" fmla="*/ 39286770 h 552"/>
                <a:gd name="T90" fmla="*/ 0 w 475"/>
                <a:gd name="T91" fmla="*/ 35539095 h 552"/>
                <a:gd name="T92" fmla="*/ 3778036 w 475"/>
                <a:gd name="T93" fmla="*/ 31920478 h 552"/>
                <a:gd name="T94" fmla="*/ 3778036 w 475"/>
                <a:gd name="T95" fmla="*/ 52985462 h 552"/>
                <a:gd name="T96" fmla="*/ 3778036 w 475"/>
                <a:gd name="T97" fmla="*/ 52985462 h 552"/>
                <a:gd name="T98" fmla="*/ 13809846 w 475"/>
                <a:gd name="T99" fmla="*/ 52985462 h 552"/>
                <a:gd name="T100" fmla="*/ 17588243 w 475"/>
                <a:gd name="T101" fmla="*/ 56603721 h 552"/>
                <a:gd name="T102" fmla="*/ 13809846 w 475"/>
                <a:gd name="T103" fmla="*/ 60222338 h 552"/>
                <a:gd name="T104" fmla="*/ 3778036 w 475"/>
                <a:gd name="T105" fmla="*/ 60222338 h 552"/>
                <a:gd name="T106" fmla="*/ 0 w 475"/>
                <a:gd name="T107" fmla="*/ 56603721 h 552"/>
                <a:gd name="T108" fmla="*/ 3778036 w 475"/>
                <a:gd name="T109" fmla="*/ 52985462 h 55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a:noFill/>
            </a:ln>
            <a:extLst/>
          </p:spPr>
          <p:txBody>
            <a:bodyPr wrap="none" lIns="45720" tIns="22860" rIns="45720" bIns="22860" anchor="ctr"/>
            <a:lstStyle/>
            <a:p>
              <a:endParaRPr lang="en-US" sz="3200">
                <a:latin typeface="Roboto Light"/>
              </a:endParaRPr>
            </a:p>
          </p:txBody>
        </p:sp>
      </p:grpSp>
      <p:grpSp>
        <p:nvGrpSpPr>
          <p:cNvPr id="39" name="组合 38"/>
          <p:cNvGrpSpPr/>
          <p:nvPr/>
        </p:nvGrpSpPr>
        <p:grpSpPr>
          <a:xfrm>
            <a:off x="4748282" y="6215795"/>
            <a:ext cx="384574" cy="384576"/>
            <a:chOff x="3491880" y="1274820"/>
            <a:chExt cx="432833" cy="432834"/>
          </a:xfrm>
        </p:grpSpPr>
        <p:sp>
          <p:nvSpPr>
            <p:cNvPr id="40" name="椭圆 16"/>
            <p:cNvSpPr>
              <a:spLocks noChangeArrowheads="1"/>
            </p:cNvSpPr>
            <p:nvPr/>
          </p:nvSpPr>
          <p:spPr bwMode="auto">
            <a:xfrm>
              <a:off x="3491880" y="1274820"/>
              <a:ext cx="432833" cy="432834"/>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en-US" sz="3200">
                <a:solidFill>
                  <a:srgbClr val="FFFFFF"/>
                </a:solidFill>
                <a:latin typeface="Calibri" pitchFamily="34" charset="0"/>
              </a:endParaRPr>
            </a:p>
          </p:txBody>
        </p:sp>
        <p:sp>
          <p:nvSpPr>
            <p:cNvPr id="41" name="Freeform 75"/>
            <p:cNvSpPr>
              <a:spLocks noChangeArrowheads="1"/>
            </p:cNvSpPr>
            <p:nvPr/>
          </p:nvSpPr>
          <p:spPr bwMode="auto">
            <a:xfrm>
              <a:off x="3583864" y="1385879"/>
              <a:ext cx="248863" cy="210716"/>
            </a:xfrm>
            <a:custGeom>
              <a:avLst/>
              <a:gdLst>
                <a:gd name="T0" fmla="*/ 74657633 w 602"/>
                <a:gd name="T1" fmla="*/ 66362244 h 510"/>
                <a:gd name="T2" fmla="*/ 74657633 w 602"/>
                <a:gd name="T3" fmla="*/ 66362244 h 510"/>
                <a:gd name="T4" fmla="*/ 3654665 w 602"/>
                <a:gd name="T5" fmla="*/ 66362244 h 510"/>
                <a:gd name="T6" fmla="*/ 0 w 602"/>
                <a:gd name="T7" fmla="*/ 62711741 h 510"/>
                <a:gd name="T8" fmla="*/ 0 w 602"/>
                <a:gd name="T9" fmla="*/ 3650503 h 510"/>
                <a:gd name="T10" fmla="*/ 3654665 w 602"/>
                <a:gd name="T11" fmla="*/ 0 h 510"/>
                <a:gd name="T12" fmla="*/ 7308970 w 602"/>
                <a:gd name="T13" fmla="*/ 3650503 h 510"/>
                <a:gd name="T14" fmla="*/ 7308970 w 602"/>
                <a:gd name="T15" fmla="*/ 50717076 h 510"/>
                <a:gd name="T16" fmla="*/ 7308970 w 602"/>
                <a:gd name="T17" fmla="*/ 50717076 h 510"/>
                <a:gd name="T18" fmla="*/ 7308970 w 602"/>
                <a:gd name="T19" fmla="*/ 58930528 h 510"/>
                <a:gd name="T20" fmla="*/ 74657633 w 602"/>
                <a:gd name="T21" fmla="*/ 58930528 h 510"/>
                <a:gd name="T22" fmla="*/ 78442719 w 602"/>
                <a:gd name="T23" fmla="*/ 62711741 h 510"/>
                <a:gd name="T24" fmla="*/ 74657633 w 602"/>
                <a:gd name="T25" fmla="*/ 66362244 h 510"/>
                <a:gd name="T26" fmla="*/ 66434636 w 602"/>
                <a:gd name="T27" fmla="*/ 55280025 h 510"/>
                <a:gd name="T28" fmla="*/ 66434636 w 602"/>
                <a:gd name="T29" fmla="*/ 55280025 h 510"/>
                <a:gd name="T30" fmla="*/ 58995246 w 602"/>
                <a:gd name="T31" fmla="*/ 55280025 h 510"/>
                <a:gd name="T32" fmla="*/ 55340580 w 602"/>
                <a:gd name="T33" fmla="*/ 51629522 h 510"/>
                <a:gd name="T34" fmla="*/ 55340580 w 602"/>
                <a:gd name="T35" fmla="*/ 25814941 h 510"/>
                <a:gd name="T36" fmla="*/ 58995246 w 602"/>
                <a:gd name="T37" fmla="*/ 22164077 h 510"/>
                <a:gd name="T38" fmla="*/ 66434636 w 602"/>
                <a:gd name="T39" fmla="*/ 22164077 h 510"/>
                <a:gd name="T40" fmla="*/ 70089301 w 602"/>
                <a:gd name="T41" fmla="*/ 25814941 h 510"/>
                <a:gd name="T42" fmla="*/ 70089301 w 602"/>
                <a:gd name="T43" fmla="*/ 51629522 h 510"/>
                <a:gd name="T44" fmla="*/ 66434636 w 602"/>
                <a:gd name="T45" fmla="*/ 55280025 h 510"/>
                <a:gd name="T46" fmla="*/ 45159830 w 602"/>
                <a:gd name="T47" fmla="*/ 55280025 h 510"/>
                <a:gd name="T48" fmla="*/ 45159830 w 602"/>
                <a:gd name="T49" fmla="*/ 55280025 h 510"/>
                <a:gd name="T50" fmla="*/ 37850860 w 602"/>
                <a:gd name="T51" fmla="*/ 55280025 h 510"/>
                <a:gd name="T52" fmla="*/ 34065774 w 602"/>
                <a:gd name="T53" fmla="*/ 51629522 h 510"/>
                <a:gd name="T54" fmla="*/ 34065774 w 602"/>
                <a:gd name="T55" fmla="*/ 11082219 h 510"/>
                <a:gd name="T56" fmla="*/ 37850860 w 602"/>
                <a:gd name="T57" fmla="*/ 7431355 h 510"/>
                <a:gd name="T58" fmla="*/ 45159830 w 602"/>
                <a:gd name="T59" fmla="*/ 7431355 h 510"/>
                <a:gd name="T60" fmla="*/ 48814495 w 602"/>
                <a:gd name="T61" fmla="*/ 11082219 h 510"/>
                <a:gd name="T62" fmla="*/ 48814495 w 602"/>
                <a:gd name="T63" fmla="*/ 51629522 h 510"/>
                <a:gd name="T64" fmla="*/ 45159830 w 602"/>
                <a:gd name="T65" fmla="*/ 55280025 h 510"/>
                <a:gd name="T66" fmla="*/ 24929472 w 602"/>
                <a:gd name="T67" fmla="*/ 55280025 h 510"/>
                <a:gd name="T68" fmla="*/ 24929472 w 602"/>
                <a:gd name="T69" fmla="*/ 55280025 h 510"/>
                <a:gd name="T70" fmla="*/ 17489720 w 602"/>
                <a:gd name="T71" fmla="*/ 55280025 h 510"/>
                <a:gd name="T72" fmla="*/ 13835055 w 602"/>
                <a:gd name="T73" fmla="*/ 51629522 h 510"/>
                <a:gd name="T74" fmla="*/ 13835055 w 602"/>
                <a:gd name="T75" fmla="*/ 44198166 h 510"/>
                <a:gd name="T76" fmla="*/ 17489720 w 602"/>
                <a:gd name="T77" fmla="*/ 40547302 h 510"/>
                <a:gd name="T78" fmla="*/ 24929472 w 602"/>
                <a:gd name="T79" fmla="*/ 40547302 h 510"/>
                <a:gd name="T80" fmla="*/ 28583776 w 602"/>
                <a:gd name="T81" fmla="*/ 44198166 h 510"/>
                <a:gd name="T82" fmla="*/ 28583776 w 602"/>
                <a:gd name="T83" fmla="*/ 51629522 h 510"/>
                <a:gd name="T84" fmla="*/ 24929472 w 602"/>
                <a:gd name="T85" fmla="*/ 55280025 h 51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a:noFill/>
            </a:ln>
            <a:extLst/>
          </p:spPr>
          <p:txBody>
            <a:bodyPr wrap="none" lIns="45720" tIns="22860" rIns="45720" bIns="22860" anchor="ctr"/>
            <a:lstStyle/>
            <a:p>
              <a:endParaRPr lang="en-US" sz="3200">
                <a:latin typeface="Roboto Light"/>
              </a:endParaRPr>
            </a:p>
          </p:txBody>
        </p:sp>
      </p:grpSp>
      <p:grpSp>
        <p:nvGrpSpPr>
          <p:cNvPr id="42" name="组合 41"/>
          <p:cNvGrpSpPr/>
          <p:nvPr/>
        </p:nvGrpSpPr>
        <p:grpSpPr>
          <a:xfrm>
            <a:off x="5322791" y="6215795"/>
            <a:ext cx="384574" cy="384576"/>
            <a:chOff x="4139952" y="1274820"/>
            <a:chExt cx="432833" cy="432834"/>
          </a:xfrm>
        </p:grpSpPr>
        <p:sp>
          <p:nvSpPr>
            <p:cNvPr id="43" name="椭圆 16"/>
            <p:cNvSpPr>
              <a:spLocks noChangeArrowheads="1"/>
            </p:cNvSpPr>
            <p:nvPr/>
          </p:nvSpPr>
          <p:spPr bwMode="auto">
            <a:xfrm>
              <a:off x="4139952" y="1274820"/>
              <a:ext cx="432833" cy="432834"/>
            </a:xfrm>
            <a:prstGeom prst="ellipse">
              <a:avLst/>
            </a:prstGeom>
            <a:solidFill>
              <a:schemeClr val="accent2"/>
            </a:solidFill>
            <a:ln>
              <a:noFill/>
            </a:ln>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en-US" sz="3200">
                <a:solidFill>
                  <a:srgbClr val="FFFFFF"/>
                </a:solidFill>
                <a:latin typeface="Calibri" pitchFamily="34" charset="0"/>
              </a:endParaRPr>
            </a:p>
          </p:txBody>
        </p:sp>
        <p:sp>
          <p:nvSpPr>
            <p:cNvPr id="44" name="Freeform 84"/>
            <p:cNvSpPr>
              <a:spLocks noChangeArrowheads="1"/>
            </p:cNvSpPr>
            <p:nvPr/>
          </p:nvSpPr>
          <p:spPr bwMode="auto">
            <a:xfrm>
              <a:off x="4241546" y="1366806"/>
              <a:ext cx="248863" cy="248863"/>
            </a:xfrm>
            <a:custGeom>
              <a:avLst/>
              <a:gdLst>
                <a:gd name="T0" fmla="*/ 43332858 w 602"/>
                <a:gd name="T1" fmla="*/ 34979440 h 602"/>
                <a:gd name="T2" fmla="*/ 43332858 w 602"/>
                <a:gd name="T3" fmla="*/ 34979440 h 602"/>
                <a:gd name="T4" fmla="*/ 43332858 w 602"/>
                <a:gd name="T5" fmla="*/ 0 h 602"/>
                <a:gd name="T6" fmla="*/ 78442719 w 602"/>
                <a:gd name="T7" fmla="*/ 34979440 h 602"/>
                <a:gd name="T8" fmla="*/ 43332858 w 602"/>
                <a:gd name="T9" fmla="*/ 34979440 h 602"/>
                <a:gd name="T10" fmla="*/ 36023527 w 602"/>
                <a:gd name="T11" fmla="*/ 78442719 h 602"/>
                <a:gd name="T12" fmla="*/ 36023527 w 602"/>
                <a:gd name="T13" fmla="*/ 78442719 h 602"/>
                <a:gd name="T14" fmla="*/ 0 w 602"/>
                <a:gd name="T15" fmla="*/ 42419192 h 602"/>
                <a:gd name="T16" fmla="*/ 36023527 w 602"/>
                <a:gd name="T17" fmla="*/ 7308970 h 602"/>
                <a:gd name="T18" fmla="*/ 36023527 w 602"/>
                <a:gd name="T19" fmla="*/ 42419192 h 602"/>
                <a:gd name="T20" fmla="*/ 71002968 w 602"/>
                <a:gd name="T21" fmla="*/ 42419192 h 602"/>
                <a:gd name="T22" fmla="*/ 36023527 w 602"/>
                <a:gd name="T23" fmla="*/ 78442719 h 6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a:noFill/>
            </a:ln>
            <a:extLst/>
          </p:spPr>
          <p:txBody>
            <a:bodyPr wrap="none" lIns="45720" tIns="22860" rIns="45720" bIns="22860" anchor="ctr"/>
            <a:lstStyle/>
            <a:p>
              <a:endParaRPr lang="en-US" sz="3200">
                <a:latin typeface="Roboto Light"/>
              </a:endParaRPr>
            </a:p>
          </p:txBody>
        </p:sp>
      </p:grpSp>
      <p:sp>
        <p:nvSpPr>
          <p:cNvPr id="45" name="Text Placeholder 4"/>
          <p:cNvSpPr txBox="1">
            <a:spLocks/>
          </p:cNvSpPr>
          <p:nvPr/>
        </p:nvSpPr>
        <p:spPr>
          <a:xfrm>
            <a:off x="3730171" y="4978402"/>
            <a:ext cx="4731658" cy="435472"/>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altLang="zh-CN" sz="1800" dirty="0">
                <a:solidFill>
                  <a:schemeClr val="tx1">
                    <a:lumMod val="75000"/>
                    <a:lumOff val="25000"/>
                  </a:schemeClr>
                </a:solidFill>
                <a:latin typeface="微软雅黑" panose="020B0503020204020204" pitchFamily="34" charset="-122"/>
                <a:ea typeface="微软雅黑" panose="020B0503020204020204" pitchFamily="34" charset="-122"/>
              </a:rPr>
              <a:t>Completion of work</a:t>
            </a:r>
            <a:endParaRPr lang="en-GB" sz="1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6" name="任意多边形 45"/>
          <p:cNvSpPr/>
          <p:nvPr/>
        </p:nvSpPr>
        <p:spPr>
          <a:xfrm>
            <a:off x="0" y="0"/>
            <a:ext cx="12192000" cy="3357661"/>
          </a:xfrm>
          <a:custGeom>
            <a:avLst/>
            <a:gdLst>
              <a:gd name="connsiteX0" fmla="*/ 0 w 12192000"/>
              <a:gd name="connsiteY0" fmla="*/ 0 h 3357661"/>
              <a:gd name="connsiteX1" fmla="*/ 12192000 w 12192000"/>
              <a:gd name="connsiteY1" fmla="*/ 0 h 3357661"/>
              <a:gd name="connsiteX2" fmla="*/ 12192000 w 12192000"/>
              <a:gd name="connsiteY2" fmla="*/ 2770572 h 3357661"/>
              <a:gd name="connsiteX3" fmla="*/ 8536547 w 12192000"/>
              <a:gd name="connsiteY3" fmla="*/ 3357661 h 3357661"/>
              <a:gd name="connsiteX4" fmla="*/ 3655453 w 12192000"/>
              <a:gd name="connsiteY4" fmla="*/ 3357661 h 3357661"/>
              <a:gd name="connsiteX5" fmla="*/ 0 w 12192000"/>
              <a:gd name="connsiteY5" fmla="*/ 2770572 h 3357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3357661">
                <a:moveTo>
                  <a:pt x="0" y="0"/>
                </a:moveTo>
                <a:lnTo>
                  <a:pt x="12192000" y="0"/>
                </a:lnTo>
                <a:lnTo>
                  <a:pt x="12192000" y="2770572"/>
                </a:lnTo>
                <a:lnTo>
                  <a:pt x="8536547" y="3357661"/>
                </a:lnTo>
                <a:lnTo>
                  <a:pt x="3655453" y="3357661"/>
                </a:lnTo>
                <a:lnTo>
                  <a:pt x="0" y="2770572"/>
                </a:lnTo>
                <a:close/>
              </a:path>
            </a:pathLst>
          </a:custGeom>
          <a:solidFill>
            <a:schemeClr val="tx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任意多边形 46"/>
          <p:cNvSpPr/>
          <p:nvPr/>
        </p:nvSpPr>
        <p:spPr>
          <a:xfrm rot="21052551" flipH="1">
            <a:off x="4425101" y="2938689"/>
            <a:ext cx="7860527" cy="521444"/>
          </a:xfrm>
          <a:custGeom>
            <a:avLst/>
            <a:gdLst>
              <a:gd name="connsiteX0" fmla="*/ 0 w 7860527"/>
              <a:gd name="connsiteY0" fmla="*/ 0 h 521444"/>
              <a:gd name="connsiteX1" fmla="*/ 83748 w 7860527"/>
              <a:gd name="connsiteY1" fmla="*/ 521443 h 521444"/>
              <a:gd name="connsiteX2" fmla="*/ 6279041 w 7860527"/>
              <a:gd name="connsiteY2" fmla="*/ 521444 h 521444"/>
              <a:gd name="connsiteX3" fmla="*/ 7860527 w 7860527"/>
              <a:gd name="connsiteY3" fmla="*/ 0 h 521444"/>
            </a:gdLst>
            <a:ahLst/>
            <a:cxnLst>
              <a:cxn ang="0">
                <a:pos x="connsiteX0" y="connsiteY0"/>
              </a:cxn>
              <a:cxn ang="0">
                <a:pos x="connsiteX1" y="connsiteY1"/>
              </a:cxn>
              <a:cxn ang="0">
                <a:pos x="connsiteX2" y="connsiteY2"/>
              </a:cxn>
              <a:cxn ang="0">
                <a:pos x="connsiteX3" y="connsiteY3"/>
              </a:cxn>
            </a:cxnLst>
            <a:rect l="l" t="t" r="r" b="b"/>
            <a:pathLst>
              <a:path w="7860527" h="521444">
                <a:moveTo>
                  <a:pt x="0" y="0"/>
                </a:moveTo>
                <a:lnTo>
                  <a:pt x="83748" y="521443"/>
                </a:lnTo>
                <a:lnTo>
                  <a:pt x="6279041" y="521444"/>
                </a:lnTo>
                <a:lnTo>
                  <a:pt x="7860527"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任意多边形 47"/>
          <p:cNvSpPr/>
          <p:nvPr/>
        </p:nvSpPr>
        <p:spPr>
          <a:xfrm rot="547449">
            <a:off x="-93124" y="2937693"/>
            <a:ext cx="7850778" cy="526417"/>
          </a:xfrm>
          <a:custGeom>
            <a:avLst/>
            <a:gdLst>
              <a:gd name="connsiteX0" fmla="*/ 0 w 7850778"/>
              <a:gd name="connsiteY0" fmla="*/ 0 h 526417"/>
              <a:gd name="connsiteX1" fmla="*/ 7850778 w 7850778"/>
              <a:gd name="connsiteY1" fmla="*/ 0 h 526417"/>
              <a:gd name="connsiteX2" fmla="*/ 6254208 w 7850778"/>
              <a:gd name="connsiteY2" fmla="*/ 526417 h 526417"/>
              <a:gd name="connsiteX3" fmla="*/ 84546 w 7850778"/>
              <a:gd name="connsiteY3" fmla="*/ 526417 h 526417"/>
            </a:gdLst>
            <a:ahLst/>
            <a:cxnLst>
              <a:cxn ang="0">
                <a:pos x="connsiteX0" y="connsiteY0"/>
              </a:cxn>
              <a:cxn ang="0">
                <a:pos x="connsiteX1" y="connsiteY1"/>
              </a:cxn>
              <a:cxn ang="0">
                <a:pos x="connsiteX2" y="connsiteY2"/>
              </a:cxn>
              <a:cxn ang="0">
                <a:pos x="connsiteX3" y="connsiteY3"/>
              </a:cxn>
            </a:cxnLst>
            <a:rect l="l" t="t" r="r" b="b"/>
            <a:pathLst>
              <a:path w="7850778" h="526417">
                <a:moveTo>
                  <a:pt x="0" y="0"/>
                </a:moveTo>
                <a:lnTo>
                  <a:pt x="7850778" y="0"/>
                </a:lnTo>
                <a:lnTo>
                  <a:pt x="6254208" y="526417"/>
                </a:lnTo>
                <a:lnTo>
                  <a:pt x="84546" y="526417"/>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p:cNvSpPr/>
          <p:nvPr/>
        </p:nvSpPr>
        <p:spPr>
          <a:xfrm>
            <a:off x="5130845" y="1182039"/>
            <a:ext cx="1930312" cy="2400643"/>
          </a:xfrm>
          <a:prstGeom prst="rect">
            <a:avLst/>
          </a:prstGeom>
        </p:spPr>
        <p:txBody>
          <a:bodyPr wrap="none" lIns="91428" tIns="45713" rIns="91428" bIns="45713">
            <a:spAutoFit/>
          </a:bodyPr>
          <a:lstStyle/>
          <a:p>
            <a:pPr algn="ctr"/>
            <a:r>
              <a:rPr lang="en-US" altLang="zh-CN" sz="15000" b="1" dirty="0" smtClean="0">
                <a:ln>
                  <a:solidFill>
                    <a:schemeClr val="accent1">
                      <a:shade val="95000"/>
                      <a:satMod val="105000"/>
                    </a:schemeClr>
                  </a:solidFill>
                </a:ln>
                <a:gradFill>
                  <a:gsLst>
                    <a:gs pos="47000">
                      <a:schemeClr val="bg1">
                        <a:alpha val="80000"/>
                      </a:schemeClr>
                    </a:gs>
                    <a:gs pos="97000">
                      <a:schemeClr val="accent1">
                        <a:lumMod val="30000"/>
                        <a:lumOff val="70000"/>
                        <a:alpha val="18000"/>
                      </a:schemeClr>
                    </a:gs>
                  </a:gsLst>
                  <a:lin ang="5400000" scaled="1"/>
                </a:gradFill>
                <a:latin typeface="Agency FB" panose="020B0503020202020204" pitchFamily="34" charset="0"/>
              </a:rPr>
              <a:t>0</a:t>
            </a:r>
            <a:r>
              <a:rPr lang="en-US" altLang="zh-CN" sz="15000" b="1" dirty="0" smtClean="0">
                <a:ln>
                  <a:solidFill>
                    <a:schemeClr val="accent2"/>
                  </a:solidFill>
                </a:ln>
                <a:gradFill>
                  <a:gsLst>
                    <a:gs pos="47000">
                      <a:schemeClr val="bg1">
                        <a:alpha val="80000"/>
                      </a:schemeClr>
                    </a:gs>
                    <a:gs pos="97000">
                      <a:schemeClr val="accent1">
                        <a:lumMod val="30000"/>
                        <a:lumOff val="70000"/>
                        <a:alpha val="18000"/>
                      </a:schemeClr>
                    </a:gs>
                  </a:gsLst>
                  <a:lin ang="5400000" scaled="1"/>
                </a:gradFill>
                <a:latin typeface="Agency FB" panose="020B0503020202020204" pitchFamily="34" charset="0"/>
              </a:rPr>
              <a:t>2</a:t>
            </a:r>
            <a:endParaRPr lang="en-US" altLang="zh-CN" sz="15000" b="1" dirty="0">
              <a:ln>
                <a:solidFill>
                  <a:schemeClr val="accent2"/>
                </a:solidFill>
              </a:ln>
              <a:gradFill>
                <a:gsLst>
                  <a:gs pos="47000">
                    <a:schemeClr val="bg1">
                      <a:alpha val="80000"/>
                    </a:schemeClr>
                  </a:gs>
                  <a:gs pos="97000">
                    <a:schemeClr val="accent1">
                      <a:lumMod val="30000"/>
                      <a:lumOff val="70000"/>
                      <a:alpha val="18000"/>
                    </a:schemeClr>
                  </a:gs>
                </a:gsLst>
                <a:lin ang="5400000" scaled="1"/>
              </a:gradFill>
              <a:latin typeface="Agency FB" panose="020B0503020202020204" pitchFamily="34" charset="0"/>
            </a:endParaRPr>
          </a:p>
        </p:txBody>
      </p:sp>
      <p:cxnSp>
        <p:nvCxnSpPr>
          <p:cNvPr id="50" name="直接连接符 49"/>
          <p:cNvCxnSpPr/>
          <p:nvPr/>
        </p:nvCxnSpPr>
        <p:spPr>
          <a:xfrm>
            <a:off x="2999656" y="6408083"/>
            <a:ext cx="1433829" cy="0"/>
          </a:xfrm>
          <a:prstGeom prst="line">
            <a:avLst/>
          </a:prstGeom>
          <a:ln>
            <a:tailEnd type="ova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flipH="1">
            <a:off x="7681145" y="6408083"/>
            <a:ext cx="1439191" cy="0"/>
          </a:xfrm>
          <a:prstGeom prst="line">
            <a:avLst/>
          </a:prstGeom>
          <a:ln>
            <a:tailEnd type="oval"/>
          </a:ln>
        </p:spPr>
        <p:style>
          <a:lnRef idx="1">
            <a:schemeClr val="accent1"/>
          </a:lnRef>
          <a:fillRef idx="0">
            <a:schemeClr val="accent1"/>
          </a:fillRef>
          <a:effectRef idx="0">
            <a:schemeClr val="accent1"/>
          </a:effectRef>
          <a:fontRef idx="minor">
            <a:schemeClr val="tx1"/>
          </a:fontRef>
        </p:style>
      </p:cxnSp>
      <p:grpSp>
        <p:nvGrpSpPr>
          <p:cNvPr id="55" name="组合 54"/>
          <p:cNvGrpSpPr/>
          <p:nvPr/>
        </p:nvGrpSpPr>
        <p:grpSpPr>
          <a:xfrm>
            <a:off x="5736000" y="484853"/>
            <a:ext cx="720000" cy="720000"/>
            <a:chOff x="4139952" y="1274820"/>
            <a:chExt cx="432833" cy="432834"/>
          </a:xfrm>
        </p:grpSpPr>
        <p:sp>
          <p:nvSpPr>
            <p:cNvPr id="56" name="椭圆 16"/>
            <p:cNvSpPr>
              <a:spLocks noChangeArrowheads="1"/>
            </p:cNvSpPr>
            <p:nvPr/>
          </p:nvSpPr>
          <p:spPr bwMode="auto">
            <a:xfrm>
              <a:off x="4139952" y="1274820"/>
              <a:ext cx="432833" cy="432834"/>
            </a:xfrm>
            <a:prstGeom prst="ellipse">
              <a:avLst/>
            </a:prstGeom>
            <a:solidFill>
              <a:schemeClr val="accent2">
                <a:alpha val="75000"/>
              </a:schemeClr>
            </a:solidFill>
            <a:ln>
              <a:solidFill>
                <a:schemeClr val="bg1"/>
              </a:solidFill>
            </a:ln>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en-US" sz="3200">
                <a:solidFill>
                  <a:srgbClr val="FFFFFF"/>
                </a:solidFill>
                <a:latin typeface="Calibri" pitchFamily="34" charset="0"/>
              </a:endParaRPr>
            </a:p>
          </p:txBody>
        </p:sp>
        <p:sp>
          <p:nvSpPr>
            <p:cNvPr id="57" name="Freeform 84"/>
            <p:cNvSpPr>
              <a:spLocks noChangeArrowheads="1"/>
            </p:cNvSpPr>
            <p:nvPr/>
          </p:nvSpPr>
          <p:spPr bwMode="auto">
            <a:xfrm>
              <a:off x="4241546" y="1366806"/>
              <a:ext cx="248863" cy="248863"/>
            </a:xfrm>
            <a:custGeom>
              <a:avLst/>
              <a:gdLst>
                <a:gd name="T0" fmla="*/ 43332858 w 602"/>
                <a:gd name="T1" fmla="*/ 34979440 h 602"/>
                <a:gd name="T2" fmla="*/ 43332858 w 602"/>
                <a:gd name="T3" fmla="*/ 34979440 h 602"/>
                <a:gd name="T4" fmla="*/ 43332858 w 602"/>
                <a:gd name="T5" fmla="*/ 0 h 602"/>
                <a:gd name="T6" fmla="*/ 78442719 w 602"/>
                <a:gd name="T7" fmla="*/ 34979440 h 602"/>
                <a:gd name="T8" fmla="*/ 43332858 w 602"/>
                <a:gd name="T9" fmla="*/ 34979440 h 602"/>
                <a:gd name="T10" fmla="*/ 36023527 w 602"/>
                <a:gd name="T11" fmla="*/ 78442719 h 602"/>
                <a:gd name="T12" fmla="*/ 36023527 w 602"/>
                <a:gd name="T13" fmla="*/ 78442719 h 602"/>
                <a:gd name="T14" fmla="*/ 0 w 602"/>
                <a:gd name="T15" fmla="*/ 42419192 h 602"/>
                <a:gd name="T16" fmla="*/ 36023527 w 602"/>
                <a:gd name="T17" fmla="*/ 7308970 h 602"/>
                <a:gd name="T18" fmla="*/ 36023527 w 602"/>
                <a:gd name="T19" fmla="*/ 42419192 h 602"/>
                <a:gd name="T20" fmla="*/ 71002968 w 602"/>
                <a:gd name="T21" fmla="*/ 42419192 h 602"/>
                <a:gd name="T22" fmla="*/ 36023527 w 602"/>
                <a:gd name="T23" fmla="*/ 78442719 h 6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a:noFill/>
            </a:ln>
            <a:extLst/>
          </p:spPr>
          <p:txBody>
            <a:bodyPr wrap="none" lIns="45720" tIns="22860" rIns="45720" bIns="22860" anchor="ctr"/>
            <a:lstStyle/>
            <a:p>
              <a:endParaRPr lang="en-US" sz="3200">
                <a:latin typeface="Roboto Light"/>
              </a:endParaRPr>
            </a:p>
          </p:txBody>
        </p:sp>
      </p:grpSp>
    </p:spTree>
    <p:extLst>
      <p:ext uri="{BB962C8B-B14F-4D97-AF65-F5344CB8AC3E}">
        <p14:creationId xmlns:p14="http://schemas.microsoft.com/office/powerpoint/2010/main" val="38367182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advClick="0" advTm="0">
        <p15:prstTrans prst="drape"/>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wipe(right)">
                                          <p:cBhvr>
                                            <p:cTn id="7" dur="500"/>
                                            <p:tgtEl>
                                              <p:spTgt spid="47"/>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48"/>
                                            </p:tgtEl>
                                            <p:attrNameLst>
                                              <p:attrName>style.visibility</p:attrName>
                                            </p:attrNameLst>
                                          </p:cBhvr>
                                          <p:to>
                                            <p:strVal val="visible"/>
                                          </p:to>
                                        </p:set>
                                        <p:animEffect transition="in" filter="wipe(left)">
                                          <p:cBhvr>
                                            <p:cTn id="10" dur="500"/>
                                            <p:tgtEl>
                                              <p:spTgt spid="48"/>
                                            </p:tgtEl>
                                          </p:cBhvr>
                                        </p:animEffect>
                                      </p:childTnLst>
                                    </p:cTn>
                                  </p:par>
                                </p:childTnLst>
                              </p:cTn>
                            </p:par>
                            <p:par>
                              <p:cTn id="11" fill="hold">
                                <p:stCondLst>
                                  <p:cond delay="500"/>
                                </p:stCondLst>
                                <p:childTnLst>
                                  <p:par>
                                    <p:cTn id="12" presetID="2" presetClass="entr" presetSubtype="1" fill="hold" grpId="0" nodeType="afterEffect" p14:presetBounceEnd="58824">
                                      <p:stCondLst>
                                        <p:cond delay="0"/>
                                      </p:stCondLst>
                                      <p:childTnLst>
                                        <p:set>
                                          <p:cBhvr>
                                            <p:cTn id="13" dur="1" fill="hold">
                                              <p:stCondLst>
                                                <p:cond delay="0"/>
                                              </p:stCondLst>
                                            </p:cTn>
                                            <p:tgtEl>
                                              <p:spTgt spid="49"/>
                                            </p:tgtEl>
                                            <p:attrNameLst>
                                              <p:attrName>style.visibility</p:attrName>
                                            </p:attrNameLst>
                                          </p:cBhvr>
                                          <p:to>
                                            <p:strVal val="visible"/>
                                          </p:to>
                                        </p:set>
                                        <p:anim calcmode="lin" valueType="num" p14:bounceEnd="58824">
                                          <p:cBhvr additive="base">
                                            <p:cTn id="14" dur="1200" fill="hold"/>
                                            <p:tgtEl>
                                              <p:spTgt spid="49"/>
                                            </p:tgtEl>
                                            <p:attrNameLst>
                                              <p:attrName>ppt_x</p:attrName>
                                            </p:attrNameLst>
                                          </p:cBhvr>
                                          <p:tavLst>
                                            <p:tav tm="0">
                                              <p:val>
                                                <p:strVal val="#ppt_x"/>
                                              </p:val>
                                            </p:tav>
                                            <p:tav tm="100000">
                                              <p:val>
                                                <p:strVal val="#ppt_x"/>
                                              </p:val>
                                            </p:tav>
                                          </p:tavLst>
                                        </p:anim>
                                        <p:anim calcmode="lin" valueType="num" p14:bounceEnd="58824">
                                          <p:cBhvr additive="base">
                                            <p:cTn id="15" dur="1200" fill="hold"/>
                                            <p:tgtEl>
                                              <p:spTgt spid="49"/>
                                            </p:tgtEl>
                                            <p:attrNameLst>
                                              <p:attrName>ppt_y</p:attrName>
                                            </p:attrNameLst>
                                          </p:cBhvr>
                                          <p:tavLst>
                                            <p:tav tm="0">
                                              <p:val>
                                                <p:strVal val="0-#ppt_h/2"/>
                                              </p:val>
                                            </p:tav>
                                            <p:tav tm="100000">
                                              <p:val>
                                                <p:strVal val="#ppt_y"/>
                                              </p:val>
                                            </p:tav>
                                          </p:tavLst>
                                        </p:anim>
                                      </p:childTnLst>
                                    </p:cTn>
                                  </p:par>
                                </p:childTnLst>
                              </p:cTn>
                            </p:par>
                            <p:par>
                              <p:cTn id="16" fill="hold">
                                <p:stCondLst>
                                  <p:cond delay="1700"/>
                                </p:stCondLst>
                                <p:childTnLst>
                                  <p:par>
                                    <p:cTn id="17" presetID="22" presetClass="entr" presetSubtype="8" fill="hold" grpId="0" nodeType="afterEffect">
                                      <p:stCondLst>
                                        <p:cond delay="0"/>
                                      </p:stCondLst>
                                      <p:iterate type="lt">
                                        <p:tmPct val="30000"/>
                                      </p:iterate>
                                      <p:childTnLst>
                                        <p:set>
                                          <p:cBhvr>
                                            <p:cTn id="18" dur="1" fill="hold">
                                              <p:stCondLst>
                                                <p:cond delay="0"/>
                                              </p:stCondLst>
                                            </p:cTn>
                                            <p:tgtEl>
                                              <p:spTgt spid="29"/>
                                            </p:tgtEl>
                                            <p:attrNameLst>
                                              <p:attrName>style.visibility</p:attrName>
                                            </p:attrNameLst>
                                          </p:cBhvr>
                                          <p:to>
                                            <p:strVal val="visible"/>
                                          </p:to>
                                        </p:set>
                                        <p:animEffect transition="in" filter="wipe(left)">
                                          <p:cBhvr>
                                            <p:cTn id="19" dur="200"/>
                                            <p:tgtEl>
                                              <p:spTgt spid="29"/>
                                            </p:tgtEl>
                                          </p:cBhvr>
                                        </p:animEffect>
                                      </p:childTnLst>
                                    </p:cTn>
                                  </p:par>
                                </p:childTnLst>
                              </p:cTn>
                            </p:par>
                            <p:par>
                              <p:cTn id="20" fill="hold">
                                <p:stCondLst>
                                  <p:cond delay="2200"/>
                                </p:stCondLst>
                                <p:childTnLst>
                                  <p:par>
                                    <p:cTn id="21" presetID="53" presetClass="entr" presetSubtype="16" fill="hold" nodeType="afterEffect">
                                      <p:stCondLst>
                                        <p:cond delay="0"/>
                                      </p:stCondLst>
                                      <p:childTnLst>
                                        <p:set>
                                          <p:cBhvr>
                                            <p:cTn id="22" dur="1" fill="hold">
                                              <p:stCondLst>
                                                <p:cond delay="0"/>
                                              </p:stCondLst>
                                            </p:cTn>
                                            <p:tgtEl>
                                              <p:spTgt spid="39"/>
                                            </p:tgtEl>
                                            <p:attrNameLst>
                                              <p:attrName>style.visibility</p:attrName>
                                            </p:attrNameLst>
                                          </p:cBhvr>
                                          <p:to>
                                            <p:strVal val="visible"/>
                                          </p:to>
                                        </p:set>
                                        <p:anim calcmode="lin" valueType="num">
                                          <p:cBhvr>
                                            <p:cTn id="23" dur="500" fill="hold"/>
                                            <p:tgtEl>
                                              <p:spTgt spid="39"/>
                                            </p:tgtEl>
                                            <p:attrNameLst>
                                              <p:attrName>ppt_w</p:attrName>
                                            </p:attrNameLst>
                                          </p:cBhvr>
                                          <p:tavLst>
                                            <p:tav tm="0">
                                              <p:val>
                                                <p:fltVal val="0"/>
                                              </p:val>
                                            </p:tav>
                                            <p:tav tm="100000">
                                              <p:val>
                                                <p:strVal val="#ppt_w"/>
                                              </p:val>
                                            </p:tav>
                                          </p:tavLst>
                                        </p:anim>
                                        <p:anim calcmode="lin" valueType="num">
                                          <p:cBhvr>
                                            <p:cTn id="24" dur="500" fill="hold"/>
                                            <p:tgtEl>
                                              <p:spTgt spid="39"/>
                                            </p:tgtEl>
                                            <p:attrNameLst>
                                              <p:attrName>ppt_h</p:attrName>
                                            </p:attrNameLst>
                                          </p:cBhvr>
                                          <p:tavLst>
                                            <p:tav tm="0">
                                              <p:val>
                                                <p:fltVal val="0"/>
                                              </p:val>
                                            </p:tav>
                                            <p:tav tm="100000">
                                              <p:val>
                                                <p:strVal val="#ppt_h"/>
                                              </p:val>
                                            </p:tav>
                                          </p:tavLst>
                                        </p:anim>
                                        <p:animEffect transition="in" filter="fade">
                                          <p:cBhvr>
                                            <p:cTn id="25" dur="500"/>
                                            <p:tgtEl>
                                              <p:spTgt spid="39"/>
                                            </p:tgtEl>
                                          </p:cBhvr>
                                        </p:animEffect>
                                      </p:childTnLst>
                                    </p:cTn>
                                  </p:par>
                                  <p:par>
                                    <p:cTn id="26" presetID="53" presetClass="entr" presetSubtype="16" fill="hold" nodeType="withEffect">
                                      <p:stCondLst>
                                        <p:cond delay="200"/>
                                      </p:stCondLst>
                                      <p:childTnLst>
                                        <p:set>
                                          <p:cBhvr>
                                            <p:cTn id="27" dur="1" fill="hold">
                                              <p:stCondLst>
                                                <p:cond delay="0"/>
                                              </p:stCondLst>
                                            </p:cTn>
                                            <p:tgtEl>
                                              <p:spTgt spid="42"/>
                                            </p:tgtEl>
                                            <p:attrNameLst>
                                              <p:attrName>style.visibility</p:attrName>
                                            </p:attrNameLst>
                                          </p:cBhvr>
                                          <p:to>
                                            <p:strVal val="visible"/>
                                          </p:to>
                                        </p:set>
                                        <p:anim calcmode="lin" valueType="num">
                                          <p:cBhvr>
                                            <p:cTn id="28" dur="500" fill="hold"/>
                                            <p:tgtEl>
                                              <p:spTgt spid="42"/>
                                            </p:tgtEl>
                                            <p:attrNameLst>
                                              <p:attrName>ppt_w</p:attrName>
                                            </p:attrNameLst>
                                          </p:cBhvr>
                                          <p:tavLst>
                                            <p:tav tm="0">
                                              <p:val>
                                                <p:fltVal val="0"/>
                                              </p:val>
                                            </p:tav>
                                            <p:tav tm="100000">
                                              <p:val>
                                                <p:strVal val="#ppt_w"/>
                                              </p:val>
                                            </p:tav>
                                          </p:tavLst>
                                        </p:anim>
                                        <p:anim calcmode="lin" valueType="num">
                                          <p:cBhvr>
                                            <p:cTn id="29" dur="500" fill="hold"/>
                                            <p:tgtEl>
                                              <p:spTgt spid="42"/>
                                            </p:tgtEl>
                                            <p:attrNameLst>
                                              <p:attrName>ppt_h</p:attrName>
                                            </p:attrNameLst>
                                          </p:cBhvr>
                                          <p:tavLst>
                                            <p:tav tm="0">
                                              <p:val>
                                                <p:fltVal val="0"/>
                                              </p:val>
                                            </p:tav>
                                            <p:tav tm="100000">
                                              <p:val>
                                                <p:strVal val="#ppt_h"/>
                                              </p:val>
                                            </p:tav>
                                          </p:tavLst>
                                        </p:anim>
                                        <p:animEffect transition="in" filter="fade">
                                          <p:cBhvr>
                                            <p:cTn id="30" dur="500"/>
                                            <p:tgtEl>
                                              <p:spTgt spid="42"/>
                                            </p:tgtEl>
                                          </p:cBhvr>
                                        </p:animEffect>
                                      </p:childTnLst>
                                    </p:cTn>
                                  </p:par>
                                  <p:par>
                                    <p:cTn id="31" presetID="53" presetClass="entr" presetSubtype="16" fill="hold" nodeType="withEffect">
                                      <p:stCondLst>
                                        <p:cond delay="400"/>
                                      </p:stCondLst>
                                      <p:childTnLst>
                                        <p:set>
                                          <p:cBhvr>
                                            <p:cTn id="32" dur="1" fill="hold">
                                              <p:stCondLst>
                                                <p:cond delay="0"/>
                                              </p:stCondLst>
                                            </p:cTn>
                                            <p:tgtEl>
                                              <p:spTgt spid="33"/>
                                            </p:tgtEl>
                                            <p:attrNameLst>
                                              <p:attrName>style.visibility</p:attrName>
                                            </p:attrNameLst>
                                          </p:cBhvr>
                                          <p:to>
                                            <p:strVal val="visible"/>
                                          </p:to>
                                        </p:set>
                                        <p:anim calcmode="lin" valueType="num">
                                          <p:cBhvr>
                                            <p:cTn id="33" dur="500" fill="hold"/>
                                            <p:tgtEl>
                                              <p:spTgt spid="33"/>
                                            </p:tgtEl>
                                            <p:attrNameLst>
                                              <p:attrName>ppt_w</p:attrName>
                                            </p:attrNameLst>
                                          </p:cBhvr>
                                          <p:tavLst>
                                            <p:tav tm="0">
                                              <p:val>
                                                <p:fltVal val="0"/>
                                              </p:val>
                                            </p:tav>
                                            <p:tav tm="100000">
                                              <p:val>
                                                <p:strVal val="#ppt_w"/>
                                              </p:val>
                                            </p:tav>
                                          </p:tavLst>
                                        </p:anim>
                                        <p:anim calcmode="lin" valueType="num">
                                          <p:cBhvr>
                                            <p:cTn id="34" dur="500" fill="hold"/>
                                            <p:tgtEl>
                                              <p:spTgt spid="33"/>
                                            </p:tgtEl>
                                            <p:attrNameLst>
                                              <p:attrName>ppt_h</p:attrName>
                                            </p:attrNameLst>
                                          </p:cBhvr>
                                          <p:tavLst>
                                            <p:tav tm="0">
                                              <p:val>
                                                <p:fltVal val="0"/>
                                              </p:val>
                                            </p:tav>
                                            <p:tav tm="100000">
                                              <p:val>
                                                <p:strVal val="#ppt_h"/>
                                              </p:val>
                                            </p:tav>
                                          </p:tavLst>
                                        </p:anim>
                                        <p:animEffect transition="in" filter="fade">
                                          <p:cBhvr>
                                            <p:cTn id="35" dur="500"/>
                                            <p:tgtEl>
                                              <p:spTgt spid="33"/>
                                            </p:tgtEl>
                                          </p:cBhvr>
                                        </p:animEffect>
                                      </p:childTnLst>
                                    </p:cTn>
                                  </p:par>
                                  <p:par>
                                    <p:cTn id="36" presetID="53" presetClass="entr" presetSubtype="16" fill="hold" nodeType="withEffect">
                                      <p:stCondLst>
                                        <p:cond delay="600"/>
                                      </p:stCondLst>
                                      <p:childTnLst>
                                        <p:set>
                                          <p:cBhvr>
                                            <p:cTn id="37" dur="1" fill="hold">
                                              <p:stCondLst>
                                                <p:cond delay="0"/>
                                              </p:stCondLst>
                                            </p:cTn>
                                            <p:tgtEl>
                                              <p:spTgt spid="36"/>
                                            </p:tgtEl>
                                            <p:attrNameLst>
                                              <p:attrName>style.visibility</p:attrName>
                                            </p:attrNameLst>
                                          </p:cBhvr>
                                          <p:to>
                                            <p:strVal val="visible"/>
                                          </p:to>
                                        </p:set>
                                        <p:anim calcmode="lin" valueType="num">
                                          <p:cBhvr>
                                            <p:cTn id="38" dur="500" fill="hold"/>
                                            <p:tgtEl>
                                              <p:spTgt spid="36"/>
                                            </p:tgtEl>
                                            <p:attrNameLst>
                                              <p:attrName>ppt_w</p:attrName>
                                            </p:attrNameLst>
                                          </p:cBhvr>
                                          <p:tavLst>
                                            <p:tav tm="0">
                                              <p:val>
                                                <p:fltVal val="0"/>
                                              </p:val>
                                            </p:tav>
                                            <p:tav tm="100000">
                                              <p:val>
                                                <p:strVal val="#ppt_w"/>
                                              </p:val>
                                            </p:tav>
                                          </p:tavLst>
                                        </p:anim>
                                        <p:anim calcmode="lin" valueType="num">
                                          <p:cBhvr>
                                            <p:cTn id="39" dur="500" fill="hold"/>
                                            <p:tgtEl>
                                              <p:spTgt spid="36"/>
                                            </p:tgtEl>
                                            <p:attrNameLst>
                                              <p:attrName>ppt_h</p:attrName>
                                            </p:attrNameLst>
                                          </p:cBhvr>
                                          <p:tavLst>
                                            <p:tav tm="0">
                                              <p:val>
                                                <p:fltVal val="0"/>
                                              </p:val>
                                            </p:tav>
                                            <p:tav tm="100000">
                                              <p:val>
                                                <p:strVal val="#ppt_h"/>
                                              </p:val>
                                            </p:tav>
                                          </p:tavLst>
                                        </p:anim>
                                        <p:animEffect transition="in" filter="fade">
                                          <p:cBhvr>
                                            <p:cTn id="40" dur="500"/>
                                            <p:tgtEl>
                                              <p:spTgt spid="36"/>
                                            </p:tgtEl>
                                          </p:cBhvr>
                                        </p:animEffect>
                                      </p:childTnLst>
                                    </p:cTn>
                                  </p:par>
                                  <p:par>
                                    <p:cTn id="41" presetID="53" presetClass="entr" presetSubtype="16" fill="hold" nodeType="withEffect">
                                      <p:stCondLst>
                                        <p:cond delay="800"/>
                                      </p:stCondLst>
                                      <p:childTnLst>
                                        <p:set>
                                          <p:cBhvr>
                                            <p:cTn id="42" dur="1" fill="hold">
                                              <p:stCondLst>
                                                <p:cond delay="0"/>
                                              </p:stCondLst>
                                            </p:cTn>
                                            <p:tgtEl>
                                              <p:spTgt spid="30"/>
                                            </p:tgtEl>
                                            <p:attrNameLst>
                                              <p:attrName>style.visibility</p:attrName>
                                            </p:attrNameLst>
                                          </p:cBhvr>
                                          <p:to>
                                            <p:strVal val="visible"/>
                                          </p:to>
                                        </p:set>
                                        <p:anim calcmode="lin" valueType="num">
                                          <p:cBhvr>
                                            <p:cTn id="43" dur="500" fill="hold"/>
                                            <p:tgtEl>
                                              <p:spTgt spid="30"/>
                                            </p:tgtEl>
                                            <p:attrNameLst>
                                              <p:attrName>ppt_w</p:attrName>
                                            </p:attrNameLst>
                                          </p:cBhvr>
                                          <p:tavLst>
                                            <p:tav tm="0">
                                              <p:val>
                                                <p:fltVal val="0"/>
                                              </p:val>
                                            </p:tav>
                                            <p:tav tm="100000">
                                              <p:val>
                                                <p:strVal val="#ppt_w"/>
                                              </p:val>
                                            </p:tav>
                                          </p:tavLst>
                                        </p:anim>
                                        <p:anim calcmode="lin" valueType="num">
                                          <p:cBhvr>
                                            <p:cTn id="44" dur="500" fill="hold"/>
                                            <p:tgtEl>
                                              <p:spTgt spid="30"/>
                                            </p:tgtEl>
                                            <p:attrNameLst>
                                              <p:attrName>ppt_h</p:attrName>
                                            </p:attrNameLst>
                                          </p:cBhvr>
                                          <p:tavLst>
                                            <p:tav tm="0">
                                              <p:val>
                                                <p:fltVal val="0"/>
                                              </p:val>
                                            </p:tav>
                                            <p:tav tm="100000">
                                              <p:val>
                                                <p:strVal val="#ppt_h"/>
                                              </p:val>
                                            </p:tav>
                                          </p:tavLst>
                                        </p:anim>
                                        <p:animEffect transition="in" filter="fade">
                                          <p:cBhvr>
                                            <p:cTn id="45" dur="500"/>
                                            <p:tgtEl>
                                              <p:spTgt spid="30"/>
                                            </p:tgtEl>
                                          </p:cBhvr>
                                        </p:animEffect>
                                      </p:childTnLst>
                                    </p:cTn>
                                  </p:par>
                                </p:childTnLst>
                              </p:cTn>
                            </p:par>
                            <p:par>
                              <p:cTn id="46" fill="hold">
                                <p:stCondLst>
                                  <p:cond delay="3500"/>
                                </p:stCondLst>
                                <p:childTnLst>
                                  <p:par>
                                    <p:cTn id="47" presetID="9" presetClass="entr" presetSubtype="0" fill="hold" grpId="0" nodeType="afterEffect">
                                      <p:stCondLst>
                                        <p:cond delay="0"/>
                                      </p:stCondLst>
                                      <p:childTnLst>
                                        <p:set>
                                          <p:cBhvr>
                                            <p:cTn id="48" dur="1" fill="hold">
                                              <p:stCondLst>
                                                <p:cond delay="0"/>
                                              </p:stCondLst>
                                            </p:cTn>
                                            <p:tgtEl>
                                              <p:spTgt spid="45">
                                                <p:txEl>
                                                  <p:pRg st="0" end="0"/>
                                                </p:txEl>
                                              </p:spTgt>
                                            </p:tgtEl>
                                            <p:attrNameLst>
                                              <p:attrName>style.visibility</p:attrName>
                                            </p:attrNameLst>
                                          </p:cBhvr>
                                          <p:to>
                                            <p:strVal val="visible"/>
                                          </p:to>
                                        </p:set>
                                        <p:animEffect transition="in" filter="dissolve">
                                          <p:cBhvr>
                                            <p:cTn id="49" dur="500"/>
                                            <p:tgtEl>
                                              <p:spTgt spid="45">
                                                <p:txEl>
                                                  <p:pRg st="0" end="0"/>
                                                </p:txEl>
                                              </p:spTgt>
                                            </p:tgtEl>
                                          </p:cBhvr>
                                        </p:animEffect>
                                      </p:childTnLst>
                                    </p:cTn>
                                  </p:par>
                                </p:childTnLst>
                              </p:cTn>
                            </p:par>
                            <p:par>
                              <p:cTn id="50" fill="hold">
                                <p:stCondLst>
                                  <p:cond delay="4000"/>
                                </p:stCondLst>
                                <p:childTnLst>
                                  <p:par>
                                    <p:cTn id="51" presetID="22" presetClass="entr" presetSubtype="8" fill="hold" nodeType="afterEffect">
                                      <p:stCondLst>
                                        <p:cond delay="0"/>
                                      </p:stCondLst>
                                      <p:childTnLst>
                                        <p:set>
                                          <p:cBhvr>
                                            <p:cTn id="52" dur="1" fill="hold">
                                              <p:stCondLst>
                                                <p:cond delay="0"/>
                                              </p:stCondLst>
                                            </p:cTn>
                                            <p:tgtEl>
                                              <p:spTgt spid="50"/>
                                            </p:tgtEl>
                                            <p:attrNameLst>
                                              <p:attrName>style.visibility</p:attrName>
                                            </p:attrNameLst>
                                          </p:cBhvr>
                                          <p:to>
                                            <p:strVal val="visible"/>
                                          </p:to>
                                        </p:set>
                                        <p:animEffect transition="in" filter="wipe(left)">
                                          <p:cBhvr>
                                            <p:cTn id="53" dur="500"/>
                                            <p:tgtEl>
                                              <p:spTgt spid="50"/>
                                            </p:tgtEl>
                                          </p:cBhvr>
                                        </p:animEffect>
                                      </p:childTnLst>
                                    </p:cTn>
                                  </p:par>
                                  <p:par>
                                    <p:cTn id="54" presetID="22" presetClass="entr" presetSubtype="2" fill="hold" nodeType="withEffect">
                                      <p:stCondLst>
                                        <p:cond delay="0"/>
                                      </p:stCondLst>
                                      <p:childTnLst>
                                        <p:set>
                                          <p:cBhvr>
                                            <p:cTn id="55" dur="1" fill="hold">
                                              <p:stCondLst>
                                                <p:cond delay="0"/>
                                              </p:stCondLst>
                                            </p:cTn>
                                            <p:tgtEl>
                                              <p:spTgt spid="51"/>
                                            </p:tgtEl>
                                            <p:attrNameLst>
                                              <p:attrName>style.visibility</p:attrName>
                                            </p:attrNameLst>
                                          </p:cBhvr>
                                          <p:to>
                                            <p:strVal val="visible"/>
                                          </p:to>
                                        </p:set>
                                        <p:animEffect transition="in" filter="wipe(right)">
                                          <p:cBhvr>
                                            <p:cTn id="56" dur="500"/>
                                            <p:tgtEl>
                                              <p:spTgt spid="51"/>
                                            </p:tgtEl>
                                          </p:cBhvr>
                                        </p:animEffect>
                                      </p:childTnLst>
                                    </p:cTn>
                                  </p:par>
                                  <p:par>
                                    <p:cTn id="57" presetID="53" presetClass="entr" presetSubtype="16" fill="hold" nodeType="withEffect">
                                      <p:stCondLst>
                                        <p:cond delay="200"/>
                                      </p:stCondLst>
                                      <p:childTnLst>
                                        <p:set>
                                          <p:cBhvr>
                                            <p:cTn id="58" dur="1" fill="hold">
                                              <p:stCondLst>
                                                <p:cond delay="0"/>
                                              </p:stCondLst>
                                            </p:cTn>
                                            <p:tgtEl>
                                              <p:spTgt spid="55"/>
                                            </p:tgtEl>
                                            <p:attrNameLst>
                                              <p:attrName>style.visibility</p:attrName>
                                            </p:attrNameLst>
                                          </p:cBhvr>
                                          <p:to>
                                            <p:strVal val="visible"/>
                                          </p:to>
                                        </p:set>
                                        <p:anim calcmode="lin" valueType="num">
                                          <p:cBhvr>
                                            <p:cTn id="59" dur="500" fill="hold"/>
                                            <p:tgtEl>
                                              <p:spTgt spid="55"/>
                                            </p:tgtEl>
                                            <p:attrNameLst>
                                              <p:attrName>ppt_w</p:attrName>
                                            </p:attrNameLst>
                                          </p:cBhvr>
                                          <p:tavLst>
                                            <p:tav tm="0">
                                              <p:val>
                                                <p:fltVal val="0"/>
                                              </p:val>
                                            </p:tav>
                                            <p:tav tm="100000">
                                              <p:val>
                                                <p:strVal val="#ppt_w"/>
                                              </p:val>
                                            </p:tav>
                                          </p:tavLst>
                                        </p:anim>
                                        <p:anim calcmode="lin" valueType="num">
                                          <p:cBhvr>
                                            <p:cTn id="60" dur="500" fill="hold"/>
                                            <p:tgtEl>
                                              <p:spTgt spid="55"/>
                                            </p:tgtEl>
                                            <p:attrNameLst>
                                              <p:attrName>ppt_h</p:attrName>
                                            </p:attrNameLst>
                                          </p:cBhvr>
                                          <p:tavLst>
                                            <p:tav tm="0">
                                              <p:val>
                                                <p:fltVal val="0"/>
                                              </p:val>
                                            </p:tav>
                                            <p:tav tm="100000">
                                              <p:val>
                                                <p:strVal val="#ppt_h"/>
                                              </p:val>
                                            </p:tav>
                                          </p:tavLst>
                                        </p:anim>
                                        <p:animEffect transition="in" filter="fade">
                                          <p:cBhvr>
                                            <p:cTn id="61"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45" grpId="0" build="p"/>
          <p:bldP spid="47" grpId="0" animBg="1"/>
          <p:bldP spid="48" grpId="0" animBg="1"/>
          <p:bldP spid="4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wipe(right)">
                                          <p:cBhvr>
                                            <p:cTn id="7" dur="500"/>
                                            <p:tgtEl>
                                              <p:spTgt spid="47"/>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48"/>
                                            </p:tgtEl>
                                            <p:attrNameLst>
                                              <p:attrName>style.visibility</p:attrName>
                                            </p:attrNameLst>
                                          </p:cBhvr>
                                          <p:to>
                                            <p:strVal val="visible"/>
                                          </p:to>
                                        </p:set>
                                        <p:animEffect transition="in" filter="wipe(left)">
                                          <p:cBhvr>
                                            <p:cTn id="10" dur="500"/>
                                            <p:tgtEl>
                                              <p:spTgt spid="48"/>
                                            </p:tgtEl>
                                          </p:cBhvr>
                                        </p:animEffect>
                                      </p:childTnLst>
                                    </p:cTn>
                                  </p:par>
                                </p:childTnLst>
                              </p:cTn>
                            </p:par>
                            <p:par>
                              <p:cTn id="11" fill="hold">
                                <p:stCondLst>
                                  <p:cond delay="500"/>
                                </p:stCondLst>
                                <p:childTnLst>
                                  <p:par>
                                    <p:cTn id="12" presetID="2" presetClass="entr" presetSubtype="1" fill="hold" grpId="0" nodeType="afterEffect">
                                      <p:stCondLst>
                                        <p:cond delay="0"/>
                                      </p:stCondLst>
                                      <p:childTnLst>
                                        <p:set>
                                          <p:cBhvr>
                                            <p:cTn id="13" dur="1" fill="hold">
                                              <p:stCondLst>
                                                <p:cond delay="0"/>
                                              </p:stCondLst>
                                            </p:cTn>
                                            <p:tgtEl>
                                              <p:spTgt spid="49"/>
                                            </p:tgtEl>
                                            <p:attrNameLst>
                                              <p:attrName>style.visibility</p:attrName>
                                            </p:attrNameLst>
                                          </p:cBhvr>
                                          <p:to>
                                            <p:strVal val="visible"/>
                                          </p:to>
                                        </p:set>
                                        <p:anim calcmode="lin" valueType="num">
                                          <p:cBhvr additive="base">
                                            <p:cTn id="14" dur="1200" fill="hold"/>
                                            <p:tgtEl>
                                              <p:spTgt spid="49"/>
                                            </p:tgtEl>
                                            <p:attrNameLst>
                                              <p:attrName>ppt_x</p:attrName>
                                            </p:attrNameLst>
                                          </p:cBhvr>
                                          <p:tavLst>
                                            <p:tav tm="0">
                                              <p:val>
                                                <p:strVal val="#ppt_x"/>
                                              </p:val>
                                            </p:tav>
                                            <p:tav tm="100000">
                                              <p:val>
                                                <p:strVal val="#ppt_x"/>
                                              </p:val>
                                            </p:tav>
                                          </p:tavLst>
                                        </p:anim>
                                        <p:anim calcmode="lin" valueType="num">
                                          <p:cBhvr additive="base">
                                            <p:cTn id="15" dur="1200" fill="hold"/>
                                            <p:tgtEl>
                                              <p:spTgt spid="49"/>
                                            </p:tgtEl>
                                            <p:attrNameLst>
                                              <p:attrName>ppt_y</p:attrName>
                                            </p:attrNameLst>
                                          </p:cBhvr>
                                          <p:tavLst>
                                            <p:tav tm="0">
                                              <p:val>
                                                <p:strVal val="0-#ppt_h/2"/>
                                              </p:val>
                                            </p:tav>
                                            <p:tav tm="100000">
                                              <p:val>
                                                <p:strVal val="#ppt_y"/>
                                              </p:val>
                                            </p:tav>
                                          </p:tavLst>
                                        </p:anim>
                                      </p:childTnLst>
                                    </p:cTn>
                                  </p:par>
                                </p:childTnLst>
                              </p:cTn>
                            </p:par>
                            <p:par>
                              <p:cTn id="16" fill="hold">
                                <p:stCondLst>
                                  <p:cond delay="1700"/>
                                </p:stCondLst>
                                <p:childTnLst>
                                  <p:par>
                                    <p:cTn id="17" presetID="22" presetClass="entr" presetSubtype="8" fill="hold" grpId="0" nodeType="afterEffect">
                                      <p:stCondLst>
                                        <p:cond delay="0"/>
                                      </p:stCondLst>
                                      <p:iterate type="lt">
                                        <p:tmPct val="30000"/>
                                      </p:iterate>
                                      <p:childTnLst>
                                        <p:set>
                                          <p:cBhvr>
                                            <p:cTn id="18" dur="1" fill="hold">
                                              <p:stCondLst>
                                                <p:cond delay="0"/>
                                              </p:stCondLst>
                                            </p:cTn>
                                            <p:tgtEl>
                                              <p:spTgt spid="29"/>
                                            </p:tgtEl>
                                            <p:attrNameLst>
                                              <p:attrName>style.visibility</p:attrName>
                                            </p:attrNameLst>
                                          </p:cBhvr>
                                          <p:to>
                                            <p:strVal val="visible"/>
                                          </p:to>
                                        </p:set>
                                        <p:animEffect transition="in" filter="wipe(left)">
                                          <p:cBhvr>
                                            <p:cTn id="19" dur="200"/>
                                            <p:tgtEl>
                                              <p:spTgt spid="29"/>
                                            </p:tgtEl>
                                          </p:cBhvr>
                                        </p:animEffect>
                                      </p:childTnLst>
                                    </p:cTn>
                                  </p:par>
                                </p:childTnLst>
                              </p:cTn>
                            </p:par>
                            <p:par>
                              <p:cTn id="20" fill="hold">
                                <p:stCondLst>
                                  <p:cond delay="2200"/>
                                </p:stCondLst>
                                <p:childTnLst>
                                  <p:par>
                                    <p:cTn id="21" presetID="53" presetClass="entr" presetSubtype="16" fill="hold" nodeType="afterEffect">
                                      <p:stCondLst>
                                        <p:cond delay="0"/>
                                      </p:stCondLst>
                                      <p:childTnLst>
                                        <p:set>
                                          <p:cBhvr>
                                            <p:cTn id="22" dur="1" fill="hold">
                                              <p:stCondLst>
                                                <p:cond delay="0"/>
                                              </p:stCondLst>
                                            </p:cTn>
                                            <p:tgtEl>
                                              <p:spTgt spid="39"/>
                                            </p:tgtEl>
                                            <p:attrNameLst>
                                              <p:attrName>style.visibility</p:attrName>
                                            </p:attrNameLst>
                                          </p:cBhvr>
                                          <p:to>
                                            <p:strVal val="visible"/>
                                          </p:to>
                                        </p:set>
                                        <p:anim calcmode="lin" valueType="num">
                                          <p:cBhvr>
                                            <p:cTn id="23" dur="500" fill="hold"/>
                                            <p:tgtEl>
                                              <p:spTgt spid="39"/>
                                            </p:tgtEl>
                                            <p:attrNameLst>
                                              <p:attrName>ppt_w</p:attrName>
                                            </p:attrNameLst>
                                          </p:cBhvr>
                                          <p:tavLst>
                                            <p:tav tm="0">
                                              <p:val>
                                                <p:fltVal val="0"/>
                                              </p:val>
                                            </p:tav>
                                            <p:tav tm="100000">
                                              <p:val>
                                                <p:strVal val="#ppt_w"/>
                                              </p:val>
                                            </p:tav>
                                          </p:tavLst>
                                        </p:anim>
                                        <p:anim calcmode="lin" valueType="num">
                                          <p:cBhvr>
                                            <p:cTn id="24" dur="500" fill="hold"/>
                                            <p:tgtEl>
                                              <p:spTgt spid="39"/>
                                            </p:tgtEl>
                                            <p:attrNameLst>
                                              <p:attrName>ppt_h</p:attrName>
                                            </p:attrNameLst>
                                          </p:cBhvr>
                                          <p:tavLst>
                                            <p:tav tm="0">
                                              <p:val>
                                                <p:fltVal val="0"/>
                                              </p:val>
                                            </p:tav>
                                            <p:tav tm="100000">
                                              <p:val>
                                                <p:strVal val="#ppt_h"/>
                                              </p:val>
                                            </p:tav>
                                          </p:tavLst>
                                        </p:anim>
                                        <p:animEffect transition="in" filter="fade">
                                          <p:cBhvr>
                                            <p:cTn id="25" dur="500"/>
                                            <p:tgtEl>
                                              <p:spTgt spid="39"/>
                                            </p:tgtEl>
                                          </p:cBhvr>
                                        </p:animEffect>
                                      </p:childTnLst>
                                    </p:cTn>
                                  </p:par>
                                  <p:par>
                                    <p:cTn id="26" presetID="53" presetClass="entr" presetSubtype="16" fill="hold" nodeType="withEffect">
                                      <p:stCondLst>
                                        <p:cond delay="200"/>
                                      </p:stCondLst>
                                      <p:childTnLst>
                                        <p:set>
                                          <p:cBhvr>
                                            <p:cTn id="27" dur="1" fill="hold">
                                              <p:stCondLst>
                                                <p:cond delay="0"/>
                                              </p:stCondLst>
                                            </p:cTn>
                                            <p:tgtEl>
                                              <p:spTgt spid="42"/>
                                            </p:tgtEl>
                                            <p:attrNameLst>
                                              <p:attrName>style.visibility</p:attrName>
                                            </p:attrNameLst>
                                          </p:cBhvr>
                                          <p:to>
                                            <p:strVal val="visible"/>
                                          </p:to>
                                        </p:set>
                                        <p:anim calcmode="lin" valueType="num">
                                          <p:cBhvr>
                                            <p:cTn id="28" dur="500" fill="hold"/>
                                            <p:tgtEl>
                                              <p:spTgt spid="42"/>
                                            </p:tgtEl>
                                            <p:attrNameLst>
                                              <p:attrName>ppt_w</p:attrName>
                                            </p:attrNameLst>
                                          </p:cBhvr>
                                          <p:tavLst>
                                            <p:tav tm="0">
                                              <p:val>
                                                <p:fltVal val="0"/>
                                              </p:val>
                                            </p:tav>
                                            <p:tav tm="100000">
                                              <p:val>
                                                <p:strVal val="#ppt_w"/>
                                              </p:val>
                                            </p:tav>
                                          </p:tavLst>
                                        </p:anim>
                                        <p:anim calcmode="lin" valueType="num">
                                          <p:cBhvr>
                                            <p:cTn id="29" dur="500" fill="hold"/>
                                            <p:tgtEl>
                                              <p:spTgt spid="42"/>
                                            </p:tgtEl>
                                            <p:attrNameLst>
                                              <p:attrName>ppt_h</p:attrName>
                                            </p:attrNameLst>
                                          </p:cBhvr>
                                          <p:tavLst>
                                            <p:tav tm="0">
                                              <p:val>
                                                <p:fltVal val="0"/>
                                              </p:val>
                                            </p:tav>
                                            <p:tav tm="100000">
                                              <p:val>
                                                <p:strVal val="#ppt_h"/>
                                              </p:val>
                                            </p:tav>
                                          </p:tavLst>
                                        </p:anim>
                                        <p:animEffect transition="in" filter="fade">
                                          <p:cBhvr>
                                            <p:cTn id="30" dur="500"/>
                                            <p:tgtEl>
                                              <p:spTgt spid="42"/>
                                            </p:tgtEl>
                                          </p:cBhvr>
                                        </p:animEffect>
                                      </p:childTnLst>
                                    </p:cTn>
                                  </p:par>
                                  <p:par>
                                    <p:cTn id="31" presetID="53" presetClass="entr" presetSubtype="16" fill="hold" nodeType="withEffect">
                                      <p:stCondLst>
                                        <p:cond delay="400"/>
                                      </p:stCondLst>
                                      <p:childTnLst>
                                        <p:set>
                                          <p:cBhvr>
                                            <p:cTn id="32" dur="1" fill="hold">
                                              <p:stCondLst>
                                                <p:cond delay="0"/>
                                              </p:stCondLst>
                                            </p:cTn>
                                            <p:tgtEl>
                                              <p:spTgt spid="33"/>
                                            </p:tgtEl>
                                            <p:attrNameLst>
                                              <p:attrName>style.visibility</p:attrName>
                                            </p:attrNameLst>
                                          </p:cBhvr>
                                          <p:to>
                                            <p:strVal val="visible"/>
                                          </p:to>
                                        </p:set>
                                        <p:anim calcmode="lin" valueType="num">
                                          <p:cBhvr>
                                            <p:cTn id="33" dur="500" fill="hold"/>
                                            <p:tgtEl>
                                              <p:spTgt spid="33"/>
                                            </p:tgtEl>
                                            <p:attrNameLst>
                                              <p:attrName>ppt_w</p:attrName>
                                            </p:attrNameLst>
                                          </p:cBhvr>
                                          <p:tavLst>
                                            <p:tav tm="0">
                                              <p:val>
                                                <p:fltVal val="0"/>
                                              </p:val>
                                            </p:tav>
                                            <p:tav tm="100000">
                                              <p:val>
                                                <p:strVal val="#ppt_w"/>
                                              </p:val>
                                            </p:tav>
                                          </p:tavLst>
                                        </p:anim>
                                        <p:anim calcmode="lin" valueType="num">
                                          <p:cBhvr>
                                            <p:cTn id="34" dur="500" fill="hold"/>
                                            <p:tgtEl>
                                              <p:spTgt spid="33"/>
                                            </p:tgtEl>
                                            <p:attrNameLst>
                                              <p:attrName>ppt_h</p:attrName>
                                            </p:attrNameLst>
                                          </p:cBhvr>
                                          <p:tavLst>
                                            <p:tav tm="0">
                                              <p:val>
                                                <p:fltVal val="0"/>
                                              </p:val>
                                            </p:tav>
                                            <p:tav tm="100000">
                                              <p:val>
                                                <p:strVal val="#ppt_h"/>
                                              </p:val>
                                            </p:tav>
                                          </p:tavLst>
                                        </p:anim>
                                        <p:animEffect transition="in" filter="fade">
                                          <p:cBhvr>
                                            <p:cTn id="35" dur="500"/>
                                            <p:tgtEl>
                                              <p:spTgt spid="33"/>
                                            </p:tgtEl>
                                          </p:cBhvr>
                                        </p:animEffect>
                                      </p:childTnLst>
                                    </p:cTn>
                                  </p:par>
                                  <p:par>
                                    <p:cTn id="36" presetID="53" presetClass="entr" presetSubtype="16" fill="hold" nodeType="withEffect">
                                      <p:stCondLst>
                                        <p:cond delay="600"/>
                                      </p:stCondLst>
                                      <p:childTnLst>
                                        <p:set>
                                          <p:cBhvr>
                                            <p:cTn id="37" dur="1" fill="hold">
                                              <p:stCondLst>
                                                <p:cond delay="0"/>
                                              </p:stCondLst>
                                            </p:cTn>
                                            <p:tgtEl>
                                              <p:spTgt spid="36"/>
                                            </p:tgtEl>
                                            <p:attrNameLst>
                                              <p:attrName>style.visibility</p:attrName>
                                            </p:attrNameLst>
                                          </p:cBhvr>
                                          <p:to>
                                            <p:strVal val="visible"/>
                                          </p:to>
                                        </p:set>
                                        <p:anim calcmode="lin" valueType="num">
                                          <p:cBhvr>
                                            <p:cTn id="38" dur="500" fill="hold"/>
                                            <p:tgtEl>
                                              <p:spTgt spid="36"/>
                                            </p:tgtEl>
                                            <p:attrNameLst>
                                              <p:attrName>ppt_w</p:attrName>
                                            </p:attrNameLst>
                                          </p:cBhvr>
                                          <p:tavLst>
                                            <p:tav tm="0">
                                              <p:val>
                                                <p:fltVal val="0"/>
                                              </p:val>
                                            </p:tav>
                                            <p:tav tm="100000">
                                              <p:val>
                                                <p:strVal val="#ppt_w"/>
                                              </p:val>
                                            </p:tav>
                                          </p:tavLst>
                                        </p:anim>
                                        <p:anim calcmode="lin" valueType="num">
                                          <p:cBhvr>
                                            <p:cTn id="39" dur="500" fill="hold"/>
                                            <p:tgtEl>
                                              <p:spTgt spid="36"/>
                                            </p:tgtEl>
                                            <p:attrNameLst>
                                              <p:attrName>ppt_h</p:attrName>
                                            </p:attrNameLst>
                                          </p:cBhvr>
                                          <p:tavLst>
                                            <p:tav tm="0">
                                              <p:val>
                                                <p:fltVal val="0"/>
                                              </p:val>
                                            </p:tav>
                                            <p:tav tm="100000">
                                              <p:val>
                                                <p:strVal val="#ppt_h"/>
                                              </p:val>
                                            </p:tav>
                                          </p:tavLst>
                                        </p:anim>
                                        <p:animEffect transition="in" filter="fade">
                                          <p:cBhvr>
                                            <p:cTn id="40" dur="500"/>
                                            <p:tgtEl>
                                              <p:spTgt spid="36"/>
                                            </p:tgtEl>
                                          </p:cBhvr>
                                        </p:animEffect>
                                      </p:childTnLst>
                                    </p:cTn>
                                  </p:par>
                                  <p:par>
                                    <p:cTn id="41" presetID="53" presetClass="entr" presetSubtype="16" fill="hold" nodeType="withEffect">
                                      <p:stCondLst>
                                        <p:cond delay="800"/>
                                      </p:stCondLst>
                                      <p:childTnLst>
                                        <p:set>
                                          <p:cBhvr>
                                            <p:cTn id="42" dur="1" fill="hold">
                                              <p:stCondLst>
                                                <p:cond delay="0"/>
                                              </p:stCondLst>
                                            </p:cTn>
                                            <p:tgtEl>
                                              <p:spTgt spid="30"/>
                                            </p:tgtEl>
                                            <p:attrNameLst>
                                              <p:attrName>style.visibility</p:attrName>
                                            </p:attrNameLst>
                                          </p:cBhvr>
                                          <p:to>
                                            <p:strVal val="visible"/>
                                          </p:to>
                                        </p:set>
                                        <p:anim calcmode="lin" valueType="num">
                                          <p:cBhvr>
                                            <p:cTn id="43" dur="500" fill="hold"/>
                                            <p:tgtEl>
                                              <p:spTgt spid="30"/>
                                            </p:tgtEl>
                                            <p:attrNameLst>
                                              <p:attrName>ppt_w</p:attrName>
                                            </p:attrNameLst>
                                          </p:cBhvr>
                                          <p:tavLst>
                                            <p:tav tm="0">
                                              <p:val>
                                                <p:fltVal val="0"/>
                                              </p:val>
                                            </p:tav>
                                            <p:tav tm="100000">
                                              <p:val>
                                                <p:strVal val="#ppt_w"/>
                                              </p:val>
                                            </p:tav>
                                          </p:tavLst>
                                        </p:anim>
                                        <p:anim calcmode="lin" valueType="num">
                                          <p:cBhvr>
                                            <p:cTn id="44" dur="500" fill="hold"/>
                                            <p:tgtEl>
                                              <p:spTgt spid="30"/>
                                            </p:tgtEl>
                                            <p:attrNameLst>
                                              <p:attrName>ppt_h</p:attrName>
                                            </p:attrNameLst>
                                          </p:cBhvr>
                                          <p:tavLst>
                                            <p:tav tm="0">
                                              <p:val>
                                                <p:fltVal val="0"/>
                                              </p:val>
                                            </p:tav>
                                            <p:tav tm="100000">
                                              <p:val>
                                                <p:strVal val="#ppt_h"/>
                                              </p:val>
                                            </p:tav>
                                          </p:tavLst>
                                        </p:anim>
                                        <p:animEffect transition="in" filter="fade">
                                          <p:cBhvr>
                                            <p:cTn id="45" dur="500"/>
                                            <p:tgtEl>
                                              <p:spTgt spid="30"/>
                                            </p:tgtEl>
                                          </p:cBhvr>
                                        </p:animEffect>
                                      </p:childTnLst>
                                    </p:cTn>
                                  </p:par>
                                </p:childTnLst>
                              </p:cTn>
                            </p:par>
                            <p:par>
                              <p:cTn id="46" fill="hold">
                                <p:stCondLst>
                                  <p:cond delay="3500"/>
                                </p:stCondLst>
                                <p:childTnLst>
                                  <p:par>
                                    <p:cTn id="47" presetID="9" presetClass="entr" presetSubtype="0" fill="hold" grpId="0" nodeType="afterEffect">
                                      <p:stCondLst>
                                        <p:cond delay="0"/>
                                      </p:stCondLst>
                                      <p:childTnLst>
                                        <p:set>
                                          <p:cBhvr>
                                            <p:cTn id="48" dur="1" fill="hold">
                                              <p:stCondLst>
                                                <p:cond delay="0"/>
                                              </p:stCondLst>
                                            </p:cTn>
                                            <p:tgtEl>
                                              <p:spTgt spid="45">
                                                <p:txEl>
                                                  <p:pRg st="0" end="0"/>
                                                </p:txEl>
                                              </p:spTgt>
                                            </p:tgtEl>
                                            <p:attrNameLst>
                                              <p:attrName>style.visibility</p:attrName>
                                            </p:attrNameLst>
                                          </p:cBhvr>
                                          <p:to>
                                            <p:strVal val="visible"/>
                                          </p:to>
                                        </p:set>
                                        <p:animEffect transition="in" filter="dissolve">
                                          <p:cBhvr>
                                            <p:cTn id="49" dur="500"/>
                                            <p:tgtEl>
                                              <p:spTgt spid="45">
                                                <p:txEl>
                                                  <p:pRg st="0" end="0"/>
                                                </p:txEl>
                                              </p:spTgt>
                                            </p:tgtEl>
                                          </p:cBhvr>
                                        </p:animEffect>
                                      </p:childTnLst>
                                    </p:cTn>
                                  </p:par>
                                </p:childTnLst>
                              </p:cTn>
                            </p:par>
                            <p:par>
                              <p:cTn id="50" fill="hold">
                                <p:stCondLst>
                                  <p:cond delay="4000"/>
                                </p:stCondLst>
                                <p:childTnLst>
                                  <p:par>
                                    <p:cTn id="51" presetID="22" presetClass="entr" presetSubtype="8" fill="hold" nodeType="afterEffect">
                                      <p:stCondLst>
                                        <p:cond delay="0"/>
                                      </p:stCondLst>
                                      <p:childTnLst>
                                        <p:set>
                                          <p:cBhvr>
                                            <p:cTn id="52" dur="1" fill="hold">
                                              <p:stCondLst>
                                                <p:cond delay="0"/>
                                              </p:stCondLst>
                                            </p:cTn>
                                            <p:tgtEl>
                                              <p:spTgt spid="50"/>
                                            </p:tgtEl>
                                            <p:attrNameLst>
                                              <p:attrName>style.visibility</p:attrName>
                                            </p:attrNameLst>
                                          </p:cBhvr>
                                          <p:to>
                                            <p:strVal val="visible"/>
                                          </p:to>
                                        </p:set>
                                        <p:animEffect transition="in" filter="wipe(left)">
                                          <p:cBhvr>
                                            <p:cTn id="53" dur="500"/>
                                            <p:tgtEl>
                                              <p:spTgt spid="50"/>
                                            </p:tgtEl>
                                          </p:cBhvr>
                                        </p:animEffect>
                                      </p:childTnLst>
                                    </p:cTn>
                                  </p:par>
                                  <p:par>
                                    <p:cTn id="54" presetID="22" presetClass="entr" presetSubtype="2" fill="hold" nodeType="withEffect">
                                      <p:stCondLst>
                                        <p:cond delay="0"/>
                                      </p:stCondLst>
                                      <p:childTnLst>
                                        <p:set>
                                          <p:cBhvr>
                                            <p:cTn id="55" dur="1" fill="hold">
                                              <p:stCondLst>
                                                <p:cond delay="0"/>
                                              </p:stCondLst>
                                            </p:cTn>
                                            <p:tgtEl>
                                              <p:spTgt spid="51"/>
                                            </p:tgtEl>
                                            <p:attrNameLst>
                                              <p:attrName>style.visibility</p:attrName>
                                            </p:attrNameLst>
                                          </p:cBhvr>
                                          <p:to>
                                            <p:strVal val="visible"/>
                                          </p:to>
                                        </p:set>
                                        <p:animEffect transition="in" filter="wipe(right)">
                                          <p:cBhvr>
                                            <p:cTn id="56" dur="500"/>
                                            <p:tgtEl>
                                              <p:spTgt spid="51"/>
                                            </p:tgtEl>
                                          </p:cBhvr>
                                        </p:animEffect>
                                      </p:childTnLst>
                                    </p:cTn>
                                  </p:par>
                                  <p:par>
                                    <p:cTn id="57" presetID="53" presetClass="entr" presetSubtype="16" fill="hold" nodeType="withEffect">
                                      <p:stCondLst>
                                        <p:cond delay="200"/>
                                      </p:stCondLst>
                                      <p:childTnLst>
                                        <p:set>
                                          <p:cBhvr>
                                            <p:cTn id="58" dur="1" fill="hold">
                                              <p:stCondLst>
                                                <p:cond delay="0"/>
                                              </p:stCondLst>
                                            </p:cTn>
                                            <p:tgtEl>
                                              <p:spTgt spid="55"/>
                                            </p:tgtEl>
                                            <p:attrNameLst>
                                              <p:attrName>style.visibility</p:attrName>
                                            </p:attrNameLst>
                                          </p:cBhvr>
                                          <p:to>
                                            <p:strVal val="visible"/>
                                          </p:to>
                                        </p:set>
                                        <p:anim calcmode="lin" valueType="num">
                                          <p:cBhvr>
                                            <p:cTn id="59" dur="500" fill="hold"/>
                                            <p:tgtEl>
                                              <p:spTgt spid="55"/>
                                            </p:tgtEl>
                                            <p:attrNameLst>
                                              <p:attrName>ppt_w</p:attrName>
                                            </p:attrNameLst>
                                          </p:cBhvr>
                                          <p:tavLst>
                                            <p:tav tm="0">
                                              <p:val>
                                                <p:fltVal val="0"/>
                                              </p:val>
                                            </p:tav>
                                            <p:tav tm="100000">
                                              <p:val>
                                                <p:strVal val="#ppt_w"/>
                                              </p:val>
                                            </p:tav>
                                          </p:tavLst>
                                        </p:anim>
                                        <p:anim calcmode="lin" valueType="num">
                                          <p:cBhvr>
                                            <p:cTn id="60" dur="500" fill="hold"/>
                                            <p:tgtEl>
                                              <p:spTgt spid="55"/>
                                            </p:tgtEl>
                                            <p:attrNameLst>
                                              <p:attrName>ppt_h</p:attrName>
                                            </p:attrNameLst>
                                          </p:cBhvr>
                                          <p:tavLst>
                                            <p:tav tm="0">
                                              <p:val>
                                                <p:fltVal val="0"/>
                                              </p:val>
                                            </p:tav>
                                            <p:tav tm="100000">
                                              <p:val>
                                                <p:strVal val="#ppt_h"/>
                                              </p:val>
                                            </p:tav>
                                          </p:tavLst>
                                        </p:anim>
                                        <p:animEffect transition="in" filter="fade">
                                          <p:cBhvr>
                                            <p:cTn id="61"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45" grpId="0" build="p"/>
          <p:bldP spid="47" grpId="0" animBg="1"/>
          <p:bldP spid="48" grpId="0" animBg="1"/>
          <p:bldP spid="49"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1213331" y="3789040"/>
            <a:ext cx="2010524" cy="400110"/>
          </a:xfrm>
          <a:prstGeom prst="rect">
            <a:avLst/>
          </a:prstGeom>
          <a:noFill/>
        </p:spPr>
        <p:txBody>
          <a:bodyPr wrap="square" rtlCol="0">
            <a:spAutoFit/>
          </a:bodyPr>
          <a:lstStyle/>
          <a:p>
            <a:r>
              <a:rPr lang="zh-CN" altLang="en-US" sz="2000" b="1" dirty="0" smtClean="0">
                <a:solidFill>
                  <a:schemeClr val="accent1"/>
                </a:solidFill>
                <a:latin typeface="微软雅黑" panose="020B0503020204020204" pitchFamily="34" charset="-122"/>
                <a:ea typeface="微软雅黑" panose="020B0503020204020204" pitchFamily="34" charset="-122"/>
              </a:rPr>
              <a:t>请输入标题</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17" name="文本框 16"/>
          <p:cNvSpPr txBox="1"/>
          <p:nvPr/>
        </p:nvSpPr>
        <p:spPr>
          <a:xfrm>
            <a:off x="3823995" y="4644694"/>
            <a:ext cx="2010524" cy="400110"/>
          </a:xfrm>
          <a:prstGeom prst="rect">
            <a:avLst/>
          </a:prstGeom>
          <a:noFill/>
        </p:spPr>
        <p:txBody>
          <a:bodyPr wrap="square" rtlCol="0">
            <a:spAutoFit/>
          </a:bodyPr>
          <a:lstStyle/>
          <a:p>
            <a:r>
              <a:rPr lang="zh-CN" altLang="en-US" sz="2000" b="1" dirty="0" smtClean="0">
                <a:solidFill>
                  <a:schemeClr val="accent2"/>
                </a:solidFill>
                <a:latin typeface="微软雅黑" panose="020B0503020204020204" pitchFamily="34" charset="-122"/>
                <a:ea typeface="微软雅黑" panose="020B0503020204020204" pitchFamily="34" charset="-122"/>
              </a:rPr>
              <a:t>请输入标题</a:t>
            </a:r>
            <a:endParaRPr lang="zh-CN" altLang="en-US" sz="2000" b="1" dirty="0">
              <a:solidFill>
                <a:schemeClr val="accent2"/>
              </a:solidFill>
              <a:latin typeface="微软雅黑" panose="020B0503020204020204" pitchFamily="34" charset="-122"/>
              <a:ea typeface="微软雅黑" panose="020B0503020204020204" pitchFamily="34" charset="-122"/>
            </a:endParaRPr>
          </a:p>
        </p:txBody>
      </p:sp>
      <p:sp>
        <p:nvSpPr>
          <p:cNvPr id="18" name="文本框 17"/>
          <p:cNvSpPr txBox="1"/>
          <p:nvPr/>
        </p:nvSpPr>
        <p:spPr>
          <a:xfrm>
            <a:off x="6475747" y="3789040"/>
            <a:ext cx="2010524" cy="400110"/>
          </a:xfrm>
          <a:prstGeom prst="rect">
            <a:avLst/>
          </a:prstGeom>
          <a:noFill/>
        </p:spPr>
        <p:txBody>
          <a:bodyPr wrap="square" rtlCol="0">
            <a:spAutoFit/>
          </a:bodyPr>
          <a:lstStyle/>
          <a:p>
            <a:r>
              <a:rPr lang="zh-CN" altLang="en-US" sz="2000" b="1" dirty="0" smtClean="0">
                <a:solidFill>
                  <a:schemeClr val="accent1"/>
                </a:solidFill>
                <a:latin typeface="微软雅黑" panose="020B0503020204020204" pitchFamily="34" charset="-122"/>
                <a:ea typeface="微软雅黑" panose="020B0503020204020204" pitchFamily="34" charset="-122"/>
              </a:rPr>
              <a:t>请输入标题</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19" name="文本框 18"/>
          <p:cNvSpPr txBox="1"/>
          <p:nvPr/>
        </p:nvSpPr>
        <p:spPr>
          <a:xfrm>
            <a:off x="9080061" y="4644694"/>
            <a:ext cx="2010524" cy="400110"/>
          </a:xfrm>
          <a:prstGeom prst="rect">
            <a:avLst/>
          </a:prstGeom>
          <a:noFill/>
        </p:spPr>
        <p:txBody>
          <a:bodyPr wrap="square" rtlCol="0">
            <a:spAutoFit/>
          </a:bodyPr>
          <a:lstStyle/>
          <a:p>
            <a:r>
              <a:rPr lang="zh-CN" altLang="en-US" sz="2000" b="1" dirty="0" smtClean="0">
                <a:solidFill>
                  <a:schemeClr val="accent2"/>
                </a:solidFill>
                <a:latin typeface="微软雅黑" panose="020B0503020204020204" pitchFamily="34" charset="-122"/>
                <a:ea typeface="微软雅黑" panose="020B0503020204020204" pitchFamily="34" charset="-122"/>
              </a:rPr>
              <a:t>请输入标题</a:t>
            </a:r>
            <a:endParaRPr lang="zh-CN" altLang="en-US" sz="2000" b="1" dirty="0">
              <a:solidFill>
                <a:schemeClr val="accent2"/>
              </a:solidFill>
              <a:latin typeface="微软雅黑" panose="020B0503020204020204" pitchFamily="34" charset="-122"/>
              <a:ea typeface="微软雅黑" panose="020B0503020204020204" pitchFamily="34" charset="-122"/>
            </a:endParaRPr>
          </a:p>
        </p:txBody>
      </p:sp>
      <p:grpSp>
        <p:nvGrpSpPr>
          <p:cNvPr id="20" name="组合 19"/>
          <p:cNvGrpSpPr/>
          <p:nvPr/>
        </p:nvGrpSpPr>
        <p:grpSpPr>
          <a:xfrm>
            <a:off x="4059684" y="2960448"/>
            <a:ext cx="1443446" cy="1443444"/>
            <a:chOff x="4315518" y="2723665"/>
            <a:chExt cx="1196276" cy="1196274"/>
          </a:xfrm>
        </p:grpSpPr>
        <p:sp>
          <p:nvSpPr>
            <p:cNvPr id="21" name="Teardrop 40"/>
            <p:cNvSpPr/>
            <p:nvPr/>
          </p:nvSpPr>
          <p:spPr>
            <a:xfrm>
              <a:off x="4315518" y="2723665"/>
              <a:ext cx="1196276" cy="1196274"/>
            </a:xfrm>
            <a:prstGeom prst="teardrop">
              <a:avLst/>
            </a:prstGeom>
            <a:solidFill>
              <a:schemeClr val="accent2"/>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2" name="Group 80"/>
            <p:cNvGrpSpPr>
              <a:grpSpLocks noChangeAspect="1"/>
            </p:cNvGrpSpPr>
            <p:nvPr/>
          </p:nvGrpSpPr>
          <p:grpSpPr bwMode="auto">
            <a:xfrm>
              <a:off x="4674224" y="2892590"/>
              <a:ext cx="610129" cy="647440"/>
              <a:chOff x="4738" y="3130"/>
              <a:chExt cx="551" cy="590"/>
            </a:xfrm>
            <a:solidFill>
              <a:schemeClr val="bg1"/>
            </a:solidFill>
          </p:grpSpPr>
          <p:sp>
            <p:nvSpPr>
              <p:cNvPr id="23" name="Freeform 81"/>
              <p:cNvSpPr>
                <a:spLocks/>
              </p:cNvSpPr>
              <p:nvPr/>
            </p:nvSpPr>
            <p:spPr bwMode="auto">
              <a:xfrm>
                <a:off x="4738" y="3376"/>
                <a:ext cx="307" cy="344"/>
              </a:xfrm>
              <a:custGeom>
                <a:avLst/>
                <a:gdLst>
                  <a:gd name="T0" fmla="*/ 106 w 128"/>
                  <a:gd name="T1" fmla="*/ 144 h 144"/>
                  <a:gd name="T2" fmla="*/ 12 w 128"/>
                  <a:gd name="T3" fmla="*/ 144 h 144"/>
                  <a:gd name="T4" fmla="*/ 12 w 128"/>
                  <a:gd name="T5" fmla="*/ 14 h 144"/>
                  <a:gd name="T6" fmla="*/ 0 w 128"/>
                  <a:gd name="T7" fmla="*/ 14 h 144"/>
                  <a:gd name="T8" fmla="*/ 0 w 128"/>
                  <a:gd name="T9" fmla="*/ 0 h 144"/>
                  <a:gd name="T10" fmla="*/ 128 w 128"/>
                  <a:gd name="T11" fmla="*/ 0 h 144"/>
                  <a:gd name="T12" fmla="*/ 128 w 128"/>
                  <a:gd name="T13" fmla="*/ 14 h 144"/>
                  <a:gd name="T14" fmla="*/ 106 w 128"/>
                  <a:gd name="T15" fmla="*/ 14 h 144"/>
                  <a:gd name="T16" fmla="*/ 106 w 128"/>
                  <a:gd name="T17"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 h="144">
                    <a:moveTo>
                      <a:pt x="106" y="144"/>
                    </a:moveTo>
                    <a:cubicBezTo>
                      <a:pt x="74" y="144"/>
                      <a:pt x="43" y="144"/>
                      <a:pt x="12" y="144"/>
                    </a:cubicBezTo>
                    <a:cubicBezTo>
                      <a:pt x="12" y="100"/>
                      <a:pt x="12" y="57"/>
                      <a:pt x="12" y="14"/>
                    </a:cubicBezTo>
                    <a:cubicBezTo>
                      <a:pt x="8" y="14"/>
                      <a:pt x="4" y="14"/>
                      <a:pt x="0" y="14"/>
                    </a:cubicBezTo>
                    <a:cubicBezTo>
                      <a:pt x="0" y="9"/>
                      <a:pt x="0" y="4"/>
                      <a:pt x="0" y="0"/>
                    </a:cubicBezTo>
                    <a:cubicBezTo>
                      <a:pt x="43" y="0"/>
                      <a:pt x="85" y="0"/>
                      <a:pt x="128" y="0"/>
                    </a:cubicBezTo>
                    <a:cubicBezTo>
                      <a:pt x="128" y="4"/>
                      <a:pt x="128" y="9"/>
                      <a:pt x="128" y="14"/>
                    </a:cubicBezTo>
                    <a:cubicBezTo>
                      <a:pt x="121" y="14"/>
                      <a:pt x="114" y="14"/>
                      <a:pt x="106" y="14"/>
                    </a:cubicBezTo>
                    <a:cubicBezTo>
                      <a:pt x="106" y="57"/>
                      <a:pt x="106" y="100"/>
                      <a:pt x="106" y="1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82"/>
              <p:cNvSpPr>
                <a:spLocks/>
              </p:cNvSpPr>
              <p:nvPr/>
            </p:nvSpPr>
            <p:spPr bwMode="auto">
              <a:xfrm>
                <a:off x="4940" y="3216"/>
                <a:ext cx="313" cy="504"/>
              </a:xfrm>
              <a:custGeom>
                <a:avLst/>
                <a:gdLst>
                  <a:gd name="T0" fmla="*/ 0 w 131"/>
                  <a:gd name="T1" fmla="*/ 19 h 211"/>
                  <a:gd name="T2" fmla="*/ 18 w 131"/>
                  <a:gd name="T3" fmla="*/ 0 h 211"/>
                  <a:gd name="T4" fmla="*/ 51 w 131"/>
                  <a:gd name="T5" fmla="*/ 30 h 211"/>
                  <a:gd name="T6" fmla="*/ 48 w 131"/>
                  <a:gd name="T7" fmla="*/ 33 h 211"/>
                  <a:gd name="T8" fmla="*/ 50 w 131"/>
                  <a:gd name="T9" fmla="*/ 36 h 211"/>
                  <a:gd name="T10" fmla="*/ 46 w 131"/>
                  <a:gd name="T11" fmla="*/ 39 h 211"/>
                  <a:gd name="T12" fmla="*/ 60 w 131"/>
                  <a:gd name="T13" fmla="*/ 41 h 211"/>
                  <a:gd name="T14" fmla="*/ 89 w 131"/>
                  <a:gd name="T15" fmla="*/ 35 h 211"/>
                  <a:gd name="T16" fmla="*/ 96 w 131"/>
                  <a:gd name="T17" fmla="*/ 26 h 211"/>
                  <a:gd name="T18" fmla="*/ 115 w 131"/>
                  <a:gd name="T19" fmla="*/ 15 h 211"/>
                  <a:gd name="T20" fmla="*/ 131 w 131"/>
                  <a:gd name="T21" fmla="*/ 30 h 211"/>
                  <a:gd name="T22" fmla="*/ 131 w 131"/>
                  <a:gd name="T23" fmla="*/ 33 h 211"/>
                  <a:gd name="T24" fmla="*/ 122 w 131"/>
                  <a:gd name="T25" fmla="*/ 109 h 211"/>
                  <a:gd name="T26" fmla="*/ 119 w 131"/>
                  <a:gd name="T27" fmla="*/ 122 h 211"/>
                  <a:gd name="T28" fmla="*/ 110 w 131"/>
                  <a:gd name="T29" fmla="*/ 132 h 211"/>
                  <a:gd name="T30" fmla="*/ 57 w 131"/>
                  <a:gd name="T31" fmla="*/ 140 h 211"/>
                  <a:gd name="T32" fmla="*/ 56 w 131"/>
                  <a:gd name="T33" fmla="*/ 140 h 211"/>
                  <a:gd name="T34" fmla="*/ 55 w 131"/>
                  <a:gd name="T35" fmla="*/ 140 h 211"/>
                  <a:gd name="T36" fmla="*/ 55 w 131"/>
                  <a:gd name="T37" fmla="*/ 145 h 211"/>
                  <a:gd name="T38" fmla="*/ 55 w 131"/>
                  <a:gd name="T39" fmla="*/ 195 h 211"/>
                  <a:gd name="T40" fmla="*/ 46 w 131"/>
                  <a:gd name="T41" fmla="*/ 209 h 211"/>
                  <a:gd name="T42" fmla="*/ 31 w 131"/>
                  <a:gd name="T43" fmla="*/ 200 h 211"/>
                  <a:gd name="T44" fmla="*/ 29 w 131"/>
                  <a:gd name="T45" fmla="*/ 170 h 211"/>
                  <a:gd name="T46" fmla="*/ 31 w 131"/>
                  <a:gd name="T47" fmla="*/ 138 h 211"/>
                  <a:gd name="T48" fmla="*/ 34 w 131"/>
                  <a:gd name="T49" fmla="*/ 130 h 211"/>
                  <a:gd name="T50" fmla="*/ 52 w 131"/>
                  <a:gd name="T51" fmla="*/ 116 h 211"/>
                  <a:gd name="T52" fmla="*/ 80 w 131"/>
                  <a:gd name="T53" fmla="*/ 111 h 211"/>
                  <a:gd name="T54" fmla="*/ 85 w 131"/>
                  <a:gd name="T55" fmla="*/ 107 h 211"/>
                  <a:gd name="T56" fmla="*/ 92 w 131"/>
                  <a:gd name="T57" fmla="*/ 62 h 211"/>
                  <a:gd name="T58" fmla="*/ 92 w 131"/>
                  <a:gd name="T59" fmla="*/ 60 h 211"/>
                  <a:gd name="T60" fmla="*/ 82 w 131"/>
                  <a:gd name="T61" fmla="*/ 63 h 211"/>
                  <a:gd name="T62" fmla="*/ 53 w 131"/>
                  <a:gd name="T63" fmla="*/ 63 h 211"/>
                  <a:gd name="T64" fmla="*/ 36 w 131"/>
                  <a:gd name="T65" fmla="*/ 60 h 211"/>
                  <a:gd name="T66" fmla="*/ 27 w 131"/>
                  <a:gd name="T67" fmla="*/ 46 h 211"/>
                  <a:gd name="T68" fmla="*/ 26 w 131"/>
                  <a:gd name="T69" fmla="*/ 43 h 211"/>
                  <a:gd name="T70" fmla="*/ 2 w 131"/>
                  <a:gd name="T71" fmla="*/ 21 h 211"/>
                  <a:gd name="T72" fmla="*/ 0 w 131"/>
                  <a:gd name="T73" fmla="*/ 19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31" h="211">
                    <a:moveTo>
                      <a:pt x="0" y="19"/>
                    </a:moveTo>
                    <a:cubicBezTo>
                      <a:pt x="6" y="12"/>
                      <a:pt x="12" y="6"/>
                      <a:pt x="18" y="0"/>
                    </a:cubicBezTo>
                    <a:cubicBezTo>
                      <a:pt x="29" y="10"/>
                      <a:pt x="40" y="20"/>
                      <a:pt x="51" y="30"/>
                    </a:cubicBezTo>
                    <a:cubicBezTo>
                      <a:pt x="50" y="31"/>
                      <a:pt x="49" y="32"/>
                      <a:pt x="48" y="33"/>
                    </a:cubicBezTo>
                    <a:cubicBezTo>
                      <a:pt x="49" y="34"/>
                      <a:pt x="49" y="35"/>
                      <a:pt x="50" y="36"/>
                    </a:cubicBezTo>
                    <a:cubicBezTo>
                      <a:pt x="49" y="37"/>
                      <a:pt x="48" y="37"/>
                      <a:pt x="46" y="39"/>
                    </a:cubicBezTo>
                    <a:cubicBezTo>
                      <a:pt x="51" y="39"/>
                      <a:pt x="55" y="40"/>
                      <a:pt x="60" y="41"/>
                    </a:cubicBezTo>
                    <a:cubicBezTo>
                      <a:pt x="70" y="42"/>
                      <a:pt x="80" y="41"/>
                      <a:pt x="89" y="35"/>
                    </a:cubicBezTo>
                    <a:cubicBezTo>
                      <a:pt x="92" y="32"/>
                      <a:pt x="95" y="30"/>
                      <a:pt x="96" y="26"/>
                    </a:cubicBezTo>
                    <a:cubicBezTo>
                      <a:pt x="100" y="18"/>
                      <a:pt x="107" y="15"/>
                      <a:pt x="115" y="15"/>
                    </a:cubicBezTo>
                    <a:cubicBezTo>
                      <a:pt x="122" y="16"/>
                      <a:pt x="129" y="23"/>
                      <a:pt x="131" y="30"/>
                    </a:cubicBezTo>
                    <a:cubicBezTo>
                      <a:pt x="131" y="31"/>
                      <a:pt x="131" y="32"/>
                      <a:pt x="131" y="33"/>
                    </a:cubicBezTo>
                    <a:cubicBezTo>
                      <a:pt x="129" y="59"/>
                      <a:pt x="128" y="84"/>
                      <a:pt x="122" y="109"/>
                    </a:cubicBezTo>
                    <a:cubicBezTo>
                      <a:pt x="121" y="114"/>
                      <a:pt x="120" y="118"/>
                      <a:pt x="119" y="122"/>
                    </a:cubicBezTo>
                    <a:cubicBezTo>
                      <a:pt x="118" y="127"/>
                      <a:pt x="114" y="130"/>
                      <a:pt x="110" y="132"/>
                    </a:cubicBezTo>
                    <a:cubicBezTo>
                      <a:pt x="93" y="140"/>
                      <a:pt x="75" y="142"/>
                      <a:pt x="57" y="140"/>
                    </a:cubicBezTo>
                    <a:cubicBezTo>
                      <a:pt x="57" y="140"/>
                      <a:pt x="56" y="140"/>
                      <a:pt x="56" y="140"/>
                    </a:cubicBezTo>
                    <a:cubicBezTo>
                      <a:pt x="56" y="140"/>
                      <a:pt x="56" y="140"/>
                      <a:pt x="55" y="140"/>
                    </a:cubicBezTo>
                    <a:cubicBezTo>
                      <a:pt x="55" y="142"/>
                      <a:pt x="55" y="144"/>
                      <a:pt x="55" y="145"/>
                    </a:cubicBezTo>
                    <a:cubicBezTo>
                      <a:pt x="53" y="162"/>
                      <a:pt x="53" y="178"/>
                      <a:pt x="55" y="195"/>
                    </a:cubicBezTo>
                    <a:cubicBezTo>
                      <a:pt x="56" y="202"/>
                      <a:pt x="52" y="208"/>
                      <a:pt x="46" y="209"/>
                    </a:cubicBezTo>
                    <a:cubicBezTo>
                      <a:pt x="39" y="211"/>
                      <a:pt x="32" y="207"/>
                      <a:pt x="31" y="200"/>
                    </a:cubicBezTo>
                    <a:cubicBezTo>
                      <a:pt x="30" y="190"/>
                      <a:pt x="29" y="180"/>
                      <a:pt x="29" y="170"/>
                    </a:cubicBezTo>
                    <a:cubicBezTo>
                      <a:pt x="28" y="159"/>
                      <a:pt x="29" y="148"/>
                      <a:pt x="31" y="138"/>
                    </a:cubicBezTo>
                    <a:cubicBezTo>
                      <a:pt x="32" y="135"/>
                      <a:pt x="33" y="133"/>
                      <a:pt x="34" y="130"/>
                    </a:cubicBezTo>
                    <a:cubicBezTo>
                      <a:pt x="37" y="122"/>
                      <a:pt x="44" y="118"/>
                      <a:pt x="52" y="116"/>
                    </a:cubicBezTo>
                    <a:cubicBezTo>
                      <a:pt x="61" y="113"/>
                      <a:pt x="71" y="112"/>
                      <a:pt x="80" y="111"/>
                    </a:cubicBezTo>
                    <a:cubicBezTo>
                      <a:pt x="84" y="111"/>
                      <a:pt x="84" y="111"/>
                      <a:pt x="85" y="107"/>
                    </a:cubicBezTo>
                    <a:cubicBezTo>
                      <a:pt x="88" y="92"/>
                      <a:pt x="90" y="77"/>
                      <a:pt x="92" y="62"/>
                    </a:cubicBezTo>
                    <a:cubicBezTo>
                      <a:pt x="92" y="61"/>
                      <a:pt x="92" y="61"/>
                      <a:pt x="92" y="60"/>
                    </a:cubicBezTo>
                    <a:cubicBezTo>
                      <a:pt x="88" y="61"/>
                      <a:pt x="85" y="62"/>
                      <a:pt x="82" y="63"/>
                    </a:cubicBezTo>
                    <a:cubicBezTo>
                      <a:pt x="72" y="65"/>
                      <a:pt x="63" y="65"/>
                      <a:pt x="53" y="63"/>
                    </a:cubicBezTo>
                    <a:cubicBezTo>
                      <a:pt x="47" y="63"/>
                      <a:pt x="42" y="62"/>
                      <a:pt x="36" y="60"/>
                    </a:cubicBezTo>
                    <a:cubicBezTo>
                      <a:pt x="28" y="59"/>
                      <a:pt x="25" y="54"/>
                      <a:pt x="27" y="46"/>
                    </a:cubicBezTo>
                    <a:cubicBezTo>
                      <a:pt x="27" y="45"/>
                      <a:pt x="27" y="44"/>
                      <a:pt x="26" y="43"/>
                    </a:cubicBezTo>
                    <a:cubicBezTo>
                      <a:pt x="18" y="36"/>
                      <a:pt x="10" y="28"/>
                      <a:pt x="2" y="21"/>
                    </a:cubicBezTo>
                    <a:cubicBezTo>
                      <a:pt x="1" y="20"/>
                      <a:pt x="1" y="20"/>
                      <a:pt x="0"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83"/>
              <p:cNvSpPr>
                <a:spLocks/>
              </p:cNvSpPr>
              <p:nvPr/>
            </p:nvSpPr>
            <p:spPr bwMode="auto">
              <a:xfrm>
                <a:off x="5081" y="3412"/>
                <a:ext cx="208" cy="298"/>
              </a:xfrm>
              <a:custGeom>
                <a:avLst/>
                <a:gdLst>
                  <a:gd name="T0" fmla="*/ 39 w 87"/>
                  <a:gd name="T1" fmla="*/ 108 h 125"/>
                  <a:gd name="T2" fmla="*/ 48 w 87"/>
                  <a:gd name="T3" fmla="*/ 111 h 125"/>
                  <a:gd name="T4" fmla="*/ 52 w 87"/>
                  <a:gd name="T5" fmla="*/ 118 h 125"/>
                  <a:gd name="T6" fmla="*/ 50 w 87"/>
                  <a:gd name="T7" fmla="*/ 119 h 125"/>
                  <a:gd name="T8" fmla="*/ 46 w 87"/>
                  <a:gd name="T9" fmla="*/ 118 h 125"/>
                  <a:gd name="T10" fmla="*/ 45 w 87"/>
                  <a:gd name="T11" fmla="*/ 118 h 125"/>
                  <a:gd name="T12" fmla="*/ 44 w 87"/>
                  <a:gd name="T13" fmla="*/ 125 h 125"/>
                  <a:gd name="T14" fmla="*/ 34 w 87"/>
                  <a:gd name="T15" fmla="*/ 114 h 125"/>
                  <a:gd name="T16" fmla="*/ 20 w 87"/>
                  <a:gd name="T17" fmla="*/ 125 h 125"/>
                  <a:gd name="T18" fmla="*/ 22 w 87"/>
                  <a:gd name="T19" fmla="*/ 115 h 125"/>
                  <a:gd name="T20" fmla="*/ 31 w 87"/>
                  <a:gd name="T21" fmla="*/ 109 h 125"/>
                  <a:gd name="T22" fmla="*/ 33 w 87"/>
                  <a:gd name="T23" fmla="*/ 107 h 125"/>
                  <a:gd name="T24" fmla="*/ 33 w 87"/>
                  <a:gd name="T25" fmla="*/ 81 h 125"/>
                  <a:gd name="T26" fmla="*/ 33 w 87"/>
                  <a:gd name="T27" fmla="*/ 80 h 125"/>
                  <a:gd name="T28" fmla="*/ 27 w 87"/>
                  <a:gd name="T29" fmla="*/ 81 h 125"/>
                  <a:gd name="T30" fmla="*/ 7 w 87"/>
                  <a:gd name="T31" fmla="*/ 81 h 125"/>
                  <a:gd name="T32" fmla="*/ 1 w 87"/>
                  <a:gd name="T33" fmla="*/ 73 h 125"/>
                  <a:gd name="T34" fmla="*/ 12 w 87"/>
                  <a:gd name="T35" fmla="*/ 65 h 125"/>
                  <a:gd name="T36" fmla="*/ 43 w 87"/>
                  <a:gd name="T37" fmla="*/ 62 h 125"/>
                  <a:gd name="T38" fmla="*/ 70 w 87"/>
                  <a:gd name="T39" fmla="*/ 31 h 125"/>
                  <a:gd name="T40" fmla="*/ 73 w 87"/>
                  <a:gd name="T41" fmla="*/ 11 h 125"/>
                  <a:gd name="T42" fmla="*/ 81 w 87"/>
                  <a:gd name="T43" fmla="*/ 1 h 125"/>
                  <a:gd name="T44" fmla="*/ 87 w 87"/>
                  <a:gd name="T45" fmla="*/ 5 h 125"/>
                  <a:gd name="T46" fmla="*/ 86 w 87"/>
                  <a:gd name="T47" fmla="*/ 23 h 125"/>
                  <a:gd name="T48" fmla="*/ 72 w 87"/>
                  <a:gd name="T49" fmla="*/ 58 h 125"/>
                  <a:gd name="T50" fmla="*/ 52 w 87"/>
                  <a:gd name="T51" fmla="*/ 73 h 125"/>
                  <a:gd name="T52" fmla="*/ 41 w 87"/>
                  <a:gd name="T53" fmla="*/ 77 h 125"/>
                  <a:gd name="T54" fmla="*/ 39 w 87"/>
                  <a:gd name="T55" fmla="*/ 79 h 125"/>
                  <a:gd name="T56" fmla="*/ 39 w 87"/>
                  <a:gd name="T57" fmla="*/ 108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7" h="125">
                    <a:moveTo>
                      <a:pt x="39" y="108"/>
                    </a:moveTo>
                    <a:cubicBezTo>
                      <a:pt x="43" y="109"/>
                      <a:pt x="46" y="110"/>
                      <a:pt x="48" y="111"/>
                    </a:cubicBezTo>
                    <a:cubicBezTo>
                      <a:pt x="52" y="112"/>
                      <a:pt x="53" y="115"/>
                      <a:pt x="52" y="118"/>
                    </a:cubicBezTo>
                    <a:cubicBezTo>
                      <a:pt x="52" y="120"/>
                      <a:pt x="51" y="120"/>
                      <a:pt x="50" y="119"/>
                    </a:cubicBezTo>
                    <a:cubicBezTo>
                      <a:pt x="48" y="119"/>
                      <a:pt x="47" y="119"/>
                      <a:pt x="46" y="118"/>
                    </a:cubicBezTo>
                    <a:cubicBezTo>
                      <a:pt x="46" y="118"/>
                      <a:pt x="45" y="118"/>
                      <a:pt x="45" y="118"/>
                    </a:cubicBezTo>
                    <a:cubicBezTo>
                      <a:pt x="45" y="120"/>
                      <a:pt x="44" y="123"/>
                      <a:pt x="44" y="125"/>
                    </a:cubicBezTo>
                    <a:cubicBezTo>
                      <a:pt x="38" y="122"/>
                      <a:pt x="36" y="120"/>
                      <a:pt x="34" y="114"/>
                    </a:cubicBezTo>
                    <a:cubicBezTo>
                      <a:pt x="30" y="119"/>
                      <a:pt x="26" y="123"/>
                      <a:pt x="20" y="125"/>
                    </a:cubicBezTo>
                    <a:cubicBezTo>
                      <a:pt x="18" y="122"/>
                      <a:pt x="19" y="117"/>
                      <a:pt x="22" y="115"/>
                    </a:cubicBezTo>
                    <a:cubicBezTo>
                      <a:pt x="25" y="113"/>
                      <a:pt x="28" y="111"/>
                      <a:pt x="31" y="109"/>
                    </a:cubicBezTo>
                    <a:cubicBezTo>
                      <a:pt x="32" y="109"/>
                      <a:pt x="33" y="108"/>
                      <a:pt x="33" y="107"/>
                    </a:cubicBezTo>
                    <a:cubicBezTo>
                      <a:pt x="33" y="99"/>
                      <a:pt x="33" y="90"/>
                      <a:pt x="33" y="81"/>
                    </a:cubicBezTo>
                    <a:cubicBezTo>
                      <a:pt x="33" y="81"/>
                      <a:pt x="33" y="81"/>
                      <a:pt x="33" y="80"/>
                    </a:cubicBezTo>
                    <a:cubicBezTo>
                      <a:pt x="31" y="81"/>
                      <a:pt x="29" y="81"/>
                      <a:pt x="27" y="81"/>
                    </a:cubicBezTo>
                    <a:cubicBezTo>
                      <a:pt x="20" y="81"/>
                      <a:pt x="13" y="81"/>
                      <a:pt x="7" y="81"/>
                    </a:cubicBezTo>
                    <a:cubicBezTo>
                      <a:pt x="2" y="81"/>
                      <a:pt x="0" y="78"/>
                      <a:pt x="1" y="73"/>
                    </a:cubicBezTo>
                    <a:cubicBezTo>
                      <a:pt x="3" y="68"/>
                      <a:pt x="7" y="65"/>
                      <a:pt x="12" y="65"/>
                    </a:cubicBezTo>
                    <a:cubicBezTo>
                      <a:pt x="23" y="66"/>
                      <a:pt x="33" y="65"/>
                      <a:pt x="43" y="62"/>
                    </a:cubicBezTo>
                    <a:cubicBezTo>
                      <a:pt x="58" y="57"/>
                      <a:pt x="67" y="46"/>
                      <a:pt x="70" y="31"/>
                    </a:cubicBezTo>
                    <a:cubicBezTo>
                      <a:pt x="72" y="24"/>
                      <a:pt x="72" y="18"/>
                      <a:pt x="73" y="11"/>
                    </a:cubicBezTo>
                    <a:cubicBezTo>
                      <a:pt x="73" y="6"/>
                      <a:pt x="76" y="2"/>
                      <a:pt x="81" y="1"/>
                    </a:cubicBezTo>
                    <a:cubicBezTo>
                      <a:pt x="84" y="0"/>
                      <a:pt x="87" y="2"/>
                      <a:pt x="87" y="5"/>
                    </a:cubicBezTo>
                    <a:cubicBezTo>
                      <a:pt x="87" y="11"/>
                      <a:pt x="87" y="17"/>
                      <a:pt x="86" y="23"/>
                    </a:cubicBezTo>
                    <a:cubicBezTo>
                      <a:pt x="84" y="36"/>
                      <a:pt x="80" y="48"/>
                      <a:pt x="72" y="58"/>
                    </a:cubicBezTo>
                    <a:cubicBezTo>
                      <a:pt x="66" y="64"/>
                      <a:pt x="59" y="69"/>
                      <a:pt x="52" y="73"/>
                    </a:cubicBezTo>
                    <a:cubicBezTo>
                      <a:pt x="48" y="74"/>
                      <a:pt x="45" y="76"/>
                      <a:pt x="41" y="77"/>
                    </a:cubicBezTo>
                    <a:cubicBezTo>
                      <a:pt x="40" y="78"/>
                      <a:pt x="39" y="79"/>
                      <a:pt x="39" y="79"/>
                    </a:cubicBezTo>
                    <a:cubicBezTo>
                      <a:pt x="39" y="89"/>
                      <a:pt x="39" y="99"/>
                      <a:pt x="39" y="1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84"/>
              <p:cNvSpPr>
                <a:spLocks/>
              </p:cNvSpPr>
              <p:nvPr/>
            </p:nvSpPr>
            <p:spPr bwMode="auto">
              <a:xfrm>
                <a:off x="5129" y="3130"/>
                <a:ext cx="102" cy="102"/>
              </a:xfrm>
              <a:custGeom>
                <a:avLst/>
                <a:gdLst>
                  <a:gd name="T0" fmla="*/ 22 w 43"/>
                  <a:gd name="T1" fmla="*/ 1 h 43"/>
                  <a:gd name="T2" fmla="*/ 43 w 43"/>
                  <a:gd name="T3" fmla="*/ 22 h 43"/>
                  <a:gd name="T4" fmla="*/ 22 w 43"/>
                  <a:gd name="T5" fmla="*/ 43 h 43"/>
                  <a:gd name="T6" fmla="*/ 1 w 43"/>
                  <a:gd name="T7" fmla="*/ 21 h 43"/>
                  <a:gd name="T8" fmla="*/ 22 w 43"/>
                  <a:gd name="T9" fmla="*/ 1 h 43"/>
                </a:gdLst>
                <a:ahLst/>
                <a:cxnLst>
                  <a:cxn ang="0">
                    <a:pos x="T0" y="T1"/>
                  </a:cxn>
                  <a:cxn ang="0">
                    <a:pos x="T2" y="T3"/>
                  </a:cxn>
                  <a:cxn ang="0">
                    <a:pos x="T4" y="T5"/>
                  </a:cxn>
                  <a:cxn ang="0">
                    <a:pos x="T6" y="T7"/>
                  </a:cxn>
                  <a:cxn ang="0">
                    <a:pos x="T8" y="T9"/>
                  </a:cxn>
                </a:cxnLst>
                <a:rect l="0" t="0" r="r" b="b"/>
                <a:pathLst>
                  <a:path w="43" h="43">
                    <a:moveTo>
                      <a:pt x="22" y="1"/>
                    </a:moveTo>
                    <a:cubicBezTo>
                      <a:pt x="34" y="1"/>
                      <a:pt x="43" y="10"/>
                      <a:pt x="43" y="22"/>
                    </a:cubicBezTo>
                    <a:cubicBezTo>
                      <a:pt x="42" y="34"/>
                      <a:pt x="33" y="43"/>
                      <a:pt x="22" y="43"/>
                    </a:cubicBezTo>
                    <a:cubicBezTo>
                      <a:pt x="10" y="42"/>
                      <a:pt x="0" y="33"/>
                      <a:pt x="1" y="21"/>
                    </a:cubicBezTo>
                    <a:cubicBezTo>
                      <a:pt x="1" y="10"/>
                      <a:pt x="11" y="0"/>
                      <a:pt x="2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42" name="Teardrop 40"/>
          <p:cNvSpPr/>
          <p:nvPr/>
        </p:nvSpPr>
        <p:spPr>
          <a:xfrm rot="5400000">
            <a:off x="1496870" y="2104794"/>
            <a:ext cx="1443446" cy="1443444"/>
          </a:xfrm>
          <a:prstGeom prst="teardrop">
            <a:avLst/>
          </a:prstGeom>
          <a:solidFill>
            <a:schemeClr val="accent1"/>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43" name="组合 42"/>
          <p:cNvGrpSpPr/>
          <p:nvPr/>
        </p:nvGrpSpPr>
        <p:grpSpPr>
          <a:xfrm>
            <a:off x="2020179" y="2447814"/>
            <a:ext cx="590367" cy="825472"/>
            <a:chOff x="9451977" y="2613025"/>
            <a:chExt cx="538161" cy="752477"/>
          </a:xfrm>
          <a:solidFill>
            <a:schemeClr val="bg1"/>
          </a:solidFill>
        </p:grpSpPr>
        <p:sp>
          <p:nvSpPr>
            <p:cNvPr id="44" name="Freeform 10"/>
            <p:cNvSpPr>
              <a:spLocks/>
            </p:cNvSpPr>
            <p:nvPr/>
          </p:nvSpPr>
          <p:spPr bwMode="auto">
            <a:xfrm>
              <a:off x="9526590" y="2651125"/>
              <a:ext cx="142875" cy="153987"/>
            </a:xfrm>
            <a:custGeom>
              <a:avLst/>
              <a:gdLst>
                <a:gd name="T0" fmla="*/ 4 w 38"/>
                <a:gd name="T1" fmla="*/ 26 h 41"/>
                <a:gd name="T2" fmla="*/ 19 w 38"/>
                <a:gd name="T3" fmla="*/ 41 h 41"/>
                <a:gd name="T4" fmla="*/ 34 w 38"/>
                <a:gd name="T5" fmla="*/ 26 h 41"/>
                <a:gd name="T6" fmla="*/ 37 w 38"/>
                <a:gd name="T7" fmla="*/ 20 h 41"/>
                <a:gd name="T8" fmla="*/ 35 w 38"/>
                <a:gd name="T9" fmla="*/ 17 h 41"/>
                <a:gd name="T10" fmla="*/ 19 w 38"/>
                <a:gd name="T11" fmla="*/ 0 h 41"/>
                <a:gd name="T12" fmla="*/ 3 w 38"/>
                <a:gd name="T13" fmla="*/ 17 h 41"/>
                <a:gd name="T14" fmla="*/ 0 w 38"/>
                <a:gd name="T15" fmla="*/ 20 h 41"/>
                <a:gd name="T16" fmla="*/ 4 w 38"/>
                <a:gd name="T17" fmla="*/ 2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 h="41">
                  <a:moveTo>
                    <a:pt x="4" y="26"/>
                  </a:moveTo>
                  <a:cubicBezTo>
                    <a:pt x="6" y="34"/>
                    <a:pt x="11" y="41"/>
                    <a:pt x="19" y="41"/>
                  </a:cubicBezTo>
                  <a:cubicBezTo>
                    <a:pt x="27" y="41"/>
                    <a:pt x="32" y="34"/>
                    <a:pt x="34" y="26"/>
                  </a:cubicBezTo>
                  <a:cubicBezTo>
                    <a:pt x="36" y="25"/>
                    <a:pt x="38" y="22"/>
                    <a:pt x="37" y="20"/>
                  </a:cubicBezTo>
                  <a:cubicBezTo>
                    <a:pt x="37" y="18"/>
                    <a:pt x="36" y="17"/>
                    <a:pt x="35" y="17"/>
                  </a:cubicBezTo>
                  <a:cubicBezTo>
                    <a:pt x="35" y="7"/>
                    <a:pt x="28" y="0"/>
                    <a:pt x="19" y="0"/>
                  </a:cubicBezTo>
                  <a:cubicBezTo>
                    <a:pt x="10" y="0"/>
                    <a:pt x="3" y="7"/>
                    <a:pt x="3" y="17"/>
                  </a:cubicBezTo>
                  <a:cubicBezTo>
                    <a:pt x="1" y="17"/>
                    <a:pt x="0" y="18"/>
                    <a:pt x="0" y="20"/>
                  </a:cubicBezTo>
                  <a:cubicBezTo>
                    <a:pt x="0" y="22"/>
                    <a:pt x="1" y="26"/>
                    <a:pt x="4"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11"/>
            <p:cNvSpPr>
              <a:spLocks/>
            </p:cNvSpPr>
            <p:nvPr/>
          </p:nvSpPr>
          <p:spPr bwMode="auto">
            <a:xfrm>
              <a:off x="9451977" y="2813051"/>
              <a:ext cx="398464" cy="552451"/>
            </a:xfrm>
            <a:custGeom>
              <a:avLst/>
              <a:gdLst>
                <a:gd name="T0" fmla="*/ 97 w 106"/>
                <a:gd name="T1" fmla="*/ 36 h 147"/>
                <a:gd name="T2" fmla="*/ 82 w 106"/>
                <a:gd name="T3" fmla="*/ 38 h 147"/>
                <a:gd name="T4" fmla="*/ 79 w 106"/>
                <a:gd name="T5" fmla="*/ 37 h 147"/>
                <a:gd name="T6" fmla="*/ 67 w 106"/>
                <a:gd name="T7" fmla="*/ 11 h 147"/>
                <a:gd name="T8" fmla="*/ 66 w 106"/>
                <a:gd name="T9" fmla="*/ 8 h 147"/>
                <a:gd name="T10" fmla="*/ 54 w 106"/>
                <a:gd name="T11" fmla="*/ 2 h 147"/>
                <a:gd name="T12" fmla="*/ 49 w 106"/>
                <a:gd name="T13" fmla="*/ 0 h 147"/>
                <a:gd name="T14" fmla="*/ 43 w 106"/>
                <a:gd name="T15" fmla="*/ 22 h 147"/>
                <a:gd name="T16" fmla="*/ 43 w 106"/>
                <a:gd name="T17" fmla="*/ 5 h 147"/>
                <a:gd name="T18" fmla="*/ 38 w 106"/>
                <a:gd name="T19" fmla="*/ 2 h 147"/>
                <a:gd name="T20" fmla="*/ 37 w 106"/>
                <a:gd name="T21" fmla="*/ 9 h 147"/>
                <a:gd name="T22" fmla="*/ 28 w 106"/>
                <a:gd name="T23" fmla="*/ 0 h 147"/>
                <a:gd name="T24" fmla="*/ 28 w 106"/>
                <a:gd name="T25" fmla="*/ 0 h 147"/>
                <a:gd name="T26" fmla="*/ 10 w 106"/>
                <a:gd name="T27" fmla="*/ 7 h 147"/>
                <a:gd name="T28" fmla="*/ 1 w 106"/>
                <a:gd name="T29" fmla="*/ 69 h 147"/>
                <a:gd name="T30" fmla="*/ 14 w 106"/>
                <a:gd name="T31" fmla="*/ 70 h 147"/>
                <a:gd name="T32" fmla="*/ 18 w 106"/>
                <a:gd name="T33" fmla="*/ 23 h 147"/>
                <a:gd name="T34" fmla="*/ 18 w 106"/>
                <a:gd name="T35" fmla="*/ 65 h 147"/>
                <a:gd name="T36" fmla="*/ 18 w 106"/>
                <a:gd name="T37" fmla="*/ 138 h 147"/>
                <a:gd name="T38" fmla="*/ 27 w 106"/>
                <a:gd name="T39" fmla="*/ 147 h 147"/>
                <a:gd name="T40" fmla="*/ 36 w 106"/>
                <a:gd name="T41" fmla="*/ 138 h 147"/>
                <a:gd name="T42" fmla="*/ 41 w 106"/>
                <a:gd name="T43" fmla="*/ 77 h 147"/>
                <a:gd name="T44" fmla="*/ 50 w 106"/>
                <a:gd name="T45" fmla="*/ 147 h 147"/>
                <a:gd name="T46" fmla="*/ 50 w 106"/>
                <a:gd name="T47" fmla="*/ 147 h 147"/>
                <a:gd name="T48" fmla="*/ 59 w 106"/>
                <a:gd name="T49" fmla="*/ 70 h 147"/>
                <a:gd name="T50" fmla="*/ 60 w 106"/>
                <a:gd name="T51" fmla="*/ 29 h 147"/>
                <a:gd name="T52" fmla="*/ 67 w 106"/>
                <a:gd name="T53" fmla="*/ 43 h 147"/>
                <a:gd name="T54" fmla="*/ 71 w 106"/>
                <a:gd name="T55" fmla="*/ 50 h 147"/>
                <a:gd name="T56" fmla="*/ 75 w 106"/>
                <a:gd name="T57" fmla="*/ 52 h 147"/>
                <a:gd name="T58" fmla="*/ 77 w 106"/>
                <a:gd name="T59" fmla="*/ 52 h 147"/>
                <a:gd name="T60" fmla="*/ 81 w 106"/>
                <a:gd name="T61" fmla="*/ 52 h 147"/>
                <a:gd name="T62" fmla="*/ 100 w 106"/>
                <a:gd name="T63" fmla="*/ 49 h 147"/>
                <a:gd name="T64" fmla="*/ 97 w 106"/>
                <a:gd name="T65" fmla="*/ 36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6" h="147">
                  <a:moveTo>
                    <a:pt x="97" y="36"/>
                  </a:moveTo>
                  <a:cubicBezTo>
                    <a:pt x="97" y="36"/>
                    <a:pt x="97" y="36"/>
                    <a:pt x="97" y="36"/>
                  </a:cubicBezTo>
                  <a:cubicBezTo>
                    <a:pt x="95" y="36"/>
                    <a:pt x="91" y="37"/>
                    <a:pt x="87" y="37"/>
                  </a:cubicBezTo>
                  <a:cubicBezTo>
                    <a:pt x="85" y="38"/>
                    <a:pt x="83" y="38"/>
                    <a:pt x="82" y="38"/>
                  </a:cubicBezTo>
                  <a:cubicBezTo>
                    <a:pt x="81" y="38"/>
                    <a:pt x="81" y="38"/>
                    <a:pt x="80" y="38"/>
                  </a:cubicBezTo>
                  <a:cubicBezTo>
                    <a:pt x="80" y="38"/>
                    <a:pt x="80" y="37"/>
                    <a:pt x="79" y="37"/>
                  </a:cubicBezTo>
                  <a:cubicBezTo>
                    <a:pt x="77" y="32"/>
                    <a:pt x="73" y="25"/>
                    <a:pt x="71" y="19"/>
                  </a:cubicBezTo>
                  <a:cubicBezTo>
                    <a:pt x="69" y="16"/>
                    <a:pt x="68" y="13"/>
                    <a:pt x="67" y="11"/>
                  </a:cubicBezTo>
                  <a:cubicBezTo>
                    <a:pt x="67" y="10"/>
                    <a:pt x="66" y="10"/>
                    <a:pt x="66" y="9"/>
                  </a:cubicBezTo>
                  <a:cubicBezTo>
                    <a:pt x="66" y="8"/>
                    <a:pt x="66" y="8"/>
                    <a:pt x="66" y="8"/>
                  </a:cubicBezTo>
                  <a:cubicBezTo>
                    <a:pt x="65" y="7"/>
                    <a:pt x="65" y="6"/>
                    <a:pt x="64" y="6"/>
                  </a:cubicBezTo>
                  <a:cubicBezTo>
                    <a:pt x="63" y="5"/>
                    <a:pt x="61" y="3"/>
                    <a:pt x="54" y="2"/>
                  </a:cubicBezTo>
                  <a:cubicBezTo>
                    <a:pt x="52" y="1"/>
                    <a:pt x="51" y="0"/>
                    <a:pt x="49" y="0"/>
                  </a:cubicBezTo>
                  <a:cubicBezTo>
                    <a:pt x="49" y="0"/>
                    <a:pt x="49" y="0"/>
                    <a:pt x="49" y="0"/>
                  </a:cubicBezTo>
                  <a:cubicBezTo>
                    <a:pt x="49" y="0"/>
                    <a:pt x="49" y="0"/>
                    <a:pt x="49" y="0"/>
                  </a:cubicBezTo>
                  <a:cubicBezTo>
                    <a:pt x="49" y="4"/>
                    <a:pt x="48" y="12"/>
                    <a:pt x="43" y="22"/>
                  </a:cubicBezTo>
                  <a:cubicBezTo>
                    <a:pt x="42" y="15"/>
                    <a:pt x="41" y="9"/>
                    <a:pt x="41" y="9"/>
                  </a:cubicBezTo>
                  <a:cubicBezTo>
                    <a:pt x="43" y="5"/>
                    <a:pt x="43" y="5"/>
                    <a:pt x="43" y="5"/>
                  </a:cubicBezTo>
                  <a:cubicBezTo>
                    <a:pt x="40" y="2"/>
                    <a:pt x="40" y="2"/>
                    <a:pt x="40" y="2"/>
                  </a:cubicBezTo>
                  <a:cubicBezTo>
                    <a:pt x="38" y="2"/>
                    <a:pt x="38" y="2"/>
                    <a:pt x="38" y="2"/>
                  </a:cubicBezTo>
                  <a:cubicBezTo>
                    <a:pt x="35" y="5"/>
                    <a:pt x="35" y="5"/>
                    <a:pt x="35" y="5"/>
                  </a:cubicBezTo>
                  <a:cubicBezTo>
                    <a:pt x="37" y="9"/>
                    <a:pt x="37" y="9"/>
                    <a:pt x="37" y="9"/>
                  </a:cubicBezTo>
                  <a:cubicBezTo>
                    <a:pt x="36" y="9"/>
                    <a:pt x="35" y="15"/>
                    <a:pt x="35" y="22"/>
                  </a:cubicBezTo>
                  <a:cubicBezTo>
                    <a:pt x="30" y="12"/>
                    <a:pt x="28" y="4"/>
                    <a:pt x="28" y="0"/>
                  </a:cubicBezTo>
                  <a:cubicBezTo>
                    <a:pt x="28" y="0"/>
                    <a:pt x="28" y="0"/>
                    <a:pt x="28" y="0"/>
                  </a:cubicBezTo>
                  <a:cubicBezTo>
                    <a:pt x="28" y="0"/>
                    <a:pt x="28" y="0"/>
                    <a:pt x="28" y="0"/>
                  </a:cubicBezTo>
                  <a:cubicBezTo>
                    <a:pt x="27" y="0"/>
                    <a:pt x="25" y="1"/>
                    <a:pt x="24" y="2"/>
                  </a:cubicBezTo>
                  <a:cubicBezTo>
                    <a:pt x="20" y="3"/>
                    <a:pt x="14" y="5"/>
                    <a:pt x="10" y="7"/>
                  </a:cubicBezTo>
                  <a:cubicBezTo>
                    <a:pt x="8" y="9"/>
                    <a:pt x="2" y="17"/>
                    <a:pt x="0" y="44"/>
                  </a:cubicBezTo>
                  <a:cubicBezTo>
                    <a:pt x="0" y="53"/>
                    <a:pt x="1" y="69"/>
                    <a:pt x="1" y="69"/>
                  </a:cubicBezTo>
                  <a:cubicBezTo>
                    <a:pt x="2" y="73"/>
                    <a:pt x="3" y="77"/>
                    <a:pt x="7" y="77"/>
                  </a:cubicBezTo>
                  <a:cubicBezTo>
                    <a:pt x="12" y="77"/>
                    <a:pt x="14" y="74"/>
                    <a:pt x="14" y="70"/>
                  </a:cubicBezTo>
                  <a:cubicBezTo>
                    <a:pt x="14" y="70"/>
                    <a:pt x="13" y="56"/>
                    <a:pt x="14" y="45"/>
                  </a:cubicBezTo>
                  <a:cubicBezTo>
                    <a:pt x="14" y="36"/>
                    <a:pt x="16" y="23"/>
                    <a:pt x="18" y="23"/>
                  </a:cubicBezTo>
                  <a:cubicBezTo>
                    <a:pt x="18" y="23"/>
                    <a:pt x="18" y="23"/>
                    <a:pt x="18" y="23"/>
                  </a:cubicBezTo>
                  <a:cubicBezTo>
                    <a:pt x="18" y="65"/>
                    <a:pt x="18" y="65"/>
                    <a:pt x="18" y="65"/>
                  </a:cubicBezTo>
                  <a:cubicBezTo>
                    <a:pt x="18" y="67"/>
                    <a:pt x="18" y="69"/>
                    <a:pt x="18" y="70"/>
                  </a:cubicBezTo>
                  <a:cubicBezTo>
                    <a:pt x="18" y="138"/>
                    <a:pt x="18" y="138"/>
                    <a:pt x="18" y="138"/>
                  </a:cubicBezTo>
                  <a:cubicBezTo>
                    <a:pt x="18" y="143"/>
                    <a:pt x="22" y="147"/>
                    <a:pt x="27" y="147"/>
                  </a:cubicBezTo>
                  <a:cubicBezTo>
                    <a:pt x="27" y="147"/>
                    <a:pt x="27" y="147"/>
                    <a:pt x="27" y="147"/>
                  </a:cubicBezTo>
                  <a:cubicBezTo>
                    <a:pt x="27" y="147"/>
                    <a:pt x="27" y="147"/>
                    <a:pt x="27" y="147"/>
                  </a:cubicBezTo>
                  <a:cubicBezTo>
                    <a:pt x="32" y="147"/>
                    <a:pt x="36" y="143"/>
                    <a:pt x="36" y="138"/>
                  </a:cubicBezTo>
                  <a:cubicBezTo>
                    <a:pt x="36" y="77"/>
                    <a:pt x="36" y="77"/>
                    <a:pt x="36" y="77"/>
                  </a:cubicBezTo>
                  <a:cubicBezTo>
                    <a:pt x="41" y="77"/>
                    <a:pt x="41" y="77"/>
                    <a:pt x="41" y="77"/>
                  </a:cubicBezTo>
                  <a:cubicBezTo>
                    <a:pt x="41" y="138"/>
                    <a:pt x="41" y="138"/>
                    <a:pt x="41" y="138"/>
                  </a:cubicBezTo>
                  <a:cubicBezTo>
                    <a:pt x="41" y="143"/>
                    <a:pt x="45" y="147"/>
                    <a:pt x="50" y="147"/>
                  </a:cubicBezTo>
                  <a:cubicBezTo>
                    <a:pt x="50" y="147"/>
                    <a:pt x="50" y="147"/>
                    <a:pt x="50" y="147"/>
                  </a:cubicBezTo>
                  <a:cubicBezTo>
                    <a:pt x="50" y="147"/>
                    <a:pt x="50" y="147"/>
                    <a:pt x="50" y="147"/>
                  </a:cubicBezTo>
                  <a:cubicBezTo>
                    <a:pt x="55" y="147"/>
                    <a:pt x="59" y="143"/>
                    <a:pt x="59" y="138"/>
                  </a:cubicBezTo>
                  <a:cubicBezTo>
                    <a:pt x="59" y="70"/>
                    <a:pt x="59" y="70"/>
                    <a:pt x="59" y="70"/>
                  </a:cubicBezTo>
                  <a:cubicBezTo>
                    <a:pt x="60" y="69"/>
                    <a:pt x="60" y="67"/>
                    <a:pt x="60" y="65"/>
                  </a:cubicBezTo>
                  <a:cubicBezTo>
                    <a:pt x="60" y="29"/>
                    <a:pt x="60" y="29"/>
                    <a:pt x="60" y="29"/>
                  </a:cubicBezTo>
                  <a:cubicBezTo>
                    <a:pt x="60" y="29"/>
                    <a:pt x="60" y="30"/>
                    <a:pt x="61" y="31"/>
                  </a:cubicBezTo>
                  <a:cubicBezTo>
                    <a:pt x="63" y="35"/>
                    <a:pt x="65" y="40"/>
                    <a:pt x="67" y="43"/>
                  </a:cubicBezTo>
                  <a:cubicBezTo>
                    <a:pt x="68" y="45"/>
                    <a:pt x="69" y="46"/>
                    <a:pt x="70" y="48"/>
                  </a:cubicBezTo>
                  <a:cubicBezTo>
                    <a:pt x="70" y="48"/>
                    <a:pt x="71" y="49"/>
                    <a:pt x="71" y="50"/>
                  </a:cubicBezTo>
                  <a:cubicBezTo>
                    <a:pt x="71" y="50"/>
                    <a:pt x="72" y="50"/>
                    <a:pt x="72" y="51"/>
                  </a:cubicBezTo>
                  <a:cubicBezTo>
                    <a:pt x="73" y="51"/>
                    <a:pt x="74" y="52"/>
                    <a:pt x="75" y="52"/>
                  </a:cubicBezTo>
                  <a:cubicBezTo>
                    <a:pt x="75" y="52"/>
                    <a:pt x="75" y="52"/>
                    <a:pt x="75" y="52"/>
                  </a:cubicBezTo>
                  <a:cubicBezTo>
                    <a:pt x="76" y="52"/>
                    <a:pt x="76" y="52"/>
                    <a:pt x="77" y="52"/>
                  </a:cubicBezTo>
                  <a:cubicBezTo>
                    <a:pt x="77" y="53"/>
                    <a:pt x="78" y="53"/>
                    <a:pt x="78" y="53"/>
                  </a:cubicBezTo>
                  <a:cubicBezTo>
                    <a:pt x="79" y="53"/>
                    <a:pt x="80" y="52"/>
                    <a:pt x="81" y="52"/>
                  </a:cubicBezTo>
                  <a:cubicBezTo>
                    <a:pt x="85" y="52"/>
                    <a:pt x="89" y="51"/>
                    <a:pt x="93" y="51"/>
                  </a:cubicBezTo>
                  <a:cubicBezTo>
                    <a:pt x="97" y="50"/>
                    <a:pt x="100" y="49"/>
                    <a:pt x="100" y="49"/>
                  </a:cubicBezTo>
                  <a:cubicBezTo>
                    <a:pt x="104" y="48"/>
                    <a:pt x="106" y="45"/>
                    <a:pt x="106" y="41"/>
                  </a:cubicBezTo>
                  <a:cubicBezTo>
                    <a:pt x="105" y="37"/>
                    <a:pt x="101" y="35"/>
                    <a:pt x="97"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12"/>
            <p:cNvSpPr>
              <a:spLocks/>
            </p:cNvSpPr>
            <p:nvPr/>
          </p:nvSpPr>
          <p:spPr bwMode="auto">
            <a:xfrm>
              <a:off x="9771063" y="2613025"/>
              <a:ext cx="219075" cy="339725"/>
            </a:xfrm>
            <a:custGeom>
              <a:avLst/>
              <a:gdLst>
                <a:gd name="T0" fmla="*/ 33 w 58"/>
                <a:gd name="T1" fmla="*/ 41 h 90"/>
                <a:gd name="T2" fmla="*/ 32 w 58"/>
                <a:gd name="T3" fmla="*/ 40 h 90"/>
                <a:gd name="T4" fmla="*/ 24 w 58"/>
                <a:gd name="T5" fmla="*/ 37 h 90"/>
                <a:gd name="T6" fmla="*/ 23 w 58"/>
                <a:gd name="T7" fmla="*/ 36 h 90"/>
                <a:gd name="T8" fmla="*/ 17 w 58"/>
                <a:gd name="T9" fmla="*/ 32 h 90"/>
                <a:gd name="T10" fmla="*/ 18 w 58"/>
                <a:gd name="T11" fmla="*/ 24 h 90"/>
                <a:gd name="T12" fmla="*/ 28 w 58"/>
                <a:gd name="T13" fmla="*/ 20 h 90"/>
                <a:gd name="T14" fmla="*/ 48 w 58"/>
                <a:gd name="T15" fmla="*/ 27 h 90"/>
                <a:gd name="T16" fmla="*/ 56 w 58"/>
                <a:gd name="T17" fmla="*/ 24 h 90"/>
                <a:gd name="T18" fmla="*/ 56 w 58"/>
                <a:gd name="T19" fmla="*/ 18 h 90"/>
                <a:gd name="T20" fmla="*/ 38 w 58"/>
                <a:gd name="T21" fmla="*/ 10 h 90"/>
                <a:gd name="T22" fmla="*/ 33 w 58"/>
                <a:gd name="T23" fmla="*/ 9 h 90"/>
                <a:gd name="T24" fmla="*/ 33 w 58"/>
                <a:gd name="T25" fmla="*/ 2 h 90"/>
                <a:gd name="T26" fmla="*/ 31 w 58"/>
                <a:gd name="T27" fmla="*/ 0 h 90"/>
                <a:gd name="T28" fmla="*/ 25 w 58"/>
                <a:gd name="T29" fmla="*/ 0 h 90"/>
                <a:gd name="T30" fmla="*/ 23 w 58"/>
                <a:gd name="T31" fmla="*/ 2 h 90"/>
                <a:gd name="T32" fmla="*/ 23 w 58"/>
                <a:gd name="T33" fmla="*/ 9 h 90"/>
                <a:gd name="T34" fmla="*/ 8 w 58"/>
                <a:gd name="T35" fmla="*/ 15 h 90"/>
                <a:gd name="T36" fmla="*/ 4 w 58"/>
                <a:gd name="T37" fmla="*/ 37 h 90"/>
                <a:gd name="T38" fmla="*/ 11 w 58"/>
                <a:gd name="T39" fmla="*/ 45 h 90"/>
                <a:gd name="T40" fmla="*/ 32 w 58"/>
                <a:gd name="T41" fmla="*/ 54 h 90"/>
                <a:gd name="T42" fmla="*/ 35 w 58"/>
                <a:gd name="T43" fmla="*/ 56 h 90"/>
                <a:gd name="T44" fmla="*/ 40 w 58"/>
                <a:gd name="T45" fmla="*/ 60 h 90"/>
                <a:gd name="T46" fmla="*/ 39 w 58"/>
                <a:gd name="T47" fmla="*/ 68 h 90"/>
                <a:gd name="T48" fmla="*/ 30 w 58"/>
                <a:gd name="T49" fmla="*/ 71 h 90"/>
                <a:gd name="T50" fmla="*/ 20 w 58"/>
                <a:gd name="T51" fmla="*/ 69 h 90"/>
                <a:gd name="T52" fmla="*/ 14 w 58"/>
                <a:gd name="T53" fmla="*/ 65 h 90"/>
                <a:gd name="T54" fmla="*/ 13 w 58"/>
                <a:gd name="T55" fmla="*/ 64 h 90"/>
                <a:gd name="T56" fmla="*/ 13 w 58"/>
                <a:gd name="T57" fmla="*/ 64 h 90"/>
                <a:gd name="T58" fmla="*/ 13 w 58"/>
                <a:gd name="T59" fmla="*/ 64 h 90"/>
                <a:gd name="T60" fmla="*/ 13 w 58"/>
                <a:gd name="T61" fmla="*/ 64 h 90"/>
                <a:gd name="T62" fmla="*/ 9 w 58"/>
                <a:gd name="T63" fmla="*/ 62 h 90"/>
                <a:gd name="T64" fmla="*/ 2 w 58"/>
                <a:gd name="T65" fmla="*/ 66 h 90"/>
                <a:gd name="T66" fmla="*/ 2 w 58"/>
                <a:gd name="T67" fmla="*/ 71 h 90"/>
                <a:gd name="T68" fmla="*/ 23 w 58"/>
                <a:gd name="T69" fmla="*/ 82 h 90"/>
                <a:gd name="T70" fmla="*/ 23 w 58"/>
                <a:gd name="T71" fmla="*/ 89 h 90"/>
                <a:gd name="T72" fmla="*/ 25 w 58"/>
                <a:gd name="T73" fmla="*/ 90 h 90"/>
                <a:gd name="T74" fmla="*/ 31 w 58"/>
                <a:gd name="T75" fmla="*/ 90 h 90"/>
                <a:gd name="T76" fmla="*/ 33 w 58"/>
                <a:gd name="T77" fmla="*/ 89 h 90"/>
                <a:gd name="T78" fmla="*/ 33 w 58"/>
                <a:gd name="T79" fmla="*/ 82 h 90"/>
                <a:gd name="T80" fmla="*/ 49 w 58"/>
                <a:gd name="T81" fmla="*/ 77 h 90"/>
                <a:gd name="T82" fmla="*/ 55 w 58"/>
                <a:gd name="T83" fmla="*/ 56 h 90"/>
                <a:gd name="T84" fmla="*/ 33 w 58"/>
                <a:gd name="T85" fmla="*/ 41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8" h="90">
                  <a:moveTo>
                    <a:pt x="33" y="41"/>
                  </a:moveTo>
                  <a:cubicBezTo>
                    <a:pt x="32" y="40"/>
                    <a:pt x="32" y="40"/>
                    <a:pt x="32" y="40"/>
                  </a:cubicBezTo>
                  <a:cubicBezTo>
                    <a:pt x="29" y="39"/>
                    <a:pt x="25" y="37"/>
                    <a:pt x="24" y="37"/>
                  </a:cubicBezTo>
                  <a:cubicBezTo>
                    <a:pt x="24" y="37"/>
                    <a:pt x="23" y="36"/>
                    <a:pt x="23" y="36"/>
                  </a:cubicBezTo>
                  <a:cubicBezTo>
                    <a:pt x="20" y="35"/>
                    <a:pt x="19" y="34"/>
                    <a:pt x="17" y="32"/>
                  </a:cubicBezTo>
                  <a:cubicBezTo>
                    <a:pt x="15" y="29"/>
                    <a:pt x="16" y="26"/>
                    <a:pt x="18" y="24"/>
                  </a:cubicBezTo>
                  <a:cubicBezTo>
                    <a:pt x="21" y="21"/>
                    <a:pt x="25" y="20"/>
                    <a:pt x="28" y="20"/>
                  </a:cubicBezTo>
                  <a:cubicBezTo>
                    <a:pt x="30" y="20"/>
                    <a:pt x="38" y="19"/>
                    <a:pt x="48" y="27"/>
                  </a:cubicBezTo>
                  <a:cubicBezTo>
                    <a:pt x="50" y="29"/>
                    <a:pt x="54" y="26"/>
                    <a:pt x="56" y="24"/>
                  </a:cubicBezTo>
                  <a:cubicBezTo>
                    <a:pt x="57" y="22"/>
                    <a:pt x="57" y="20"/>
                    <a:pt x="56" y="18"/>
                  </a:cubicBezTo>
                  <a:cubicBezTo>
                    <a:pt x="53" y="14"/>
                    <a:pt x="43" y="11"/>
                    <a:pt x="38" y="10"/>
                  </a:cubicBezTo>
                  <a:cubicBezTo>
                    <a:pt x="37" y="9"/>
                    <a:pt x="35" y="9"/>
                    <a:pt x="33" y="9"/>
                  </a:cubicBezTo>
                  <a:cubicBezTo>
                    <a:pt x="33" y="2"/>
                    <a:pt x="33" y="2"/>
                    <a:pt x="33" y="2"/>
                  </a:cubicBezTo>
                  <a:cubicBezTo>
                    <a:pt x="33" y="1"/>
                    <a:pt x="32" y="0"/>
                    <a:pt x="31" y="0"/>
                  </a:cubicBezTo>
                  <a:cubicBezTo>
                    <a:pt x="25" y="0"/>
                    <a:pt x="25" y="0"/>
                    <a:pt x="25" y="0"/>
                  </a:cubicBezTo>
                  <a:cubicBezTo>
                    <a:pt x="24" y="0"/>
                    <a:pt x="23" y="1"/>
                    <a:pt x="23" y="2"/>
                  </a:cubicBezTo>
                  <a:cubicBezTo>
                    <a:pt x="23" y="9"/>
                    <a:pt x="23" y="9"/>
                    <a:pt x="23" y="9"/>
                  </a:cubicBezTo>
                  <a:cubicBezTo>
                    <a:pt x="17" y="10"/>
                    <a:pt x="12" y="12"/>
                    <a:pt x="8" y="15"/>
                  </a:cubicBezTo>
                  <a:cubicBezTo>
                    <a:pt x="2" y="21"/>
                    <a:pt x="0" y="30"/>
                    <a:pt x="4" y="37"/>
                  </a:cubicBezTo>
                  <a:cubicBezTo>
                    <a:pt x="5" y="40"/>
                    <a:pt x="8" y="43"/>
                    <a:pt x="11" y="45"/>
                  </a:cubicBezTo>
                  <a:cubicBezTo>
                    <a:pt x="14" y="46"/>
                    <a:pt x="26" y="52"/>
                    <a:pt x="32" y="54"/>
                  </a:cubicBezTo>
                  <a:cubicBezTo>
                    <a:pt x="35" y="56"/>
                    <a:pt x="35" y="56"/>
                    <a:pt x="35" y="56"/>
                  </a:cubicBezTo>
                  <a:cubicBezTo>
                    <a:pt x="37" y="57"/>
                    <a:pt x="39" y="58"/>
                    <a:pt x="40" y="60"/>
                  </a:cubicBezTo>
                  <a:cubicBezTo>
                    <a:pt x="42" y="63"/>
                    <a:pt x="41" y="66"/>
                    <a:pt x="39" y="68"/>
                  </a:cubicBezTo>
                  <a:cubicBezTo>
                    <a:pt x="37" y="70"/>
                    <a:pt x="34" y="71"/>
                    <a:pt x="30" y="71"/>
                  </a:cubicBezTo>
                  <a:cubicBezTo>
                    <a:pt x="27" y="71"/>
                    <a:pt x="24" y="70"/>
                    <a:pt x="20" y="69"/>
                  </a:cubicBezTo>
                  <a:cubicBezTo>
                    <a:pt x="18" y="68"/>
                    <a:pt x="16" y="67"/>
                    <a:pt x="14" y="65"/>
                  </a:cubicBezTo>
                  <a:cubicBezTo>
                    <a:pt x="14" y="65"/>
                    <a:pt x="13" y="65"/>
                    <a:pt x="13" y="64"/>
                  </a:cubicBezTo>
                  <a:cubicBezTo>
                    <a:pt x="13" y="64"/>
                    <a:pt x="13" y="64"/>
                    <a:pt x="13" y="64"/>
                  </a:cubicBezTo>
                  <a:cubicBezTo>
                    <a:pt x="13" y="64"/>
                    <a:pt x="13" y="64"/>
                    <a:pt x="13" y="64"/>
                  </a:cubicBezTo>
                  <a:cubicBezTo>
                    <a:pt x="13" y="64"/>
                    <a:pt x="13" y="64"/>
                    <a:pt x="13" y="64"/>
                  </a:cubicBezTo>
                  <a:cubicBezTo>
                    <a:pt x="12" y="62"/>
                    <a:pt x="10" y="62"/>
                    <a:pt x="9" y="62"/>
                  </a:cubicBezTo>
                  <a:cubicBezTo>
                    <a:pt x="6" y="62"/>
                    <a:pt x="3" y="64"/>
                    <a:pt x="2" y="66"/>
                  </a:cubicBezTo>
                  <a:cubicBezTo>
                    <a:pt x="1" y="68"/>
                    <a:pt x="1" y="70"/>
                    <a:pt x="2" y="71"/>
                  </a:cubicBezTo>
                  <a:cubicBezTo>
                    <a:pt x="6" y="77"/>
                    <a:pt x="14" y="81"/>
                    <a:pt x="23" y="82"/>
                  </a:cubicBezTo>
                  <a:cubicBezTo>
                    <a:pt x="23" y="89"/>
                    <a:pt x="23" y="89"/>
                    <a:pt x="23" y="89"/>
                  </a:cubicBezTo>
                  <a:cubicBezTo>
                    <a:pt x="23" y="90"/>
                    <a:pt x="24" y="90"/>
                    <a:pt x="25" y="90"/>
                  </a:cubicBezTo>
                  <a:cubicBezTo>
                    <a:pt x="31" y="90"/>
                    <a:pt x="31" y="90"/>
                    <a:pt x="31" y="90"/>
                  </a:cubicBezTo>
                  <a:cubicBezTo>
                    <a:pt x="32" y="90"/>
                    <a:pt x="33" y="90"/>
                    <a:pt x="33" y="89"/>
                  </a:cubicBezTo>
                  <a:cubicBezTo>
                    <a:pt x="33" y="82"/>
                    <a:pt x="33" y="82"/>
                    <a:pt x="33" y="82"/>
                  </a:cubicBezTo>
                  <a:cubicBezTo>
                    <a:pt x="40" y="82"/>
                    <a:pt x="46" y="80"/>
                    <a:pt x="49" y="77"/>
                  </a:cubicBezTo>
                  <a:cubicBezTo>
                    <a:pt x="55" y="72"/>
                    <a:pt x="58" y="63"/>
                    <a:pt x="55" y="56"/>
                  </a:cubicBezTo>
                  <a:cubicBezTo>
                    <a:pt x="52" y="48"/>
                    <a:pt x="41" y="44"/>
                    <a:pt x="33"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48" name="Teardrop 40"/>
          <p:cNvSpPr/>
          <p:nvPr/>
        </p:nvSpPr>
        <p:spPr>
          <a:xfrm rot="10800000">
            <a:off x="6622498" y="2104794"/>
            <a:ext cx="1443446" cy="1443444"/>
          </a:xfrm>
          <a:prstGeom prst="teardrop">
            <a:avLst/>
          </a:prstGeom>
          <a:solidFill>
            <a:schemeClr val="accent1"/>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49" name="Group 30"/>
          <p:cNvGrpSpPr>
            <a:grpSpLocks noChangeAspect="1"/>
          </p:cNvGrpSpPr>
          <p:nvPr/>
        </p:nvGrpSpPr>
        <p:grpSpPr bwMode="auto">
          <a:xfrm>
            <a:off x="6934205" y="2496432"/>
            <a:ext cx="810046" cy="581394"/>
            <a:chOff x="3670" y="2036"/>
            <a:chExt cx="581" cy="417"/>
          </a:xfrm>
        </p:grpSpPr>
        <p:sp>
          <p:nvSpPr>
            <p:cNvPr id="50" name="Oval 31"/>
            <p:cNvSpPr>
              <a:spLocks noChangeArrowheads="1"/>
            </p:cNvSpPr>
            <p:nvPr/>
          </p:nvSpPr>
          <p:spPr bwMode="auto">
            <a:xfrm>
              <a:off x="3919" y="2251"/>
              <a:ext cx="82" cy="8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32"/>
            <p:cNvSpPr>
              <a:spLocks/>
            </p:cNvSpPr>
            <p:nvPr/>
          </p:nvSpPr>
          <p:spPr bwMode="auto">
            <a:xfrm>
              <a:off x="3887" y="2337"/>
              <a:ext cx="147" cy="116"/>
            </a:xfrm>
            <a:custGeom>
              <a:avLst/>
              <a:gdLst>
                <a:gd name="T0" fmla="*/ 27 w 36"/>
                <a:gd name="T1" fmla="*/ 0 h 28"/>
                <a:gd name="T2" fmla="*/ 18 w 36"/>
                <a:gd name="T3" fmla="*/ 11 h 28"/>
                <a:gd name="T4" fmla="*/ 9 w 36"/>
                <a:gd name="T5" fmla="*/ 0 h 28"/>
                <a:gd name="T6" fmla="*/ 0 w 36"/>
                <a:gd name="T7" fmla="*/ 18 h 28"/>
                <a:gd name="T8" fmla="*/ 1 w 36"/>
                <a:gd name="T9" fmla="*/ 26 h 28"/>
                <a:gd name="T10" fmla="*/ 18 w 36"/>
                <a:gd name="T11" fmla="*/ 28 h 28"/>
                <a:gd name="T12" fmla="*/ 35 w 36"/>
                <a:gd name="T13" fmla="*/ 26 h 28"/>
                <a:gd name="T14" fmla="*/ 36 w 36"/>
                <a:gd name="T15" fmla="*/ 18 h 28"/>
                <a:gd name="T16" fmla="*/ 27 w 36"/>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28">
                  <a:moveTo>
                    <a:pt x="27" y="0"/>
                  </a:moveTo>
                  <a:cubicBezTo>
                    <a:pt x="18" y="11"/>
                    <a:pt x="18" y="11"/>
                    <a:pt x="18" y="11"/>
                  </a:cubicBezTo>
                  <a:cubicBezTo>
                    <a:pt x="9" y="0"/>
                    <a:pt x="9" y="0"/>
                    <a:pt x="9" y="0"/>
                  </a:cubicBezTo>
                  <a:cubicBezTo>
                    <a:pt x="3" y="4"/>
                    <a:pt x="0" y="11"/>
                    <a:pt x="0" y="18"/>
                  </a:cubicBezTo>
                  <a:cubicBezTo>
                    <a:pt x="0" y="21"/>
                    <a:pt x="0" y="23"/>
                    <a:pt x="1" y="26"/>
                  </a:cubicBezTo>
                  <a:cubicBezTo>
                    <a:pt x="6" y="27"/>
                    <a:pt x="12" y="28"/>
                    <a:pt x="18" y="28"/>
                  </a:cubicBezTo>
                  <a:cubicBezTo>
                    <a:pt x="24" y="28"/>
                    <a:pt x="30" y="27"/>
                    <a:pt x="35" y="26"/>
                  </a:cubicBezTo>
                  <a:cubicBezTo>
                    <a:pt x="36" y="23"/>
                    <a:pt x="36" y="21"/>
                    <a:pt x="36" y="18"/>
                  </a:cubicBezTo>
                  <a:cubicBezTo>
                    <a:pt x="36" y="11"/>
                    <a:pt x="33" y="4"/>
                    <a:pt x="2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Oval 33"/>
            <p:cNvSpPr>
              <a:spLocks noChangeArrowheads="1"/>
            </p:cNvSpPr>
            <p:nvPr/>
          </p:nvSpPr>
          <p:spPr bwMode="auto">
            <a:xfrm>
              <a:off x="3707" y="2251"/>
              <a:ext cx="77" cy="8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34"/>
            <p:cNvSpPr>
              <a:spLocks/>
            </p:cNvSpPr>
            <p:nvPr/>
          </p:nvSpPr>
          <p:spPr bwMode="auto">
            <a:xfrm>
              <a:off x="3670" y="2337"/>
              <a:ext cx="151" cy="116"/>
            </a:xfrm>
            <a:custGeom>
              <a:avLst/>
              <a:gdLst>
                <a:gd name="T0" fmla="*/ 28 w 37"/>
                <a:gd name="T1" fmla="*/ 0 h 28"/>
                <a:gd name="T2" fmla="*/ 19 w 37"/>
                <a:gd name="T3" fmla="*/ 11 h 28"/>
                <a:gd name="T4" fmla="*/ 9 w 37"/>
                <a:gd name="T5" fmla="*/ 0 h 28"/>
                <a:gd name="T6" fmla="*/ 0 w 37"/>
                <a:gd name="T7" fmla="*/ 18 h 28"/>
                <a:gd name="T8" fmla="*/ 1 w 37"/>
                <a:gd name="T9" fmla="*/ 26 h 28"/>
                <a:gd name="T10" fmla="*/ 19 w 37"/>
                <a:gd name="T11" fmla="*/ 28 h 28"/>
                <a:gd name="T12" fmla="*/ 36 w 37"/>
                <a:gd name="T13" fmla="*/ 26 h 28"/>
                <a:gd name="T14" fmla="*/ 37 w 37"/>
                <a:gd name="T15" fmla="*/ 18 h 28"/>
                <a:gd name="T16" fmla="*/ 28 w 37"/>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28">
                  <a:moveTo>
                    <a:pt x="28" y="0"/>
                  </a:moveTo>
                  <a:cubicBezTo>
                    <a:pt x="19" y="11"/>
                    <a:pt x="19" y="11"/>
                    <a:pt x="19" y="11"/>
                  </a:cubicBezTo>
                  <a:cubicBezTo>
                    <a:pt x="9" y="0"/>
                    <a:pt x="9" y="0"/>
                    <a:pt x="9" y="0"/>
                  </a:cubicBezTo>
                  <a:cubicBezTo>
                    <a:pt x="4" y="4"/>
                    <a:pt x="0" y="11"/>
                    <a:pt x="0" y="18"/>
                  </a:cubicBezTo>
                  <a:cubicBezTo>
                    <a:pt x="0" y="21"/>
                    <a:pt x="1" y="23"/>
                    <a:pt x="1" y="26"/>
                  </a:cubicBezTo>
                  <a:cubicBezTo>
                    <a:pt x="7" y="27"/>
                    <a:pt x="12" y="28"/>
                    <a:pt x="19" y="28"/>
                  </a:cubicBezTo>
                  <a:cubicBezTo>
                    <a:pt x="25" y="28"/>
                    <a:pt x="31" y="27"/>
                    <a:pt x="36" y="26"/>
                  </a:cubicBezTo>
                  <a:cubicBezTo>
                    <a:pt x="37" y="23"/>
                    <a:pt x="37" y="21"/>
                    <a:pt x="37" y="18"/>
                  </a:cubicBezTo>
                  <a:cubicBezTo>
                    <a:pt x="37" y="11"/>
                    <a:pt x="33" y="4"/>
                    <a:pt x="28"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Oval 35"/>
            <p:cNvSpPr>
              <a:spLocks noChangeArrowheads="1"/>
            </p:cNvSpPr>
            <p:nvPr/>
          </p:nvSpPr>
          <p:spPr bwMode="auto">
            <a:xfrm>
              <a:off x="4136" y="2251"/>
              <a:ext cx="78" cy="8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36"/>
            <p:cNvSpPr>
              <a:spLocks/>
            </p:cNvSpPr>
            <p:nvPr/>
          </p:nvSpPr>
          <p:spPr bwMode="auto">
            <a:xfrm>
              <a:off x="4099" y="2337"/>
              <a:ext cx="152" cy="116"/>
            </a:xfrm>
            <a:custGeom>
              <a:avLst/>
              <a:gdLst>
                <a:gd name="T0" fmla="*/ 28 w 37"/>
                <a:gd name="T1" fmla="*/ 0 h 28"/>
                <a:gd name="T2" fmla="*/ 18 w 37"/>
                <a:gd name="T3" fmla="*/ 11 h 28"/>
                <a:gd name="T4" fmla="*/ 9 w 37"/>
                <a:gd name="T5" fmla="*/ 0 h 28"/>
                <a:gd name="T6" fmla="*/ 0 w 37"/>
                <a:gd name="T7" fmla="*/ 18 h 28"/>
                <a:gd name="T8" fmla="*/ 1 w 37"/>
                <a:gd name="T9" fmla="*/ 26 h 28"/>
                <a:gd name="T10" fmla="*/ 18 w 37"/>
                <a:gd name="T11" fmla="*/ 28 h 28"/>
                <a:gd name="T12" fmla="*/ 36 w 37"/>
                <a:gd name="T13" fmla="*/ 26 h 28"/>
                <a:gd name="T14" fmla="*/ 37 w 37"/>
                <a:gd name="T15" fmla="*/ 18 h 28"/>
                <a:gd name="T16" fmla="*/ 28 w 37"/>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28">
                  <a:moveTo>
                    <a:pt x="28" y="0"/>
                  </a:moveTo>
                  <a:cubicBezTo>
                    <a:pt x="18" y="11"/>
                    <a:pt x="18" y="11"/>
                    <a:pt x="18" y="11"/>
                  </a:cubicBezTo>
                  <a:cubicBezTo>
                    <a:pt x="9" y="0"/>
                    <a:pt x="9" y="0"/>
                    <a:pt x="9" y="0"/>
                  </a:cubicBezTo>
                  <a:cubicBezTo>
                    <a:pt x="4" y="4"/>
                    <a:pt x="0" y="11"/>
                    <a:pt x="0" y="18"/>
                  </a:cubicBezTo>
                  <a:cubicBezTo>
                    <a:pt x="0" y="21"/>
                    <a:pt x="0" y="23"/>
                    <a:pt x="1" y="26"/>
                  </a:cubicBezTo>
                  <a:cubicBezTo>
                    <a:pt x="6" y="27"/>
                    <a:pt x="12" y="28"/>
                    <a:pt x="18" y="28"/>
                  </a:cubicBezTo>
                  <a:cubicBezTo>
                    <a:pt x="25" y="28"/>
                    <a:pt x="30" y="27"/>
                    <a:pt x="36" y="26"/>
                  </a:cubicBezTo>
                  <a:cubicBezTo>
                    <a:pt x="36" y="23"/>
                    <a:pt x="37" y="21"/>
                    <a:pt x="37" y="18"/>
                  </a:cubicBezTo>
                  <a:cubicBezTo>
                    <a:pt x="37" y="11"/>
                    <a:pt x="33" y="4"/>
                    <a:pt x="28"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Oval 37"/>
            <p:cNvSpPr>
              <a:spLocks noChangeArrowheads="1"/>
            </p:cNvSpPr>
            <p:nvPr/>
          </p:nvSpPr>
          <p:spPr bwMode="auto">
            <a:xfrm>
              <a:off x="3813" y="2036"/>
              <a:ext cx="82" cy="8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38"/>
            <p:cNvSpPr>
              <a:spLocks/>
            </p:cNvSpPr>
            <p:nvPr/>
          </p:nvSpPr>
          <p:spPr bwMode="auto">
            <a:xfrm>
              <a:off x="3776" y="2123"/>
              <a:ext cx="152" cy="115"/>
            </a:xfrm>
            <a:custGeom>
              <a:avLst/>
              <a:gdLst>
                <a:gd name="T0" fmla="*/ 28 w 37"/>
                <a:gd name="T1" fmla="*/ 0 h 28"/>
                <a:gd name="T2" fmla="*/ 19 w 37"/>
                <a:gd name="T3" fmla="*/ 11 h 28"/>
                <a:gd name="T4" fmla="*/ 9 w 37"/>
                <a:gd name="T5" fmla="*/ 0 h 28"/>
                <a:gd name="T6" fmla="*/ 0 w 37"/>
                <a:gd name="T7" fmla="*/ 18 h 28"/>
                <a:gd name="T8" fmla="*/ 2 w 37"/>
                <a:gd name="T9" fmla="*/ 26 h 28"/>
                <a:gd name="T10" fmla="*/ 19 w 37"/>
                <a:gd name="T11" fmla="*/ 28 h 28"/>
                <a:gd name="T12" fmla="*/ 36 w 37"/>
                <a:gd name="T13" fmla="*/ 26 h 28"/>
                <a:gd name="T14" fmla="*/ 37 w 37"/>
                <a:gd name="T15" fmla="*/ 18 h 28"/>
                <a:gd name="T16" fmla="*/ 28 w 37"/>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28">
                  <a:moveTo>
                    <a:pt x="28" y="0"/>
                  </a:moveTo>
                  <a:cubicBezTo>
                    <a:pt x="19" y="11"/>
                    <a:pt x="19" y="11"/>
                    <a:pt x="19" y="11"/>
                  </a:cubicBezTo>
                  <a:cubicBezTo>
                    <a:pt x="9" y="0"/>
                    <a:pt x="9" y="0"/>
                    <a:pt x="9" y="0"/>
                  </a:cubicBezTo>
                  <a:cubicBezTo>
                    <a:pt x="4" y="4"/>
                    <a:pt x="0" y="11"/>
                    <a:pt x="0" y="18"/>
                  </a:cubicBezTo>
                  <a:cubicBezTo>
                    <a:pt x="0" y="21"/>
                    <a:pt x="1" y="23"/>
                    <a:pt x="2" y="26"/>
                  </a:cubicBezTo>
                  <a:cubicBezTo>
                    <a:pt x="7" y="27"/>
                    <a:pt x="13" y="28"/>
                    <a:pt x="19" y="28"/>
                  </a:cubicBezTo>
                  <a:cubicBezTo>
                    <a:pt x="25" y="28"/>
                    <a:pt x="31" y="27"/>
                    <a:pt x="36" y="26"/>
                  </a:cubicBezTo>
                  <a:cubicBezTo>
                    <a:pt x="37" y="23"/>
                    <a:pt x="37" y="21"/>
                    <a:pt x="37" y="18"/>
                  </a:cubicBezTo>
                  <a:cubicBezTo>
                    <a:pt x="37" y="11"/>
                    <a:pt x="34" y="4"/>
                    <a:pt x="28"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Oval 39"/>
            <p:cNvSpPr>
              <a:spLocks noChangeArrowheads="1"/>
            </p:cNvSpPr>
            <p:nvPr/>
          </p:nvSpPr>
          <p:spPr bwMode="auto">
            <a:xfrm>
              <a:off x="4026" y="2036"/>
              <a:ext cx="82" cy="8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40"/>
            <p:cNvSpPr>
              <a:spLocks/>
            </p:cNvSpPr>
            <p:nvPr/>
          </p:nvSpPr>
          <p:spPr bwMode="auto">
            <a:xfrm>
              <a:off x="3993" y="2123"/>
              <a:ext cx="151" cy="115"/>
            </a:xfrm>
            <a:custGeom>
              <a:avLst/>
              <a:gdLst>
                <a:gd name="T0" fmla="*/ 28 w 37"/>
                <a:gd name="T1" fmla="*/ 0 h 28"/>
                <a:gd name="T2" fmla="*/ 18 w 37"/>
                <a:gd name="T3" fmla="*/ 11 h 28"/>
                <a:gd name="T4" fmla="*/ 9 w 37"/>
                <a:gd name="T5" fmla="*/ 0 h 28"/>
                <a:gd name="T6" fmla="*/ 0 w 37"/>
                <a:gd name="T7" fmla="*/ 18 h 28"/>
                <a:gd name="T8" fmla="*/ 1 w 37"/>
                <a:gd name="T9" fmla="*/ 26 h 28"/>
                <a:gd name="T10" fmla="*/ 18 w 37"/>
                <a:gd name="T11" fmla="*/ 28 h 28"/>
                <a:gd name="T12" fmla="*/ 35 w 37"/>
                <a:gd name="T13" fmla="*/ 26 h 28"/>
                <a:gd name="T14" fmla="*/ 37 w 37"/>
                <a:gd name="T15" fmla="*/ 18 h 28"/>
                <a:gd name="T16" fmla="*/ 28 w 37"/>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28">
                  <a:moveTo>
                    <a:pt x="28" y="0"/>
                  </a:moveTo>
                  <a:cubicBezTo>
                    <a:pt x="18" y="11"/>
                    <a:pt x="18" y="11"/>
                    <a:pt x="18" y="11"/>
                  </a:cubicBezTo>
                  <a:cubicBezTo>
                    <a:pt x="9" y="0"/>
                    <a:pt x="9" y="0"/>
                    <a:pt x="9" y="0"/>
                  </a:cubicBezTo>
                  <a:cubicBezTo>
                    <a:pt x="3" y="4"/>
                    <a:pt x="0" y="11"/>
                    <a:pt x="0" y="18"/>
                  </a:cubicBezTo>
                  <a:cubicBezTo>
                    <a:pt x="0" y="21"/>
                    <a:pt x="0" y="23"/>
                    <a:pt x="1" y="26"/>
                  </a:cubicBezTo>
                  <a:cubicBezTo>
                    <a:pt x="6" y="27"/>
                    <a:pt x="12" y="28"/>
                    <a:pt x="18" y="28"/>
                  </a:cubicBezTo>
                  <a:cubicBezTo>
                    <a:pt x="24" y="28"/>
                    <a:pt x="30" y="27"/>
                    <a:pt x="35" y="26"/>
                  </a:cubicBezTo>
                  <a:cubicBezTo>
                    <a:pt x="36" y="23"/>
                    <a:pt x="37" y="21"/>
                    <a:pt x="37" y="18"/>
                  </a:cubicBezTo>
                  <a:cubicBezTo>
                    <a:pt x="37" y="11"/>
                    <a:pt x="33" y="4"/>
                    <a:pt x="28"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60" name="组合 59"/>
          <p:cNvGrpSpPr/>
          <p:nvPr/>
        </p:nvGrpSpPr>
        <p:grpSpPr>
          <a:xfrm flipH="1">
            <a:off x="9185312" y="2960448"/>
            <a:ext cx="1443446" cy="1443444"/>
            <a:chOff x="8679545" y="2723665"/>
            <a:chExt cx="1196276" cy="1196274"/>
          </a:xfrm>
        </p:grpSpPr>
        <p:sp>
          <p:nvSpPr>
            <p:cNvPr id="61" name="Teardrop 40"/>
            <p:cNvSpPr/>
            <p:nvPr/>
          </p:nvSpPr>
          <p:spPr>
            <a:xfrm>
              <a:off x="8679545" y="2723665"/>
              <a:ext cx="1196276" cy="1196274"/>
            </a:xfrm>
            <a:prstGeom prst="teardrop">
              <a:avLst/>
            </a:prstGeom>
            <a:solidFill>
              <a:schemeClr val="accent2"/>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62" name="组合 61"/>
            <p:cNvGrpSpPr/>
            <p:nvPr/>
          </p:nvGrpSpPr>
          <p:grpSpPr>
            <a:xfrm>
              <a:off x="9098807" y="3037776"/>
              <a:ext cx="433949" cy="491850"/>
              <a:chOff x="2471074" y="6170447"/>
              <a:chExt cx="1106488" cy="1254125"/>
            </a:xfrm>
            <a:solidFill>
              <a:schemeClr val="bg1"/>
            </a:solidFill>
          </p:grpSpPr>
          <p:sp>
            <p:nvSpPr>
              <p:cNvPr id="63" name="Freeform 11"/>
              <p:cNvSpPr>
                <a:spLocks/>
              </p:cNvSpPr>
              <p:nvPr/>
            </p:nvSpPr>
            <p:spPr bwMode="auto">
              <a:xfrm>
                <a:off x="2471074" y="6843547"/>
                <a:ext cx="1106488" cy="581025"/>
              </a:xfrm>
              <a:custGeom>
                <a:avLst/>
                <a:gdLst>
                  <a:gd name="T0" fmla="*/ 0 w 38"/>
                  <a:gd name="T1" fmla="*/ 9 h 19"/>
                  <a:gd name="T2" fmla="*/ 4 w 38"/>
                  <a:gd name="T3" fmla="*/ 2 h 19"/>
                  <a:gd name="T4" fmla="*/ 12 w 38"/>
                  <a:gd name="T5" fmla="*/ 0 h 19"/>
                  <a:gd name="T6" fmla="*/ 19 w 38"/>
                  <a:gd name="T7" fmla="*/ 17 h 19"/>
                  <a:gd name="T8" fmla="*/ 26 w 38"/>
                  <a:gd name="T9" fmla="*/ 0 h 19"/>
                  <a:gd name="T10" fmla="*/ 34 w 38"/>
                  <a:gd name="T11" fmla="*/ 2 h 19"/>
                  <a:gd name="T12" fmla="*/ 38 w 38"/>
                  <a:gd name="T13" fmla="*/ 9 h 19"/>
                  <a:gd name="T14" fmla="*/ 38 w 38"/>
                  <a:gd name="T15" fmla="*/ 19 h 19"/>
                  <a:gd name="T16" fmla="*/ 19 w 38"/>
                  <a:gd name="T17" fmla="*/ 19 h 19"/>
                  <a:gd name="T18" fmla="*/ 0 w 38"/>
                  <a:gd name="T19" fmla="*/ 19 h 19"/>
                  <a:gd name="T20" fmla="*/ 0 w 38"/>
                  <a:gd name="T21" fmla="*/ 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 h="19">
                    <a:moveTo>
                      <a:pt x="0" y="9"/>
                    </a:moveTo>
                    <a:cubicBezTo>
                      <a:pt x="0" y="6"/>
                      <a:pt x="1" y="3"/>
                      <a:pt x="4" y="2"/>
                    </a:cubicBezTo>
                    <a:cubicBezTo>
                      <a:pt x="12" y="0"/>
                      <a:pt x="12" y="0"/>
                      <a:pt x="12" y="0"/>
                    </a:cubicBezTo>
                    <a:cubicBezTo>
                      <a:pt x="19" y="17"/>
                      <a:pt x="19" y="17"/>
                      <a:pt x="19" y="17"/>
                    </a:cubicBezTo>
                    <a:cubicBezTo>
                      <a:pt x="26" y="0"/>
                      <a:pt x="26" y="0"/>
                      <a:pt x="26" y="0"/>
                    </a:cubicBezTo>
                    <a:cubicBezTo>
                      <a:pt x="34" y="2"/>
                      <a:pt x="34" y="2"/>
                      <a:pt x="34" y="2"/>
                    </a:cubicBezTo>
                    <a:cubicBezTo>
                      <a:pt x="36" y="3"/>
                      <a:pt x="38" y="6"/>
                      <a:pt x="38" y="9"/>
                    </a:cubicBezTo>
                    <a:cubicBezTo>
                      <a:pt x="38" y="19"/>
                      <a:pt x="38" y="19"/>
                      <a:pt x="38" y="19"/>
                    </a:cubicBezTo>
                    <a:cubicBezTo>
                      <a:pt x="19" y="19"/>
                      <a:pt x="19" y="19"/>
                      <a:pt x="19" y="19"/>
                    </a:cubicBezTo>
                    <a:cubicBezTo>
                      <a:pt x="0" y="19"/>
                      <a:pt x="0" y="19"/>
                      <a:pt x="0" y="19"/>
                    </a:cubicBezTo>
                    <a:cubicBezTo>
                      <a:pt x="0" y="9"/>
                      <a:pt x="0" y="9"/>
                      <a:pt x="0"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 name="Freeform 12"/>
              <p:cNvSpPr>
                <a:spLocks/>
              </p:cNvSpPr>
              <p:nvPr/>
            </p:nvSpPr>
            <p:spPr bwMode="auto">
              <a:xfrm>
                <a:off x="2761587" y="6170447"/>
                <a:ext cx="495300" cy="611188"/>
              </a:xfrm>
              <a:custGeom>
                <a:avLst/>
                <a:gdLst>
                  <a:gd name="T0" fmla="*/ 9 w 17"/>
                  <a:gd name="T1" fmla="*/ 20 h 20"/>
                  <a:gd name="T2" fmla="*/ 3 w 17"/>
                  <a:gd name="T3" fmla="*/ 16 h 20"/>
                  <a:gd name="T4" fmla="*/ 1 w 17"/>
                  <a:gd name="T5" fmla="*/ 6 h 20"/>
                  <a:gd name="T6" fmla="*/ 9 w 17"/>
                  <a:gd name="T7" fmla="*/ 0 h 20"/>
                  <a:gd name="T8" fmla="*/ 16 w 17"/>
                  <a:gd name="T9" fmla="*/ 6 h 20"/>
                  <a:gd name="T10" fmla="*/ 15 w 17"/>
                  <a:gd name="T11" fmla="*/ 16 h 20"/>
                  <a:gd name="T12" fmla="*/ 9 w 17"/>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17" h="20">
                    <a:moveTo>
                      <a:pt x="9" y="20"/>
                    </a:moveTo>
                    <a:cubicBezTo>
                      <a:pt x="6" y="20"/>
                      <a:pt x="4" y="18"/>
                      <a:pt x="3" y="16"/>
                    </a:cubicBezTo>
                    <a:cubicBezTo>
                      <a:pt x="1" y="13"/>
                      <a:pt x="0" y="9"/>
                      <a:pt x="1" y="6"/>
                    </a:cubicBezTo>
                    <a:cubicBezTo>
                      <a:pt x="2" y="3"/>
                      <a:pt x="4" y="0"/>
                      <a:pt x="9" y="0"/>
                    </a:cubicBezTo>
                    <a:cubicBezTo>
                      <a:pt x="13" y="0"/>
                      <a:pt x="16" y="3"/>
                      <a:pt x="16" y="6"/>
                    </a:cubicBezTo>
                    <a:cubicBezTo>
                      <a:pt x="17" y="9"/>
                      <a:pt x="16" y="13"/>
                      <a:pt x="15" y="16"/>
                    </a:cubicBezTo>
                    <a:cubicBezTo>
                      <a:pt x="13" y="18"/>
                      <a:pt x="11" y="20"/>
                      <a:pt x="9"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Freeform 13"/>
              <p:cNvSpPr>
                <a:spLocks/>
              </p:cNvSpPr>
              <p:nvPr/>
            </p:nvSpPr>
            <p:spPr bwMode="auto">
              <a:xfrm>
                <a:off x="2936212" y="6965785"/>
                <a:ext cx="174625" cy="396875"/>
              </a:xfrm>
              <a:custGeom>
                <a:avLst/>
                <a:gdLst>
                  <a:gd name="T0" fmla="*/ 37 w 110"/>
                  <a:gd name="T1" fmla="*/ 0 h 250"/>
                  <a:gd name="T2" fmla="*/ 74 w 110"/>
                  <a:gd name="T3" fmla="*/ 0 h 250"/>
                  <a:gd name="T4" fmla="*/ 110 w 110"/>
                  <a:gd name="T5" fmla="*/ 250 h 250"/>
                  <a:gd name="T6" fmla="*/ 0 w 110"/>
                  <a:gd name="T7" fmla="*/ 250 h 250"/>
                  <a:gd name="T8" fmla="*/ 37 w 110"/>
                  <a:gd name="T9" fmla="*/ 0 h 250"/>
                  <a:gd name="T10" fmla="*/ 37 w 110"/>
                  <a:gd name="T11" fmla="*/ 0 h 250"/>
                </a:gdLst>
                <a:ahLst/>
                <a:cxnLst>
                  <a:cxn ang="0">
                    <a:pos x="T0" y="T1"/>
                  </a:cxn>
                  <a:cxn ang="0">
                    <a:pos x="T2" y="T3"/>
                  </a:cxn>
                  <a:cxn ang="0">
                    <a:pos x="T4" y="T5"/>
                  </a:cxn>
                  <a:cxn ang="0">
                    <a:pos x="T6" y="T7"/>
                  </a:cxn>
                  <a:cxn ang="0">
                    <a:pos x="T8" y="T9"/>
                  </a:cxn>
                  <a:cxn ang="0">
                    <a:pos x="T10" y="T11"/>
                  </a:cxn>
                </a:cxnLst>
                <a:rect l="0" t="0" r="r" b="b"/>
                <a:pathLst>
                  <a:path w="110" h="250">
                    <a:moveTo>
                      <a:pt x="37" y="0"/>
                    </a:moveTo>
                    <a:lnTo>
                      <a:pt x="74" y="0"/>
                    </a:lnTo>
                    <a:lnTo>
                      <a:pt x="110" y="250"/>
                    </a:lnTo>
                    <a:lnTo>
                      <a:pt x="0" y="250"/>
                    </a:lnTo>
                    <a:lnTo>
                      <a:pt x="37" y="0"/>
                    </a:lnTo>
                    <a:lnTo>
                      <a:pt x="3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 name="Oval 14"/>
              <p:cNvSpPr>
                <a:spLocks noChangeArrowheads="1"/>
              </p:cNvSpPr>
              <p:nvPr/>
            </p:nvSpPr>
            <p:spPr bwMode="auto">
              <a:xfrm>
                <a:off x="2936212" y="6843547"/>
                <a:ext cx="146050" cy="1524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67" name="文本框 66"/>
          <p:cNvSpPr txBox="1"/>
          <p:nvPr/>
        </p:nvSpPr>
        <p:spPr>
          <a:xfrm>
            <a:off x="1120311" y="4223398"/>
            <a:ext cx="2239004" cy="1077218"/>
          </a:xfrm>
          <a:prstGeom prst="rect">
            <a:avLst/>
          </a:prstGeom>
          <a:noFill/>
        </p:spPr>
        <p:txBody>
          <a:bodyPr wrap="square" rtlCol="0">
            <a:spAutoFit/>
          </a:bodyPr>
          <a:lstStyle/>
          <a:p>
            <a:pPr algn="just"/>
            <a:r>
              <a:rPr lang="zh-CN" altLang="en-US" sz="1600" dirty="0">
                <a:solidFill>
                  <a:schemeClr val="tx1">
                    <a:lumMod val="50000"/>
                    <a:lumOff val="50000"/>
                  </a:schemeClr>
                </a:solidFill>
                <a:latin typeface="微软雅黑" pitchFamily="34" charset="-122"/>
                <a:ea typeface="微软雅黑" pitchFamily="34" charset="-122"/>
              </a:rPr>
              <a:t>点击输入本栏的具体文字，简明扼要的说明分项内容，请根据您的具体内容酌情修改。</a:t>
            </a:r>
            <a:endParaRPr lang="en-US" altLang="zh-CN" sz="1600" dirty="0">
              <a:solidFill>
                <a:schemeClr val="tx1">
                  <a:lumMod val="50000"/>
                  <a:lumOff val="50000"/>
                </a:schemeClr>
              </a:solidFill>
              <a:latin typeface="微软雅黑" pitchFamily="34" charset="-122"/>
              <a:ea typeface="微软雅黑" pitchFamily="34" charset="-122"/>
            </a:endParaRPr>
          </a:p>
        </p:txBody>
      </p:sp>
      <p:sp>
        <p:nvSpPr>
          <p:cNvPr id="68" name="文本框 67"/>
          <p:cNvSpPr txBox="1"/>
          <p:nvPr/>
        </p:nvSpPr>
        <p:spPr>
          <a:xfrm>
            <a:off x="6475747" y="4223398"/>
            <a:ext cx="2239004" cy="1077218"/>
          </a:xfrm>
          <a:prstGeom prst="rect">
            <a:avLst/>
          </a:prstGeom>
          <a:noFill/>
        </p:spPr>
        <p:txBody>
          <a:bodyPr wrap="square" rtlCol="0">
            <a:spAutoFit/>
          </a:bodyPr>
          <a:lstStyle/>
          <a:p>
            <a:pPr algn="just"/>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点击输入本栏的具体文字，简明扼要的说明分项内容，请根据您的具体内容酌情修改。</a:t>
            </a:r>
            <a:endParaRPr lang="en-US" altLang="zh-CN" sz="1600" dirty="0">
              <a:solidFill>
                <a:schemeClr val="tx1">
                  <a:lumMod val="50000"/>
                  <a:lumOff val="50000"/>
                </a:schemeClr>
              </a:solidFill>
              <a:latin typeface="微软雅黑" pitchFamily="34" charset="-122"/>
              <a:ea typeface="微软雅黑" pitchFamily="34" charset="-122"/>
            </a:endParaRPr>
          </a:p>
        </p:txBody>
      </p:sp>
      <p:sp>
        <p:nvSpPr>
          <p:cNvPr id="69" name="文本框 68"/>
          <p:cNvSpPr txBox="1"/>
          <p:nvPr/>
        </p:nvSpPr>
        <p:spPr>
          <a:xfrm>
            <a:off x="3823995" y="5079052"/>
            <a:ext cx="2239004" cy="1077218"/>
          </a:xfrm>
          <a:prstGeom prst="rect">
            <a:avLst/>
          </a:prstGeom>
          <a:noFill/>
        </p:spPr>
        <p:txBody>
          <a:bodyPr wrap="square" rtlCol="0">
            <a:spAutoFit/>
          </a:bodyPr>
          <a:lstStyle/>
          <a:p>
            <a:pPr algn="just"/>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点击输入本栏的具体文字，简明扼要的说明分项内容，请根据您的具体内容酌情修改。</a:t>
            </a:r>
            <a:endParaRPr lang="en-US" altLang="zh-CN" sz="1600" dirty="0">
              <a:solidFill>
                <a:schemeClr val="tx1">
                  <a:lumMod val="50000"/>
                  <a:lumOff val="50000"/>
                </a:schemeClr>
              </a:solidFill>
              <a:latin typeface="微软雅黑" pitchFamily="34" charset="-122"/>
              <a:ea typeface="微软雅黑" pitchFamily="34" charset="-122"/>
            </a:endParaRPr>
          </a:p>
        </p:txBody>
      </p:sp>
      <p:sp>
        <p:nvSpPr>
          <p:cNvPr id="70" name="文本框 69"/>
          <p:cNvSpPr txBox="1"/>
          <p:nvPr/>
        </p:nvSpPr>
        <p:spPr>
          <a:xfrm>
            <a:off x="9034435" y="5079052"/>
            <a:ext cx="2239004" cy="1077218"/>
          </a:xfrm>
          <a:prstGeom prst="rect">
            <a:avLst/>
          </a:prstGeom>
          <a:noFill/>
        </p:spPr>
        <p:txBody>
          <a:bodyPr wrap="square" rtlCol="0">
            <a:spAutoFit/>
          </a:bodyPr>
          <a:lstStyle/>
          <a:p>
            <a:pPr algn="just"/>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点击输入本栏的具体文字，简明扼要的说明分项内容，请根据您的具体内容酌情修改。</a:t>
            </a:r>
            <a:endParaRPr lang="en-US" altLang="zh-CN" sz="1600" dirty="0">
              <a:solidFill>
                <a:schemeClr val="tx1">
                  <a:lumMod val="50000"/>
                  <a:lumOff val="50000"/>
                </a:schemeClr>
              </a:solidFill>
              <a:latin typeface="微软雅黑" pitchFamily="34" charset="-122"/>
              <a:ea typeface="微软雅黑" pitchFamily="34" charset="-122"/>
            </a:endParaRPr>
          </a:p>
        </p:txBody>
      </p:sp>
      <p:sp>
        <p:nvSpPr>
          <p:cNvPr id="2" name="标题 1"/>
          <p:cNvSpPr>
            <a:spLocks noGrp="1"/>
          </p:cNvSpPr>
          <p:nvPr>
            <p:ph type="title"/>
          </p:nvPr>
        </p:nvSpPr>
        <p:spPr/>
        <p:txBody>
          <a:bodyPr>
            <a:normAutofit fontScale="90000"/>
          </a:bodyPr>
          <a:lstStyle/>
          <a:p>
            <a:r>
              <a:rPr lang="zh-CN" altLang="en-US" dirty="0"/>
              <a:t>点击输入标题内容</a:t>
            </a:r>
          </a:p>
        </p:txBody>
      </p:sp>
    </p:spTree>
    <p:extLst>
      <p:ext uri="{BB962C8B-B14F-4D97-AF65-F5344CB8AC3E}">
        <p14:creationId xmlns:p14="http://schemas.microsoft.com/office/powerpoint/2010/main" val="396108219"/>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additive="base">
                                        <p:cTn id="7" dur="500" fill="hold"/>
                                        <p:tgtEl>
                                          <p:spTgt spid="42"/>
                                        </p:tgtEl>
                                        <p:attrNameLst>
                                          <p:attrName>ppt_x</p:attrName>
                                        </p:attrNameLst>
                                      </p:cBhvr>
                                      <p:tavLst>
                                        <p:tav tm="0">
                                          <p:val>
                                            <p:strVal val="#ppt_x"/>
                                          </p:val>
                                        </p:tav>
                                        <p:tav tm="100000">
                                          <p:val>
                                            <p:strVal val="#ppt_x"/>
                                          </p:val>
                                        </p:tav>
                                      </p:tavLst>
                                    </p:anim>
                                    <p:anim calcmode="lin" valueType="num">
                                      <p:cBhvr additive="base">
                                        <p:cTn id="8" dur="500" fill="hold"/>
                                        <p:tgtEl>
                                          <p:spTgt spid="4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3"/>
                                        </p:tgtEl>
                                        <p:attrNameLst>
                                          <p:attrName>style.visibility</p:attrName>
                                        </p:attrNameLst>
                                      </p:cBhvr>
                                      <p:to>
                                        <p:strVal val="visible"/>
                                      </p:to>
                                    </p:set>
                                    <p:anim calcmode="lin" valueType="num">
                                      <p:cBhvr additive="base">
                                        <p:cTn id="11" dur="500" fill="hold"/>
                                        <p:tgtEl>
                                          <p:spTgt spid="43"/>
                                        </p:tgtEl>
                                        <p:attrNameLst>
                                          <p:attrName>ppt_x</p:attrName>
                                        </p:attrNameLst>
                                      </p:cBhvr>
                                      <p:tavLst>
                                        <p:tav tm="0">
                                          <p:val>
                                            <p:strVal val="#ppt_x"/>
                                          </p:val>
                                        </p:tav>
                                        <p:tav tm="100000">
                                          <p:val>
                                            <p:strVal val="#ppt_x"/>
                                          </p:val>
                                        </p:tav>
                                      </p:tavLst>
                                    </p:anim>
                                    <p:anim calcmode="lin" valueType="num">
                                      <p:cBhvr additive="base">
                                        <p:cTn id="12" dur="500" fill="hold"/>
                                        <p:tgtEl>
                                          <p:spTgt spid="4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25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ppt_x"/>
                                          </p:val>
                                        </p:tav>
                                        <p:tav tm="100000">
                                          <p:val>
                                            <p:strVal val="#ppt_x"/>
                                          </p:val>
                                        </p:tav>
                                      </p:tavLst>
                                    </p:anim>
                                    <p:anim calcmode="lin" valueType="num">
                                      <p:cBhvr additive="base">
                                        <p:cTn id="16" dur="500" fill="hold"/>
                                        <p:tgtEl>
                                          <p:spTgt spid="16"/>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250"/>
                                  </p:stCondLst>
                                  <p:childTnLst>
                                    <p:set>
                                      <p:cBhvr>
                                        <p:cTn id="18" dur="1" fill="hold">
                                          <p:stCondLst>
                                            <p:cond delay="0"/>
                                          </p:stCondLst>
                                        </p:cTn>
                                        <p:tgtEl>
                                          <p:spTgt spid="67"/>
                                        </p:tgtEl>
                                        <p:attrNameLst>
                                          <p:attrName>style.visibility</p:attrName>
                                        </p:attrNameLst>
                                      </p:cBhvr>
                                      <p:to>
                                        <p:strVal val="visible"/>
                                      </p:to>
                                    </p:set>
                                    <p:anim calcmode="lin" valueType="num">
                                      <p:cBhvr additive="base">
                                        <p:cTn id="19" dur="500" fill="hold"/>
                                        <p:tgtEl>
                                          <p:spTgt spid="67"/>
                                        </p:tgtEl>
                                        <p:attrNameLst>
                                          <p:attrName>ppt_x</p:attrName>
                                        </p:attrNameLst>
                                      </p:cBhvr>
                                      <p:tavLst>
                                        <p:tav tm="0">
                                          <p:val>
                                            <p:strVal val="#ppt_x"/>
                                          </p:val>
                                        </p:tav>
                                        <p:tav tm="100000">
                                          <p:val>
                                            <p:strVal val="#ppt_x"/>
                                          </p:val>
                                        </p:tav>
                                      </p:tavLst>
                                    </p:anim>
                                    <p:anim calcmode="lin" valueType="num">
                                      <p:cBhvr additive="base">
                                        <p:cTn id="20" dur="500" fill="hold"/>
                                        <p:tgtEl>
                                          <p:spTgt spid="67"/>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500"/>
                                  </p:stCondLst>
                                  <p:childTnLst>
                                    <p:set>
                                      <p:cBhvr>
                                        <p:cTn id="22" dur="1" fill="hold">
                                          <p:stCondLst>
                                            <p:cond delay="0"/>
                                          </p:stCondLst>
                                        </p:cTn>
                                        <p:tgtEl>
                                          <p:spTgt spid="20"/>
                                        </p:tgtEl>
                                        <p:attrNameLst>
                                          <p:attrName>style.visibility</p:attrName>
                                        </p:attrNameLst>
                                      </p:cBhvr>
                                      <p:to>
                                        <p:strVal val="visible"/>
                                      </p:to>
                                    </p:set>
                                    <p:anim calcmode="lin" valueType="num">
                                      <p:cBhvr additive="base">
                                        <p:cTn id="23" dur="500" fill="hold"/>
                                        <p:tgtEl>
                                          <p:spTgt spid="20"/>
                                        </p:tgtEl>
                                        <p:attrNameLst>
                                          <p:attrName>ppt_x</p:attrName>
                                        </p:attrNameLst>
                                      </p:cBhvr>
                                      <p:tavLst>
                                        <p:tav tm="0">
                                          <p:val>
                                            <p:strVal val="#ppt_x"/>
                                          </p:val>
                                        </p:tav>
                                        <p:tav tm="100000">
                                          <p:val>
                                            <p:strVal val="#ppt_x"/>
                                          </p:val>
                                        </p:tav>
                                      </p:tavLst>
                                    </p:anim>
                                    <p:anim calcmode="lin" valueType="num">
                                      <p:cBhvr additive="base">
                                        <p:cTn id="24" dur="500" fill="hold"/>
                                        <p:tgtEl>
                                          <p:spTgt spid="20"/>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75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ppt_x"/>
                                          </p:val>
                                        </p:tav>
                                        <p:tav tm="100000">
                                          <p:val>
                                            <p:strVal val="#ppt_x"/>
                                          </p:val>
                                        </p:tav>
                                      </p:tavLst>
                                    </p:anim>
                                    <p:anim calcmode="lin" valueType="num">
                                      <p:cBhvr additive="base">
                                        <p:cTn id="28" dur="500" fill="hold"/>
                                        <p:tgtEl>
                                          <p:spTgt spid="17"/>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750"/>
                                  </p:stCondLst>
                                  <p:childTnLst>
                                    <p:set>
                                      <p:cBhvr>
                                        <p:cTn id="30" dur="1" fill="hold">
                                          <p:stCondLst>
                                            <p:cond delay="0"/>
                                          </p:stCondLst>
                                        </p:cTn>
                                        <p:tgtEl>
                                          <p:spTgt spid="69"/>
                                        </p:tgtEl>
                                        <p:attrNameLst>
                                          <p:attrName>style.visibility</p:attrName>
                                        </p:attrNameLst>
                                      </p:cBhvr>
                                      <p:to>
                                        <p:strVal val="visible"/>
                                      </p:to>
                                    </p:set>
                                    <p:anim calcmode="lin" valueType="num">
                                      <p:cBhvr additive="base">
                                        <p:cTn id="31" dur="500" fill="hold"/>
                                        <p:tgtEl>
                                          <p:spTgt spid="69"/>
                                        </p:tgtEl>
                                        <p:attrNameLst>
                                          <p:attrName>ppt_x</p:attrName>
                                        </p:attrNameLst>
                                      </p:cBhvr>
                                      <p:tavLst>
                                        <p:tav tm="0">
                                          <p:val>
                                            <p:strVal val="#ppt_x"/>
                                          </p:val>
                                        </p:tav>
                                        <p:tav tm="100000">
                                          <p:val>
                                            <p:strVal val="#ppt_x"/>
                                          </p:val>
                                        </p:tav>
                                      </p:tavLst>
                                    </p:anim>
                                    <p:anim calcmode="lin" valueType="num">
                                      <p:cBhvr additive="base">
                                        <p:cTn id="32" dur="500" fill="hold"/>
                                        <p:tgtEl>
                                          <p:spTgt spid="69"/>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1000"/>
                                  </p:stCondLst>
                                  <p:childTnLst>
                                    <p:set>
                                      <p:cBhvr>
                                        <p:cTn id="34" dur="1" fill="hold">
                                          <p:stCondLst>
                                            <p:cond delay="0"/>
                                          </p:stCondLst>
                                        </p:cTn>
                                        <p:tgtEl>
                                          <p:spTgt spid="49"/>
                                        </p:tgtEl>
                                        <p:attrNameLst>
                                          <p:attrName>style.visibility</p:attrName>
                                        </p:attrNameLst>
                                      </p:cBhvr>
                                      <p:to>
                                        <p:strVal val="visible"/>
                                      </p:to>
                                    </p:set>
                                    <p:anim calcmode="lin" valueType="num">
                                      <p:cBhvr additive="base">
                                        <p:cTn id="35" dur="500" fill="hold"/>
                                        <p:tgtEl>
                                          <p:spTgt spid="49"/>
                                        </p:tgtEl>
                                        <p:attrNameLst>
                                          <p:attrName>ppt_x</p:attrName>
                                        </p:attrNameLst>
                                      </p:cBhvr>
                                      <p:tavLst>
                                        <p:tav tm="0">
                                          <p:val>
                                            <p:strVal val="#ppt_x"/>
                                          </p:val>
                                        </p:tav>
                                        <p:tav tm="100000">
                                          <p:val>
                                            <p:strVal val="#ppt_x"/>
                                          </p:val>
                                        </p:tav>
                                      </p:tavLst>
                                    </p:anim>
                                    <p:anim calcmode="lin" valueType="num">
                                      <p:cBhvr additive="base">
                                        <p:cTn id="36" dur="500" fill="hold"/>
                                        <p:tgtEl>
                                          <p:spTgt spid="49"/>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1000"/>
                                  </p:stCondLst>
                                  <p:childTnLst>
                                    <p:set>
                                      <p:cBhvr>
                                        <p:cTn id="38" dur="1" fill="hold">
                                          <p:stCondLst>
                                            <p:cond delay="0"/>
                                          </p:stCondLst>
                                        </p:cTn>
                                        <p:tgtEl>
                                          <p:spTgt spid="48"/>
                                        </p:tgtEl>
                                        <p:attrNameLst>
                                          <p:attrName>style.visibility</p:attrName>
                                        </p:attrNameLst>
                                      </p:cBhvr>
                                      <p:to>
                                        <p:strVal val="visible"/>
                                      </p:to>
                                    </p:set>
                                    <p:anim calcmode="lin" valueType="num">
                                      <p:cBhvr additive="base">
                                        <p:cTn id="39" dur="500" fill="hold"/>
                                        <p:tgtEl>
                                          <p:spTgt spid="48"/>
                                        </p:tgtEl>
                                        <p:attrNameLst>
                                          <p:attrName>ppt_x</p:attrName>
                                        </p:attrNameLst>
                                      </p:cBhvr>
                                      <p:tavLst>
                                        <p:tav tm="0">
                                          <p:val>
                                            <p:strVal val="#ppt_x"/>
                                          </p:val>
                                        </p:tav>
                                        <p:tav tm="100000">
                                          <p:val>
                                            <p:strVal val="#ppt_x"/>
                                          </p:val>
                                        </p:tav>
                                      </p:tavLst>
                                    </p:anim>
                                    <p:anim calcmode="lin" valueType="num">
                                      <p:cBhvr additive="base">
                                        <p:cTn id="40" dur="500" fill="hold"/>
                                        <p:tgtEl>
                                          <p:spTgt spid="48"/>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1250"/>
                                  </p:stCondLst>
                                  <p:childTnLst>
                                    <p:set>
                                      <p:cBhvr>
                                        <p:cTn id="42" dur="1" fill="hold">
                                          <p:stCondLst>
                                            <p:cond delay="0"/>
                                          </p:stCondLst>
                                        </p:cTn>
                                        <p:tgtEl>
                                          <p:spTgt spid="18"/>
                                        </p:tgtEl>
                                        <p:attrNameLst>
                                          <p:attrName>style.visibility</p:attrName>
                                        </p:attrNameLst>
                                      </p:cBhvr>
                                      <p:to>
                                        <p:strVal val="visible"/>
                                      </p:to>
                                    </p:set>
                                    <p:anim calcmode="lin" valueType="num">
                                      <p:cBhvr additive="base">
                                        <p:cTn id="43" dur="500" fill="hold"/>
                                        <p:tgtEl>
                                          <p:spTgt spid="18"/>
                                        </p:tgtEl>
                                        <p:attrNameLst>
                                          <p:attrName>ppt_x</p:attrName>
                                        </p:attrNameLst>
                                      </p:cBhvr>
                                      <p:tavLst>
                                        <p:tav tm="0">
                                          <p:val>
                                            <p:strVal val="#ppt_x"/>
                                          </p:val>
                                        </p:tav>
                                        <p:tav tm="100000">
                                          <p:val>
                                            <p:strVal val="#ppt_x"/>
                                          </p:val>
                                        </p:tav>
                                      </p:tavLst>
                                    </p:anim>
                                    <p:anim calcmode="lin" valueType="num">
                                      <p:cBhvr additive="base">
                                        <p:cTn id="44" dur="500" fill="hold"/>
                                        <p:tgtEl>
                                          <p:spTgt spid="18"/>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1250"/>
                                  </p:stCondLst>
                                  <p:childTnLst>
                                    <p:set>
                                      <p:cBhvr>
                                        <p:cTn id="46" dur="1" fill="hold">
                                          <p:stCondLst>
                                            <p:cond delay="0"/>
                                          </p:stCondLst>
                                        </p:cTn>
                                        <p:tgtEl>
                                          <p:spTgt spid="68"/>
                                        </p:tgtEl>
                                        <p:attrNameLst>
                                          <p:attrName>style.visibility</p:attrName>
                                        </p:attrNameLst>
                                      </p:cBhvr>
                                      <p:to>
                                        <p:strVal val="visible"/>
                                      </p:to>
                                    </p:set>
                                    <p:anim calcmode="lin" valueType="num">
                                      <p:cBhvr additive="base">
                                        <p:cTn id="47" dur="500" fill="hold"/>
                                        <p:tgtEl>
                                          <p:spTgt spid="68"/>
                                        </p:tgtEl>
                                        <p:attrNameLst>
                                          <p:attrName>ppt_x</p:attrName>
                                        </p:attrNameLst>
                                      </p:cBhvr>
                                      <p:tavLst>
                                        <p:tav tm="0">
                                          <p:val>
                                            <p:strVal val="#ppt_x"/>
                                          </p:val>
                                        </p:tav>
                                        <p:tav tm="100000">
                                          <p:val>
                                            <p:strVal val="#ppt_x"/>
                                          </p:val>
                                        </p:tav>
                                      </p:tavLst>
                                    </p:anim>
                                    <p:anim calcmode="lin" valueType="num">
                                      <p:cBhvr additive="base">
                                        <p:cTn id="48" dur="500" fill="hold"/>
                                        <p:tgtEl>
                                          <p:spTgt spid="68"/>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1500"/>
                                  </p:stCondLst>
                                  <p:childTnLst>
                                    <p:set>
                                      <p:cBhvr>
                                        <p:cTn id="50" dur="1" fill="hold">
                                          <p:stCondLst>
                                            <p:cond delay="0"/>
                                          </p:stCondLst>
                                        </p:cTn>
                                        <p:tgtEl>
                                          <p:spTgt spid="60"/>
                                        </p:tgtEl>
                                        <p:attrNameLst>
                                          <p:attrName>style.visibility</p:attrName>
                                        </p:attrNameLst>
                                      </p:cBhvr>
                                      <p:to>
                                        <p:strVal val="visible"/>
                                      </p:to>
                                    </p:set>
                                    <p:anim calcmode="lin" valueType="num">
                                      <p:cBhvr additive="base">
                                        <p:cTn id="51" dur="500" fill="hold"/>
                                        <p:tgtEl>
                                          <p:spTgt spid="60"/>
                                        </p:tgtEl>
                                        <p:attrNameLst>
                                          <p:attrName>ppt_x</p:attrName>
                                        </p:attrNameLst>
                                      </p:cBhvr>
                                      <p:tavLst>
                                        <p:tav tm="0">
                                          <p:val>
                                            <p:strVal val="#ppt_x"/>
                                          </p:val>
                                        </p:tav>
                                        <p:tav tm="100000">
                                          <p:val>
                                            <p:strVal val="#ppt_x"/>
                                          </p:val>
                                        </p:tav>
                                      </p:tavLst>
                                    </p:anim>
                                    <p:anim calcmode="lin" valueType="num">
                                      <p:cBhvr additive="base">
                                        <p:cTn id="52" dur="500" fill="hold"/>
                                        <p:tgtEl>
                                          <p:spTgt spid="60"/>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1750"/>
                                  </p:stCondLst>
                                  <p:childTnLst>
                                    <p:set>
                                      <p:cBhvr>
                                        <p:cTn id="54" dur="1" fill="hold">
                                          <p:stCondLst>
                                            <p:cond delay="0"/>
                                          </p:stCondLst>
                                        </p:cTn>
                                        <p:tgtEl>
                                          <p:spTgt spid="19"/>
                                        </p:tgtEl>
                                        <p:attrNameLst>
                                          <p:attrName>style.visibility</p:attrName>
                                        </p:attrNameLst>
                                      </p:cBhvr>
                                      <p:to>
                                        <p:strVal val="visible"/>
                                      </p:to>
                                    </p:set>
                                    <p:anim calcmode="lin" valueType="num">
                                      <p:cBhvr additive="base">
                                        <p:cTn id="55" dur="500" fill="hold"/>
                                        <p:tgtEl>
                                          <p:spTgt spid="19"/>
                                        </p:tgtEl>
                                        <p:attrNameLst>
                                          <p:attrName>ppt_x</p:attrName>
                                        </p:attrNameLst>
                                      </p:cBhvr>
                                      <p:tavLst>
                                        <p:tav tm="0">
                                          <p:val>
                                            <p:strVal val="#ppt_x"/>
                                          </p:val>
                                        </p:tav>
                                        <p:tav tm="100000">
                                          <p:val>
                                            <p:strVal val="#ppt_x"/>
                                          </p:val>
                                        </p:tav>
                                      </p:tavLst>
                                    </p:anim>
                                    <p:anim calcmode="lin" valueType="num">
                                      <p:cBhvr additive="base">
                                        <p:cTn id="56" dur="500" fill="hold"/>
                                        <p:tgtEl>
                                          <p:spTgt spid="19"/>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1750"/>
                                  </p:stCondLst>
                                  <p:childTnLst>
                                    <p:set>
                                      <p:cBhvr>
                                        <p:cTn id="58" dur="1" fill="hold">
                                          <p:stCondLst>
                                            <p:cond delay="0"/>
                                          </p:stCondLst>
                                        </p:cTn>
                                        <p:tgtEl>
                                          <p:spTgt spid="70"/>
                                        </p:tgtEl>
                                        <p:attrNameLst>
                                          <p:attrName>style.visibility</p:attrName>
                                        </p:attrNameLst>
                                      </p:cBhvr>
                                      <p:to>
                                        <p:strVal val="visible"/>
                                      </p:to>
                                    </p:set>
                                    <p:anim calcmode="lin" valueType="num">
                                      <p:cBhvr additive="base">
                                        <p:cTn id="59" dur="500" fill="hold"/>
                                        <p:tgtEl>
                                          <p:spTgt spid="70"/>
                                        </p:tgtEl>
                                        <p:attrNameLst>
                                          <p:attrName>ppt_x</p:attrName>
                                        </p:attrNameLst>
                                      </p:cBhvr>
                                      <p:tavLst>
                                        <p:tav tm="0">
                                          <p:val>
                                            <p:strVal val="#ppt_x"/>
                                          </p:val>
                                        </p:tav>
                                        <p:tav tm="100000">
                                          <p:val>
                                            <p:strVal val="#ppt_x"/>
                                          </p:val>
                                        </p:tav>
                                      </p:tavLst>
                                    </p:anim>
                                    <p:anim calcmode="lin" valueType="num">
                                      <p:cBhvr additive="base">
                                        <p:cTn id="60" dur="500" fill="hold"/>
                                        <p:tgtEl>
                                          <p:spTgt spid="7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P spid="42" grpId="0" animBg="1"/>
      <p:bldP spid="48" grpId="0" animBg="1"/>
      <p:bldP spid="67" grpId="0"/>
      <p:bldP spid="68" grpId="0"/>
      <p:bldP spid="69" grpId="0"/>
      <p:bldP spid="7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标题 33"/>
          <p:cNvSpPr>
            <a:spLocks noGrp="1"/>
          </p:cNvSpPr>
          <p:nvPr>
            <p:ph type="title"/>
          </p:nvPr>
        </p:nvSpPr>
        <p:spPr/>
        <p:txBody>
          <a:bodyPr>
            <a:normAutofit fontScale="90000"/>
          </a:bodyPr>
          <a:lstStyle/>
          <a:p>
            <a:r>
              <a:rPr lang="zh-CN" altLang="en-US" dirty="0" smtClean="0"/>
              <a:t>工作完成情况</a:t>
            </a:r>
            <a:endParaRPr lang="zh-CN" altLang="en-US" dirty="0"/>
          </a:p>
        </p:txBody>
      </p:sp>
      <p:sp>
        <p:nvSpPr>
          <p:cNvPr id="53" name="Rectangle 16"/>
          <p:cNvSpPr>
            <a:spLocks noChangeArrowheads="1"/>
          </p:cNvSpPr>
          <p:nvPr/>
        </p:nvSpPr>
        <p:spPr bwMode="auto">
          <a:xfrm>
            <a:off x="891948" y="2005552"/>
            <a:ext cx="4194402" cy="3743762"/>
          </a:xfrm>
          <a:prstGeom prst="rect">
            <a:avLst/>
          </a:prstGeom>
          <a:solidFill>
            <a:schemeClr val="accent2"/>
          </a:solidFill>
          <a:ln>
            <a:noFill/>
          </a:ln>
          <a:extLst/>
        </p:spPr>
        <p:txBody>
          <a:bodyPr lIns="129663" tIns="64495" rIns="129663" bIns="64495"/>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8042">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4" name="Freeform 6"/>
          <p:cNvSpPr>
            <a:spLocks noChangeArrowheads="1"/>
          </p:cNvSpPr>
          <p:nvPr/>
        </p:nvSpPr>
        <p:spPr bwMode="auto">
          <a:xfrm>
            <a:off x="5549149" y="1829202"/>
            <a:ext cx="1825208" cy="3920117"/>
          </a:xfrm>
          <a:custGeom>
            <a:avLst/>
            <a:gdLst>
              <a:gd name="T0" fmla="*/ 2147483647 w 1235"/>
              <a:gd name="T1" fmla="*/ 0 h 3683"/>
              <a:gd name="T2" fmla="*/ 2147483647 w 1235"/>
              <a:gd name="T3" fmla="*/ 2147483647 h 3683"/>
              <a:gd name="T4" fmla="*/ 2147483647 w 1235"/>
              <a:gd name="T5" fmla="*/ 2147483647 h 3683"/>
              <a:gd name="T6" fmla="*/ 2147483647 w 1235"/>
              <a:gd name="T7" fmla="*/ 2147483647 h 3683"/>
              <a:gd name="T8" fmla="*/ 2147483647 w 1235"/>
              <a:gd name="T9" fmla="*/ 2147483647 h 3683"/>
              <a:gd name="T10" fmla="*/ 2147483647 w 1235"/>
              <a:gd name="T11" fmla="*/ 2147483647 h 3683"/>
              <a:gd name="T12" fmla="*/ 2147483647 w 1235"/>
              <a:gd name="T13" fmla="*/ 2147483647 h 3683"/>
              <a:gd name="T14" fmla="*/ 2147483647 w 1235"/>
              <a:gd name="T15" fmla="*/ 2147483647 h 3683"/>
              <a:gd name="T16" fmla="*/ 2147483647 w 1235"/>
              <a:gd name="T17" fmla="*/ 2147483647 h 3683"/>
              <a:gd name="T18" fmla="*/ 2147483647 w 1235"/>
              <a:gd name="T19" fmla="*/ 2147483647 h 3683"/>
              <a:gd name="T20" fmla="*/ 2147483647 w 1235"/>
              <a:gd name="T21" fmla="*/ 2147483647 h 3683"/>
              <a:gd name="T22" fmla="*/ 2147483647 w 1235"/>
              <a:gd name="T23" fmla="*/ 2147483647 h 3683"/>
              <a:gd name="T24" fmla="*/ 2147483647 w 1235"/>
              <a:gd name="T25" fmla="*/ 2147483647 h 3683"/>
              <a:gd name="T26" fmla="*/ 2147483647 w 1235"/>
              <a:gd name="T27" fmla="*/ 2147483647 h 3683"/>
              <a:gd name="T28" fmla="*/ 2147483647 w 1235"/>
              <a:gd name="T29" fmla="*/ 2147483647 h 3683"/>
              <a:gd name="T30" fmla="*/ 2147483647 w 1235"/>
              <a:gd name="T31" fmla="*/ 2147483647 h 3683"/>
              <a:gd name="T32" fmla="*/ 2147483647 w 1235"/>
              <a:gd name="T33" fmla="*/ 2147483647 h 3683"/>
              <a:gd name="T34" fmla="*/ 2147483647 w 1235"/>
              <a:gd name="T35" fmla="*/ 2147483647 h 3683"/>
              <a:gd name="T36" fmla="*/ 2147483647 w 1235"/>
              <a:gd name="T37" fmla="*/ 2147483647 h 3683"/>
              <a:gd name="T38" fmla="*/ 0 w 1235"/>
              <a:gd name="T39" fmla="*/ 2147483647 h 3683"/>
              <a:gd name="T40" fmla="*/ 0 w 1235"/>
              <a:gd name="T41" fmla="*/ 2147483647 h 3683"/>
              <a:gd name="T42" fmla="*/ 2147483647 w 1235"/>
              <a:gd name="T43" fmla="*/ 2147483647 h 3683"/>
              <a:gd name="T44" fmla="*/ 2147483647 w 1235"/>
              <a:gd name="T45" fmla="*/ 2147483647 h 3683"/>
              <a:gd name="T46" fmla="*/ 2147483647 w 1235"/>
              <a:gd name="T47" fmla="*/ 2147483647 h 3683"/>
              <a:gd name="T48" fmla="*/ 2147483647 w 1235"/>
              <a:gd name="T49" fmla="*/ 2147483647 h 3683"/>
              <a:gd name="T50" fmla="*/ 2147483647 w 1235"/>
              <a:gd name="T51" fmla="*/ 2147483647 h 3683"/>
              <a:gd name="T52" fmla="*/ 2147483647 w 1235"/>
              <a:gd name="T53" fmla="*/ 2147483647 h 3683"/>
              <a:gd name="T54" fmla="*/ 2147483647 w 1235"/>
              <a:gd name="T55" fmla="*/ 2147483647 h 3683"/>
              <a:gd name="T56" fmla="*/ 2147483647 w 1235"/>
              <a:gd name="T57" fmla="*/ 2147483647 h 3683"/>
              <a:gd name="T58" fmla="*/ 2147483647 w 1235"/>
              <a:gd name="T59" fmla="*/ 2147483647 h 3683"/>
              <a:gd name="T60" fmla="*/ 2147483647 w 1235"/>
              <a:gd name="T61" fmla="*/ 2147483647 h 3683"/>
              <a:gd name="T62" fmla="*/ 2147483647 w 1235"/>
              <a:gd name="T63" fmla="*/ 2147483647 h 3683"/>
              <a:gd name="T64" fmla="*/ 2147483647 w 1235"/>
              <a:gd name="T65" fmla="*/ 2147483647 h 3683"/>
              <a:gd name="T66" fmla="*/ 2147483647 w 1235"/>
              <a:gd name="T67" fmla="*/ 2147483647 h 3683"/>
              <a:gd name="T68" fmla="*/ 2147483647 w 1235"/>
              <a:gd name="T69" fmla="*/ 2147483647 h 3683"/>
              <a:gd name="T70" fmla="*/ 2147483647 w 1235"/>
              <a:gd name="T71" fmla="*/ 2147483647 h 3683"/>
              <a:gd name="T72" fmla="*/ 2147483647 w 1235"/>
              <a:gd name="T73" fmla="*/ 0 h 368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235"/>
              <a:gd name="T112" fmla="*/ 0 h 3683"/>
              <a:gd name="T113" fmla="*/ 1235 w 1235"/>
              <a:gd name="T114" fmla="*/ 3683 h 368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235" h="3683">
                <a:moveTo>
                  <a:pt x="617" y="0"/>
                </a:moveTo>
                <a:lnTo>
                  <a:pt x="681" y="4"/>
                </a:lnTo>
                <a:lnTo>
                  <a:pt x="742" y="13"/>
                </a:lnTo>
                <a:lnTo>
                  <a:pt x="801" y="28"/>
                </a:lnTo>
                <a:lnTo>
                  <a:pt x="858" y="49"/>
                </a:lnTo>
                <a:lnTo>
                  <a:pt x="912" y="76"/>
                </a:lnTo>
                <a:lnTo>
                  <a:pt x="962" y="106"/>
                </a:lnTo>
                <a:lnTo>
                  <a:pt x="1010" y="142"/>
                </a:lnTo>
                <a:lnTo>
                  <a:pt x="1054" y="182"/>
                </a:lnTo>
                <a:lnTo>
                  <a:pt x="1093" y="226"/>
                </a:lnTo>
                <a:lnTo>
                  <a:pt x="1129" y="273"/>
                </a:lnTo>
                <a:lnTo>
                  <a:pt x="1161" y="323"/>
                </a:lnTo>
                <a:lnTo>
                  <a:pt x="1186" y="378"/>
                </a:lnTo>
                <a:lnTo>
                  <a:pt x="1207" y="434"/>
                </a:lnTo>
                <a:lnTo>
                  <a:pt x="1222" y="493"/>
                </a:lnTo>
                <a:lnTo>
                  <a:pt x="1231" y="555"/>
                </a:lnTo>
                <a:lnTo>
                  <a:pt x="1235" y="618"/>
                </a:lnTo>
                <a:lnTo>
                  <a:pt x="1233" y="658"/>
                </a:lnTo>
                <a:lnTo>
                  <a:pt x="1233" y="3683"/>
                </a:lnTo>
                <a:lnTo>
                  <a:pt x="0" y="3683"/>
                </a:lnTo>
                <a:lnTo>
                  <a:pt x="0" y="607"/>
                </a:lnTo>
                <a:lnTo>
                  <a:pt x="1" y="607"/>
                </a:lnTo>
                <a:lnTo>
                  <a:pt x="6" y="540"/>
                </a:lnTo>
                <a:lnTo>
                  <a:pt x="17" y="477"/>
                </a:lnTo>
                <a:lnTo>
                  <a:pt x="35" y="415"/>
                </a:lnTo>
                <a:lnTo>
                  <a:pt x="59" y="356"/>
                </a:lnTo>
                <a:lnTo>
                  <a:pt x="89" y="301"/>
                </a:lnTo>
                <a:lnTo>
                  <a:pt x="123" y="248"/>
                </a:lnTo>
                <a:lnTo>
                  <a:pt x="164" y="200"/>
                </a:lnTo>
                <a:lnTo>
                  <a:pt x="208" y="156"/>
                </a:lnTo>
                <a:lnTo>
                  <a:pt x="257" y="117"/>
                </a:lnTo>
                <a:lnTo>
                  <a:pt x="309" y="83"/>
                </a:lnTo>
                <a:lnTo>
                  <a:pt x="365" y="54"/>
                </a:lnTo>
                <a:lnTo>
                  <a:pt x="425" y="32"/>
                </a:lnTo>
                <a:lnTo>
                  <a:pt x="486" y="15"/>
                </a:lnTo>
                <a:lnTo>
                  <a:pt x="551" y="4"/>
                </a:lnTo>
                <a:lnTo>
                  <a:pt x="617" y="0"/>
                </a:lnTo>
                <a:close/>
              </a:path>
            </a:pathLst>
          </a:custGeom>
          <a:solidFill>
            <a:schemeClr val="accent1"/>
          </a:solidFill>
          <a:ln>
            <a:noFill/>
          </a:ln>
          <a:extLst/>
        </p:spPr>
        <p:txBody>
          <a:bodyPr lIns="129663" tIns="64495" rIns="129663" bIns="64495"/>
          <a:lstStyle/>
          <a:p>
            <a:endParaRPr lang="zh-CN" altLang="en-US"/>
          </a:p>
        </p:txBody>
      </p:sp>
      <p:sp>
        <p:nvSpPr>
          <p:cNvPr id="55" name="Rectangle 5"/>
          <p:cNvSpPr>
            <a:spLocks noChangeArrowheads="1"/>
          </p:cNvSpPr>
          <p:nvPr/>
        </p:nvSpPr>
        <p:spPr bwMode="auto">
          <a:xfrm>
            <a:off x="5904968" y="2219114"/>
            <a:ext cx="1113570"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4000" b="1" dirty="0">
                <a:solidFill>
                  <a:srgbClr val="FFFFFF"/>
                </a:solidFill>
                <a:latin typeface="Agency FB" panose="020B0503020202020204" pitchFamily="34" charset="0"/>
                <a:ea typeface="微软雅黑" panose="020B0503020204020204" pitchFamily="34" charset="-122"/>
                <a:sym typeface="Open Sans Condensed Light" pitchFamily="34" charset="0"/>
              </a:rPr>
              <a:t>65</a:t>
            </a:r>
            <a:r>
              <a:rPr lang="en-US" altLang="zh-CN" sz="2400" b="1" dirty="0">
                <a:solidFill>
                  <a:srgbClr val="FFFFFF"/>
                </a:solidFill>
                <a:latin typeface="Agency FB" panose="020B0503020202020204" pitchFamily="34" charset="0"/>
                <a:ea typeface="微软雅黑" panose="020B0503020204020204" pitchFamily="34" charset="-122"/>
                <a:sym typeface="Open Sans Condensed Light" pitchFamily="34" charset="0"/>
              </a:rPr>
              <a:t>%</a:t>
            </a:r>
            <a:endParaRPr lang="zh-CN" altLang="en-US" sz="2400" dirty="0">
              <a:latin typeface="Agency FB" panose="020B0503020202020204" pitchFamily="34" charset="0"/>
            </a:endParaRPr>
          </a:p>
        </p:txBody>
      </p:sp>
      <p:sp>
        <p:nvSpPr>
          <p:cNvPr id="56" name="Rectangle 17"/>
          <p:cNvSpPr>
            <a:spLocks noChangeArrowheads="1"/>
          </p:cNvSpPr>
          <p:nvPr/>
        </p:nvSpPr>
        <p:spPr bwMode="auto">
          <a:xfrm>
            <a:off x="1340461" y="3095385"/>
            <a:ext cx="3297376" cy="22525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eaLnBrk="1" hangingPunct="1">
              <a:lnSpc>
                <a:spcPct val="125000"/>
              </a:lnSpc>
              <a:buFont typeface="Arial" panose="020B0604020202020204" pitchFamily="34" charset="0"/>
              <a:buNone/>
            </a:pPr>
            <a:r>
              <a:rPr lang="zh-CN" altLang="en-US" sz="1300" dirty="0">
                <a:solidFill>
                  <a:srgbClr val="FFFFFF"/>
                </a:solidFill>
                <a:latin typeface="微软雅黑" panose="020B0503020204020204" pitchFamily="34" charset="-122"/>
                <a:ea typeface="微软雅黑" panose="020B0503020204020204" pitchFamily="34" charset="-122"/>
                <a:sym typeface="Lato Light" charset="0"/>
              </a:rPr>
              <a:t>此处添加详细文本描述，建议与标题相关并符合整体语言风格，语言描述尽量简洁生动。尽量将每页幻灯片的字数控制在</a:t>
            </a:r>
            <a:r>
              <a:rPr lang="en-US" altLang="zh-CN" sz="1300" dirty="0">
                <a:solidFill>
                  <a:srgbClr val="FFFFFF"/>
                </a:solidFill>
                <a:latin typeface="微软雅黑" panose="020B0503020204020204" pitchFamily="34" charset="-122"/>
                <a:ea typeface="微软雅黑" panose="020B0503020204020204" pitchFamily="34" charset="-122"/>
                <a:sym typeface="Lato Light" charset="0"/>
              </a:rPr>
              <a:t>200</a:t>
            </a:r>
            <a:r>
              <a:rPr lang="zh-CN" altLang="en-US" sz="1300" dirty="0">
                <a:solidFill>
                  <a:srgbClr val="FFFFFF"/>
                </a:solidFill>
                <a:latin typeface="微软雅黑" panose="020B0503020204020204" pitchFamily="34" charset="-122"/>
                <a:ea typeface="微软雅黑" panose="020B0503020204020204" pitchFamily="34" charset="-122"/>
                <a:sym typeface="Lato Light" charset="0"/>
              </a:rPr>
              <a:t>字</a:t>
            </a:r>
            <a:r>
              <a:rPr lang="zh-CN" altLang="en-US" sz="1300" dirty="0" smtClean="0">
                <a:solidFill>
                  <a:srgbClr val="FFFFFF"/>
                </a:solidFill>
                <a:latin typeface="微软雅黑" panose="020B0503020204020204" pitchFamily="34" charset="-122"/>
                <a:ea typeface="微软雅黑" panose="020B0503020204020204" pitchFamily="34" charset="-122"/>
                <a:sym typeface="Lato Light" charset="0"/>
              </a:rPr>
              <a:t>以内。</a:t>
            </a:r>
            <a:endParaRPr lang="en-US" altLang="zh-CN" sz="1300" dirty="0" smtClean="0">
              <a:solidFill>
                <a:srgbClr val="FFFFFF"/>
              </a:solidFill>
              <a:latin typeface="微软雅黑" panose="020B0503020204020204" pitchFamily="34" charset="-122"/>
              <a:ea typeface="微软雅黑" panose="020B0503020204020204" pitchFamily="34" charset="-122"/>
              <a:sym typeface="Lato Light" charset="0"/>
            </a:endParaRPr>
          </a:p>
          <a:p>
            <a:pPr algn="just" eaLnBrk="1" hangingPunct="1">
              <a:lnSpc>
                <a:spcPct val="125000"/>
              </a:lnSpc>
              <a:buFont typeface="Arial" panose="020B0604020202020204" pitchFamily="34" charset="0"/>
              <a:buNone/>
            </a:pPr>
            <a:endParaRPr lang="zh-CN" altLang="en-US" sz="1300" dirty="0">
              <a:solidFill>
                <a:srgbClr val="FFFFFF"/>
              </a:solidFill>
              <a:latin typeface="微软雅黑" panose="020B0503020204020204" pitchFamily="34" charset="-122"/>
              <a:ea typeface="微软雅黑" panose="020B0503020204020204" pitchFamily="34" charset="-122"/>
              <a:sym typeface="Lato Light" charset="0"/>
            </a:endParaRPr>
          </a:p>
          <a:p>
            <a:pPr eaLnBrk="1" hangingPunct="1">
              <a:lnSpc>
                <a:spcPct val="125000"/>
              </a:lnSpc>
              <a:buFont typeface="Arial" panose="020B0604020202020204" pitchFamily="34" charset="0"/>
              <a:buNone/>
            </a:pPr>
            <a:r>
              <a:rPr lang="zh-CN" altLang="en-US" sz="1300" dirty="0">
                <a:solidFill>
                  <a:srgbClr val="FFFFFF"/>
                </a:solidFill>
                <a:latin typeface="微软雅黑" panose="020B0503020204020204" pitchFamily="34" charset="-122"/>
                <a:ea typeface="微软雅黑" panose="020B0503020204020204" pitchFamily="34" charset="-122"/>
                <a:sym typeface="Lato Light" charset="0"/>
              </a:rPr>
              <a:t>建议与标题相关并符合整体语言风格，语言描述尽量简洁生动。尽量将每页幻灯片的字数控制在</a:t>
            </a:r>
            <a:r>
              <a:rPr lang="en-US" altLang="zh-CN" sz="1300" dirty="0">
                <a:solidFill>
                  <a:srgbClr val="FFFFFF"/>
                </a:solidFill>
                <a:latin typeface="微软雅黑" panose="020B0503020204020204" pitchFamily="34" charset="-122"/>
                <a:ea typeface="微软雅黑" panose="020B0503020204020204" pitchFamily="34" charset="-122"/>
                <a:sym typeface="Lato Light" charset="0"/>
              </a:rPr>
              <a:t>200</a:t>
            </a:r>
            <a:r>
              <a:rPr lang="zh-CN" altLang="en-US" sz="1300" dirty="0">
                <a:solidFill>
                  <a:srgbClr val="FFFFFF"/>
                </a:solidFill>
                <a:latin typeface="微软雅黑" panose="020B0503020204020204" pitchFamily="34" charset="-122"/>
                <a:ea typeface="微软雅黑" panose="020B0503020204020204" pitchFamily="34" charset="-122"/>
                <a:sym typeface="Lato Light" charset="0"/>
              </a:rPr>
              <a:t>字以内，据统计每页幻灯片的最好控制在</a:t>
            </a:r>
            <a:r>
              <a:rPr lang="en-US" altLang="zh-CN" sz="1300" dirty="0">
                <a:solidFill>
                  <a:srgbClr val="FFFFFF"/>
                </a:solidFill>
                <a:latin typeface="微软雅黑" panose="020B0503020204020204" pitchFamily="34" charset="-122"/>
                <a:ea typeface="微软雅黑" panose="020B0503020204020204" pitchFamily="34" charset="-122"/>
                <a:sym typeface="Lato Light" charset="0"/>
              </a:rPr>
              <a:t>5</a:t>
            </a:r>
            <a:r>
              <a:rPr lang="zh-CN" altLang="en-US" sz="1300" dirty="0">
                <a:solidFill>
                  <a:srgbClr val="FFFFFF"/>
                </a:solidFill>
                <a:latin typeface="微软雅黑" panose="020B0503020204020204" pitchFamily="34" charset="-122"/>
                <a:ea typeface="微软雅黑" panose="020B0503020204020204" pitchFamily="34" charset="-122"/>
                <a:sym typeface="Lato Light" charset="0"/>
              </a:rPr>
              <a:t>分钟之内。</a:t>
            </a:r>
            <a:endParaRPr lang="zh-CN" altLang="en-US" sz="1300" dirty="0"/>
          </a:p>
        </p:txBody>
      </p:sp>
      <p:sp>
        <p:nvSpPr>
          <p:cNvPr id="57" name="Rectangle 18"/>
          <p:cNvSpPr>
            <a:spLocks noChangeArrowheads="1"/>
          </p:cNvSpPr>
          <p:nvPr/>
        </p:nvSpPr>
        <p:spPr bwMode="auto">
          <a:xfrm>
            <a:off x="1366705" y="2339786"/>
            <a:ext cx="3303714" cy="7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80000"/>
              </a:lnSpc>
              <a:buFont typeface="Arial" panose="020B0604020202020204" pitchFamily="34" charset="0"/>
              <a:buNone/>
            </a:pPr>
            <a:r>
              <a:rPr lang="zh-CN" altLang="en-US" sz="2857" b="1" dirty="0">
                <a:solidFill>
                  <a:srgbClr val="FFFFFF"/>
                </a:solidFill>
                <a:latin typeface="微软雅黑" panose="020B0503020204020204" pitchFamily="34" charset="-122"/>
                <a:ea typeface="微软雅黑" panose="020B0503020204020204" pitchFamily="34" charset="-122"/>
                <a:sym typeface="Bebas Neue" charset="0"/>
              </a:rPr>
              <a:t>单击此处添加标题</a:t>
            </a:r>
            <a:endParaRPr lang="en-US" altLang="zh-CN" sz="2857" b="1" dirty="0">
              <a:solidFill>
                <a:srgbClr val="FFFFFF"/>
              </a:solidFill>
              <a:latin typeface="微软雅黑" panose="020B0503020204020204" pitchFamily="34" charset="-122"/>
              <a:ea typeface="微软雅黑" panose="020B0503020204020204" pitchFamily="34" charset="-122"/>
              <a:sym typeface="Bebas Neue" charset="0"/>
            </a:endParaRPr>
          </a:p>
        </p:txBody>
      </p:sp>
      <p:sp>
        <p:nvSpPr>
          <p:cNvPr id="58" name="Freeform 6"/>
          <p:cNvSpPr>
            <a:spLocks noChangeArrowheads="1"/>
          </p:cNvSpPr>
          <p:nvPr/>
        </p:nvSpPr>
        <p:spPr bwMode="auto">
          <a:xfrm>
            <a:off x="7547391" y="1829202"/>
            <a:ext cx="1825210" cy="3920117"/>
          </a:xfrm>
          <a:custGeom>
            <a:avLst/>
            <a:gdLst>
              <a:gd name="T0" fmla="*/ 2147483647 w 1235"/>
              <a:gd name="T1" fmla="*/ 0 h 3683"/>
              <a:gd name="T2" fmla="*/ 2147483647 w 1235"/>
              <a:gd name="T3" fmla="*/ 2147483647 h 3683"/>
              <a:gd name="T4" fmla="*/ 2147483647 w 1235"/>
              <a:gd name="T5" fmla="*/ 2147483647 h 3683"/>
              <a:gd name="T6" fmla="*/ 2147483647 w 1235"/>
              <a:gd name="T7" fmla="*/ 2147483647 h 3683"/>
              <a:gd name="T8" fmla="*/ 2147483647 w 1235"/>
              <a:gd name="T9" fmla="*/ 2147483647 h 3683"/>
              <a:gd name="T10" fmla="*/ 2147483647 w 1235"/>
              <a:gd name="T11" fmla="*/ 2147483647 h 3683"/>
              <a:gd name="T12" fmla="*/ 2147483647 w 1235"/>
              <a:gd name="T13" fmla="*/ 2147483647 h 3683"/>
              <a:gd name="T14" fmla="*/ 2147483647 w 1235"/>
              <a:gd name="T15" fmla="*/ 2147483647 h 3683"/>
              <a:gd name="T16" fmla="*/ 2147483647 w 1235"/>
              <a:gd name="T17" fmla="*/ 2147483647 h 3683"/>
              <a:gd name="T18" fmla="*/ 2147483647 w 1235"/>
              <a:gd name="T19" fmla="*/ 2147483647 h 3683"/>
              <a:gd name="T20" fmla="*/ 2147483647 w 1235"/>
              <a:gd name="T21" fmla="*/ 2147483647 h 3683"/>
              <a:gd name="T22" fmla="*/ 2147483647 w 1235"/>
              <a:gd name="T23" fmla="*/ 2147483647 h 3683"/>
              <a:gd name="T24" fmla="*/ 2147483647 w 1235"/>
              <a:gd name="T25" fmla="*/ 2147483647 h 3683"/>
              <a:gd name="T26" fmla="*/ 2147483647 w 1235"/>
              <a:gd name="T27" fmla="*/ 2147483647 h 3683"/>
              <a:gd name="T28" fmla="*/ 2147483647 w 1235"/>
              <a:gd name="T29" fmla="*/ 2147483647 h 3683"/>
              <a:gd name="T30" fmla="*/ 2147483647 w 1235"/>
              <a:gd name="T31" fmla="*/ 2147483647 h 3683"/>
              <a:gd name="T32" fmla="*/ 2147483647 w 1235"/>
              <a:gd name="T33" fmla="*/ 2147483647 h 3683"/>
              <a:gd name="T34" fmla="*/ 2147483647 w 1235"/>
              <a:gd name="T35" fmla="*/ 2147483647 h 3683"/>
              <a:gd name="T36" fmla="*/ 2147483647 w 1235"/>
              <a:gd name="T37" fmla="*/ 2147483647 h 3683"/>
              <a:gd name="T38" fmla="*/ 0 w 1235"/>
              <a:gd name="T39" fmla="*/ 2147483647 h 3683"/>
              <a:gd name="T40" fmla="*/ 0 w 1235"/>
              <a:gd name="T41" fmla="*/ 2147483647 h 3683"/>
              <a:gd name="T42" fmla="*/ 1838297346 w 1235"/>
              <a:gd name="T43" fmla="*/ 2147483647 h 3683"/>
              <a:gd name="T44" fmla="*/ 2147483647 w 1235"/>
              <a:gd name="T45" fmla="*/ 2147483647 h 3683"/>
              <a:gd name="T46" fmla="*/ 2147483647 w 1235"/>
              <a:gd name="T47" fmla="*/ 2147483647 h 3683"/>
              <a:gd name="T48" fmla="*/ 2147483647 w 1235"/>
              <a:gd name="T49" fmla="*/ 2147483647 h 3683"/>
              <a:gd name="T50" fmla="*/ 2147483647 w 1235"/>
              <a:gd name="T51" fmla="*/ 2147483647 h 3683"/>
              <a:gd name="T52" fmla="*/ 2147483647 w 1235"/>
              <a:gd name="T53" fmla="*/ 2147483647 h 3683"/>
              <a:gd name="T54" fmla="*/ 2147483647 w 1235"/>
              <a:gd name="T55" fmla="*/ 2147483647 h 3683"/>
              <a:gd name="T56" fmla="*/ 2147483647 w 1235"/>
              <a:gd name="T57" fmla="*/ 2147483647 h 3683"/>
              <a:gd name="T58" fmla="*/ 2147483647 w 1235"/>
              <a:gd name="T59" fmla="*/ 2147483647 h 3683"/>
              <a:gd name="T60" fmla="*/ 2147483647 w 1235"/>
              <a:gd name="T61" fmla="*/ 2147483647 h 3683"/>
              <a:gd name="T62" fmla="*/ 2147483647 w 1235"/>
              <a:gd name="T63" fmla="*/ 2147483647 h 3683"/>
              <a:gd name="T64" fmla="*/ 2147483647 w 1235"/>
              <a:gd name="T65" fmla="*/ 2147483647 h 3683"/>
              <a:gd name="T66" fmla="*/ 2147483647 w 1235"/>
              <a:gd name="T67" fmla="*/ 2147483647 h 3683"/>
              <a:gd name="T68" fmla="*/ 2147483647 w 1235"/>
              <a:gd name="T69" fmla="*/ 2147483647 h 3683"/>
              <a:gd name="T70" fmla="*/ 2147483647 w 1235"/>
              <a:gd name="T71" fmla="*/ 2147483647 h 3683"/>
              <a:gd name="T72" fmla="*/ 2147483647 w 1235"/>
              <a:gd name="T73" fmla="*/ 0 h 368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235"/>
              <a:gd name="T112" fmla="*/ 0 h 3683"/>
              <a:gd name="T113" fmla="*/ 1235 w 1235"/>
              <a:gd name="T114" fmla="*/ 3683 h 368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235" h="3683">
                <a:moveTo>
                  <a:pt x="617" y="0"/>
                </a:moveTo>
                <a:lnTo>
                  <a:pt x="681" y="4"/>
                </a:lnTo>
                <a:lnTo>
                  <a:pt x="742" y="13"/>
                </a:lnTo>
                <a:lnTo>
                  <a:pt x="801" y="28"/>
                </a:lnTo>
                <a:lnTo>
                  <a:pt x="858" y="49"/>
                </a:lnTo>
                <a:lnTo>
                  <a:pt x="912" y="76"/>
                </a:lnTo>
                <a:lnTo>
                  <a:pt x="962" y="106"/>
                </a:lnTo>
                <a:lnTo>
                  <a:pt x="1010" y="142"/>
                </a:lnTo>
                <a:lnTo>
                  <a:pt x="1054" y="182"/>
                </a:lnTo>
                <a:lnTo>
                  <a:pt x="1093" y="226"/>
                </a:lnTo>
                <a:lnTo>
                  <a:pt x="1129" y="273"/>
                </a:lnTo>
                <a:lnTo>
                  <a:pt x="1161" y="323"/>
                </a:lnTo>
                <a:lnTo>
                  <a:pt x="1186" y="378"/>
                </a:lnTo>
                <a:lnTo>
                  <a:pt x="1207" y="434"/>
                </a:lnTo>
                <a:lnTo>
                  <a:pt x="1222" y="493"/>
                </a:lnTo>
                <a:lnTo>
                  <a:pt x="1231" y="555"/>
                </a:lnTo>
                <a:lnTo>
                  <a:pt x="1235" y="618"/>
                </a:lnTo>
                <a:lnTo>
                  <a:pt x="1233" y="658"/>
                </a:lnTo>
                <a:lnTo>
                  <a:pt x="1233" y="3683"/>
                </a:lnTo>
                <a:lnTo>
                  <a:pt x="0" y="3683"/>
                </a:lnTo>
                <a:lnTo>
                  <a:pt x="0" y="607"/>
                </a:lnTo>
                <a:lnTo>
                  <a:pt x="1" y="607"/>
                </a:lnTo>
                <a:lnTo>
                  <a:pt x="6" y="540"/>
                </a:lnTo>
                <a:lnTo>
                  <a:pt x="17" y="477"/>
                </a:lnTo>
                <a:lnTo>
                  <a:pt x="35" y="415"/>
                </a:lnTo>
                <a:lnTo>
                  <a:pt x="59" y="356"/>
                </a:lnTo>
                <a:lnTo>
                  <a:pt x="89" y="301"/>
                </a:lnTo>
                <a:lnTo>
                  <a:pt x="123" y="248"/>
                </a:lnTo>
                <a:lnTo>
                  <a:pt x="164" y="200"/>
                </a:lnTo>
                <a:lnTo>
                  <a:pt x="208" y="156"/>
                </a:lnTo>
                <a:lnTo>
                  <a:pt x="257" y="117"/>
                </a:lnTo>
                <a:lnTo>
                  <a:pt x="309" y="83"/>
                </a:lnTo>
                <a:lnTo>
                  <a:pt x="365" y="54"/>
                </a:lnTo>
                <a:lnTo>
                  <a:pt x="425" y="32"/>
                </a:lnTo>
                <a:lnTo>
                  <a:pt x="486" y="15"/>
                </a:lnTo>
                <a:lnTo>
                  <a:pt x="551" y="4"/>
                </a:lnTo>
                <a:lnTo>
                  <a:pt x="617" y="0"/>
                </a:lnTo>
                <a:close/>
              </a:path>
            </a:pathLst>
          </a:custGeom>
          <a:solidFill>
            <a:schemeClr val="accent2"/>
          </a:solidFill>
          <a:ln>
            <a:noFill/>
          </a:ln>
        </p:spPr>
        <p:txBody>
          <a:bodyPr lIns="130893" tIns="65447" rIns="130893" bIns="65447"/>
          <a:lstStyle/>
          <a:p>
            <a:pPr>
              <a:defRPr/>
            </a:pPr>
            <a:endParaRPr lang="zh-CN" altLang="en-US"/>
          </a:p>
        </p:txBody>
      </p:sp>
      <p:sp>
        <p:nvSpPr>
          <p:cNvPr id="59" name="Rectangle 5"/>
          <p:cNvSpPr>
            <a:spLocks noChangeArrowheads="1"/>
          </p:cNvSpPr>
          <p:nvPr/>
        </p:nvSpPr>
        <p:spPr bwMode="auto">
          <a:xfrm>
            <a:off x="7916183" y="2219114"/>
            <a:ext cx="1111152"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en-US" altLang="zh-CN" sz="4000" b="1" dirty="0">
                <a:solidFill>
                  <a:schemeClr val="bg1"/>
                </a:solidFill>
                <a:latin typeface="Agency FB" panose="020B0503020202020204" pitchFamily="34" charset="0"/>
                <a:ea typeface="微软雅黑" panose="020B0503020204020204" pitchFamily="34" charset="-122"/>
                <a:sym typeface="Open Sans Condensed Light" pitchFamily="34" charset="0"/>
              </a:rPr>
              <a:t>50</a:t>
            </a:r>
            <a:r>
              <a:rPr lang="en-US" altLang="zh-CN" sz="2400" b="1" dirty="0">
                <a:solidFill>
                  <a:srgbClr val="FFFFFF"/>
                </a:solidFill>
                <a:latin typeface="Agency FB" panose="020B0503020202020204" pitchFamily="34" charset="0"/>
                <a:ea typeface="微软雅黑" panose="020B0503020204020204" pitchFamily="34" charset="-122"/>
                <a:sym typeface="Open Sans Condensed Light" pitchFamily="34" charset="0"/>
              </a:rPr>
              <a:t>%</a:t>
            </a:r>
          </a:p>
        </p:txBody>
      </p:sp>
      <p:sp>
        <p:nvSpPr>
          <p:cNvPr id="60" name="Freeform 6"/>
          <p:cNvSpPr>
            <a:spLocks noChangeArrowheads="1"/>
          </p:cNvSpPr>
          <p:nvPr/>
        </p:nvSpPr>
        <p:spPr bwMode="auto">
          <a:xfrm>
            <a:off x="9522036" y="1829202"/>
            <a:ext cx="1823294" cy="3920117"/>
          </a:xfrm>
          <a:custGeom>
            <a:avLst/>
            <a:gdLst>
              <a:gd name="T0" fmla="*/ 2147483647 w 1235"/>
              <a:gd name="T1" fmla="*/ 0 h 3683"/>
              <a:gd name="T2" fmla="*/ 2147483647 w 1235"/>
              <a:gd name="T3" fmla="*/ 2147483647 h 3683"/>
              <a:gd name="T4" fmla="*/ 2147483647 w 1235"/>
              <a:gd name="T5" fmla="*/ 2147483647 h 3683"/>
              <a:gd name="T6" fmla="*/ 2147483647 w 1235"/>
              <a:gd name="T7" fmla="*/ 2147483647 h 3683"/>
              <a:gd name="T8" fmla="*/ 2147483647 w 1235"/>
              <a:gd name="T9" fmla="*/ 2147483647 h 3683"/>
              <a:gd name="T10" fmla="*/ 2147483647 w 1235"/>
              <a:gd name="T11" fmla="*/ 2147483647 h 3683"/>
              <a:gd name="T12" fmla="*/ 2147483647 w 1235"/>
              <a:gd name="T13" fmla="*/ 2147483647 h 3683"/>
              <a:gd name="T14" fmla="*/ 2147483647 w 1235"/>
              <a:gd name="T15" fmla="*/ 2147483647 h 3683"/>
              <a:gd name="T16" fmla="*/ 2147483647 w 1235"/>
              <a:gd name="T17" fmla="*/ 2147483647 h 3683"/>
              <a:gd name="T18" fmla="*/ 2147483647 w 1235"/>
              <a:gd name="T19" fmla="*/ 2147483647 h 3683"/>
              <a:gd name="T20" fmla="*/ 2147483647 w 1235"/>
              <a:gd name="T21" fmla="*/ 2147483647 h 3683"/>
              <a:gd name="T22" fmla="*/ 2147483647 w 1235"/>
              <a:gd name="T23" fmla="*/ 2147483647 h 3683"/>
              <a:gd name="T24" fmla="*/ 2147483647 w 1235"/>
              <a:gd name="T25" fmla="*/ 2147483647 h 3683"/>
              <a:gd name="T26" fmla="*/ 2147483647 w 1235"/>
              <a:gd name="T27" fmla="*/ 2147483647 h 3683"/>
              <a:gd name="T28" fmla="*/ 2147483647 w 1235"/>
              <a:gd name="T29" fmla="*/ 2147483647 h 3683"/>
              <a:gd name="T30" fmla="*/ 2147483647 w 1235"/>
              <a:gd name="T31" fmla="*/ 2147483647 h 3683"/>
              <a:gd name="T32" fmla="*/ 2147483647 w 1235"/>
              <a:gd name="T33" fmla="*/ 2147483647 h 3683"/>
              <a:gd name="T34" fmla="*/ 2147483647 w 1235"/>
              <a:gd name="T35" fmla="*/ 2147483647 h 3683"/>
              <a:gd name="T36" fmla="*/ 2147483647 w 1235"/>
              <a:gd name="T37" fmla="*/ 2147483647 h 3683"/>
              <a:gd name="T38" fmla="*/ 0 w 1235"/>
              <a:gd name="T39" fmla="*/ 2147483647 h 3683"/>
              <a:gd name="T40" fmla="*/ 0 w 1235"/>
              <a:gd name="T41" fmla="*/ 2147483647 h 3683"/>
              <a:gd name="T42" fmla="*/ 2147483647 w 1235"/>
              <a:gd name="T43" fmla="*/ 2147483647 h 3683"/>
              <a:gd name="T44" fmla="*/ 2147483647 w 1235"/>
              <a:gd name="T45" fmla="*/ 2147483647 h 3683"/>
              <a:gd name="T46" fmla="*/ 2147483647 w 1235"/>
              <a:gd name="T47" fmla="*/ 2147483647 h 3683"/>
              <a:gd name="T48" fmla="*/ 2147483647 w 1235"/>
              <a:gd name="T49" fmla="*/ 2147483647 h 3683"/>
              <a:gd name="T50" fmla="*/ 2147483647 w 1235"/>
              <a:gd name="T51" fmla="*/ 2147483647 h 3683"/>
              <a:gd name="T52" fmla="*/ 2147483647 w 1235"/>
              <a:gd name="T53" fmla="*/ 2147483647 h 3683"/>
              <a:gd name="T54" fmla="*/ 2147483647 w 1235"/>
              <a:gd name="T55" fmla="*/ 2147483647 h 3683"/>
              <a:gd name="T56" fmla="*/ 2147483647 w 1235"/>
              <a:gd name="T57" fmla="*/ 2147483647 h 3683"/>
              <a:gd name="T58" fmla="*/ 2147483647 w 1235"/>
              <a:gd name="T59" fmla="*/ 2147483647 h 3683"/>
              <a:gd name="T60" fmla="*/ 2147483647 w 1235"/>
              <a:gd name="T61" fmla="*/ 2147483647 h 3683"/>
              <a:gd name="T62" fmla="*/ 2147483647 w 1235"/>
              <a:gd name="T63" fmla="*/ 2147483647 h 3683"/>
              <a:gd name="T64" fmla="*/ 2147483647 w 1235"/>
              <a:gd name="T65" fmla="*/ 2147483647 h 3683"/>
              <a:gd name="T66" fmla="*/ 2147483647 w 1235"/>
              <a:gd name="T67" fmla="*/ 2147483647 h 3683"/>
              <a:gd name="T68" fmla="*/ 2147483647 w 1235"/>
              <a:gd name="T69" fmla="*/ 2147483647 h 3683"/>
              <a:gd name="T70" fmla="*/ 2147483647 w 1235"/>
              <a:gd name="T71" fmla="*/ 2147483647 h 3683"/>
              <a:gd name="T72" fmla="*/ 2147483647 w 1235"/>
              <a:gd name="T73" fmla="*/ 0 h 368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235"/>
              <a:gd name="T112" fmla="*/ 0 h 3683"/>
              <a:gd name="T113" fmla="*/ 1235 w 1235"/>
              <a:gd name="T114" fmla="*/ 3683 h 368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235" h="3683">
                <a:moveTo>
                  <a:pt x="617" y="0"/>
                </a:moveTo>
                <a:lnTo>
                  <a:pt x="681" y="4"/>
                </a:lnTo>
                <a:lnTo>
                  <a:pt x="742" y="13"/>
                </a:lnTo>
                <a:lnTo>
                  <a:pt x="801" y="28"/>
                </a:lnTo>
                <a:lnTo>
                  <a:pt x="858" y="49"/>
                </a:lnTo>
                <a:lnTo>
                  <a:pt x="912" y="76"/>
                </a:lnTo>
                <a:lnTo>
                  <a:pt x="962" y="106"/>
                </a:lnTo>
                <a:lnTo>
                  <a:pt x="1010" y="142"/>
                </a:lnTo>
                <a:lnTo>
                  <a:pt x="1054" y="182"/>
                </a:lnTo>
                <a:lnTo>
                  <a:pt x="1093" y="226"/>
                </a:lnTo>
                <a:lnTo>
                  <a:pt x="1129" y="273"/>
                </a:lnTo>
                <a:lnTo>
                  <a:pt x="1161" y="323"/>
                </a:lnTo>
                <a:lnTo>
                  <a:pt x="1186" y="378"/>
                </a:lnTo>
                <a:lnTo>
                  <a:pt x="1207" y="434"/>
                </a:lnTo>
                <a:lnTo>
                  <a:pt x="1222" y="493"/>
                </a:lnTo>
                <a:lnTo>
                  <a:pt x="1231" y="555"/>
                </a:lnTo>
                <a:lnTo>
                  <a:pt x="1235" y="618"/>
                </a:lnTo>
                <a:lnTo>
                  <a:pt x="1233" y="658"/>
                </a:lnTo>
                <a:lnTo>
                  <a:pt x="1233" y="3683"/>
                </a:lnTo>
                <a:lnTo>
                  <a:pt x="0" y="3683"/>
                </a:lnTo>
                <a:lnTo>
                  <a:pt x="0" y="607"/>
                </a:lnTo>
                <a:lnTo>
                  <a:pt x="1" y="607"/>
                </a:lnTo>
                <a:lnTo>
                  <a:pt x="6" y="540"/>
                </a:lnTo>
                <a:lnTo>
                  <a:pt x="17" y="477"/>
                </a:lnTo>
                <a:lnTo>
                  <a:pt x="35" y="415"/>
                </a:lnTo>
                <a:lnTo>
                  <a:pt x="59" y="356"/>
                </a:lnTo>
                <a:lnTo>
                  <a:pt x="89" y="301"/>
                </a:lnTo>
                <a:lnTo>
                  <a:pt x="123" y="248"/>
                </a:lnTo>
                <a:lnTo>
                  <a:pt x="164" y="200"/>
                </a:lnTo>
                <a:lnTo>
                  <a:pt x="208" y="156"/>
                </a:lnTo>
                <a:lnTo>
                  <a:pt x="257" y="117"/>
                </a:lnTo>
                <a:lnTo>
                  <a:pt x="309" y="83"/>
                </a:lnTo>
                <a:lnTo>
                  <a:pt x="365" y="54"/>
                </a:lnTo>
                <a:lnTo>
                  <a:pt x="425" y="32"/>
                </a:lnTo>
                <a:lnTo>
                  <a:pt x="486" y="15"/>
                </a:lnTo>
                <a:lnTo>
                  <a:pt x="551" y="4"/>
                </a:lnTo>
                <a:lnTo>
                  <a:pt x="617" y="0"/>
                </a:lnTo>
                <a:close/>
              </a:path>
            </a:pathLst>
          </a:custGeom>
          <a:solidFill>
            <a:schemeClr val="accent1"/>
          </a:solidFill>
          <a:ln>
            <a:noFill/>
          </a:ln>
          <a:extLst/>
        </p:spPr>
        <p:txBody>
          <a:bodyPr lIns="129663" tIns="64495" rIns="129663" bIns="64495"/>
          <a:lstStyle/>
          <a:p>
            <a:endParaRPr lang="zh-CN" altLang="en-US"/>
          </a:p>
        </p:txBody>
      </p:sp>
      <p:sp>
        <p:nvSpPr>
          <p:cNvPr id="61" name="Rectangle 5"/>
          <p:cNvSpPr>
            <a:spLocks noChangeArrowheads="1"/>
          </p:cNvSpPr>
          <p:nvPr/>
        </p:nvSpPr>
        <p:spPr bwMode="auto">
          <a:xfrm>
            <a:off x="9878109" y="2219114"/>
            <a:ext cx="1111148"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4000" b="1" dirty="0">
                <a:solidFill>
                  <a:srgbClr val="FFFFFF"/>
                </a:solidFill>
                <a:latin typeface="Agency FB" panose="020B0503020202020204" pitchFamily="34" charset="0"/>
                <a:ea typeface="微软雅黑" panose="020B0503020204020204" pitchFamily="34" charset="-122"/>
                <a:sym typeface="Open Sans Condensed Light" pitchFamily="34" charset="0"/>
              </a:rPr>
              <a:t>35</a:t>
            </a:r>
            <a:r>
              <a:rPr lang="en-US" altLang="zh-CN" sz="2400" b="1" dirty="0">
                <a:solidFill>
                  <a:srgbClr val="FFFFFF"/>
                </a:solidFill>
                <a:latin typeface="Agency FB" panose="020B0503020202020204" pitchFamily="34" charset="0"/>
                <a:ea typeface="微软雅黑" panose="020B0503020204020204" pitchFamily="34" charset="-122"/>
                <a:sym typeface="Open Sans Condensed Light" pitchFamily="34" charset="0"/>
              </a:rPr>
              <a:t>%</a:t>
            </a:r>
            <a:endParaRPr lang="zh-CN" altLang="en-US" sz="2400" b="1" dirty="0">
              <a:solidFill>
                <a:srgbClr val="FFFFFF"/>
              </a:solidFill>
              <a:latin typeface="Agency FB" panose="020B0503020202020204" pitchFamily="34" charset="0"/>
              <a:ea typeface="微软雅黑" panose="020B0503020204020204" pitchFamily="34" charset="-122"/>
            </a:endParaRPr>
          </a:p>
        </p:txBody>
      </p:sp>
      <p:sp>
        <p:nvSpPr>
          <p:cNvPr id="62" name="Rectangle 4"/>
          <p:cNvSpPr>
            <a:spLocks noChangeArrowheads="1"/>
          </p:cNvSpPr>
          <p:nvPr/>
        </p:nvSpPr>
        <p:spPr bwMode="auto">
          <a:xfrm>
            <a:off x="9808043" y="3882449"/>
            <a:ext cx="1251280" cy="1034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14000"/>
              </a:lnSpc>
              <a:buFont typeface="Arial" panose="020B0604020202020204" pitchFamily="34" charset="0"/>
              <a:buNone/>
            </a:pPr>
            <a:r>
              <a:rPr lang="zh-CN" altLang="en-US" sz="1200" dirty="0">
                <a:solidFill>
                  <a:srgbClr val="FFFFFF"/>
                </a:solidFill>
                <a:latin typeface="微软雅黑" panose="020B0503020204020204" pitchFamily="34" charset="-122"/>
                <a:ea typeface="微软雅黑" panose="020B0503020204020204" pitchFamily="34" charset="-122"/>
                <a:sym typeface="Open Sans Condensed Light" pitchFamily="34" charset="0"/>
              </a:rPr>
              <a:t>此处添加详细文本描述，建议与标题相关并符合整体语言风格，语言描述尽量简洁生动。</a:t>
            </a:r>
            <a:endParaRPr lang="en-US" altLang="zh-CN" sz="1200" dirty="0">
              <a:solidFill>
                <a:srgbClr val="FFFFFF"/>
              </a:solidFill>
              <a:latin typeface="微软雅黑" panose="020B0503020204020204" pitchFamily="34" charset="-122"/>
              <a:ea typeface="微软雅黑" panose="020B0503020204020204" pitchFamily="34" charset="-122"/>
              <a:sym typeface="Open Sans Condensed Light" pitchFamily="34" charset="0"/>
            </a:endParaRPr>
          </a:p>
        </p:txBody>
      </p:sp>
      <p:sp>
        <p:nvSpPr>
          <p:cNvPr id="63" name="Rectangle 5"/>
          <p:cNvSpPr>
            <a:spLocks noChangeArrowheads="1"/>
          </p:cNvSpPr>
          <p:nvPr/>
        </p:nvSpPr>
        <p:spPr bwMode="auto">
          <a:xfrm>
            <a:off x="9838284" y="3111497"/>
            <a:ext cx="1190799"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2000" b="1" dirty="0" smtClean="0">
                <a:solidFill>
                  <a:srgbClr val="FFFFFF"/>
                </a:solidFill>
                <a:latin typeface="微软雅黑" panose="020B0503020204020204" pitchFamily="34" charset="-122"/>
                <a:ea typeface="微软雅黑" panose="020B0503020204020204" pitchFamily="34" charset="-122"/>
                <a:sym typeface="Open Sans Condensed Light" pitchFamily="34" charset="0"/>
              </a:rPr>
              <a:t>单击此处</a:t>
            </a:r>
          </a:p>
          <a:p>
            <a:pPr algn="ctr" eaLnBrk="1" hangingPunct="1">
              <a:buFont typeface="Arial" panose="020B0604020202020204" pitchFamily="34" charset="0"/>
              <a:buNone/>
            </a:pPr>
            <a:r>
              <a:rPr lang="zh-CN" altLang="en-US" sz="2000" b="1" dirty="0" smtClean="0">
                <a:solidFill>
                  <a:srgbClr val="FFFFFF"/>
                </a:solidFill>
                <a:latin typeface="微软雅黑" panose="020B0503020204020204" pitchFamily="34" charset="-122"/>
                <a:ea typeface="微软雅黑" panose="020B0503020204020204" pitchFamily="34" charset="-122"/>
                <a:sym typeface="Open Sans Condensed Light" pitchFamily="34" charset="0"/>
              </a:rPr>
              <a:t>添加</a:t>
            </a:r>
            <a:r>
              <a:rPr lang="zh-CN" altLang="en-US" sz="2000" b="1" dirty="0">
                <a:solidFill>
                  <a:srgbClr val="FFFFFF"/>
                </a:solidFill>
                <a:latin typeface="微软雅黑" panose="020B0503020204020204" pitchFamily="34" charset="-122"/>
                <a:ea typeface="微软雅黑" panose="020B0503020204020204" pitchFamily="34" charset="-122"/>
                <a:sym typeface="Open Sans Condensed Light" pitchFamily="34" charset="0"/>
              </a:rPr>
              <a:t>标题</a:t>
            </a:r>
            <a:endParaRPr lang="zh-CN" altLang="en-US" sz="2000" dirty="0"/>
          </a:p>
        </p:txBody>
      </p:sp>
      <p:sp>
        <p:nvSpPr>
          <p:cNvPr id="64" name="Freeform 6"/>
          <p:cNvSpPr>
            <a:spLocks noEditPoints="1" noChangeArrowheads="1"/>
          </p:cNvSpPr>
          <p:nvPr/>
        </p:nvSpPr>
        <p:spPr bwMode="auto">
          <a:xfrm>
            <a:off x="10270048" y="5246733"/>
            <a:ext cx="327270" cy="352996"/>
          </a:xfrm>
          <a:custGeom>
            <a:avLst/>
            <a:gdLst>
              <a:gd name="T0" fmla="*/ 2147483647 w 129"/>
              <a:gd name="T1" fmla="*/ 2147483647 h 141"/>
              <a:gd name="T2" fmla="*/ 2147483647 w 129"/>
              <a:gd name="T3" fmla="*/ 2147483647 h 141"/>
              <a:gd name="T4" fmla="*/ 2147483647 w 129"/>
              <a:gd name="T5" fmla="*/ 2147483647 h 141"/>
              <a:gd name="T6" fmla="*/ 2147483647 w 129"/>
              <a:gd name="T7" fmla="*/ 2147483647 h 141"/>
              <a:gd name="T8" fmla="*/ 2147483647 w 129"/>
              <a:gd name="T9" fmla="*/ 2147483647 h 141"/>
              <a:gd name="T10" fmla="*/ 2147483647 w 129"/>
              <a:gd name="T11" fmla="*/ 2147483647 h 141"/>
              <a:gd name="T12" fmla="*/ 2147483647 w 129"/>
              <a:gd name="T13" fmla="*/ 2147483647 h 141"/>
              <a:gd name="T14" fmla="*/ 2147483647 w 129"/>
              <a:gd name="T15" fmla="*/ 2147483647 h 141"/>
              <a:gd name="T16" fmla="*/ 2147483647 w 129"/>
              <a:gd name="T17" fmla="*/ 2147483647 h 141"/>
              <a:gd name="T18" fmla="*/ 0 w 129"/>
              <a:gd name="T19" fmla="*/ 2147483647 h 141"/>
              <a:gd name="T20" fmla="*/ 0 w 129"/>
              <a:gd name="T21" fmla="*/ 2147483647 h 141"/>
              <a:gd name="T22" fmla="*/ 2147483647 w 129"/>
              <a:gd name="T23" fmla="*/ 2147483647 h 141"/>
              <a:gd name="T24" fmla="*/ 2147483647 w 129"/>
              <a:gd name="T25" fmla="*/ 2147483647 h 141"/>
              <a:gd name="T26" fmla="*/ 2147483647 w 129"/>
              <a:gd name="T27" fmla="*/ 2147483647 h 141"/>
              <a:gd name="T28" fmla="*/ 2147483647 w 129"/>
              <a:gd name="T29" fmla="*/ 0 h 141"/>
              <a:gd name="T30" fmla="*/ 2147483647 w 129"/>
              <a:gd name="T31" fmla="*/ 0 h 141"/>
              <a:gd name="T32" fmla="*/ 2147483647 w 129"/>
              <a:gd name="T33" fmla="*/ 2147483647 h 141"/>
              <a:gd name="T34" fmla="*/ 2147483647 w 129"/>
              <a:gd name="T35" fmla="*/ 2147483647 h 141"/>
              <a:gd name="T36" fmla="*/ 2147483647 w 129"/>
              <a:gd name="T37" fmla="*/ 2147483647 h 141"/>
              <a:gd name="T38" fmla="*/ 2147483647 w 129"/>
              <a:gd name="T39" fmla="*/ 2147483647 h 141"/>
              <a:gd name="T40" fmla="*/ 2147483647 w 129"/>
              <a:gd name="T41" fmla="*/ 2147483647 h 141"/>
              <a:gd name="T42" fmla="*/ 2147483647 w 129"/>
              <a:gd name="T43" fmla="*/ 2147483647 h 141"/>
              <a:gd name="T44" fmla="*/ 2147483647 w 129"/>
              <a:gd name="T45" fmla="*/ 2147483647 h 141"/>
              <a:gd name="T46" fmla="*/ 2147483647 w 129"/>
              <a:gd name="T47" fmla="*/ 2147483647 h 141"/>
              <a:gd name="T48" fmla="*/ 2147483647 w 129"/>
              <a:gd name="T49" fmla="*/ 2147483647 h 141"/>
              <a:gd name="T50" fmla="*/ 2147483647 w 129"/>
              <a:gd name="T51" fmla="*/ 2147483647 h 141"/>
              <a:gd name="T52" fmla="*/ 2147483647 w 129"/>
              <a:gd name="T53" fmla="*/ 2147483647 h 141"/>
              <a:gd name="T54" fmla="*/ 2147483647 w 129"/>
              <a:gd name="T55" fmla="*/ 2147483647 h 141"/>
              <a:gd name="T56" fmla="*/ 2147483647 w 129"/>
              <a:gd name="T57" fmla="*/ 2147483647 h 141"/>
              <a:gd name="T58" fmla="*/ 2147483647 w 129"/>
              <a:gd name="T59" fmla="*/ 2147483647 h 141"/>
              <a:gd name="T60" fmla="*/ 2147483647 w 129"/>
              <a:gd name="T61" fmla="*/ 2147483647 h 141"/>
              <a:gd name="T62" fmla="*/ 2147483647 w 129"/>
              <a:gd name="T63" fmla="*/ 2147483647 h 141"/>
              <a:gd name="T64" fmla="*/ 2147483647 w 129"/>
              <a:gd name="T65" fmla="*/ 2147483647 h 141"/>
              <a:gd name="T66" fmla="*/ 2147483647 w 129"/>
              <a:gd name="T67" fmla="*/ 2147483647 h 141"/>
              <a:gd name="T68" fmla="*/ 2147483647 w 129"/>
              <a:gd name="T69" fmla="*/ 2147483647 h 141"/>
              <a:gd name="T70" fmla="*/ 2147483647 w 129"/>
              <a:gd name="T71" fmla="*/ 2147483647 h 141"/>
              <a:gd name="T72" fmla="*/ 2147483647 w 129"/>
              <a:gd name="T73" fmla="*/ 2147483647 h 141"/>
              <a:gd name="T74" fmla="*/ 2147483647 w 129"/>
              <a:gd name="T75" fmla="*/ 2147483647 h 141"/>
              <a:gd name="T76" fmla="*/ 2147483647 w 129"/>
              <a:gd name="T77" fmla="*/ 2147483647 h 141"/>
              <a:gd name="T78" fmla="*/ 2147483647 w 129"/>
              <a:gd name="T79" fmla="*/ 2147483647 h 141"/>
              <a:gd name="T80" fmla="*/ 2147483647 w 129"/>
              <a:gd name="T81" fmla="*/ 2147483647 h 141"/>
              <a:gd name="T82" fmla="*/ 2147483647 w 129"/>
              <a:gd name="T83" fmla="*/ 2147483647 h 141"/>
              <a:gd name="T84" fmla="*/ 2147483647 w 129"/>
              <a:gd name="T85" fmla="*/ 2147483647 h 141"/>
              <a:gd name="T86" fmla="*/ 2147483647 w 129"/>
              <a:gd name="T87" fmla="*/ 2147483647 h 141"/>
              <a:gd name="T88" fmla="*/ 2147483647 w 129"/>
              <a:gd name="T89" fmla="*/ 2147483647 h 141"/>
              <a:gd name="T90" fmla="*/ 2147483647 w 129"/>
              <a:gd name="T91" fmla="*/ 2147483647 h 141"/>
              <a:gd name="T92" fmla="*/ 2147483647 w 129"/>
              <a:gd name="T93" fmla="*/ 2147483647 h 141"/>
              <a:gd name="T94" fmla="*/ 2147483647 w 129"/>
              <a:gd name="T95" fmla="*/ 2147483647 h 141"/>
              <a:gd name="T96" fmla="*/ 2147483647 w 129"/>
              <a:gd name="T97" fmla="*/ 2147483647 h 141"/>
              <a:gd name="T98" fmla="*/ 2147483647 w 129"/>
              <a:gd name="T99" fmla="*/ 2147483647 h 141"/>
              <a:gd name="T100" fmla="*/ 2147483647 w 129"/>
              <a:gd name="T101" fmla="*/ 2147483647 h 141"/>
              <a:gd name="T102" fmla="*/ 2147483647 w 129"/>
              <a:gd name="T103" fmla="*/ 2147483647 h 141"/>
              <a:gd name="T104" fmla="*/ 2147483647 w 129"/>
              <a:gd name="T105" fmla="*/ 2147483647 h 141"/>
              <a:gd name="T106" fmla="*/ 2147483647 w 129"/>
              <a:gd name="T107" fmla="*/ 2147483647 h 141"/>
              <a:gd name="T108" fmla="*/ 2147483647 w 129"/>
              <a:gd name="T109" fmla="*/ 2147483647 h 141"/>
              <a:gd name="T110" fmla="*/ 2147483647 w 129"/>
              <a:gd name="T111" fmla="*/ 2147483647 h 141"/>
              <a:gd name="T112" fmla="*/ 2147483647 w 129"/>
              <a:gd name="T113" fmla="*/ 2147483647 h 141"/>
              <a:gd name="T114" fmla="*/ 2147483647 w 129"/>
              <a:gd name="T115" fmla="*/ 2147483647 h 141"/>
              <a:gd name="T116" fmla="*/ 2147483647 w 129"/>
              <a:gd name="T117" fmla="*/ 2147483647 h 141"/>
              <a:gd name="T118" fmla="*/ 2147483647 w 129"/>
              <a:gd name="T119" fmla="*/ 2147483647 h 141"/>
              <a:gd name="T120" fmla="*/ 2147483647 w 129"/>
              <a:gd name="T121" fmla="*/ 2147483647 h 141"/>
              <a:gd name="T122" fmla="*/ 2147483647 w 129"/>
              <a:gd name="T123" fmla="*/ 2147483647 h 14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29"/>
              <a:gd name="T187" fmla="*/ 0 h 141"/>
              <a:gd name="T188" fmla="*/ 129 w 129"/>
              <a:gd name="T189" fmla="*/ 141 h 141"/>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29" h="141">
                <a:moveTo>
                  <a:pt x="129" y="32"/>
                </a:moveTo>
                <a:cubicBezTo>
                  <a:pt x="129" y="34"/>
                  <a:pt x="128" y="35"/>
                  <a:pt x="126" y="35"/>
                </a:cubicBezTo>
                <a:cubicBezTo>
                  <a:pt x="117" y="35"/>
                  <a:pt x="117" y="35"/>
                  <a:pt x="117" y="35"/>
                </a:cubicBezTo>
                <a:cubicBezTo>
                  <a:pt x="117" y="122"/>
                  <a:pt x="117" y="122"/>
                  <a:pt x="117" y="122"/>
                </a:cubicBezTo>
                <a:cubicBezTo>
                  <a:pt x="117" y="132"/>
                  <a:pt x="111" y="141"/>
                  <a:pt x="103" y="141"/>
                </a:cubicBezTo>
                <a:cubicBezTo>
                  <a:pt x="26" y="141"/>
                  <a:pt x="26" y="141"/>
                  <a:pt x="26" y="141"/>
                </a:cubicBezTo>
                <a:cubicBezTo>
                  <a:pt x="18" y="141"/>
                  <a:pt x="12" y="133"/>
                  <a:pt x="12" y="123"/>
                </a:cubicBezTo>
                <a:cubicBezTo>
                  <a:pt x="12" y="35"/>
                  <a:pt x="12" y="35"/>
                  <a:pt x="12" y="35"/>
                </a:cubicBezTo>
                <a:cubicBezTo>
                  <a:pt x="3" y="35"/>
                  <a:pt x="3" y="35"/>
                  <a:pt x="3" y="35"/>
                </a:cubicBezTo>
                <a:cubicBezTo>
                  <a:pt x="1" y="35"/>
                  <a:pt x="0" y="34"/>
                  <a:pt x="0" y="32"/>
                </a:cubicBezTo>
                <a:cubicBezTo>
                  <a:pt x="0" y="27"/>
                  <a:pt x="0" y="27"/>
                  <a:pt x="0" y="27"/>
                </a:cubicBezTo>
                <a:cubicBezTo>
                  <a:pt x="0" y="25"/>
                  <a:pt x="1" y="24"/>
                  <a:pt x="3" y="24"/>
                </a:cubicBezTo>
                <a:cubicBezTo>
                  <a:pt x="31" y="24"/>
                  <a:pt x="31" y="24"/>
                  <a:pt x="31" y="24"/>
                </a:cubicBezTo>
                <a:cubicBezTo>
                  <a:pt x="38" y="8"/>
                  <a:pt x="38" y="8"/>
                  <a:pt x="38" y="8"/>
                </a:cubicBezTo>
                <a:cubicBezTo>
                  <a:pt x="40" y="4"/>
                  <a:pt x="45" y="0"/>
                  <a:pt x="50" y="0"/>
                </a:cubicBezTo>
                <a:cubicBezTo>
                  <a:pt x="79" y="0"/>
                  <a:pt x="79" y="0"/>
                  <a:pt x="79" y="0"/>
                </a:cubicBezTo>
                <a:cubicBezTo>
                  <a:pt x="84" y="0"/>
                  <a:pt x="89" y="4"/>
                  <a:pt x="91" y="8"/>
                </a:cubicBezTo>
                <a:cubicBezTo>
                  <a:pt x="98" y="24"/>
                  <a:pt x="98" y="24"/>
                  <a:pt x="98" y="24"/>
                </a:cubicBezTo>
                <a:cubicBezTo>
                  <a:pt x="126" y="24"/>
                  <a:pt x="126" y="24"/>
                  <a:pt x="126" y="24"/>
                </a:cubicBezTo>
                <a:cubicBezTo>
                  <a:pt x="128" y="24"/>
                  <a:pt x="129" y="25"/>
                  <a:pt x="129" y="27"/>
                </a:cubicBezTo>
                <a:lnTo>
                  <a:pt x="129" y="32"/>
                </a:lnTo>
                <a:close/>
                <a:moveTo>
                  <a:pt x="106" y="35"/>
                </a:moveTo>
                <a:cubicBezTo>
                  <a:pt x="23" y="35"/>
                  <a:pt x="23" y="35"/>
                  <a:pt x="23" y="35"/>
                </a:cubicBezTo>
                <a:cubicBezTo>
                  <a:pt x="23" y="122"/>
                  <a:pt x="23" y="122"/>
                  <a:pt x="23" y="122"/>
                </a:cubicBezTo>
                <a:cubicBezTo>
                  <a:pt x="23" y="127"/>
                  <a:pt x="26" y="129"/>
                  <a:pt x="26" y="129"/>
                </a:cubicBezTo>
                <a:cubicBezTo>
                  <a:pt x="103" y="129"/>
                  <a:pt x="103" y="129"/>
                  <a:pt x="103" y="129"/>
                </a:cubicBezTo>
                <a:cubicBezTo>
                  <a:pt x="103" y="129"/>
                  <a:pt x="106" y="127"/>
                  <a:pt x="106" y="122"/>
                </a:cubicBezTo>
                <a:lnTo>
                  <a:pt x="106" y="35"/>
                </a:lnTo>
                <a:close/>
                <a:moveTo>
                  <a:pt x="47" y="109"/>
                </a:moveTo>
                <a:cubicBezTo>
                  <a:pt x="47" y="110"/>
                  <a:pt x="46" y="112"/>
                  <a:pt x="44" y="112"/>
                </a:cubicBezTo>
                <a:cubicBezTo>
                  <a:pt x="38" y="112"/>
                  <a:pt x="38" y="112"/>
                  <a:pt x="38" y="112"/>
                </a:cubicBezTo>
                <a:cubicBezTo>
                  <a:pt x="36" y="112"/>
                  <a:pt x="35" y="110"/>
                  <a:pt x="35" y="109"/>
                </a:cubicBezTo>
                <a:cubicBezTo>
                  <a:pt x="35" y="56"/>
                  <a:pt x="35" y="56"/>
                  <a:pt x="35" y="56"/>
                </a:cubicBezTo>
                <a:cubicBezTo>
                  <a:pt x="35" y="54"/>
                  <a:pt x="36" y="53"/>
                  <a:pt x="38" y="53"/>
                </a:cubicBezTo>
                <a:cubicBezTo>
                  <a:pt x="44" y="53"/>
                  <a:pt x="44" y="53"/>
                  <a:pt x="44" y="53"/>
                </a:cubicBezTo>
                <a:cubicBezTo>
                  <a:pt x="46" y="53"/>
                  <a:pt x="47" y="54"/>
                  <a:pt x="47" y="56"/>
                </a:cubicBezTo>
                <a:lnTo>
                  <a:pt x="47" y="109"/>
                </a:lnTo>
                <a:close/>
                <a:moveTo>
                  <a:pt x="85" y="24"/>
                </a:moveTo>
                <a:cubicBezTo>
                  <a:pt x="81" y="13"/>
                  <a:pt x="81" y="13"/>
                  <a:pt x="81" y="13"/>
                </a:cubicBezTo>
                <a:cubicBezTo>
                  <a:pt x="80" y="13"/>
                  <a:pt x="80" y="12"/>
                  <a:pt x="79" y="12"/>
                </a:cubicBezTo>
                <a:cubicBezTo>
                  <a:pt x="50" y="12"/>
                  <a:pt x="50" y="12"/>
                  <a:pt x="50" y="12"/>
                </a:cubicBezTo>
                <a:cubicBezTo>
                  <a:pt x="49" y="12"/>
                  <a:pt x="49" y="13"/>
                  <a:pt x="48" y="13"/>
                </a:cubicBezTo>
                <a:cubicBezTo>
                  <a:pt x="44" y="24"/>
                  <a:pt x="44" y="24"/>
                  <a:pt x="44" y="24"/>
                </a:cubicBezTo>
                <a:lnTo>
                  <a:pt x="85" y="24"/>
                </a:lnTo>
                <a:close/>
                <a:moveTo>
                  <a:pt x="70" y="109"/>
                </a:moveTo>
                <a:cubicBezTo>
                  <a:pt x="70" y="110"/>
                  <a:pt x="69" y="112"/>
                  <a:pt x="67" y="112"/>
                </a:cubicBezTo>
                <a:cubicBezTo>
                  <a:pt x="62" y="112"/>
                  <a:pt x="62" y="112"/>
                  <a:pt x="62" y="112"/>
                </a:cubicBezTo>
                <a:cubicBezTo>
                  <a:pt x="60" y="112"/>
                  <a:pt x="59" y="110"/>
                  <a:pt x="59" y="109"/>
                </a:cubicBezTo>
                <a:cubicBezTo>
                  <a:pt x="59" y="56"/>
                  <a:pt x="59" y="56"/>
                  <a:pt x="59" y="56"/>
                </a:cubicBezTo>
                <a:cubicBezTo>
                  <a:pt x="59" y="54"/>
                  <a:pt x="60" y="53"/>
                  <a:pt x="62" y="53"/>
                </a:cubicBezTo>
                <a:cubicBezTo>
                  <a:pt x="67" y="53"/>
                  <a:pt x="67" y="53"/>
                  <a:pt x="67" y="53"/>
                </a:cubicBezTo>
                <a:cubicBezTo>
                  <a:pt x="69" y="53"/>
                  <a:pt x="70" y="54"/>
                  <a:pt x="70" y="56"/>
                </a:cubicBezTo>
                <a:lnTo>
                  <a:pt x="70" y="109"/>
                </a:lnTo>
                <a:close/>
                <a:moveTo>
                  <a:pt x="94" y="109"/>
                </a:moveTo>
                <a:cubicBezTo>
                  <a:pt x="94" y="110"/>
                  <a:pt x="93" y="112"/>
                  <a:pt x="91" y="112"/>
                </a:cubicBezTo>
                <a:cubicBezTo>
                  <a:pt x="85" y="112"/>
                  <a:pt x="85" y="112"/>
                  <a:pt x="85" y="112"/>
                </a:cubicBezTo>
                <a:cubicBezTo>
                  <a:pt x="83" y="112"/>
                  <a:pt x="82" y="110"/>
                  <a:pt x="82" y="109"/>
                </a:cubicBezTo>
                <a:cubicBezTo>
                  <a:pt x="82" y="56"/>
                  <a:pt x="82" y="56"/>
                  <a:pt x="82" y="56"/>
                </a:cubicBezTo>
                <a:cubicBezTo>
                  <a:pt x="82" y="54"/>
                  <a:pt x="83" y="53"/>
                  <a:pt x="85" y="53"/>
                </a:cubicBezTo>
                <a:cubicBezTo>
                  <a:pt x="91" y="53"/>
                  <a:pt x="91" y="53"/>
                  <a:pt x="91" y="53"/>
                </a:cubicBezTo>
                <a:cubicBezTo>
                  <a:pt x="93" y="53"/>
                  <a:pt x="94" y="54"/>
                  <a:pt x="94" y="56"/>
                </a:cubicBezTo>
                <a:lnTo>
                  <a:pt x="94" y="109"/>
                </a:lnTo>
                <a:close/>
              </a:path>
            </a:pathLst>
          </a:cu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5" name="Rectangle 4"/>
          <p:cNvSpPr>
            <a:spLocks noChangeArrowheads="1"/>
          </p:cNvSpPr>
          <p:nvPr/>
        </p:nvSpPr>
        <p:spPr bwMode="auto">
          <a:xfrm>
            <a:off x="7871312" y="3883685"/>
            <a:ext cx="1252959" cy="1034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14000"/>
              </a:lnSpc>
              <a:buFont typeface="Arial" panose="020B0604020202020204" pitchFamily="34" charset="0"/>
              <a:buNone/>
              <a:defRPr/>
            </a:pPr>
            <a:r>
              <a:rPr lang="zh-CN" altLang="en-US" sz="1200" dirty="0">
                <a:solidFill>
                  <a:schemeClr val="bg1"/>
                </a:solidFill>
                <a:latin typeface="微软雅黑" panose="020B0503020204020204" pitchFamily="34" charset="-122"/>
                <a:ea typeface="微软雅黑" panose="020B0503020204020204" pitchFamily="34" charset="-122"/>
                <a:sym typeface="Open Sans Condensed Light" pitchFamily="34" charset="0"/>
              </a:rPr>
              <a:t>此处添加详细文本描述，建议与标题相关并符合整体语言风格，语言描述尽量简洁生动。</a:t>
            </a:r>
          </a:p>
        </p:txBody>
      </p:sp>
      <p:sp>
        <p:nvSpPr>
          <p:cNvPr id="66" name="Rectangle 5"/>
          <p:cNvSpPr>
            <a:spLocks noChangeArrowheads="1"/>
          </p:cNvSpPr>
          <p:nvPr/>
        </p:nvSpPr>
        <p:spPr bwMode="auto">
          <a:xfrm>
            <a:off x="7871312" y="3093623"/>
            <a:ext cx="1192397"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defRPr/>
            </a:pPr>
            <a:r>
              <a:rPr lang="zh-CN" altLang="en-US" sz="2000" b="1" dirty="0" smtClean="0">
                <a:solidFill>
                  <a:schemeClr val="bg1"/>
                </a:solidFill>
                <a:latin typeface="微软雅黑" panose="020B0503020204020204" pitchFamily="34" charset="-122"/>
                <a:ea typeface="微软雅黑" panose="020B0503020204020204" pitchFamily="34" charset="-122"/>
                <a:sym typeface="Open Sans Condensed Light" pitchFamily="34" charset="0"/>
              </a:rPr>
              <a:t>单击此处</a:t>
            </a:r>
          </a:p>
          <a:p>
            <a:pPr algn="ctr" eaLnBrk="1" hangingPunct="1">
              <a:buFont typeface="Arial" panose="020B0604020202020204" pitchFamily="34" charset="0"/>
              <a:buNone/>
              <a:defRPr/>
            </a:pPr>
            <a:r>
              <a:rPr lang="zh-CN" altLang="en-US" sz="2000" b="1" dirty="0" smtClean="0">
                <a:solidFill>
                  <a:schemeClr val="bg1"/>
                </a:solidFill>
                <a:latin typeface="微软雅黑" panose="020B0503020204020204" pitchFamily="34" charset="-122"/>
                <a:ea typeface="微软雅黑" panose="020B0503020204020204" pitchFamily="34" charset="-122"/>
                <a:sym typeface="Open Sans Condensed Light" pitchFamily="34" charset="0"/>
              </a:rPr>
              <a:t>添加标题</a:t>
            </a:r>
            <a:endParaRPr lang="zh-CN" altLang="en-US" sz="2000" dirty="0" smtClean="0">
              <a:solidFill>
                <a:schemeClr val="bg1"/>
              </a:solidFill>
            </a:endParaRPr>
          </a:p>
        </p:txBody>
      </p:sp>
      <p:sp>
        <p:nvSpPr>
          <p:cNvPr id="67" name="Freeform 7"/>
          <p:cNvSpPr>
            <a:spLocks noEditPoints="1" noChangeArrowheads="1"/>
          </p:cNvSpPr>
          <p:nvPr/>
        </p:nvSpPr>
        <p:spPr bwMode="auto">
          <a:xfrm>
            <a:off x="8235231" y="5250701"/>
            <a:ext cx="415938" cy="322452"/>
          </a:xfrm>
          <a:custGeom>
            <a:avLst/>
            <a:gdLst>
              <a:gd name="T0" fmla="*/ 2147483647 w 164"/>
              <a:gd name="T1" fmla="*/ 2147483647 h 129"/>
              <a:gd name="T2" fmla="*/ 2147483647 w 164"/>
              <a:gd name="T3" fmla="*/ 2147483647 h 129"/>
              <a:gd name="T4" fmla="*/ 2147483647 w 164"/>
              <a:gd name="T5" fmla="*/ 2147483647 h 129"/>
              <a:gd name="T6" fmla="*/ 0 w 164"/>
              <a:gd name="T7" fmla="*/ 2147483647 h 129"/>
              <a:gd name="T8" fmla="*/ 2147483647 w 164"/>
              <a:gd name="T9" fmla="*/ 2147483647 h 129"/>
              <a:gd name="T10" fmla="*/ 0 w 164"/>
              <a:gd name="T11" fmla="*/ 2147483647 h 129"/>
              <a:gd name="T12" fmla="*/ 2147483647 w 164"/>
              <a:gd name="T13" fmla="*/ 2147483647 h 129"/>
              <a:gd name="T14" fmla="*/ 2147483647 w 164"/>
              <a:gd name="T15" fmla="*/ 2147483647 h 129"/>
              <a:gd name="T16" fmla="*/ 0 w 164"/>
              <a:gd name="T17" fmla="*/ 2147483647 h 129"/>
              <a:gd name="T18" fmla="*/ 2147483647 w 164"/>
              <a:gd name="T19" fmla="*/ 2147483647 h 129"/>
              <a:gd name="T20" fmla="*/ 0 w 164"/>
              <a:gd name="T21" fmla="*/ 2147483647 h 129"/>
              <a:gd name="T22" fmla="*/ 2147483647 w 164"/>
              <a:gd name="T23" fmla="*/ 2147483647 h 129"/>
              <a:gd name="T24" fmla="*/ 2147483647 w 164"/>
              <a:gd name="T25" fmla="*/ 2147483647 h 129"/>
              <a:gd name="T26" fmla="*/ 2147483647 w 164"/>
              <a:gd name="T27" fmla="*/ 2147483647 h 129"/>
              <a:gd name="T28" fmla="*/ 2147483647 w 164"/>
              <a:gd name="T29" fmla="*/ 2147483647 h 129"/>
              <a:gd name="T30" fmla="*/ 2147483647 w 164"/>
              <a:gd name="T31" fmla="*/ 2147483647 h 129"/>
              <a:gd name="T32" fmla="*/ 2147483647 w 164"/>
              <a:gd name="T33" fmla="*/ 2147483647 h 129"/>
              <a:gd name="T34" fmla="*/ 2147483647 w 164"/>
              <a:gd name="T35" fmla="*/ 2147483647 h 129"/>
              <a:gd name="T36" fmla="*/ 2147483647 w 164"/>
              <a:gd name="T37" fmla="*/ 2147483647 h 129"/>
              <a:gd name="T38" fmla="*/ 2147483647 w 164"/>
              <a:gd name="T39" fmla="*/ 2147483647 h 129"/>
              <a:gd name="T40" fmla="*/ 2147483647 w 164"/>
              <a:gd name="T41" fmla="*/ 2147483647 h 129"/>
              <a:gd name="T42" fmla="*/ 2147483647 w 164"/>
              <a:gd name="T43" fmla="*/ 2147483647 h 129"/>
              <a:gd name="T44" fmla="*/ 2147483647 w 164"/>
              <a:gd name="T45" fmla="*/ 2147483647 h 129"/>
              <a:gd name="T46" fmla="*/ 2147483647 w 164"/>
              <a:gd name="T47" fmla="*/ 2147483647 h 129"/>
              <a:gd name="T48" fmla="*/ 2147483647 w 164"/>
              <a:gd name="T49" fmla="*/ 2147483647 h 129"/>
              <a:gd name="T50" fmla="*/ 2147483647 w 164"/>
              <a:gd name="T51" fmla="*/ 2147483647 h 129"/>
              <a:gd name="T52" fmla="*/ 2147483647 w 164"/>
              <a:gd name="T53" fmla="*/ 2147483647 h 129"/>
              <a:gd name="T54" fmla="*/ 2147483647 w 164"/>
              <a:gd name="T55" fmla="*/ 2147483647 h 129"/>
              <a:gd name="T56" fmla="*/ 2147483647 w 164"/>
              <a:gd name="T57" fmla="*/ 2147483647 h 129"/>
              <a:gd name="T58" fmla="*/ 2147483647 w 164"/>
              <a:gd name="T59" fmla="*/ 2147483647 h 129"/>
              <a:gd name="T60" fmla="*/ 2147483647 w 164"/>
              <a:gd name="T61" fmla="*/ 2147483647 h 129"/>
              <a:gd name="T62" fmla="*/ 2147483647 w 164"/>
              <a:gd name="T63" fmla="*/ 2147483647 h 129"/>
              <a:gd name="T64" fmla="*/ 2147483647 w 164"/>
              <a:gd name="T65" fmla="*/ 2147483647 h 129"/>
              <a:gd name="T66" fmla="*/ 2147483647 w 164"/>
              <a:gd name="T67" fmla="*/ 2147483647 h 129"/>
              <a:gd name="T68" fmla="*/ 2147483647 w 164"/>
              <a:gd name="T69" fmla="*/ 2147483647 h 129"/>
              <a:gd name="T70" fmla="*/ 2147483647 w 164"/>
              <a:gd name="T71" fmla="*/ 2147483647 h 129"/>
              <a:gd name="T72" fmla="*/ 2147483647 w 164"/>
              <a:gd name="T73" fmla="*/ 2147483647 h 129"/>
              <a:gd name="T74" fmla="*/ 2147483647 w 164"/>
              <a:gd name="T75" fmla="*/ 2147483647 h 129"/>
              <a:gd name="T76" fmla="*/ 2147483647 w 164"/>
              <a:gd name="T77" fmla="*/ 2147483647 h 129"/>
              <a:gd name="T78" fmla="*/ 2147483647 w 164"/>
              <a:gd name="T79" fmla="*/ 2147483647 h 129"/>
              <a:gd name="T80" fmla="*/ 2147483647 w 164"/>
              <a:gd name="T81" fmla="*/ 2147483647 h 129"/>
              <a:gd name="T82" fmla="*/ 2147483647 w 164"/>
              <a:gd name="T83" fmla="*/ 2147483647 h 129"/>
              <a:gd name="T84" fmla="*/ 2147483647 w 164"/>
              <a:gd name="T85" fmla="*/ 2147483647 h 129"/>
              <a:gd name="T86" fmla="*/ 2147483647 w 164"/>
              <a:gd name="T87" fmla="*/ 2147483647 h 129"/>
              <a:gd name="T88" fmla="*/ 2147483647 w 164"/>
              <a:gd name="T89" fmla="*/ 2147483647 h 129"/>
              <a:gd name="T90" fmla="*/ 2147483647 w 164"/>
              <a:gd name="T91" fmla="*/ 2147483647 h 129"/>
              <a:gd name="T92" fmla="*/ 2147483647 w 164"/>
              <a:gd name="T93" fmla="*/ 2147483647 h 129"/>
              <a:gd name="T94" fmla="*/ 2147483647 w 164"/>
              <a:gd name="T95" fmla="*/ 2147483647 h 129"/>
              <a:gd name="T96" fmla="*/ 2147483647 w 164"/>
              <a:gd name="T97" fmla="*/ 2147483647 h 129"/>
              <a:gd name="T98" fmla="*/ 2147483647 w 164"/>
              <a:gd name="T99" fmla="*/ 2147483647 h 129"/>
              <a:gd name="T100" fmla="*/ 2147483647 w 164"/>
              <a:gd name="T101" fmla="*/ 2147483647 h 129"/>
              <a:gd name="T102" fmla="*/ 2147483647 w 164"/>
              <a:gd name="T103" fmla="*/ 2147483647 h 129"/>
              <a:gd name="T104" fmla="*/ 2147483647 w 164"/>
              <a:gd name="T105" fmla="*/ 2147483647 h 12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64"/>
              <a:gd name="T160" fmla="*/ 0 h 129"/>
              <a:gd name="T161" fmla="*/ 164 w 164"/>
              <a:gd name="T162" fmla="*/ 129 h 129"/>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64" h="129">
                <a:moveTo>
                  <a:pt x="164" y="37"/>
                </a:moveTo>
                <a:cubicBezTo>
                  <a:pt x="117" y="37"/>
                  <a:pt x="117" y="37"/>
                  <a:pt x="117" y="37"/>
                </a:cubicBezTo>
                <a:cubicBezTo>
                  <a:pt x="117" y="36"/>
                  <a:pt x="117" y="36"/>
                  <a:pt x="117" y="36"/>
                </a:cubicBezTo>
                <a:cubicBezTo>
                  <a:pt x="117" y="33"/>
                  <a:pt x="114" y="26"/>
                  <a:pt x="82" y="27"/>
                </a:cubicBezTo>
                <a:cubicBezTo>
                  <a:pt x="50" y="27"/>
                  <a:pt x="47" y="33"/>
                  <a:pt x="47" y="36"/>
                </a:cubicBezTo>
                <a:cubicBezTo>
                  <a:pt x="47" y="37"/>
                  <a:pt x="47" y="37"/>
                  <a:pt x="47" y="37"/>
                </a:cubicBezTo>
                <a:cubicBezTo>
                  <a:pt x="0" y="37"/>
                  <a:pt x="0" y="37"/>
                  <a:pt x="0" y="37"/>
                </a:cubicBezTo>
                <a:cubicBezTo>
                  <a:pt x="0" y="36"/>
                  <a:pt x="0" y="36"/>
                  <a:pt x="0" y="36"/>
                </a:cubicBezTo>
                <a:cubicBezTo>
                  <a:pt x="0" y="29"/>
                  <a:pt x="11" y="0"/>
                  <a:pt x="82" y="0"/>
                </a:cubicBezTo>
                <a:cubicBezTo>
                  <a:pt x="153" y="0"/>
                  <a:pt x="164" y="29"/>
                  <a:pt x="164" y="36"/>
                </a:cubicBezTo>
                <a:lnTo>
                  <a:pt x="164" y="37"/>
                </a:lnTo>
                <a:close/>
                <a:moveTo>
                  <a:pt x="0" y="52"/>
                </a:moveTo>
                <a:cubicBezTo>
                  <a:pt x="0" y="41"/>
                  <a:pt x="0" y="41"/>
                  <a:pt x="0" y="41"/>
                </a:cubicBezTo>
                <a:cubicBezTo>
                  <a:pt x="47" y="41"/>
                  <a:pt x="47" y="41"/>
                  <a:pt x="47" y="41"/>
                </a:cubicBezTo>
                <a:cubicBezTo>
                  <a:pt x="47" y="52"/>
                  <a:pt x="47" y="52"/>
                  <a:pt x="47" y="52"/>
                </a:cubicBezTo>
                <a:cubicBezTo>
                  <a:pt x="47" y="56"/>
                  <a:pt x="44" y="58"/>
                  <a:pt x="41" y="58"/>
                </a:cubicBezTo>
                <a:cubicBezTo>
                  <a:pt x="6" y="58"/>
                  <a:pt x="6" y="58"/>
                  <a:pt x="6" y="58"/>
                </a:cubicBezTo>
                <a:cubicBezTo>
                  <a:pt x="2" y="58"/>
                  <a:pt x="0" y="56"/>
                  <a:pt x="0" y="52"/>
                </a:cubicBezTo>
                <a:close/>
                <a:moveTo>
                  <a:pt x="23" y="91"/>
                </a:moveTo>
                <a:cubicBezTo>
                  <a:pt x="23" y="92"/>
                  <a:pt x="22" y="93"/>
                  <a:pt x="20" y="93"/>
                </a:cubicBezTo>
                <a:cubicBezTo>
                  <a:pt x="2" y="93"/>
                  <a:pt x="2" y="93"/>
                  <a:pt x="2" y="93"/>
                </a:cubicBezTo>
                <a:cubicBezTo>
                  <a:pt x="1" y="93"/>
                  <a:pt x="0" y="92"/>
                  <a:pt x="0" y="91"/>
                </a:cubicBezTo>
                <a:cubicBezTo>
                  <a:pt x="0" y="73"/>
                  <a:pt x="0" y="73"/>
                  <a:pt x="0" y="73"/>
                </a:cubicBezTo>
                <a:cubicBezTo>
                  <a:pt x="0" y="71"/>
                  <a:pt x="1" y="70"/>
                  <a:pt x="2" y="70"/>
                </a:cubicBezTo>
                <a:cubicBezTo>
                  <a:pt x="20" y="70"/>
                  <a:pt x="20" y="70"/>
                  <a:pt x="20" y="70"/>
                </a:cubicBezTo>
                <a:cubicBezTo>
                  <a:pt x="22" y="70"/>
                  <a:pt x="23" y="71"/>
                  <a:pt x="23" y="73"/>
                </a:cubicBezTo>
                <a:lnTo>
                  <a:pt x="23" y="91"/>
                </a:lnTo>
                <a:close/>
                <a:moveTo>
                  <a:pt x="41" y="126"/>
                </a:moveTo>
                <a:cubicBezTo>
                  <a:pt x="41" y="127"/>
                  <a:pt x="39" y="129"/>
                  <a:pt x="38" y="129"/>
                </a:cubicBezTo>
                <a:cubicBezTo>
                  <a:pt x="20" y="129"/>
                  <a:pt x="20" y="129"/>
                  <a:pt x="20" y="129"/>
                </a:cubicBezTo>
                <a:cubicBezTo>
                  <a:pt x="18" y="129"/>
                  <a:pt x="17" y="127"/>
                  <a:pt x="17" y="126"/>
                </a:cubicBezTo>
                <a:cubicBezTo>
                  <a:pt x="17" y="108"/>
                  <a:pt x="17" y="108"/>
                  <a:pt x="17" y="108"/>
                </a:cubicBezTo>
                <a:cubicBezTo>
                  <a:pt x="17" y="106"/>
                  <a:pt x="18" y="105"/>
                  <a:pt x="20" y="105"/>
                </a:cubicBezTo>
                <a:cubicBezTo>
                  <a:pt x="38" y="105"/>
                  <a:pt x="38" y="105"/>
                  <a:pt x="38" y="105"/>
                </a:cubicBezTo>
                <a:cubicBezTo>
                  <a:pt x="39" y="105"/>
                  <a:pt x="41" y="106"/>
                  <a:pt x="41" y="108"/>
                </a:cubicBezTo>
                <a:lnTo>
                  <a:pt x="41" y="126"/>
                </a:lnTo>
                <a:close/>
                <a:moveTo>
                  <a:pt x="58" y="91"/>
                </a:moveTo>
                <a:cubicBezTo>
                  <a:pt x="58" y="92"/>
                  <a:pt x="57" y="93"/>
                  <a:pt x="55" y="93"/>
                </a:cubicBezTo>
                <a:cubicBezTo>
                  <a:pt x="38" y="93"/>
                  <a:pt x="38" y="93"/>
                  <a:pt x="38" y="93"/>
                </a:cubicBezTo>
                <a:cubicBezTo>
                  <a:pt x="36" y="93"/>
                  <a:pt x="35" y="92"/>
                  <a:pt x="35" y="91"/>
                </a:cubicBezTo>
                <a:cubicBezTo>
                  <a:pt x="35" y="73"/>
                  <a:pt x="35" y="73"/>
                  <a:pt x="35" y="73"/>
                </a:cubicBezTo>
                <a:cubicBezTo>
                  <a:pt x="35" y="71"/>
                  <a:pt x="36" y="70"/>
                  <a:pt x="38" y="70"/>
                </a:cubicBezTo>
                <a:cubicBezTo>
                  <a:pt x="55" y="70"/>
                  <a:pt x="55" y="70"/>
                  <a:pt x="55" y="70"/>
                </a:cubicBezTo>
                <a:cubicBezTo>
                  <a:pt x="57" y="70"/>
                  <a:pt x="58" y="71"/>
                  <a:pt x="58" y="73"/>
                </a:cubicBezTo>
                <a:lnTo>
                  <a:pt x="58" y="91"/>
                </a:lnTo>
                <a:close/>
                <a:moveTo>
                  <a:pt x="76" y="126"/>
                </a:moveTo>
                <a:cubicBezTo>
                  <a:pt x="76" y="127"/>
                  <a:pt x="74" y="129"/>
                  <a:pt x="73" y="129"/>
                </a:cubicBezTo>
                <a:cubicBezTo>
                  <a:pt x="55" y="129"/>
                  <a:pt x="55" y="129"/>
                  <a:pt x="55" y="129"/>
                </a:cubicBezTo>
                <a:cubicBezTo>
                  <a:pt x="54" y="129"/>
                  <a:pt x="52" y="127"/>
                  <a:pt x="52" y="126"/>
                </a:cubicBezTo>
                <a:cubicBezTo>
                  <a:pt x="52" y="108"/>
                  <a:pt x="52" y="108"/>
                  <a:pt x="52" y="108"/>
                </a:cubicBezTo>
                <a:cubicBezTo>
                  <a:pt x="52" y="106"/>
                  <a:pt x="54" y="105"/>
                  <a:pt x="55" y="105"/>
                </a:cubicBezTo>
                <a:cubicBezTo>
                  <a:pt x="73" y="105"/>
                  <a:pt x="73" y="105"/>
                  <a:pt x="73" y="105"/>
                </a:cubicBezTo>
                <a:cubicBezTo>
                  <a:pt x="74" y="105"/>
                  <a:pt x="76" y="106"/>
                  <a:pt x="76" y="108"/>
                </a:cubicBezTo>
                <a:lnTo>
                  <a:pt x="76" y="126"/>
                </a:lnTo>
                <a:close/>
                <a:moveTo>
                  <a:pt x="93" y="91"/>
                </a:moveTo>
                <a:cubicBezTo>
                  <a:pt x="93" y="92"/>
                  <a:pt x="92" y="93"/>
                  <a:pt x="90" y="93"/>
                </a:cubicBezTo>
                <a:cubicBezTo>
                  <a:pt x="73" y="93"/>
                  <a:pt x="73" y="93"/>
                  <a:pt x="73" y="93"/>
                </a:cubicBezTo>
                <a:cubicBezTo>
                  <a:pt x="71" y="93"/>
                  <a:pt x="70" y="92"/>
                  <a:pt x="70" y="91"/>
                </a:cubicBezTo>
                <a:cubicBezTo>
                  <a:pt x="70" y="73"/>
                  <a:pt x="70" y="73"/>
                  <a:pt x="70" y="73"/>
                </a:cubicBezTo>
                <a:cubicBezTo>
                  <a:pt x="70" y="71"/>
                  <a:pt x="71" y="70"/>
                  <a:pt x="73" y="70"/>
                </a:cubicBezTo>
                <a:cubicBezTo>
                  <a:pt x="90" y="70"/>
                  <a:pt x="90" y="70"/>
                  <a:pt x="90" y="70"/>
                </a:cubicBezTo>
                <a:cubicBezTo>
                  <a:pt x="92" y="70"/>
                  <a:pt x="93" y="71"/>
                  <a:pt x="93" y="73"/>
                </a:cubicBezTo>
                <a:lnTo>
                  <a:pt x="93" y="91"/>
                </a:lnTo>
                <a:close/>
                <a:moveTo>
                  <a:pt x="111" y="126"/>
                </a:moveTo>
                <a:cubicBezTo>
                  <a:pt x="111" y="127"/>
                  <a:pt x="110" y="129"/>
                  <a:pt x="108" y="129"/>
                </a:cubicBezTo>
                <a:cubicBezTo>
                  <a:pt x="90" y="129"/>
                  <a:pt x="90" y="129"/>
                  <a:pt x="90" y="129"/>
                </a:cubicBezTo>
                <a:cubicBezTo>
                  <a:pt x="89" y="129"/>
                  <a:pt x="87" y="127"/>
                  <a:pt x="87" y="126"/>
                </a:cubicBezTo>
                <a:cubicBezTo>
                  <a:pt x="87" y="108"/>
                  <a:pt x="87" y="108"/>
                  <a:pt x="87" y="108"/>
                </a:cubicBezTo>
                <a:cubicBezTo>
                  <a:pt x="87" y="106"/>
                  <a:pt x="89" y="105"/>
                  <a:pt x="90" y="105"/>
                </a:cubicBezTo>
                <a:cubicBezTo>
                  <a:pt x="108" y="105"/>
                  <a:pt x="108" y="105"/>
                  <a:pt x="108" y="105"/>
                </a:cubicBezTo>
                <a:cubicBezTo>
                  <a:pt x="110" y="105"/>
                  <a:pt x="111" y="106"/>
                  <a:pt x="111" y="108"/>
                </a:cubicBezTo>
                <a:lnTo>
                  <a:pt x="111" y="126"/>
                </a:lnTo>
                <a:close/>
                <a:moveTo>
                  <a:pt x="128" y="91"/>
                </a:moveTo>
                <a:cubicBezTo>
                  <a:pt x="128" y="92"/>
                  <a:pt x="127" y="93"/>
                  <a:pt x="126" y="93"/>
                </a:cubicBezTo>
                <a:cubicBezTo>
                  <a:pt x="108" y="93"/>
                  <a:pt x="108" y="93"/>
                  <a:pt x="108" y="93"/>
                </a:cubicBezTo>
                <a:cubicBezTo>
                  <a:pt x="106" y="93"/>
                  <a:pt x="105" y="92"/>
                  <a:pt x="105" y="91"/>
                </a:cubicBezTo>
                <a:cubicBezTo>
                  <a:pt x="105" y="73"/>
                  <a:pt x="105" y="73"/>
                  <a:pt x="105" y="73"/>
                </a:cubicBezTo>
                <a:cubicBezTo>
                  <a:pt x="105" y="71"/>
                  <a:pt x="106" y="70"/>
                  <a:pt x="108" y="70"/>
                </a:cubicBezTo>
                <a:cubicBezTo>
                  <a:pt x="126" y="70"/>
                  <a:pt x="126" y="70"/>
                  <a:pt x="126" y="70"/>
                </a:cubicBezTo>
                <a:cubicBezTo>
                  <a:pt x="127" y="70"/>
                  <a:pt x="128" y="71"/>
                  <a:pt x="128" y="73"/>
                </a:cubicBezTo>
                <a:lnTo>
                  <a:pt x="128" y="91"/>
                </a:lnTo>
                <a:close/>
                <a:moveTo>
                  <a:pt x="164" y="52"/>
                </a:moveTo>
                <a:cubicBezTo>
                  <a:pt x="164" y="56"/>
                  <a:pt x="161" y="58"/>
                  <a:pt x="158" y="58"/>
                </a:cubicBezTo>
                <a:cubicBezTo>
                  <a:pt x="122" y="58"/>
                  <a:pt x="122" y="58"/>
                  <a:pt x="122" y="58"/>
                </a:cubicBezTo>
                <a:cubicBezTo>
                  <a:pt x="119" y="58"/>
                  <a:pt x="117" y="56"/>
                  <a:pt x="117" y="52"/>
                </a:cubicBezTo>
                <a:cubicBezTo>
                  <a:pt x="117" y="41"/>
                  <a:pt x="117" y="41"/>
                  <a:pt x="117" y="41"/>
                </a:cubicBezTo>
                <a:cubicBezTo>
                  <a:pt x="164" y="41"/>
                  <a:pt x="164" y="41"/>
                  <a:pt x="164" y="41"/>
                </a:cubicBezTo>
                <a:lnTo>
                  <a:pt x="164" y="52"/>
                </a:lnTo>
                <a:close/>
                <a:moveTo>
                  <a:pt x="146" y="126"/>
                </a:moveTo>
                <a:cubicBezTo>
                  <a:pt x="146" y="127"/>
                  <a:pt x="145" y="129"/>
                  <a:pt x="143" y="129"/>
                </a:cubicBezTo>
                <a:cubicBezTo>
                  <a:pt x="126" y="129"/>
                  <a:pt x="126" y="129"/>
                  <a:pt x="126" y="129"/>
                </a:cubicBezTo>
                <a:cubicBezTo>
                  <a:pt x="124" y="129"/>
                  <a:pt x="123" y="127"/>
                  <a:pt x="123" y="126"/>
                </a:cubicBezTo>
                <a:cubicBezTo>
                  <a:pt x="123" y="108"/>
                  <a:pt x="123" y="108"/>
                  <a:pt x="123" y="108"/>
                </a:cubicBezTo>
                <a:cubicBezTo>
                  <a:pt x="123" y="106"/>
                  <a:pt x="124" y="105"/>
                  <a:pt x="126" y="105"/>
                </a:cubicBezTo>
                <a:cubicBezTo>
                  <a:pt x="143" y="105"/>
                  <a:pt x="143" y="105"/>
                  <a:pt x="143" y="105"/>
                </a:cubicBezTo>
                <a:cubicBezTo>
                  <a:pt x="145" y="105"/>
                  <a:pt x="146" y="106"/>
                  <a:pt x="146" y="108"/>
                </a:cubicBezTo>
                <a:lnTo>
                  <a:pt x="146" y="126"/>
                </a:lnTo>
                <a:close/>
                <a:moveTo>
                  <a:pt x="164" y="91"/>
                </a:moveTo>
                <a:cubicBezTo>
                  <a:pt x="164" y="92"/>
                  <a:pt x="162" y="93"/>
                  <a:pt x="161" y="93"/>
                </a:cubicBezTo>
                <a:cubicBezTo>
                  <a:pt x="143" y="93"/>
                  <a:pt x="143" y="93"/>
                  <a:pt x="143" y="93"/>
                </a:cubicBezTo>
                <a:cubicBezTo>
                  <a:pt x="141" y="93"/>
                  <a:pt x="140" y="92"/>
                  <a:pt x="140" y="91"/>
                </a:cubicBezTo>
                <a:cubicBezTo>
                  <a:pt x="140" y="73"/>
                  <a:pt x="140" y="73"/>
                  <a:pt x="140" y="73"/>
                </a:cubicBezTo>
                <a:cubicBezTo>
                  <a:pt x="140" y="71"/>
                  <a:pt x="141" y="70"/>
                  <a:pt x="143" y="70"/>
                </a:cubicBezTo>
                <a:cubicBezTo>
                  <a:pt x="161" y="70"/>
                  <a:pt x="161" y="70"/>
                  <a:pt x="161" y="70"/>
                </a:cubicBezTo>
                <a:cubicBezTo>
                  <a:pt x="162" y="70"/>
                  <a:pt x="164" y="71"/>
                  <a:pt x="164" y="73"/>
                </a:cubicBezTo>
                <a:lnTo>
                  <a:pt x="164" y="91"/>
                </a:lnTo>
                <a:close/>
              </a:path>
            </a:pathLst>
          </a:custGeom>
          <a:solidFill>
            <a:schemeClr val="bg1"/>
          </a:solidFill>
          <a:ln>
            <a:noFill/>
          </a:ln>
          <a:extLst/>
        </p:spPr>
        <p:txBody>
          <a:bodyPr/>
          <a:lstStyle/>
          <a:p>
            <a:endParaRPr lang="zh-CN" altLang="en-US"/>
          </a:p>
        </p:txBody>
      </p:sp>
      <p:sp>
        <p:nvSpPr>
          <p:cNvPr id="68" name="Rectangle 4"/>
          <p:cNvSpPr>
            <a:spLocks noChangeArrowheads="1"/>
          </p:cNvSpPr>
          <p:nvPr/>
        </p:nvSpPr>
        <p:spPr bwMode="auto">
          <a:xfrm>
            <a:off x="5836114" y="3882556"/>
            <a:ext cx="1251279" cy="1035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14000"/>
              </a:lnSpc>
              <a:buFont typeface="Arial" panose="020B0604020202020204" pitchFamily="34" charset="0"/>
              <a:buNone/>
            </a:pPr>
            <a:r>
              <a:rPr lang="zh-CN" altLang="en-US" sz="1200" dirty="0">
                <a:solidFill>
                  <a:srgbClr val="FFFFFF"/>
                </a:solidFill>
                <a:latin typeface="微软雅黑" panose="020B0503020204020204" pitchFamily="34" charset="-122"/>
                <a:ea typeface="微软雅黑" panose="020B0503020204020204" pitchFamily="34" charset="-122"/>
                <a:sym typeface="Open Sans Condensed Light" pitchFamily="34" charset="0"/>
              </a:rPr>
              <a:t>此处添加详细文本描述，建议与标题相关并符合整体语言风格，语言描述尽量简洁生动。</a:t>
            </a:r>
            <a:endParaRPr lang="en-US" altLang="zh-CN" sz="1200" dirty="0">
              <a:solidFill>
                <a:srgbClr val="FFFFFF"/>
              </a:solidFill>
              <a:latin typeface="微软雅黑" panose="020B0503020204020204" pitchFamily="34" charset="-122"/>
              <a:ea typeface="微软雅黑" panose="020B0503020204020204" pitchFamily="34" charset="-122"/>
              <a:sym typeface="Open Sans Condensed Light" pitchFamily="34" charset="0"/>
            </a:endParaRPr>
          </a:p>
        </p:txBody>
      </p:sp>
      <p:sp>
        <p:nvSpPr>
          <p:cNvPr id="69" name="Rectangle 5"/>
          <p:cNvSpPr>
            <a:spLocks noChangeArrowheads="1"/>
          </p:cNvSpPr>
          <p:nvPr/>
        </p:nvSpPr>
        <p:spPr bwMode="auto">
          <a:xfrm>
            <a:off x="5866354" y="3082993"/>
            <a:ext cx="1190798"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zh-CN" altLang="en-US" sz="2000" b="1" dirty="0" smtClean="0">
                <a:solidFill>
                  <a:srgbClr val="FFFFFF"/>
                </a:solidFill>
                <a:latin typeface="微软雅黑" panose="020B0503020204020204" pitchFamily="34" charset="-122"/>
                <a:ea typeface="微软雅黑" panose="020B0503020204020204" pitchFamily="34" charset="-122"/>
                <a:sym typeface="Open Sans Condensed Light" pitchFamily="34" charset="0"/>
              </a:rPr>
              <a:t>单击此处</a:t>
            </a:r>
          </a:p>
          <a:p>
            <a:pPr algn="ctr" eaLnBrk="1" hangingPunct="1">
              <a:buFont typeface="Arial" panose="020B0604020202020204" pitchFamily="34" charset="0"/>
              <a:buNone/>
            </a:pPr>
            <a:r>
              <a:rPr lang="zh-CN" altLang="en-US" sz="2000" b="1" dirty="0" smtClean="0">
                <a:solidFill>
                  <a:srgbClr val="FFFFFF"/>
                </a:solidFill>
                <a:latin typeface="微软雅黑" panose="020B0503020204020204" pitchFamily="34" charset="-122"/>
                <a:ea typeface="微软雅黑" panose="020B0503020204020204" pitchFamily="34" charset="-122"/>
                <a:sym typeface="Open Sans Condensed Light" pitchFamily="34" charset="0"/>
              </a:rPr>
              <a:t>添加</a:t>
            </a:r>
            <a:r>
              <a:rPr lang="zh-CN" altLang="en-US" sz="2000" b="1" dirty="0">
                <a:solidFill>
                  <a:srgbClr val="FFFFFF"/>
                </a:solidFill>
                <a:latin typeface="微软雅黑" panose="020B0503020204020204" pitchFamily="34" charset="-122"/>
                <a:ea typeface="微软雅黑" panose="020B0503020204020204" pitchFamily="34" charset="-122"/>
                <a:sym typeface="Open Sans Condensed Light" pitchFamily="34" charset="0"/>
              </a:rPr>
              <a:t>标题</a:t>
            </a:r>
            <a:endParaRPr lang="zh-CN" altLang="en-US" sz="2000" dirty="0"/>
          </a:p>
        </p:txBody>
      </p:sp>
      <p:sp>
        <p:nvSpPr>
          <p:cNvPr id="70" name="Freeform 8"/>
          <p:cNvSpPr>
            <a:spLocks noEditPoints="1" noChangeArrowheads="1"/>
          </p:cNvSpPr>
          <p:nvPr/>
        </p:nvSpPr>
        <p:spPr bwMode="auto">
          <a:xfrm>
            <a:off x="6288197" y="5194954"/>
            <a:ext cx="347112" cy="370712"/>
          </a:xfrm>
          <a:custGeom>
            <a:avLst/>
            <a:gdLst>
              <a:gd name="T0" fmla="*/ 2147483647 w 152"/>
              <a:gd name="T1" fmla="*/ 2147483647 h 164"/>
              <a:gd name="T2" fmla="*/ 0 w 152"/>
              <a:gd name="T3" fmla="*/ 2147483647 h 164"/>
              <a:gd name="T4" fmla="*/ 2147483647 w 152"/>
              <a:gd name="T5" fmla="*/ 2147483647 h 164"/>
              <a:gd name="T6" fmla="*/ 2147483647 w 152"/>
              <a:gd name="T7" fmla="*/ 2147483647 h 164"/>
              <a:gd name="T8" fmla="*/ 2147483647 w 152"/>
              <a:gd name="T9" fmla="*/ 0 h 164"/>
              <a:gd name="T10" fmla="*/ 2147483647 w 152"/>
              <a:gd name="T11" fmla="*/ 2147483647 h 164"/>
              <a:gd name="T12" fmla="*/ 2147483647 w 152"/>
              <a:gd name="T13" fmla="*/ 2147483647 h 164"/>
              <a:gd name="T14" fmla="*/ 2147483647 w 152"/>
              <a:gd name="T15" fmla="*/ 0 h 164"/>
              <a:gd name="T16" fmla="*/ 2147483647 w 152"/>
              <a:gd name="T17" fmla="*/ 2147483647 h 164"/>
              <a:gd name="T18" fmla="*/ 2147483647 w 152"/>
              <a:gd name="T19" fmla="*/ 2147483647 h 164"/>
              <a:gd name="T20" fmla="*/ 2147483647 w 152"/>
              <a:gd name="T21" fmla="*/ 2147483647 h 164"/>
              <a:gd name="T22" fmla="*/ 2147483647 w 152"/>
              <a:gd name="T23" fmla="*/ 2147483647 h 164"/>
              <a:gd name="T24" fmla="*/ 2147483647 w 152"/>
              <a:gd name="T25" fmla="*/ 2147483647 h 164"/>
              <a:gd name="T26" fmla="*/ 2147483647 w 152"/>
              <a:gd name="T27" fmla="*/ 2147483647 h 164"/>
              <a:gd name="T28" fmla="*/ 2147483647 w 152"/>
              <a:gd name="T29" fmla="*/ 2147483647 h 164"/>
              <a:gd name="T30" fmla="*/ 2147483647 w 152"/>
              <a:gd name="T31" fmla="*/ 2147483647 h 164"/>
              <a:gd name="T32" fmla="*/ 2147483647 w 152"/>
              <a:gd name="T33" fmla="*/ 2147483647 h 164"/>
              <a:gd name="T34" fmla="*/ 2147483647 w 152"/>
              <a:gd name="T35" fmla="*/ 2147483647 h 164"/>
              <a:gd name="T36" fmla="*/ 2147483647 w 152"/>
              <a:gd name="T37" fmla="*/ 2147483647 h 164"/>
              <a:gd name="T38" fmla="*/ 2147483647 w 152"/>
              <a:gd name="T39" fmla="*/ 2147483647 h 164"/>
              <a:gd name="T40" fmla="*/ 2147483647 w 152"/>
              <a:gd name="T41" fmla="*/ 2147483647 h 164"/>
              <a:gd name="T42" fmla="*/ 2147483647 w 152"/>
              <a:gd name="T43" fmla="*/ 2147483647 h 164"/>
              <a:gd name="T44" fmla="*/ 2147483647 w 152"/>
              <a:gd name="T45" fmla="*/ 2147483647 h 164"/>
              <a:gd name="T46" fmla="*/ 2147483647 w 152"/>
              <a:gd name="T47" fmla="*/ 2147483647 h 164"/>
              <a:gd name="T48" fmla="*/ 2147483647 w 152"/>
              <a:gd name="T49" fmla="*/ 2147483647 h 164"/>
              <a:gd name="T50" fmla="*/ 2147483647 w 152"/>
              <a:gd name="T51" fmla="*/ 2147483647 h 164"/>
              <a:gd name="T52" fmla="*/ 2147483647 w 152"/>
              <a:gd name="T53" fmla="*/ 2147483647 h 164"/>
              <a:gd name="T54" fmla="*/ 2147483647 w 152"/>
              <a:gd name="T55" fmla="*/ 2147483647 h 164"/>
              <a:gd name="T56" fmla="*/ 2147483647 w 152"/>
              <a:gd name="T57" fmla="*/ 2147483647 h 164"/>
              <a:gd name="T58" fmla="*/ 2147483647 w 152"/>
              <a:gd name="T59" fmla="*/ 2147483647 h 164"/>
              <a:gd name="T60" fmla="*/ 2147483647 w 152"/>
              <a:gd name="T61" fmla="*/ 2147483647 h 164"/>
              <a:gd name="T62" fmla="*/ 2147483647 w 152"/>
              <a:gd name="T63" fmla="*/ 2147483647 h 164"/>
              <a:gd name="T64" fmla="*/ 2147483647 w 152"/>
              <a:gd name="T65" fmla="*/ 2147483647 h 164"/>
              <a:gd name="T66" fmla="*/ 2147483647 w 152"/>
              <a:gd name="T67" fmla="*/ 2147483647 h 164"/>
              <a:gd name="T68" fmla="*/ 2147483647 w 152"/>
              <a:gd name="T69" fmla="*/ 2147483647 h 164"/>
              <a:gd name="T70" fmla="*/ 2147483647 w 152"/>
              <a:gd name="T71" fmla="*/ 2147483647 h 164"/>
              <a:gd name="T72" fmla="*/ 2147483647 w 152"/>
              <a:gd name="T73" fmla="*/ 2147483647 h 164"/>
              <a:gd name="T74" fmla="*/ 2147483647 w 152"/>
              <a:gd name="T75" fmla="*/ 2147483647 h 164"/>
              <a:gd name="T76" fmla="*/ 2147483647 w 152"/>
              <a:gd name="T77" fmla="*/ 2147483647 h 164"/>
              <a:gd name="T78" fmla="*/ 2147483647 w 152"/>
              <a:gd name="T79" fmla="*/ 2147483647 h 164"/>
              <a:gd name="T80" fmla="*/ 2147483647 w 152"/>
              <a:gd name="T81" fmla="*/ 2147483647 h 164"/>
              <a:gd name="T82" fmla="*/ 2147483647 w 152"/>
              <a:gd name="T83" fmla="*/ 2147483647 h 164"/>
              <a:gd name="T84" fmla="*/ 2147483647 w 152"/>
              <a:gd name="T85" fmla="*/ 2147483647 h 164"/>
              <a:gd name="T86" fmla="*/ 2147483647 w 152"/>
              <a:gd name="T87" fmla="*/ 2147483647 h 164"/>
              <a:gd name="T88" fmla="*/ 2147483647 w 152"/>
              <a:gd name="T89" fmla="*/ 2147483647 h 164"/>
              <a:gd name="T90" fmla="*/ 2147483647 w 152"/>
              <a:gd name="T91" fmla="*/ 2147483647 h 164"/>
              <a:gd name="T92" fmla="*/ 2147483647 w 152"/>
              <a:gd name="T93" fmla="*/ 2147483647 h 164"/>
              <a:gd name="T94" fmla="*/ 2147483647 w 152"/>
              <a:gd name="T95" fmla="*/ 2147483647 h 164"/>
              <a:gd name="T96" fmla="*/ 2147483647 w 152"/>
              <a:gd name="T97" fmla="*/ 2147483647 h 16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52"/>
              <a:gd name="T148" fmla="*/ 0 h 164"/>
              <a:gd name="T149" fmla="*/ 152 w 152"/>
              <a:gd name="T150" fmla="*/ 164 h 16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52" h="164">
                <a:moveTo>
                  <a:pt x="152" y="152"/>
                </a:moveTo>
                <a:cubicBezTo>
                  <a:pt x="152" y="158"/>
                  <a:pt x="147" y="164"/>
                  <a:pt x="141" y="164"/>
                </a:cubicBezTo>
                <a:cubicBezTo>
                  <a:pt x="12" y="164"/>
                  <a:pt x="12" y="164"/>
                  <a:pt x="12" y="164"/>
                </a:cubicBezTo>
                <a:cubicBezTo>
                  <a:pt x="5" y="164"/>
                  <a:pt x="0" y="158"/>
                  <a:pt x="0" y="152"/>
                </a:cubicBezTo>
                <a:cubicBezTo>
                  <a:pt x="0" y="35"/>
                  <a:pt x="0" y="35"/>
                  <a:pt x="0" y="35"/>
                </a:cubicBezTo>
                <a:cubicBezTo>
                  <a:pt x="0" y="28"/>
                  <a:pt x="5" y="23"/>
                  <a:pt x="12" y="23"/>
                </a:cubicBezTo>
                <a:cubicBezTo>
                  <a:pt x="24" y="23"/>
                  <a:pt x="24" y="23"/>
                  <a:pt x="24" y="23"/>
                </a:cubicBezTo>
                <a:cubicBezTo>
                  <a:pt x="24" y="14"/>
                  <a:pt x="24" y="14"/>
                  <a:pt x="24" y="14"/>
                </a:cubicBezTo>
                <a:cubicBezTo>
                  <a:pt x="24" y="6"/>
                  <a:pt x="30" y="0"/>
                  <a:pt x="38" y="0"/>
                </a:cubicBezTo>
                <a:cubicBezTo>
                  <a:pt x="44" y="0"/>
                  <a:pt x="44" y="0"/>
                  <a:pt x="44" y="0"/>
                </a:cubicBezTo>
                <a:cubicBezTo>
                  <a:pt x="52" y="0"/>
                  <a:pt x="59" y="6"/>
                  <a:pt x="59" y="14"/>
                </a:cubicBezTo>
                <a:cubicBezTo>
                  <a:pt x="59" y="23"/>
                  <a:pt x="59" y="23"/>
                  <a:pt x="59" y="23"/>
                </a:cubicBezTo>
                <a:cubicBezTo>
                  <a:pt x="94" y="23"/>
                  <a:pt x="94" y="23"/>
                  <a:pt x="94" y="23"/>
                </a:cubicBezTo>
                <a:cubicBezTo>
                  <a:pt x="94" y="14"/>
                  <a:pt x="94" y="14"/>
                  <a:pt x="94" y="14"/>
                </a:cubicBezTo>
                <a:cubicBezTo>
                  <a:pt x="94" y="6"/>
                  <a:pt x="100" y="0"/>
                  <a:pt x="109" y="0"/>
                </a:cubicBezTo>
                <a:cubicBezTo>
                  <a:pt x="114" y="0"/>
                  <a:pt x="114" y="0"/>
                  <a:pt x="114" y="0"/>
                </a:cubicBezTo>
                <a:cubicBezTo>
                  <a:pt x="122" y="0"/>
                  <a:pt x="129" y="6"/>
                  <a:pt x="129" y="14"/>
                </a:cubicBezTo>
                <a:cubicBezTo>
                  <a:pt x="129" y="23"/>
                  <a:pt x="129" y="23"/>
                  <a:pt x="129" y="23"/>
                </a:cubicBezTo>
                <a:cubicBezTo>
                  <a:pt x="141" y="23"/>
                  <a:pt x="141" y="23"/>
                  <a:pt x="141" y="23"/>
                </a:cubicBezTo>
                <a:cubicBezTo>
                  <a:pt x="147" y="23"/>
                  <a:pt x="152" y="28"/>
                  <a:pt x="152" y="35"/>
                </a:cubicBezTo>
                <a:lnTo>
                  <a:pt x="152" y="152"/>
                </a:lnTo>
                <a:close/>
                <a:moveTo>
                  <a:pt x="38" y="85"/>
                </a:moveTo>
                <a:cubicBezTo>
                  <a:pt x="38" y="58"/>
                  <a:pt x="38" y="58"/>
                  <a:pt x="38" y="58"/>
                </a:cubicBezTo>
                <a:cubicBezTo>
                  <a:pt x="12" y="58"/>
                  <a:pt x="12" y="58"/>
                  <a:pt x="12" y="58"/>
                </a:cubicBezTo>
                <a:cubicBezTo>
                  <a:pt x="12" y="85"/>
                  <a:pt x="12" y="85"/>
                  <a:pt x="12" y="85"/>
                </a:cubicBezTo>
                <a:lnTo>
                  <a:pt x="38" y="85"/>
                </a:lnTo>
                <a:close/>
                <a:moveTo>
                  <a:pt x="38" y="120"/>
                </a:moveTo>
                <a:cubicBezTo>
                  <a:pt x="38" y="90"/>
                  <a:pt x="38" y="90"/>
                  <a:pt x="38" y="90"/>
                </a:cubicBezTo>
                <a:cubicBezTo>
                  <a:pt x="12" y="90"/>
                  <a:pt x="12" y="90"/>
                  <a:pt x="12" y="90"/>
                </a:cubicBezTo>
                <a:cubicBezTo>
                  <a:pt x="12" y="120"/>
                  <a:pt x="12" y="120"/>
                  <a:pt x="12" y="120"/>
                </a:cubicBezTo>
                <a:lnTo>
                  <a:pt x="38" y="120"/>
                </a:lnTo>
                <a:close/>
                <a:moveTo>
                  <a:pt x="38" y="152"/>
                </a:moveTo>
                <a:cubicBezTo>
                  <a:pt x="38" y="126"/>
                  <a:pt x="38" y="126"/>
                  <a:pt x="38" y="126"/>
                </a:cubicBezTo>
                <a:cubicBezTo>
                  <a:pt x="12" y="126"/>
                  <a:pt x="12" y="126"/>
                  <a:pt x="12" y="126"/>
                </a:cubicBezTo>
                <a:cubicBezTo>
                  <a:pt x="12" y="152"/>
                  <a:pt x="12" y="152"/>
                  <a:pt x="12" y="152"/>
                </a:cubicBezTo>
                <a:lnTo>
                  <a:pt x="38" y="152"/>
                </a:lnTo>
                <a:close/>
                <a:moveTo>
                  <a:pt x="47" y="14"/>
                </a:moveTo>
                <a:cubicBezTo>
                  <a:pt x="47" y="13"/>
                  <a:pt x="46" y="11"/>
                  <a:pt x="44" y="11"/>
                </a:cubicBezTo>
                <a:cubicBezTo>
                  <a:pt x="38" y="11"/>
                  <a:pt x="38" y="11"/>
                  <a:pt x="38" y="11"/>
                </a:cubicBezTo>
                <a:cubicBezTo>
                  <a:pt x="37" y="11"/>
                  <a:pt x="35" y="13"/>
                  <a:pt x="35" y="14"/>
                </a:cubicBezTo>
                <a:cubicBezTo>
                  <a:pt x="35" y="41"/>
                  <a:pt x="35" y="41"/>
                  <a:pt x="35" y="41"/>
                </a:cubicBezTo>
                <a:cubicBezTo>
                  <a:pt x="35" y="42"/>
                  <a:pt x="37" y="44"/>
                  <a:pt x="38" y="44"/>
                </a:cubicBezTo>
                <a:cubicBezTo>
                  <a:pt x="44" y="44"/>
                  <a:pt x="44" y="44"/>
                  <a:pt x="44" y="44"/>
                </a:cubicBezTo>
                <a:cubicBezTo>
                  <a:pt x="46" y="44"/>
                  <a:pt x="47" y="42"/>
                  <a:pt x="47" y="41"/>
                </a:cubicBezTo>
                <a:lnTo>
                  <a:pt x="47" y="14"/>
                </a:lnTo>
                <a:close/>
                <a:moveTo>
                  <a:pt x="73" y="85"/>
                </a:moveTo>
                <a:cubicBezTo>
                  <a:pt x="73" y="58"/>
                  <a:pt x="73" y="58"/>
                  <a:pt x="73" y="58"/>
                </a:cubicBezTo>
                <a:cubicBezTo>
                  <a:pt x="44" y="58"/>
                  <a:pt x="44" y="58"/>
                  <a:pt x="44" y="58"/>
                </a:cubicBezTo>
                <a:cubicBezTo>
                  <a:pt x="44" y="85"/>
                  <a:pt x="44" y="85"/>
                  <a:pt x="44" y="85"/>
                </a:cubicBezTo>
                <a:lnTo>
                  <a:pt x="73" y="85"/>
                </a:lnTo>
                <a:close/>
                <a:moveTo>
                  <a:pt x="73" y="120"/>
                </a:moveTo>
                <a:cubicBezTo>
                  <a:pt x="73" y="90"/>
                  <a:pt x="73" y="90"/>
                  <a:pt x="73" y="90"/>
                </a:cubicBezTo>
                <a:cubicBezTo>
                  <a:pt x="44" y="90"/>
                  <a:pt x="44" y="90"/>
                  <a:pt x="44" y="90"/>
                </a:cubicBezTo>
                <a:cubicBezTo>
                  <a:pt x="44" y="120"/>
                  <a:pt x="44" y="120"/>
                  <a:pt x="44" y="120"/>
                </a:cubicBezTo>
                <a:lnTo>
                  <a:pt x="73" y="120"/>
                </a:lnTo>
                <a:close/>
                <a:moveTo>
                  <a:pt x="73" y="152"/>
                </a:moveTo>
                <a:cubicBezTo>
                  <a:pt x="73" y="126"/>
                  <a:pt x="73" y="126"/>
                  <a:pt x="73" y="126"/>
                </a:cubicBezTo>
                <a:cubicBezTo>
                  <a:pt x="44" y="126"/>
                  <a:pt x="44" y="126"/>
                  <a:pt x="44" y="126"/>
                </a:cubicBezTo>
                <a:cubicBezTo>
                  <a:pt x="44" y="152"/>
                  <a:pt x="44" y="152"/>
                  <a:pt x="44" y="152"/>
                </a:cubicBezTo>
                <a:lnTo>
                  <a:pt x="73" y="152"/>
                </a:lnTo>
                <a:close/>
                <a:moveTo>
                  <a:pt x="109" y="85"/>
                </a:moveTo>
                <a:cubicBezTo>
                  <a:pt x="109" y="58"/>
                  <a:pt x="109" y="58"/>
                  <a:pt x="109" y="58"/>
                </a:cubicBezTo>
                <a:cubicBezTo>
                  <a:pt x="79" y="58"/>
                  <a:pt x="79" y="58"/>
                  <a:pt x="79" y="58"/>
                </a:cubicBezTo>
                <a:cubicBezTo>
                  <a:pt x="79" y="85"/>
                  <a:pt x="79" y="85"/>
                  <a:pt x="79" y="85"/>
                </a:cubicBezTo>
                <a:lnTo>
                  <a:pt x="109" y="85"/>
                </a:lnTo>
                <a:close/>
                <a:moveTo>
                  <a:pt x="109" y="120"/>
                </a:moveTo>
                <a:cubicBezTo>
                  <a:pt x="109" y="90"/>
                  <a:pt x="109" y="90"/>
                  <a:pt x="109" y="90"/>
                </a:cubicBezTo>
                <a:cubicBezTo>
                  <a:pt x="79" y="90"/>
                  <a:pt x="79" y="90"/>
                  <a:pt x="79" y="90"/>
                </a:cubicBezTo>
                <a:cubicBezTo>
                  <a:pt x="79" y="120"/>
                  <a:pt x="79" y="120"/>
                  <a:pt x="79" y="120"/>
                </a:cubicBezTo>
                <a:lnTo>
                  <a:pt x="109" y="120"/>
                </a:lnTo>
                <a:close/>
                <a:moveTo>
                  <a:pt x="109" y="152"/>
                </a:moveTo>
                <a:cubicBezTo>
                  <a:pt x="109" y="126"/>
                  <a:pt x="109" y="126"/>
                  <a:pt x="109" y="126"/>
                </a:cubicBezTo>
                <a:cubicBezTo>
                  <a:pt x="79" y="126"/>
                  <a:pt x="79" y="126"/>
                  <a:pt x="79" y="126"/>
                </a:cubicBezTo>
                <a:cubicBezTo>
                  <a:pt x="79" y="152"/>
                  <a:pt x="79" y="152"/>
                  <a:pt x="79" y="152"/>
                </a:cubicBezTo>
                <a:lnTo>
                  <a:pt x="109" y="152"/>
                </a:lnTo>
                <a:close/>
                <a:moveTo>
                  <a:pt x="117" y="14"/>
                </a:moveTo>
                <a:cubicBezTo>
                  <a:pt x="117" y="13"/>
                  <a:pt x="116" y="11"/>
                  <a:pt x="114" y="11"/>
                </a:cubicBezTo>
                <a:cubicBezTo>
                  <a:pt x="109" y="11"/>
                  <a:pt x="109" y="11"/>
                  <a:pt x="109" y="11"/>
                </a:cubicBezTo>
                <a:cubicBezTo>
                  <a:pt x="107" y="11"/>
                  <a:pt x="106" y="13"/>
                  <a:pt x="106" y="14"/>
                </a:cubicBezTo>
                <a:cubicBezTo>
                  <a:pt x="106" y="41"/>
                  <a:pt x="106" y="41"/>
                  <a:pt x="106" y="41"/>
                </a:cubicBezTo>
                <a:cubicBezTo>
                  <a:pt x="106" y="42"/>
                  <a:pt x="107" y="44"/>
                  <a:pt x="109" y="44"/>
                </a:cubicBezTo>
                <a:cubicBezTo>
                  <a:pt x="114" y="44"/>
                  <a:pt x="114" y="44"/>
                  <a:pt x="114" y="44"/>
                </a:cubicBezTo>
                <a:cubicBezTo>
                  <a:pt x="116" y="44"/>
                  <a:pt x="117" y="42"/>
                  <a:pt x="117" y="41"/>
                </a:cubicBezTo>
                <a:lnTo>
                  <a:pt x="117" y="14"/>
                </a:lnTo>
                <a:close/>
                <a:moveTo>
                  <a:pt x="141" y="85"/>
                </a:moveTo>
                <a:cubicBezTo>
                  <a:pt x="141" y="58"/>
                  <a:pt x="141" y="58"/>
                  <a:pt x="141" y="58"/>
                </a:cubicBezTo>
                <a:cubicBezTo>
                  <a:pt x="114" y="58"/>
                  <a:pt x="114" y="58"/>
                  <a:pt x="114" y="58"/>
                </a:cubicBezTo>
                <a:cubicBezTo>
                  <a:pt x="114" y="85"/>
                  <a:pt x="114" y="85"/>
                  <a:pt x="114" y="85"/>
                </a:cubicBezTo>
                <a:lnTo>
                  <a:pt x="141" y="85"/>
                </a:lnTo>
                <a:close/>
                <a:moveTo>
                  <a:pt x="141" y="120"/>
                </a:moveTo>
                <a:cubicBezTo>
                  <a:pt x="141" y="90"/>
                  <a:pt x="141" y="90"/>
                  <a:pt x="141" y="90"/>
                </a:cubicBezTo>
                <a:cubicBezTo>
                  <a:pt x="114" y="90"/>
                  <a:pt x="114" y="90"/>
                  <a:pt x="114" y="90"/>
                </a:cubicBezTo>
                <a:cubicBezTo>
                  <a:pt x="114" y="120"/>
                  <a:pt x="114" y="120"/>
                  <a:pt x="114" y="120"/>
                </a:cubicBezTo>
                <a:lnTo>
                  <a:pt x="141" y="120"/>
                </a:lnTo>
                <a:close/>
                <a:moveTo>
                  <a:pt x="141" y="152"/>
                </a:moveTo>
                <a:cubicBezTo>
                  <a:pt x="141" y="126"/>
                  <a:pt x="141" y="126"/>
                  <a:pt x="141" y="126"/>
                </a:cubicBezTo>
                <a:cubicBezTo>
                  <a:pt x="114" y="126"/>
                  <a:pt x="114" y="126"/>
                  <a:pt x="114" y="126"/>
                </a:cubicBezTo>
                <a:cubicBezTo>
                  <a:pt x="114" y="152"/>
                  <a:pt x="114" y="152"/>
                  <a:pt x="114" y="152"/>
                </a:cubicBezTo>
                <a:lnTo>
                  <a:pt x="141" y="152"/>
                </a:lnTo>
                <a:close/>
              </a:path>
            </a:pathLst>
          </a:cu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Tree>
    <p:extLst>
      <p:ext uri="{BB962C8B-B14F-4D97-AF65-F5344CB8AC3E}">
        <p14:creationId xmlns:p14="http://schemas.microsoft.com/office/powerpoint/2010/main" val="2433163104"/>
      </p:ext>
    </p:extLst>
  </p:cSld>
  <p:clrMapOvr>
    <a:masterClrMapping/>
  </p:clrMapOvr>
  <p:transition spd="slow" advClick="0" advTm="0">
    <p:cove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14:presetBounceEnd="41000">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14:bounceEnd="41000">
                                          <p:cBhvr additive="base">
                                            <p:cTn id="7" dur="1000" fill="hold"/>
                                            <p:tgtEl>
                                              <p:spTgt spid="53"/>
                                            </p:tgtEl>
                                            <p:attrNameLst>
                                              <p:attrName>ppt_x</p:attrName>
                                            </p:attrNameLst>
                                          </p:cBhvr>
                                          <p:tavLst>
                                            <p:tav tm="0">
                                              <p:val>
                                                <p:strVal val="0-#ppt_w/2"/>
                                              </p:val>
                                            </p:tav>
                                            <p:tav tm="100000">
                                              <p:val>
                                                <p:strVal val="#ppt_x"/>
                                              </p:val>
                                            </p:tav>
                                          </p:tavLst>
                                        </p:anim>
                                        <p:anim calcmode="lin" valueType="num" p14:bounceEnd="41000">
                                          <p:cBhvr additive="base">
                                            <p:cTn id="8" dur="1000" fill="hold"/>
                                            <p:tgtEl>
                                              <p:spTgt spid="5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14:presetBounceEnd="41000">
                                      <p:stCondLst>
                                        <p:cond delay="0"/>
                                      </p:stCondLst>
                                      <p:childTnLst>
                                        <p:set>
                                          <p:cBhvr>
                                            <p:cTn id="10" dur="1" fill="hold">
                                              <p:stCondLst>
                                                <p:cond delay="0"/>
                                              </p:stCondLst>
                                            </p:cTn>
                                            <p:tgtEl>
                                              <p:spTgt spid="56"/>
                                            </p:tgtEl>
                                            <p:attrNameLst>
                                              <p:attrName>style.visibility</p:attrName>
                                            </p:attrNameLst>
                                          </p:cBhvr>
                                          <p:to>
                                            <p:strVal val="visible"/>
                                          </p:to>
                                        </p:set>
                                        <p:anim calcmode="lin" valueType="num" p14:bounceEnd="41000">
                                          <p:cBhvr additive="base">
                                            <p:cTn id="11" dur="1000" fill="hold"/>
                                            <p:tgtEl>
                                              <p:spTgt spid="56"/>
                                            </p:tgtEl>
                                            <p:attrNameLst>
                                              <p:attrName>ppt_x</p:attrName>
                                            </p:attrNameLst>
                                          </p:cBhvr>
                                          <p:tavLst>
                                            <p:tav tm="0">
                                              <p:val>
                                                <p:strVal val="0-#ppt_w/2"/>
                                              </p:val>
                                            </p:tav>
                                            <p:tav tm="100000">
                                              <p:val>
                                                <p:strVal val="#ppt_x"/>
                                              </p:val>
                                            </p:tav>
                                          </p:tavLst>
                                        </p:anim>
                                        <p:anim calcmode="lin" valueType="num" p14:bounceEnd="41000">
                                          <p:cBhvr additive="base">
                                            <p:cTn id="12" dur="1000" fill="hold"/>
                                            <p:tgtEl>
                                              <p:spTgt spid="5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14:presetBounceEnd="41000">
                                      <p:stCondLst>
                                        <p:cond delay="0"/>
                                      </p:stCondLst>
                                      <p:childTnLst>
                                        <p:set>
                                          <p:cBhvr>
                                            <p:cTn id="14" dur="1" fill="hold">
                                              <p:stCondLst>
                                                <p:cond delay="0"/>
                                              </p:stCondLst>
                                            </p:cTn>
                                            <p:tgtEl>
                                              <p:spTgt spid="57"/>
                                            </p:tgtEl>
                                            <p:attrNameLst>
                                              <p:attrName>style.visibility</p:attrName>
                                            </p:attrNameLst>
                                          </p:cBhvr>
                                          <p:to>
                                            <p:strVal val="visible"/>
                                          </p:to>
                                        </p:set>
                                        <p:anim calcmode="lin" valueType="num" p14:bounceEnd="41000">
                                          <p:cBhvr additive="base">
                                            <p:cTn id="15" dur="1000" fill="hold"/>
                                            <p:tgtEl>
                                              <p:spTgt spid="57"/>
                                            </p:tgtEl>
                                            <p:attrNameLst>
                                              <p:attrName>ppt_x</p:attrName>
                                            </p:attrNameLst>
                                          </p:cBhvr>
                                          <p:tavLst>
                                            <p:tav tm="0">
                                              <p:val>
                                                <p:strVal val="0-#ppt_w/2"/>
                                              </p:val>
                                            </p:tav>
                                            <p:tav tm="100000">
                                              <p:val>
                                                <p:strVal val="#ppt_x"/>
                                              </p:val>
                                            </p:tav>
                                          </p:tavLst>
                                        </p:anim>
                                        <p:anim calcmode="lin" valueType="num" p14:bounceEnd="41000">
                                          <p:cBhvr additive="base">
                                            <p:cTn id="16" dur="1000" fill="hold"/>
                                            <p:tgtEl>
                                              <p:spTgt spid="57"/>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2" presetClass="entr" presetSubtype="4" fill="hold" grpId="0" nodeType="afterEffect" p14:presetBounceEnd="43000">
                                      <p:stCondLst>
                                        <p:cond delay="0"/>
                                      </p:stCondLst>
                                      <p:childTnLst>
                                        <p:set>
                                          <p:cBhvr>
                                            <p:cTn id="19" dur="1" fill="hold">
                                              <p:stCondLst>
                                                <p:cond delay="0"/>
                                              </p:stCondLst>
                                            </p:cTn>
                                            <p:tgtEl>
                                              <p:spTgt spid="54"/>
                                            </p:tgtEl>
                                            <p:attrNameLst>
                                              <p:attrName>style.visibility</p:attrName>
                                            </p:attrNameLst>
                                          </p:cBhvr>
                                          <p:to>
                                            <p:strVal val="visible"/>
                                          </p:to>
                                        </p:set>
                                        <p:anim calcmode="lin" valueType="num" p14:bounceEnd="43000">
                                          <p:cBhvr additive="base">
                                            <p:cTn id="20" dur="1000" fill="hold"/>
                                            <p:tgtEl>
                                              <p:spTgt spid="54"/>
                                            </p:tgtEl>
                                            <p:attrNameLst>
                                              <p:attrName>ppt_x</p:attrName>
                                            </p:attrNameLst>
                                          </p:cBhvr>
                                          <p:tavLst>
                                            <p:tav tm="0">
                                              <p:val>
                                                <p:strVal val="#ppt_x"/>
                                              </p:val>
                                            </p:tav>
                                            <p:tav tm="100000">
                                              <p:val>
                                                <p:strVal val="#ppt_x"/>
                                              </p:val>
                                            </p:tav>
                                          </p:tavLst>
                                        </p:anim>
                                        <p:anim calcmode="lin" valueType="num" p14:bounceEnd="43000">
                                          <p:cBhvr additive="base">
                                            <p:cTn id="21" dur="1000" fill="hold"/>
                                            <p:tgtEl>
                                              <p:spTgt spid="54"/>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14:presetBounceEnd="43000">
                                      <p:stCondLst>
                                        <p:cond delay="0"/>
                                      </p:stCondLst>
                                      <p:childTnLst>
                                        <p:set>
                                          <p:cBhvr>
                                            <p:cTn id="23" dur="1" fill="hold">
                                              <p:stCondLst>
                                                <p:cond delay="0"/>
                                              </p:stCondLst>
                                            </p:cTn>
                                            <p:tgtEl>
                                              <p:spTgt spid="55"/>
                                            </p:tgtEl>
                                            <p:attrNameLst>
                                              <p:attrName>style.visibility</p:attrName>
                                            </p:attrNameLst>
                                          </p:cBhvr>
                                          <p:to>
                                            <p:strVal val="visible"/>
                                          </p:to>
                                        </p:set>
                                        <p:anim calcmode="lin" valueType="num" p14:bounceEnd="43000">
                                          <p:cBhvr additive="base">
                                            <p:cTn id="24" dur="1000" fill="hold"/>
                                            <p:tgtEl>
                                              <p:spTgt spid="55"/>
                                            </p:tgtEl>
                                            <p:attrNameLst>
                                              <p:attrName>ppt_x</p:attrName>
                                            </p:attrNameLst>
                                          </p:cBhvr>
                                          <p:tavLst>
                                            <p:tav tm="0">
                                              <p:val>
                                                <p:strVal val="#ppt_x"/>
                                              </p:val>
                                            </p:tav>
                                            <p:tav tm="100000">
                                              <p:val>
                                                <p:strVal val="#ppt_x"/>
                                              </p:val>
                                            </p:tav>
                                          </p:tavLst>
                                        </p:anim>
                                        <p:anim calcmode="lin" valueType="num" p14:bounceEnd="43000">
                                          <p:cBhvr additive="base">
                                            <p:cTn id="25" dur="1000" fill="hold"/>
                                            <p:tgtEl>
                                              <p:spTgt spid="55"/>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14:presetBounceEnd="43000">
                                      <p:stCondLst>
                                        <p:cond delay="0"/>
                                      </p:stCondLst>
                                      <p:childTnLst>
                                        <p:set>
                                          <p:cBhvr>
                                            <p:cTn id="27" dur="1" fill="hold">
                                              <p:stCondLst>
                                                <p:cond delay="0"/>
                                              </p:stCondLst>
                                            </p:cTn>
                                            <p:tgtEl>
                                              <p:spTgt spid="68"/>
                                            </p:tgtEl>
                                            <p:attrNameLst>
                                              <p:attrName>style.visibility</p:attrName>
                                            </p:attrNameLst>
                                          </p:cBhvr>
                                          <p:to>
                                            <p:strVal val="visible"/>
                                          </p:to>
                                        </p:set>
                                        <p:anim calcmode="lin" valueType="num" p14:bounceEnd="43000">
                                          <p:cBhvr additive="base">
                                            <p:cTn id="28" dur="1000" fill="hold"/>
                                            <p:tgtEl>
                                              <p:spTgt spid="68"/>
                                            </p:tgtEl>
                                            <p:attrNameLst>
                                              <p:attrName>ppt_x</p:attrName>
                                            </p:attrNameLst>
                                          </p:cBhvr>
                                          <p:tavLst>
                                            <p:tav tm="0">
                                              <p:val>
                                                <p:strVal val="#ppt_x"/>
                                              </p:val>
                                            </p:tav>
                                            <p:tav tm="100000">
                                              <p:val>
                                                <p:strVal val="#ppt_x"/>
                                              </p:val>
                                            </p:tav>
                                          </p:tavLst>
                                        </p:anim>
                                        <p:anim calcmode="lin" valueType="num" p14:bounceEnd="43000">
                                          <p:cBhvr additive="base">
                                            <p:cTn id="29" dur="1000" fill="hold"/>
                                            <p:tgtEl>
                                              <p:spTgt spid="68"/>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14:presetBounceEnd="43000">
                                      <p:stCondLst>
                                        <p:cond delay="0"/>
                                      </p:stCondLst>
                                      <p:childTnLst>
                                        <p:set>
                                          <p:cBhvr>
                                            <p:cTn id="31" dur="1" fill="hold">
                                              <p:stCondLst>
                                                <p:cond delay="0"/>
                                              </p:stCondLst>
                                            </p:cTn>
                                            <p:tgtEl>
                                              <p:spTgt spid="69"/>
                                            </p:tgtEl>
                                            <p:attrNameLst>
                                              <p:attrName>style.visibility</p:attrName>
                                            </p:attrNameLst>
                                          </p:cBhvr>
                                          <p:to>
                                            <p:strVal val="visible"/>
                                          </p:to>
                                        </p:set>
                                        <p:anim calcmode="lin" valueType="num" p14:bounceEnd="43000">
                                          <p:cBhvr additive="base">
                                            <p:cTn id="32" dur="1000" fill="hold"/>
                                            <p:tgtEl>
                                              <p:spTgt spid="69"/>
                                            </p:tgtEl>
                                            <p:attrNameLst>
                                              <p:attrName>ppt_x</p:attrName>
                                            </p:attrNameLst>
                                          </p:cBhvr>
                                          <p:tavLst>
                                            <p:tav tm="0">
                                              <p:val>
                                                <p:strVal val="#ppt_x"/>
                                              </p:val>
                                            </p:tav>
                                            <p:tav tm="100000">
                                              <p:val>
                                                <p:strVal val="#ppt_x"/>
                                              </p:val>
                                            </p:tav>
                                          </p:tavLst>
                                        </p:anim>
                                        <p:anim calcmode="lin" valueType="num" p14:bounceEnd="43000">
                                          <p:cBhvr additive="base">
                                            <p:cTn id="33" dur="1000" fill="hold"/>
                                            <p:tgtEl>
                                              <p:spTgt spid="69"/>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14:presetBounceEnd="43000">
                                      <p:stCondLst>
                                        <p:cond delay="0"/>
                                      </p:stCondLst>
                                      <p:childTnLst>
                                        <p:set>
                                          <p:cBhvr>
                                            <p:cTn id="35" dur="1" fill="hold">
                                              <p:stCondLst>
                                                <p:cond delay="0"/>
                                              </p:stCondLst>
                                            </p:cTn>
                                            <p:tgtEl>
                                              <p:spTgt spid="70"/>
                                            </p:tgtEl>
                                            <p:attrNameLst>
                                              <p:attrName>style.visibility</p:attrName>
                                            </p:attrNameLst>
                                          </p:cBhvr>
                                          <p:to>
                                            <p:strVal val="visible"/>
                                          </p:to>
                                        </p:set>
                                        <p:anim calcmode="lin" valueType="num" p14:bounceEnd="43000">
                                          <p:cBhvr additive="base">
                                            <p:cTn id="36" dur="1000" fill="hold"/>
                                            <p:tgtEl>
                                              <p:spTgt spid="70"/>
                                            </p:tgtEl>
                                            <p:attrNameLst>
                                              <p:attrName>ppt_x</p:attrName>
                                            </p:attrNameLst>
                                          </p:cBhvr>
                                          <p:tavLst>
                                            <p:tav tm="0">
                                              <p:val>
                                                <p:strVal val="#ppt_x"/>
                                              </p:val>
                                            </p:tav>
                                            <p:tav tm="100000">
                                              <p:val>
                                                <p:strVal val="#ppt_x"/>
                                              </p:val>
                                            </p:tav>
                                          </p:tavLst>
                                        </p:anim>
                                        <p:anim calcmode="lin" valueType="num" p14:bounceEnd="43000">
                                          <p:cBhvr additive="base">
                                            <p:cTn id="37" dur="1000" fill="hold"/>
                                            <p:tgtEl>
                                              <p:spTgt spid="70"/>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14:presetBounceEnd="43000">
                                      <p:stCondLst>
                                        <p:cond delay="300"/>
                                      </p:stCondLst>
                                      <p:childTnLst>
                                        <p:set>
                                          <p:cBhvr>
                                            <p:cTn id="39" dur="1" fill="hold">
                                              <p:stCondLst>
                                                <p:cond delay="0"/>
                                              </p:stCondLst>
                                            </p:cTn>
                                            <p:tgtEl>
                                              <p:spTgt spid="58"/>
                                            </p:tgtEl>
                                            <p:attrNameLst>
                                              <p:attrName>style.visibility</p:attrName>
                                            </p:attrNameLst>
                                          </p:cBhvr>
                                          <p:to>
                                            <p:strVal val="visible"/>
                                          </p:to>
                                        </p:set>
                                        <p:anim calcmode="lin" valueType="num" p14:bounceEnd="43000">
                                          <p:cBhvr additive="base">
                                            <p:cTn id="40" dur="1000" fill="hold"/>
                                            <p:tgtEl>
                                              <p:spTgt spid="58"/>
                                            </p:tgtEl>
                                            <p:attrNameLst>
                                              <p:attrName>ppt_x</p:attrName>
                                            </p:attrNameLst>
                                          </p:cBhvr>
                                          <p:tavLst>
                                            <p:tav tm="0">
                                              <p:val>
                                                <p:strVal val="#ppt_x"/>
                                              </p:val>
                                            </p:tav>
                                            <p:tav tm="100000">
                                              <p:val>
                                                <p:strVal val="#ppt_x"/>
                                              </p:val>
                                            </p:tav>
                                          </p:tavLst>
                                        </p:anim>
                                        <p:anim calcmode="lin" valueType="num" p14:bounceEnd="43000">
                                          <p:cBhvr additive="base">
                                            <p:cTn id="41" dur="1000" fill="hold"/>
                                            <p:tgtEl>
                                              <p:spTgt spid="58"/>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14:presetBounceEnd="43000">
                                      <p:stCondLst>
                                        <p:cond delay="300"/>
                                      </p:stCondLst>
                                      <p:childTnLst>
                                        <p:set>
                                          <p:cBhvr>
                                            <p:cTn id="43" dur="1" fill="hold">
                                              <p:stCondLst>
                                                <p:cond delay="0"/>
                                              </p:stCondLst>
                                            </p:cTn>
                                            <p:tgtEl>
                                              <p:spTgt spid="59"/>
                                            </p:tgtEl>
                                            <p:attrNameLst>
                                              <p:attrName>style.visibility</p:attrName>
                                            </p:attrNameLst>
                                          </p:cBhvr>
                                          <p:to>
                                            <p:strVal val="visible"/>
                                          </p:to>
                                        </p:set>
                                        <p:anim calcmode="lin" valueType="num" p14:bounceEnd="43000">
                                          <p:cBhvr additive="base">
                                            <p:cTn id="44" dur="1000" fill="hold"/>
                                            <p:tgtEl>
                                              <p:spTgt spid="59"/>
                                            </p:tgtEl>
                                            <p:attrNameLst>
                                              <p:attrName>ppt_x</p:attrName>
                                            </p:attrNameLst>
                                          </p:cBhvr>
                                          <p:tavLst>
                                            <p:tav tm="0">
                                              <p:val>
                                                <p:strVal val="#ppt_x"/>
                                              </p:val>
                                            </p:tav>
                                            <p:tav tm="100000">
                                              <p:val>
                                                <p:strVal val="#ppt_x"/>
                                              </p:val>
                                            </p:tav>
                                          </p:tavLst>
                                        </p:anim>
                                        <p:anim calcmode="lin" valueType="num" p14:bounceEnd="43000">
                                          <p:cBhvr additive="base">
                                            <p:cTn id="45" dur="1000" fill="hold"/>
                                            <p:tgtEl>
                                              <p:spTgt spid="59"/>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14:presetBounceEnd="43000">
                                      <p:stCondLst>
                                        <p:cond delay="300"/>
                                      </p:stCondLst>
                                      <p:childTnLst>
                                        <p:set>
                                          <p:cBhvr>
                                            <p:cTn id="47" dur="1" fill="hold">
                                              <p:stCondLst>
                                                <p:cond delay="0"/>
                                              </p:stCondLst>
                                            </p:cTn>
                                            <p:tgtEl>
                                              <p:spTgt spid="65"/>
                                            </p:tgtEl>
                                            <p:attrNameLst>
                                              <p:attrName>style.visibility</p:attrName>
                                            </p:attrNameLst>
                                          </p:cBhvr>
                                          <p:to>
                                            <p:strVal val="visible"/>
                                          </p:to>
                                        </p:set>
                                        <p:anim calcmode="lin" valueType="num" p14:bounceEnd="43000">
                                          <p:cBhvr additive="base">
                                            <p:cTn id="48" dur="1000" fill="hold"/>
                                            <p:tgtEl>
                                              <p:spTgt spid="65"/>
                                            </p:tgtEl>
                                            <p:attrNameLst>
                                              <p:attrName>ppt_x</p:attrName>
                                            </p:attrNameLst>
                                          </p:cBhvr>
                                          <p:tavLst>
                                            <p:tav tm="0">
                                              <p:val>
                                                <p:strVal val="#ppt_x"/>
                                              </p:val>
                                            </p:tav>
                                            <p:tav tm="100000">
                                              <p:val>
                                                <p:strVal val="#ppt_x"/>
                                              </p:val>
                                            </p:tav>
                                          </p:tavLst>
                                        </p:anim>
                                        <p:anim calcmode="lin" valueType="num" p14:bounceEnd="43000">
                                          <p:cBhvr additive="base">
                                            <p:cTn id="49" dur="1000" fill="hold"/>
                                            <p:tgtEl>
                                              <p:spTgt spid="65"/>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14:presetBounceEnd="43000">
                                      <p:stCondLst>
                                        <p:cond delay="300"/>
                                      </p:stCondLst>
                                      <p:childTnLst>
                                        <p:set>
                                          <p:cBhvr>
                                            <p:cTn id="51" dur="1" fill="hold">
                                              <p:stCondLst>
                                                <p:cond delay="0"/>
                                              </p:stCondLst>
                                            </p:cTn>
                                            <p:tgtEl>
                                              <p:spTgt spid="66"/>
                                            </p:tgtEl>
                                            <p:attrNameLst>
                                              <p:attrName>style.visibility</p:attrName>
                                            </p:attrNameLst>
                                          </p:cBhvr>
                                          <p:to>
                                            <p:strVal val="visible"/>
                                          </p:to>
                                        </p:set>
                                        <p:anim calcmode="lin" valueType="num" p14:bounceEnd="43000">
                                          <p:cBhvr additive="base">
                                            <p:cTn id="52" dur="1000" fill="hold"/>
                                            <p:tgtEl>
                                              <p:spTgt spid="66"/>
                                            </p:tgtEl>
                                            <p:attrNameLst>
                                              <p:attrName>ppt_x</p:attrName>
                                            </p:attrNameLst>
                                          </p:cBhvr>
                                          <p:tavLst>
                                            <p:tav tm="0">
                                              <p:val>
                                                <p:strVal val="#ppt_x"/>
                                              </p:val>
                                            </p:tav>
                                            <p:tav tm="100000">
                                              <p:val>
                                                <p:strVal val="#ppt_x"/>
                                              </p:val>
                                            </p:tav>
                                          </p:tavLst>
                                        </p:anim>
                                        <p:anim calcmode="lin" valueType="num" p14:bounceEnd="43000">
                                          <p:cBhvr additive="base">
                                            <p:cTn id="53" dur="1000" fill="hold"/>
                                            <p:tgtEl>
                                              <p:spTgt spid="66"/>
                                            </p:tgtEl>
                                            <p:attrNameLst>
                                              <p:attrName>ppt_y</p:attrName>
                                            </p:attrNameLst>
                                          </p:cBhvr>
                                          <p:tavLst>
                                            <p:tav tm="0">
                                              <p:val>
                                                <p:strVal val="1+#ppt_h/2"/>
                                              </p:val>
                                            </p:tav>
                                            <p:tav tm="100000">
                                              <p:val>
                                                <p:strVal val="#ppt_y"/>
                                              </p:val>
                                            </p:tav>
                                          </p:tavLst>
                                        </p:anim>
                                      </p:childTnLst>
                                    </p:cTn>
                                  </p:par>
                                  <p:par>
                                    <p:cTn id="54" presetID="2" presetClass="entr" presetSubtype="4" fill="hold" grpId="0" nodeType="withEffect" p14:presetBounceEnd="43000">
                                      <p:stCondLst>
                                        <p:cond delay="300"/>
                                      </p:stCondLst>
                                      <p:childTnLst>
                                        <p:set>
                                          <p:cBhvr>
                                            <p:cTn id="55" dur="1" fill="hold">
                                              <p:stCondLst>
                                                <p:cond delay="0"/>
                                              </p:stCondLst>
                                            </p:cTn>
                                            <p:tgtEl>
                                              <p:spTgt spid="67"/>
                                            </p:tgtEl>
                                            <p:attrNameLst>
                                              <p:attrName>style.visibility</p:attrName>
                                            </p:attrNameLst>
                                          </p:cBhvr>
                                          <p:to>
                                            <p:strVal val="visible"/>
                                          </p:to>
                                        </p:set>
                                        <p:anim calcmode="lin" valueType="num" p14:bounceEnd="43000">
                                          <p:cBhvr additive="base">
                                            <p:cTn id="56" dur="1000" fill="hold"/>
                                            <p:tgtEl>
                                              <p:spTgt spid="67"/>
                                            </p:tgtEl>
                                            <p:attrNameLst>
                                              <p:attrName>ppt_x</p:attrName>
                                            </p:attrNameLst>
                                          </p:cBhvr>
                                          <p:tavLst>
                                            <p:tav tm="0">
                                              <p:val>
                                                <p:strVal val="#ppt_x"/>
                                              </p:val>
                                            </p:tav>
                                            <p:tav tm="100000">
                                              <p:val>
                                                <p:strVal val="#ppt_x"/>
                                              </p:val>
                                            </p:tav>
                                          </p:tavLst>
                                        </p:anim>
                                        <p:anim calcmode="lin" valueType="num" p14:bounceEnd="43000">
                                          <p:cBhvr additive="base">
                                            <p:cTn id="57" dur="1000" fill="hold"/>
                                            <p:tgtEl>
                                              <p:spTgt spid="67"/>
                                            </p:tgtEl>
                                            <p:attrNameLst>
                                              <p:attrName>ppt_y</p:attrName>
                                            </p:attrNameLst>
                                          </p:cBhvr>
                                          <p:tavLst>
                                            <p:tav tm="0">
                                              <p:val>
                                                <p:strVal val="1+#ppt_h/2"/>
                                              </p:val>
                                            </p:tav>
                                            <p:tav tm="100000">
                                              <p:val>
                                                <p:strVal val="#ppt_y"/>
                                              </p:val>
                                            </p:tav>
                                          </p:tavLst>
                                        </p:anim>
                                      </p:childTnLst>
                                    </p:cTn>
                                  </p:par>
                                  <p:par>
                                    <p:cTn id="58" presetID="2" presetClass="entr" presetSubtype="4" fill="hold" grpId="0" nodeType="withEffect" p14:presetBounceEnd="43000">
                                      <p:stCondLst>
                                        <p:cond delay="600"/>
                                      </p:stCondLst>
                                      <p:childTnLst>
                                        <p:set>
                                          <p:cBhvr>
                                            <p:cTn id="59" dur="1" fill="hold">
                                              <p:stCondLst>
                                                <p:cond delay="0"/>
                                              </p:stCondLst>
                                            </p:cTn>
                                            <p:tgtEl>
                                              <p:spTgt spid="60"/>
                                            </p:tgtEl>
                                            <p:attrNameLst>
                                              <p:attrName>style.visibility</p:attrName>
                                            </p:attrNameLst>
                                          </p:cBhvr>
                                          <p:to>
                                            <p:strVal val="visible"/>
                                          </p:to>
                                        </p:set>
                                        <p:anim calcmode="lin" valueType="num" p14:bounceEnd="43000">
                                          <p:cBhvr additive="base">
                                            <p:cTn id="60" dur="1000" fill="hold"/>
                                            <p:tgtEl>
                                              <p:spTgt spid="60"/>
                                            </p:tgtEl>
                                            <p:attrNameLst>
                                              <p:attrName>ppt_x</p:attrName>
                                            </p:attrNameLst>
                                          </p:cBhvr>
                                          <p:tavLst>
                                            <p:tav tm="0">
                                              <p:val>
                                                <p:strVal val="#ppt_x"/>
                                              </p:val>
                                            </p:tav>
                                            <p:tav tm="100000">
                                              <p:val>
                                                <p:strVal val="#ppt_x"/>
                                              </p:val>
                                            </p:tav>
                                          </p:tavLst>
                                        </p:anim>
                                        <p:anim calcmode="lin" valueType="num" p14:bounceEnd="43000">
                                          <p:cBhvr additive="base">
                                            <p:cTn id="61" dur="1000" fill="hold"/>
                                            <p:tgtEl>
                                              <p:spTgt spid="60"/>
                                            </p:tgtEl>
                                            <p:attrNameLst>
                                              <p:attrName>ppt_y</p:attrName>
                                            </p:attrNameLst>
                                          </p:cBhvr>
                                          <p:tavLst>
                                            <p:tav tm="0">
                                              <p:val>
                                                <p:strVal val="1+#ppt_h/2"/>
                                              </p:val>
                                            </p:tav>
                                            <p:tav tm="100000">
                                              <p:val>
                                                <p:strVal val="#ppt_y"/>
                                              </p:val>
                                            </p:tav>
                                          </p:tavLst>
                                        </p:anim>
                                      </p:childTnLst>
                                    </p:cTn>
                                  </p:par>
                                  <p:par>
                                    <p:cTn id="62" presetID="2" presetClass="entr" presetSubtype="4" fill="hold" grpId="0" nodeType="withEffect" p14:presetBounceEnd="43000">
                                      <p:stCondLst>
                                        <p:cond delay="600"/>
                                      </p:stCondLst>
                                      <p:childTnLst>
                                        <p:set>
                                          <p:cBhvr>
                                            <p:cTn id="63" dur="1" fill="hold">
                                              <p:stCondLst>
                                                <p:cond delay="0"/>
                                              </p:stCondLst>
                                            </p:cTn>
                                            <p:tgtEl>
                                              <p:spTgt spid="61"/>
                                            </p:tgtEl>
                                            <p:attrNameLst>
                                              <p:attrName>style.visibility</p:attrName>
                                            </p:attrNameLst>
                                          </p:cBhvr>
                                          <p:to>
                                            <p:strVal val="visible"/>
                                          </p:to>
                                        </p:set>
                                        <p:anim calcmode="lin" valueType="num" p14:bounceEnd="43000">
                                          <p:cBhvr additive="base">
                                            <p:cTn id="64" dur="1000" fill="hold"/>
                                            <p:tgtEl>
                                              <p:spTgt spid="61"/>
                                            </p:tgtEl>
                                            <p:attrNameLst>
                                              <p:attrName>ppt_x</p:attrName>
                                            </p:attrNameLst>
                                          </p:cBhvr>
                                          <p:tavLst>
                                            <p:tav tm="0">
                                              <p:val>
                                                <p:strVal val="#ppt_x"/>
                                              </p:val>
                                            </p:tav>
                                            <p:tav tm="100000">
                                              <p:val>
                                                <p:strVal val="#ppt_x"/>
                                              </p:val>
                                            </p:tav>
                                          </p:tavLst>
                                        </p:anim>
                                        <p:anim calcmode="lin" valueType="num" p14:bounceEnd="43000">
                                          <p:cBhvr additive="base">
                                            <p:cTn id="65" dur="1000" fill="hold"/>
                                            <p:tgtEl>
                                              <p:spTgt spid="61"/>
                                            </p:tgtEl>
                                            <p:attrNameLst>
                                              <p:attrName>ppt_y</p:attrName>
                                            </p:attrNameLst>
                                          </p:cBhvr>
                                          <p:tavLst>
                                            <p:tav tm="0">
                                              <p:val>
                                                <p:strVal val="1+#ppt_h/2"/>
                                              </p:val>
                                            </p:tav>
                                            <p:tav tm="100000">
                                              <p:val>
                                                <p:strVal val="#ppt_y"/>
                                              </p:val>
                                            </p:tav>
                                          </p:tavLst>
                                        </p:anim>
                                      </p:childTnLst>
                                    </p:cTn>
                                  </p:par>
                                  <p:par>
                                    <p:cTn id="66" presetID="2" presetClass="entr" presetSubtype="4" fill="hold" grpId="0" nodeType="withEffect" p14:presetBounceEnd="43000">
                                      <p:stCondLst>
                                        <p:cond delay="600"/>
                                      </p:stCondLst>
                                      <p:childTnLst>
                                        <p:set>
                                          <p:cBhvr>
                                            <p:cTn id="67" dur="1" fill="hold">
                                              <p:stCondLst>
                                                <p:cond delay="0"/>
                                              </p:stCondLst>
                                            </p:cTn>
                                            <p:tgtEl>
                                              <p:spTgt spid="62"/>
                                            </p:tgtEl>
                                            <p:attrNameLst>
                                              <p:attrName>style.visibility</p:attrName>
                                            </p:attrNameLst>
                                          </p:cBhvr>
                                          <p:to>
                                            <p:strVal val="visible"/>
                                          </p:to>
                                        </p:set>
                                        <p:anim calcmode="lin" valueType="num" p14:bounceEnd="43000">
                                          <p:cBhvr additive="base">
                                            <p:cTn id="68" dur="1000" fill="hold"/>
                                            <p:tgtEl>
                                              <p:spTgt spid="62"/>
                                            </p:tgtEl>
                                            <p:attrNameLst>
                                              <p:attrName>ppt_x</p:attrName>
                                            </p:attrNameLst>
                                          </p:cBhvr>
                                          <p:tavLst>
                                            <p:tav tm="0">
                                              <p:val>
                                                <p:strVal val="#ppt_x"/>
                                              </p:val>
                                            </p:tav>
                                            <p:tav tm="100000">
                                              <p:val>
                                                <p:strVal val="#ppt_x"/>
                                              </p:val>
                                            </p:tav>
                                          </p:tavLst>
                                        </p:anim>
                                        <p:anim calcmode="lin" valueType="num" p14:bounceEnd="43000">
                                          <p:cBhvr additive="base">
                                            <p:cTn id="69" dur="1000" fill="hold"/>
                                            <p:tgtEl>
                                              <p:spTgt spid="62"/>
                                            </p:tgtEl>
                                            <p:attrNameLst>
                                              <p:attrName>ppt_y</p:attrName>
                                            </p:attrNameLst>
                                          </p:cBhvr>
                                          <p:tavLst>
                                            <p:tav tm="0">
                                              <p:val>
                                                <p:strVal val="1+#ppt_h/2"/>
                                              </p:val>
                                            </p:tav>
                                            <p:tav tm="100000">
                                              <p:val>
                                                <p:strVal val="#ppt_y"/>
                                              </p:val>
                                            </p:tav>
                                          </p:tavLst>
                                        </p:anim>
                                      </p:childTnLst>
                                    </p:cTn>
                                  </p:par>
                                  <p:par>
                                    <p:cTn id="70" presetID="2" presetClass="entr" presetSubtype="4" fill="hold" grpId="0" nodeType="withEffect" p14:presetBounceEnd="43000">
                                      <p:stCondLst>
                                        <p:cond delay="600"/>
                                      </p:stCondLst>
                                      <p:childTnLst>
                                        <p:set>
                                          <p:cBhvr>
                                            <p:cTn id="71" dur="1" fill="hold">
                                              <p:stCondLst>
                                                <p:cond delay="0"/>
                                              </p:stCondLst>
                                            </p:cTn>
                                            <p:tgtEl>
                                              <p:spTgt spid="63"/>
                                            </p:tgtEl>
                                            <p:attrNameLst>
                                              <p:attrName>style.visibility</p:attrName>
                                            </p:attrNameLst>
                                          </p:cBhvr>
                                          <p:to>
                                            <p:strVal val="visible"/>
                                          </p:to>
                                        </p:set>
                                        <p:anim calcmode="lin" valueType="num" p14:bounceEnd="43000">
                                          <p:cBhvr additive="base">
                                            <p:cTn id="72" dur="1000" fill="hold"/>
                                            <p:tgtEl>
                                              <p:spTgt spid="63"/>
                                            </p:tgtEl>
                                            <p:attrNameLst>
                                              <p:attrName>ppt_x</p:attrName>
                                            </p:attrNameLst>
                                          </p:cBhvr>
                                          <p:tavLst>
                                            <p:tav tm="0">
                                              <p:val>
                                                <p:strVal val="#ppt_x"/>
                                              </p:val>
                                            </p:tav>
                                            <p:tav tm="100000">
                                              <p:val>
                                                <p:strVal val="#ppt_x"/>
                                              </p:val>
                                            </p:tav>
                                          </p:tavLst>
                                        </p:anim>
                                        <p:anim calcmode="lin" valueType="num" p14:bounceEnd="43000">
                                          <p:cBhvr additive="base">
                                            <p:cTn id="73" dur="1000" fill="hold"/>
                                            <p:tgtEl>
                                              <p:spTgt spid="63"/>
                                            </p:tgtEl>
                                            <p:attrNameLst>
                                              <p:attrName>ppt_y</p:attrName>
                                            </p:attrNameLst>
                                          </p:cBhvr>
                                          <p:tavLst>
                                            <p:tav tm="0">
                                              <p:val>
                                                <p:strVal val="1+#ppt_h/2"/>
                                              </p:val>
                                            </p:tav>
                                            <p:tav tm="100000">
                                              <p:val>
                                                <p:strVal val="#ppt_y"/>
                                              </p:val>
                                            </p:tav>
                                          </p:tavLst>
                                        </p:anim>
                                      </p:childTnLst>
                                    </p:cTn>
                                  </p:par>
                                  <p:par>
                                    <p:cTn id="74" presetID="2" presetClass="entr" presetSubtype="4" fill="hold" grpId="0" nodeType="withEffect" p14:presetBounceEnd="43000">
                                      <p:stCondLst>
                                        <p:cond delay="600"/>
                                      </p:stCondLst>
                                      <p:childTnLst>
                                        <p:set>
                                          <p:cBhvr>
                                            <p:cTn id="75" dur="1" fill="hold">
                                              <p:stCondLst>
                                                <p:cond delay="0"/>
                                              </p:stCondLst>
                                            </p:cTn>
                                            <p:tgtEl>
                                              <p:spTgt spid="64"/>
                                            </p:tgtEl>
                                            <p:attrNameLst>
                                              <p:attrName>style.visibility</p:attrName>
                                            </p:attrNameLst>
                                          </p:cBhvr>
                                          <p:to>
                                            <p:strVal val="visible"/>
                                          </p:to>
                                        </p:set>
                                        <p:anim calcmode="lin" valueType="num" p14:bounceEnd="43000">
                                          <p:cBhvr additive="base">
                                            <p:cTn id="76" dur="1000" fill="hold"/>
                                            <p:tgtEl>
                                              <p:spTgt spid="64"/>
                                            </p:tgtEl>
                                            <p:attrNameLst>
                                              <p:attrName>ppt_x</p:attrName>
                                            </p:attrNameLst>
                                          </p:cBhvr>
                                          <p:tavLst>
                                            <p:tav tm="0">
                                              <p:val>
                                                <p:strVal val="#ppt_x"/>
                                              </p:val>
                                            </p:tav>
                                            <p:tav tm="100000">
                                              <p:val>
                                                <p:strVal val="#ppt_x"/>
                                              </p:val>
                                            </p:tav>
                                          </p:tavLst>
                                        </p:anim>
                                        <p:anim calcmode="lin" valueType="num" p14:bounceEnd="43000">
                                          <p:cBhvr additive="base">
                                            <p:cTn id="77" dur="1000" fill="hold"/>
                                            <p:tgtEl>
                                              <p:spTgt spid="6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4" grpId="0" animBg="1"/>
          <p:bldP spid="55" grpId="0"/>
          <p:bldP spid="56" grpId="0"/>
          <p:bldP spid="57" grpId="0"/>
          <p:bldP spid="58" grpId="0" animBg="1"/>
          <p:bldP spid="59" grpId="0"/>
          <p:bldP spid="60" grpId="0" animBg="1"/>
          <p:bldP spid="61" grpId="0"/>
          <p:bldP spid="62" grpId="0"/>
          <p:bldP spid="63" grpId="0"/>
          <p:bldP spid="64" grpId="0" animBg="1"/>
          <p:bldP spid="65" grpId="0"/>
          <p:bldP spid="66" grpId="0"/>
          <p:bldP spid="67" grpId="0" animBg="1"/>
          <p:bldP spid="68" grpId="0"/>
          <p:bldP spid="69" grpId="0"/>
          <p:bldP spid="7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1000" fill="hold"/>
                                            <p:tgtEl>
                                              <p:spTgt spid="53"/>
                                            </p:tgtEl>
                                            <p:attrNameLst>
                                              <p:attrName>ppt_x</p:attrName>
                                            </p:attrNameLst>
                                          </p:cBhvr>
                                          <p:tavLst>
                                            <p:tav tm="0">
                                              <p:val>
                                                <p:strVal val="0-#ppt_w/2"/>
                                              </p:val>
                                            </p:tav>
                                            <p:tav tm="100000">
                                              <p:val>
                                                <p:strVal val="#ppt_x"/>
                                              </p:val>
                                            </p:tav>
                                          </p:tavLst>
                                        </p:anim>
                                        <p:anim calcmode="lin" valueType="num">
                                          <p:cBhvr additive="base">
                                            <p:cTn id="8" dur="1000" fill="hold"/>
                                            <p:tgtEl>
                                              <p:spTgt spid="5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56"/>
                                            </p:tgtEl>
                                            <p:attrNameLst>
                                              <p:attrName>style.visibility</p:attrName>
                                            </p:attrNameLst>
                                          </p:cBhvr>
                                          <p:to>
                                            <p:strVal val="visible"/>
                                          </p:to>
                                        </p:set>
                                        <p:anim calcmode="lin" valueType="num">
                                          <p:cBhvr additive="base">
                                            <p:cTn id="11" dur="1000" fill="hold"/>
                                            <p:tgtEl>
                                              <p:spTgt spid="56"/>
                                            </p:tgtEl>
                                            <p:attrNameLst>
                                              <p:attrName>ppt_x</p:attrName>
                                            </p:attrNameLst>
                                          </p:cBhvr>
                                          <p:tavLst>
                                            <p:tav tm="0">
                                              <p:val>
                                                <p:strVal val="0-#ppt_w/2"/>
                                              </p:val>
                                            </p:tav>
                                            <p:tav tm="100000">
                                              <p:val>
                                                <p:strVal val="#ppt_x"/>
                                              </p:val>
                                            </p:tav>
                                          </p:tavLst>
                                        </p:anim>
                                        <p:anim calcmode="lin" valueType="num">
                                          <p:cBhvr additive="base">
                                            <p:cTn id="12" dur="1000" fill="hold"/>
                                            <p:tgtEl>
                                              <p:spTgt spid="5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57"/>
                                            </p:tgtEl>
                                            <p:attrNameLst>
                                              <p:attrName>style.visibility</p:attrName>
                                            </p:attrNameLst>
                                          </p:cBhvr>
                                          <p:to>
                                            <p:strVal val="visible"/>
                                          </p:to>
                                        </p:set>
                                        <p:anim calcmode="lin" valueType="num">
                                          <p:cBhvr additive="base">
                                            <p:cTn id="15" dur="1000" fill="hold"/>
                                            <p:tgtEl>
                                              <p:spTgt spid="57"/>
                                            </p:tgtEl>
                                            <p:attrNameLst>
                                              <p:attrName>ppt_x</p:attrName>
                                            </p:attrNameLst>
                                          </p:cBhvr>
                                          <p:tavLst>
                                            <p:tav tm="0">
                                              <p:val>
                                                <p:strVal val="0-#ppt_w/2"/>
                                              </p:val>
                                            </p:tav>
                                            <p:tav tm="100000">
                                              <p:val>
                                                <p:strVal val="#ppt_x"/>
                                              </p:val>
                                            </p:tav>
                                          </p:tavLst>
                                        </p:anim>
                                        <p:anim calcmode="lin" valueType="num">
                                          <p:cBhvr additive="base">
                                            <p:cTn id="16" dur="1000" fill="hold"/>
                                            <p:tgtEl>
                                              <p:spTgt spid="57"/>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2" presetClass="entr" presetSubtype="4" fill="hold" grpId="0" nodeType="afterEffect">
                                      <p:stCondLst>
                                        <p:cond delay="0"/>
                                      </p:stCondLst>
                                      <p:childTnLst>
                                        <p:set>
                                          <p:cBhvr>
                                            <p:cTn id="19" dur="1" fill="hold">
                                              <p:stCondLst>
                                                <p:cond delay="0"/>
                                              </p:stCondLst>
                                            </p:cTn>
                                            <p:tgtEl>
                                              <p:spTgt spid="54"/>
                                            </p:tgtEl>
                                            <p:attrNameLst>
                                              <p:attrName>style.visibility</p:attrName>
                                            </p:attrNameLst>
                                          </p:cBhvr>
                                          <p:to>
                                            <p:strVal val="visible"/>
                                          </p:to>
                                        </p:set>
                                        <p:anim calcmode="lin" valueType="num">
                                          <p:cBhvr additive="base">
                                            <p:cTn id="20" dur="1000" fill="hold"/>
                                            <p:tgtEl>
                                              <p:spTgt spid="54"/>
                                            </p:tgtEl>
                                            <p:attrNameLst>
                                              <p:attrName>ppt_x</p:attrName>
                                            </p:attrNameLst>
                                          </p:cBhvr>
                                          <p:tavLst>
                                            <p:tav tm="0">
                                              <p:val>
                                                <p:strVal val="#ppt_x"/>
                                              </p:val>
                                            </p:tav>
                                            <p:tav tm="100000">
                                              <p:val>
                                                <p:strVal val="#ppt_x"/>
                                              </p:val>
                                            </p:tav>
                                          </p:tavLst>
                                        </p:anim>
                                        <p:anim calcmode="lin" valueType="num">
                                          <p:cBhvr additive="base">
                                            <p:cTn id="21" dur="1000" fill="hold"/>
                                            <p:tgtEl>
                                              <p:spTgt spid="54"/>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55"/>
                                            </p:tgtEl>
                                            <p:attrNameLst>
                                              <p:attrName>style.visibility</p:attrName>
                                            </p:attrNameLst>
                                          </p:cBhvr>
                                          <p:to>
                                            <p:strVal val="visible"/>
                                          </p:to>
                                        </p:set>
                                        <p:anim calcmode="lin" valueType="num">
                                          <p:cBhvr additive="base">
                                            <p:cTn id="24" dur="1000" fill="hold"/>
                                            <p:tgtEl>
                                              <p:spTgt spid="55"/>
                                            </p:tgtEl>
                                            <p:attrNameLst>
                                              <p:attrName>ppt_x</p:attrName>
                                            </p:attrNameLst>
                                          </p:cBhvr>
                                          <p:tavLst>
                                            <p:tav tm="0">
                                              <p:val>
                                                <p:strVal val="#ppt_x"/>
                                              </p:val>
                                            </p:tav>
                                            <p:tav tm="100000">
                                              <p:val>
                                                <p:strVal val="#ppt_x"/>
                                              </p:val>
                                            </p:tav>
                                          </p:tavLst>
                                        </p:anim>
                                        <p:anim calcmode="lin" valueType="num">
                                          <p:cBhvr additive="base">
                                            <p:cTn id="25" dur="1000" fill="hold"/>
                                            <p:tgtEl>
                                              <p:spTgt spid="55"/>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68"/>
                                            </p:tgtEl>
                                            <p:attrNameLst>
                                              <p:attrName>style.visibility</p:attrName>
                                            </p:attrNameLst>
                                          </p:cBhvr>
                                          <p:to>
                                            <p:strVal val="visible"/>
                                          </p:to>
                                        </p:set>
                                        <p:anim calcmode="lin" valueType="num">
                                          <p:cBhvr additive="base">
                                            <p:cTn id="28" dur="1000" fill="hold"/>
                                            <p:tgtEl>
                                              <p:spTgt spid="68"/>
                                            </p:tgtEl>
                                            <p:attrNameLst>
                                              <p:attrName>ppt_x</p:attrName>
                                            </p:attrNameLst>
                                          </p:cBhvr>
                                          <p:tavLst>
                                            <p:tav tm="0">
                                              <p:val>
                                                <p:strVal val="#ppt_x"/>
                                              </p:val>
                                            </p:tav>
                                            <p:tav tm="100000">
                                              <p:val>
                                                <p:strVal val="#ppt_x"/>
                                              </p:val>
                                            </p:tav>
                                          </p:tavLst>
                                        </p:anim>
                                        <p:anim calcmode="lin" valueType="num">
                                          <p:cBhvr additive="base">
                                            <p:cTn id="29" dur="1000" fill="hold"/>
                                            <p:tgtEl>
                                              <p:spTgt spid="68"/>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69"/>
                                            </p:tgtEl>
                                            <p:attrNameLst>
                                              <p:attrName>style.visibility</p:attrName>
                                            </p:attrNameLst>
                                          </p:cBhvr>
                                          <p:to>
                                            <p:strVal val="visible"/>
                                          </p:to>
                                        </p:set>
                                        <p:anim calcmode="lin" valueType="num">
                                          <p:cBhvr additive="base">
                                            <p:cTn id="32" dur="1000" fill="hold"/>
                                            <p:tgtEl>
                                              <p:spTgt spid="69"/>
                                            </p:tgtEl>
                                            <p:attrNameLst>
                                              <p:attrName>ppt_x</p:attrName>
                                            </p:attrNameLst>
                                          </p:cBhvr>
                                          <p:tavLst>
                                            <p:tav tm="0">
                                              <p:val>
                                                <p:strVal val="#ppt_x"/>
                                              </p:val>
                                            </p:tav>
                                            <p:tav tm="100000">
                                              <p:val>
                                                <p:strVal val="#ppt_x"/>
                                              </p:val>
                                            </p:tav>
                                          </p:tavLst>
                                        </p:anim>
                                        <p:anim calcmode="lin" valueType="num">
                                          <p:cBhvr additive="base">
                                            <p:cTn id="33" dur="1000" fill="hold"/>
                                            <p:tgtEl>
                                              <p:spTgt spid="69"/>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70"/>
                                            </p:tgtEl>
                                            <p:attrNameLst>
                                              <p:attrName>style.visibility</p:attrName>
                                            </p:attrNameLst>
                                          </p:cBhvr>
                                          <p:to>
                                            <p:strVal val="visible"/>
                                          </p:to>
                                        </p:set>
                                        <p:anim calcmode="lin" valueType="num">
                                          <p:cBhvr additive="base">
                                            <p:cTn id="36" dur="1000" fill="hold"/>
                                            <p:tgtEl>
                                              <p:spTgt spid="70"/>
                                            </p:tgtEl>
                                            <p:attrNameLst>
                                              <p:attrName>ppt_x</p:attrName>
                                            </p:attrNameLst>
                                          </p:cBhvr>
                                          <p:tavLst>
                                            <p:tav tm="0">
                                              <p:val>
                                                <p:strVal val="#ppt_x"/>
                                              </p:val>
                                            </p:tav>
                                            <p:tav tm="100000">
                                              <p:val>
                                                <p:strVal val="#ppt_x"/>
                                              </p:val>
                                            </p:tav>
                                          </p:tavLst>
                                        </p:anim>
                                        <p:anim calcmode="lin" valueType="num">
                                          <p:cBhvr additive="base">
                                            <p:cTn id="37" dur="1000" fill="hold"/>
                                            <p:tgtEl>
                                              <p:spTgt spid="70"/>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300"/>
                                      </p:stCondLst>
                                      <p:childTnLst>
                                        <p:set>
                                          <p:cBhvr>
                                            <p:cTn id="39" dur="1" fill="hold">
                                              <p:stCondLst>
                                                <p:cond delay="0"/>
                                              </p:stCondLst>
                                            </p:cTn>
                                            <p:tgtEl>
                                              <p:spTgt spid="58"/>
                                            </p:tgtEl>
                                            <p:attrNameLst>
                                              <p:attrName>style.visibility</p:attrName>
                                            </p:attrNameLst>
                                          </p:cBhvr>
                                          <p:to>
                                            <p:strVal val="visible"/>
                                          </p:to>
                                        </p:set>
                                        <p:anim calcmode="lin" valueType="num">
                                          <p:cBhvr additive="base">
                                            <p:cTn id="40" dur="1000" fill="hold"/>
                                            <p:tgtEl>
                                              <p:spTgt spid="58"/>
                                            </p:tgtEl>
                                            <p:attrNameLst>
                                              <p:attrName>ppt_x</p:attrName>
                                            </p:attrNameLst>
                                          </p:cBhvr>
                                          <p:tavLst>
                                            <p:tav tm="0">
                                              <p:val>
                                                <p:strVal val="#ppt_x"/>
                                              </p:val>
                                            </p:tav>
                                            <p:tav tm="100000">
                                              <p:val>
                                                <p:strVal val="#ppt_x"/>
                                              </p:val>
                                            </p:tav>
                                          </p:tavLst>
                                        </p:anim>
                                        <p:anim calcmode="lin" valueType="num">
                                          <p:cBhvr additive="base">
                                            <p:cTn id="41" dur="1000" fill="hold"/>
                                            <p:tgtEl>
                                              <p:spTgt spid="58"/>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300"/>
                                      </p:stCondLst>
                                      <p:childTnLst>
                                        <p:set>
                                          <p:cBhvr>
                                            <p:cTn id="43" dur="1" fill="hold">
                                              <p:stCondLst>
                                                <p:cond delay="0"/>
                                              </p:stCondLst>
                                            </p:cTn>
                                            <p:tgtEl>
                                              <p:spTgt spid="59"/>
                                            </p:tgtEl>
                                            <p:attrNameLst>
                                              <p:attrName>style.visibility</p:attrName>
                                            </p:attrNameLst>
                                          </p:cBhvr>
                                          <p:to>
                                            <p:strVal val="visible"/>
                                          </p:to>
                                        </p:set>
                                        <p:anim calcmode="lin" valueType="num">
                                          <p:cBhvr additive="base">
                                            <p:cTn id="44" dur="1000" fill="hold"/>
                                            <p:tgtEl>
                                              <p:spTgt spid="59"/>
                                            </p:tgtEl>
                                            <p:attrNameLst>
                                              <p:attrName>ppt_x</p:attrName>
                                            </p:attrNameLst>
                                          </p:cBhvr>
                                          <p:tavLst>
                                            <p:tav tm="0">
                                              <p:val>
                                                <p:strVal val="#ppt_x"/>
                                              </p:val>
                                            </p:tav>
                                            <p:tav tm="100000">
                                              <p:val>
                                                <p:strVal val="#ppt_x"/>
                                              </p:val>
                                            </p:tav>
                                          </p:tavLst>
                                        </p:anim>
                                        <p:anim calcmode="lin" valueType="num">
                                          <p:cBhvr additive="base">
                                            <p:cTn id="45" dur="1000" fill="hold"/>
                                            <p:tgtEl>
                                              <p:spTgt spid="59"/>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300"/>
                                      </p:stCondLst>
                                      <p:childTnLst>
                                        <p:set>
                                          <p:cBhvr>
                                            <p:cTn id="47" dur="1" fill="hold">
                                              <p:stCondLst>
                                                <p:cond delay="0"/>
                                              </p:stCondLst>
                                            </p:cTn>
                                            <p:tgtEl>
                                              <p:spTgt spid="65"/>
                                            </p:tgtEl>
                                            <p:attrNameLst>
                                              <p:attrName>style.visibility</p:attrName>
                                            </p:attrNameLst>
                                          </p:cBhvr>
                                          <p:to>
                                            <p:strVal val="visible"/>
                                          </p:to>
                                        </p:set>
                                        <p:anim calcmode="lin" valueType="num">
                                          <p:cBhvr additive="base">
                                            <p:cTn id="48" dur="1000" fill="hold"/>
                                            <p:tgtEl>
                                              <p:spTgt spid="65"/>
                                            </p:tgtEl>
                                            <p:attrNameLst>
                                              <p:attrName>ppt_x</p:attrName>
                                            </p:attrNameLst>
                                          </p:cBhvr>
                                          <p:tavLst>
                                            <p:tav tm="0">
                                              <p:val>
                                                <p:strVal val="#ppt_x"/>
                                              </p:val>
                                            </p:tav>
                                            <p:tav tm="100000">
                                              <p:val>
                                                <p:strVal val="#ppt_x"/>
                                              </p:val>
                                            </p:tav>
                                          </p:tavLst>
                                        </p:anim>
                                        <p:anim calcmode="lin" valueType="num">
                                          <p:cBhvr additive="base">
                                            <p:cTn id="49" dur="1000" fill="hold"/>
                                            <p:tgtEl>
                                              <p:spTgt spid="65"/>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300"/>
                                      </p:stCondLst>
                                      <p:childTnLst>
                                        <p:set>
                                          <p:cBhvr>
                                            <p:cTn id="51" dur="1" fill="hold">
                                              <p:stCondLst>
                                                <p:cond delay="0"/>
                                              </p:stCondLst>
                                            </p:cTn>
                                            <p:tgtEl>
                                              <p:spTgt spid="66"/>
                                            </p:tgtEl>
                                            <p:attrNameLst>
                                              <p:attrName>style.visibility</p:attrName>
                                            </p:attrNameLst>
                                          </p:cBhvr>
                                          <p:to>
                                            <p:strVal val="visible"/>
                                          </p:to>
                                        </p:set>
                                        <p:anim calcmode="lin" valueType="num">
                                          <p:cBhvr additive="base">
                                            <p:cTn id="52" dur="1000" fill="hold"/>
                                            <p:tgtEl>
                                              <p:spTgt spid="66"/>
                                            </p:tgtEl>
                                            <p:attrNameLst>
                                              <p:attrName>ppt_x</p:attrName>
                                            </p:attrNameLst>
                                          </p:cBhvr>
                                          <p:tavLst>
                                            <p:tav tm="0">
                                              <p:val>
                                                <p:strVal val="#ppt_x"/>
                                              </p:val>
                                            </p:tav>
                                            <p:tav tm="100000">
                                              <p:val>
                                                <p:strVal val="#ppt_x"/>
                                              </p:val>
                                            </p:tav>
                                          </p:tavLst>
                                        </p:anim>
                                        <p:anim calcmode="lin" valueType="num">
                                          <p:cBhvr additive="base">
                                            <p:cTn id="53" dur="1000" fill="hold"/>
                                            <p:tgtEl>
                                              <p:spTgt spid="66"/>
                                            </p:tgtEl>
                                            <p:attrNameLst>
                                              <p:attrName>ppt_y</p:attrName>
                                            </p:attrNameLst>
                                          </p:cBhvr>
                                          <p:tavLst>
                                            <p:tav tm="0">
                                              <p:val>
                                                <p:strVal val="1+#ppt_h/2"/>
                                              </p:val>
                                            </p:tav>
                                            <p:tav tm="100000">
                                              <p:val>
                                                <p:strVal val="#ppt_y"/>
                                              </p:val>
                                            </p:tav>
                                          </p:tavLst>
                                        </p:anim>
                                      </p:childTnLst>
                                    </p:cTn>
                                  </p:par>
                                  <p:par>
                                    <p:cTn id="54" presetID="2" presetClass="entr" presetSubtype="4" fill="hold" grpId="0" nodeType="withEffect">
                                      <p:stCondLst>
                                        <p:cond delay="300"/>
                                      </p:stCondLst>
                                      <p:childTnLst>
                                        <p:set>
                                          <p:cBhvr>
                                            <p:cTn id="55" dur="1" fill="hold">
                                              <p:stCondLst>
                                                <p:cond delay="0"/>
                                              </p:stCondLst>
                                            </p:cTn>
                                            <p:tgtEl>
                                              <p:spTgt spid="67"/>
                                            </p:tgtEl>
                                            <p:attrNameLst>
                                              <p:attrName>style.visibility</p:attrName>
                                            </p:attrNameLst>
                                          </p:cBhvr>
                                          <p:to>
                                            <p:strVal val="visible"/>
                                          </p:to>
                                        </p:set>
                                        <p:anim calcmode="lin" valueType="num">
                                          <p:cBhvr additive="base">
                                            <p:cTn id="56" dur="1000" fill="hold"/>
                                            <p:tgtEl>
                                              <p:spTgt spid="67"/>
                                            </p:tgtEl>
                                            <p:attrNameLst>
                                              <p:attrName>ppt_x</p:attrName>
                                            </p:attrNameLst>
                                          </p:cBhvr>
                                          <p:tavLst>
                                            <p:tav tm="0">
                                              <p:val>
                                                <p:strVal val="#ppt_x"/>
                                              </p:val>
                                            </p:tav>
                                            <p:tav tm="100000">
                                              <p:val>
                                                <p:strVal val="#ppt_x"/>
                                              </p:val>
                                            </p:tav>
                                          </p:tavLst>
                                        </p:anim>
                                        <p:anim calcmode="lin" valueType="num">
                                          <p:cBhvr additive="base">
                                            <p:cTn id="57" dur="1000" fill="hold"/>
                                            <p:tgtEl>
                                              <p:spTgt spid="67"/>
                                            </p:tgtEl>
                                            <p:attrNameLst>
                                              <p:attrName>ppt_y</p:attrName>
                                            </p:attrNameLst>
                                          </p:cBhvr>
                                          <p:tavLst>
                                            <p:tav tm="0">
                                              <p:val>
                                                <p:strVal val="1+#ppt_h/2"/>
                                              </p:val>
                                            </p:tav>
                                            <p:tav tm="100000">
                                              <p:val>
                                                <p:strVal val="#ppt_y"/>
                                              </p:val>
                                            </p:tav>
                                          </p:tavLst>
                                        </p:anim>
                                      </p:childTnLst>
                                    </p:cTn>
                                  </p:par>
                                  <p:par>
                                    <p:cTn id="58" presetID="2" presetClass="entr" presetSubtype="4" fill="hold" grpId="0" nodeType="withEffect">
                                      <p:stCondLst>
                                        <p:cond delay="600"/>
                                      </p:stCondLst>
                                      <p:childTnLst>
                                        <p:set>
                                          <p:cBhvr>
                                            <p:cTn id="59" dur="1" fill="hold">
                                              <p:stCondLst>
                                                <p:cond delay="0"/>
                                              </p:stCondLst>
                                            </p:cTn>
                                            <p:tgtEl>
                                              <p:spTgt spid="60"/>
                                            </p:tgtEl>
                                            <p:attrNameLst>
                                              <p:attrName>style.visibility</p:attrName>
                                            </p:attrNameLst>
                                          </p:cBhvr>
                                          <p:to>
                                            <p:strVal val="visible"/>
                                          </p:to>
                                        </p:set>
                                        <p:anim calcmode="lin" valueType="num">
                                          <p:cBhvr additive="base">
                                            <p:cTn id="60" dur="1000" fill="hold"/>
                                            <p:tgtEl>
                                              <p:spTgt spid="60"/>
                                            </p:tgtEl>
                                            <p:attrNameLst>
                                              <p:attrName>ppt_x</p:attrName>
                                            </p:attrNameLst>
                                          </p:cBhvr>
                                          <p:tavLst>
                                            <p:tav tm="0">
                                              <p:val>
                                                <p:strVal val="#ppt_x"/>
                                              </p:val>
                                            </p:tav>
                                            <p:tav tm="100000">
                                              <p:val>
                                                <p:strVal val="#ppt_x"/>
                                              </p:val>
                                            </p:tav>
                                          </p:tavLst>
                                        </p:anim>
                                        <p:anim calcmode="lin" valueType="num">
                                          <p:cBhvr additive="base">
                                            <p:cTn id="61" dur="1000" fill="hold"/>
                                            <p:tgtEl>
                                              <p:spTgt spid="60"/>
                                            </p:tgtEl>
                                            <p:attrNameLst>
                                              <p:attrName>ppt_y</p:attrName>
                                            </p:attrNameLst>
                                          </p:cBhvr>
                                          <p:tavLst>
                                            <p:tav tm="0">
                                              <p:val>
                                                <p:strVal val="1+#ppt_h/2"/>
                                              </p:val>
                                            </p:tav>
                                            <p:tav tm="100000">
                                              <p:val>
                                                <p:strVal val="#ppt_y"/>
                                              </p:val>
                                            </p:tav>
                                          </p:tavLst>
                                        </p:anim>
                                      </p:childTnLst>
                                    </p:cTn>
                                  </p:par>
                                  <p:par>
                                    <p:cTn id="62" presetID="2" presetClass="entr" presetSubtype="4" fill="hold" grpId="0" nodeType="withEffect">
                                      <p:stCondLst>
                                        <p:cond delay="600"/>
                                      </p:stCondLst>
                                      <p:childTnLst>
                                        <p:set>
                                          <p:cBhvr>
                                            <p:cTn id="63" dur="1" fill="hold">
                                              <p:stCondLst>
                                                <p:cond delay="0"/>
                                              </p:stCondLst>
                                            </p:cTn>
                                            <p:tgtEl>
                                              <p:spTgt spid="61"/>
                                            </p:tgtEl>
                                            <p:attrNameLst>
                                              <p:attrName>style.visibility</p:attrName>
                                            </p:attrNameLst>
                                          </p:cBhvr>
                                          <p:to>
                                            <p:strVal val="visible"/>
                                          </p:to>
                                        </p:set>
                                        <p:anim calcmode="lin" valueType="num">
                                          <p:cBhvr additive="base">
                                            <p:cTn id="64" dur="1000" fill="hold"/>
                                            <p:tgtEl>
                                              <p:spTgt spid="61"/>
                                            </p:tgtEl>
                                            <p:attrNameLst>
                                              <p:attrName>ppt_x</p:attrName>
                                            </p:attrNameLst>
                                          </p:cBhvr>
                                          <p:tavLst>
                                            <p:tav tm="0">
                                              <p:val>
                                                <p:strVal val="#ppt_x"/>
                                              </p:val>
                                            </p:tav>
                                            <p:tav tm="100000">
                                              <p:val>
                                                <p:strVal val="#ppt_x"/>
                                              </p:val>
                                            </p:tav>
                                          </p:tavLst>
                                        </p:anim>
                                        <p:anim calcmode="lin" valueType="num">
                                          <p:cBhvr additive="base">
                                            <p:cTn id="65" dur="1000" fill="hold"/>
                                            <p:tgtEl>
                                              <p:spTgt spid="61"/>
                                            </p:tgtEl>
                                            <p:attrNameLst>
                                              <p:attrName>ppt_y</p:attrName>
                                            </p:attrNameLst>
                                          </p:cBhvr>
                                          <p:tavLst>
                                            <p:tav tm="0">
                                              <p:val>
                                                <p:strVal val="1+#ppt_h/2"/>
                                              </p:val>
                                            </p:tav>
                                            <p:tav tm="100000">
                                              <p:val>
                                                <p:strVal val="#ppt_y"/>
                                              </p:val>
                                            </p:tav>
                                          </p:tavLst>
                                        </p:anim>
                                      </p:childTnLst>
                                    </p:cTn>
                                  </p:par>
                                  <p:par>
                                    <p:cTn id="66" presetID="2" presetClass="entr" presetSubtype="4" fill="hold" grpId="0" nodeType="withEffect">
                                      <p:stCondLst>
                                        <p:cond delay="600"/>
                                      </p:stCondLst>
                                      <p:childTnLst>
                                        <p:set>
                                          <p:cBhvr>
                                            <p:cTn id="67" dur="1" fill="hold">
                                              <p:stCondLst>
                                                <p:cond delay="0"/>
                                              </p:stCondLst>
                                            </p:cTn>
                                            <p:tgtEl>
                                              <p:spTgt spid="62"/>
                                            </p:tgtEl>
                                            <p:attrNameLst>
                                              <p:attrName>style.visibility</p:attrName>
                                            </p:attrNameLst>
                                          </p:cBhvr>
                                          <p:to>
                                            <p:strVal val="visible"/>
                                          </p:to>
                                        </p:set>
                                        <p:anim calcmode="lin" valueType="num">
                                          <p:cBhvr additive="base">
                                            <p:cTn id="68" dur="1000" fill="hold"/>
                                            <p:tgtEl>
                                              <p:spTgt spid="62"/>
                                            </p:tgtEl>
                                            <p:attrNameLst>
                                              <p:attrName>ppt_x</p:attrName>
                                            </p:attrNameLst>
                                          </p:cBhvr>
                                          <p:tavLst>
                                            <p:tav tm="0">
                                              <p:val>
                                                <p:strVal val="#ppt_x"/>
                                              </p:val>
                                            </p:tav>
                                            <p:tav tm="100000">
                                              <p:val>
                                                <p:strVal val="#ppt_x"/>
                                              </p:val>
                                            </p:tav>
                                          </p:tavLst>
                                        </p:anim>
                                        <p:anim calcmode="lin" valueType="num">
                                          <p:cBhvr additive="base">
                                            <p:cTn id="69" dur="1000" fill="hold"/>
                                            <p:tgtEl>
                                              <p:spTgt spid="62"/>
                                            </p:tgtEl>
                                            <p:attrNameLst>
                                              <p:attrName>ppt_y</p:attrName>
                                            </p:attrNameLst>
                                          </p:cBhvr>
                                          <p:tavLst>
                                            <p:tav tm="0">
                                              <p:val>
                                                <p:strVal val="1+#ppt_h/2"/>
                                              </p:val>
                                            </p:tav>
                                            <p:tav tm="100000">
                                              <p:val>
                                                <p:strVal val="#ppt_y"/>
                                              </p:val>
                                            </p:tav>
                                          </p:tavLst>
                                        </p:anim>
                                      </p:childTnLst>
                                    </p:cTn>
                                  </p:par>
                                  <p:par>
                                    <p:cTn id="70" presetID="2" presetClass="entr" presetSubtype="4" fill="hold" grpId="0" nodeType="withEffect">
                                      <p:stCondLst>
                                        <p:cond delay="600"/>
                                      </p:stCondLst>
                                      <p:childTnLst>
                                        <p:set>
                                          <p:cBhvr>
                                            <p:cTn id="71" dur="1" fill="hold">
                                              <p:stCondLst>
                                                <p:cond delay="0"/>
                                              </p:stCondLst>
                                            </p:cTn>
                                            <p:tgtEl>
                                              <p:spTgt spid="63"/>
                                            </p:tgtEl>
                                            <p:attrNameLst>
                                              <p:attrName>style.visibility</p:attrName>
                                            </p:attrNameLst>
                                          </p:cBhvr>
                                          <p:to>
                                            <p:strVal val="visible"/>
                                          </p:to>
                                        </p:set>
                                        <p:anim calcmode="lin" valueType="num">
                                          <p:cBhvr additive="base">
                                            <p:cTn id="72" dur="1000" fill="hold"/>
                                            <p:tgtEl>
                                              <p:spTgt spid="63"/>
                                            </p:tgtEl>
                                            <p:attrNameLst>
                                              <p:attrName>ppt_x</p:attrName>
                                            </p:attrNameLst>
                                          </p:cBhvr>
                                          <p:tavLst>
                                            <p:tav tm="0">
                                              <p:val>
                                                <p:strVal val="#ppt_x"/>
                                              </p:val>
                                            </p:tav>
                                            <p:tav tm="100000">
                                              <p:val>
                                                <p:strVal val="#ppt_x"/>
                                              </p:val>
                                            </p:tav>
                                          </p:tavLst>
                                        </p:anim>
                                        <p:anim calcmode="lin" valueType="num">
                                          <p:cBhvr additive="base">
                                            <p:cTn id="73" dur="1000" fill="hold"/>
                                            <p:tgtEl>
                                              <p:spTgt spid="63"/>
                                            </p:tgtEl>
                                            <p:attrNameLst>
                                              <p:attrName>ppt_y</p:attrName>
                                            </p:attrNameLst>
                                          </p:cBhvr>
                                          <p:tavLst>
                                            <p:tav tm="0">
                                              <p:val>
                                                <p:strVal val="1+#ppt_h/2"/>
                                              </p:val>
                                            </p:tav>
                                            <p:tav tm="100000">
                                              <p:val>
                                                <p:strVal val="#ppt_y"/>
                                              </p:val>
                                            </p:tav>
                                          </p:tavLst>
                                        </p:anim>
                                      </p:childTnLst>
                                    </p:cTn>
                                  </p:par>
                                  <p:par>
                                    <p:cTn id="74" presetID="2" presetClass="entr" presetSubtype="4" fill="hold" grpId="0" nodeType="withEffect">
                                      <p:stCondLst>
                                        <p:cond delay="600"/>
                                      </p:stCondLst>
                                      <p:childTnLst>
                                        <p:set>
                                          <p:cBhvr>
                                            <p:cTn id="75" dur="1" fill="hold">
                                              <p:stCondLst>
                                                <p:cond delay="0"/>
                                              </p:stCondLst>
                                            </p:cTn>
                                            <p:tgtEl>
                                              <p:spTgt spid="64"/>
                                            </p:tgtEl>
                                            <p:attrNameLst>
                                              <p:attrName>style.visibility</p:attrName>
                                            </p:attrNameLst>
                                          </p:cBhvr>
                                          <p:to>
                                            <p:strVal val="visible"/>
                                          </p:to>
                                        </p:set>
                                        <p:anim calcmode="lin" valueType="num">
                                          <p:cBhvr additive="base">
                                            <p:cTn id="76" dur="1000" fill="hold"/>
                                            <p:tgtEl>
                                              <p:spTgt spid="64"/>
                                            </p:tgtEl>
                                            <p:attrNameLst>
                                              <p:attrName>ppt_x</p:attrName>
                                            </p:attrNameLst>
                                          </p:cBhvr>
                                          <p:tavLst>
                                            <p:tav tm="0">
                                              <p:val>
                                                <p:strVal val="#ppt_x"/>
                                              </p:val>
                                            </p:tav>
                                            <p:tav tm="100000">
                                              <p:val>
                                                <p:strVal val="#ppt_x"/>
                                              </p:val>
                                            </p:tav>
                                          </p:tavLst>
                                        </p:anim>
                                        <p:anim calcmode="lin" valueType="num">
                                          <p:cBhvr additive="base">
                                            <p:cTn id="77" dur="1000" fill="hold"/>
                                            <p:tgtEl>
                                              <p:spTgt spid="6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4" grpId="0" animBg="1"/>
          <p:bldP spid="55" grpId="0"/>
          <p:bldP spid="56" grpId="0"/>
          <p:bldP spid="57" grpId="0"/>
          <p:bldP spid="58" grpId="0" animBg="1"/>
          <p:bldP spid="59" grpId="0"/>
          <p:bldP spid="60" grpId="0" animBg="1"/>
          <p:bldP spid="61" grpId="0"/>
          <p:bldP spid="62" grpId="0"/>
          <p:bldP spid="63" grpId="0"/>
          <p:bldP spid="64" grpId="0" animBg="1"/>
          <p:bldP spid="65" grpId="0"/>
          <p:bldP spid="66" grpId="0"/>
          <p:bldP spid="67" grpId="0" animBg="1"/>
          <p:bldP spid="68" grpId="0"/>
          <p:bldP spid="69" grpId="0"/>
          <p:bldP spid="70" grpId="0" animBg="1"/>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标题 26"/>
          <p:cNvSpPr>
            <a:spLocks noGrp="1"/>
          </p:cNvSpPr>
          <p:nvPr>
            <p:ph type="title"/>
          </p:nvPr>
        </p:nvSpPr>
        <p:spPr/>
        <p:txBody>
          <a:bodyPr>
            <a:normAutofit fontScale="90000"/>
          </a:bodyPr>
          <a:lstStyle/>
          <a:p>
            <a:r>
              <a:rPr lang="zh-CN" altLang="en-US" dirty="0"/>
              <a:t>点击输入标题内容</a:t>
            </a:r>
          </a:p>
        </p:txBody>
      </p:sp>
      <p:sp>
        <p:nvSpPr>
          <p:cNvPr id="32" name="椭圆 31"/>
          <p:cNvSpPr/>
          <p:nvPr/>
        </p:nvSpPr>
        <p:spPr>
          <a:xfrm>
            <a:off x="1662975" y="3081877"/>
            <a:ext cx="1159825" cy="1159200"/>
          </a:xfrm>
          <a:prstGeom prst="ellipse">
            <a:avLst/>
          </a:prstGeom>
          <a:solidFill>
            <a:schemeClr val="bg1">
              <a:lumMod val="95000"/>
            </a:schemeClr>
          </a:solid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TextBox 44"/>
          <p:cNvSpPr txBox="1"/>
          <p:nvPr/>
        </p:nvSpPr>
        <p:spPr>
          <a:xfrm>
            <a:off x="1803325" y="3367611"/>
            <a:ext cx="888373" cy="646331"/>
          </a:xfrm>
          <a:prstGeom prst="rect">
            <a:avLst/>
          </a:prstGeom>
          <a:noFill/>
        </p:spPr>
        <p:txBody>
          <a:bodyPr wrap="square" rtlCol="0">
            <a:spAutoFit/>
          </a:bodyPr>
          <a:lstStyle/>
          <a:p>
            <a:pPr algn="ctr"/>
            <a:r>
              <a:rPr lang="en-US" altLang="zh-CN" sz="3600" dirty="0">
                <a:solidFill>
                  <a:schemeClr val="tx2"/>
                </a:solidFill>
                <a:latin typeface="Agency FB" panose="020B0503020202020204" pitchFamily="34" charset="0"/>
                <a:ea typeface="微软雅黑" panose="020B0503020204020204" pitchFamily="34" charset="-122"/>
              </a:rPr>
              <a:t>45</a:t>
            </a:r>
            <a:r>
              <a:rPr lang="en-US" altLang="zh-CN" sz="2000" dirty="0">
                <a:solidFill>
                  <a:schemeClr val="tx2"/>
                </a:solidFill>
                <a:latin typeface="微软雅黑" panose="020B0503020204020204" pitchFamily="34" charset="-122"/>
                <a:ea typeface="微软雅黑" panose="020B0503020204020204" pitchFamily="34" charset="-122"/>
              </a:rPr>
              <a:t>%</a:t>
            </a:r>
            <a:endParaRPr lang="zh-CN" altLang="en-US" sz="2000" dirty="0">
              <a:solidFill>
                <a:schemeClr val="tx2"/>
              </a:solidFill>
              <a:latin typeface="微软雅黑" panose="020B0503020204020204" pitchFamily="34" charset="-122"/>
              <a:ea typeface="微软雅黑" panose="020B0503020204020204" pitchFamily="34" charset="-122"/>
            </a:endParaRPr>
          </a:p>
        </p:txBody>
      </p:sp>
      <p:grpSp>
        <p:nvGrpSpPr>
          <p:cNvPr id="52" name="组合 51"/>
          <p:cNvGrpSpPr/>
          <p:nvPr/>
        </p:nvGrpSpPr>
        <p:grpSpPr>
          <a:xfrm>
            <a:off x="1738368" y="2031121"/>
            <a:ext cx="1281109" cy="318100"/>
            <a:chOff x="3477359" y="8005745"/>
            <a:chExt cx="2534423" cy="616688"/>
          </a:xfrm>
          <a:effectLst/>
        </p:grpSpPr>
        <p:sp>
          <p:nvSpPr>
            <p:cNvPr id="53" name="流程图: 可选过程 52"/>
            <p:cNvSpPr/>
            <p:nvPr/>
          </p:nvSpPr>
          <p:spPr>
            <a:xfrm>
              <a:off x="3477359" y="8032286"/>
              <a:ext cx="2534423" cy="584775"/>
            </a:xfrm>
            <a:prstGeom prst="flowChartAlternateProcess">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TextBox 72"/>
            <p:cNvSpPr txBox="1"/>
            <p:nvPr/>
          </p:nvSpPr>
          <p:spPr>
            <a:xfrm>
              <a:off x="3776380" y="8005745"/>
              <a:ext cx="1849458" cy="616688"/>
            </a:xfrm>
            <a:prstGeom prst="rect">
              <a:avLst/>
            </a:prstGeom>
            <a:noFill/>
          </p:spPr>
          <p:txBody>
            <a:bodyPr wrap="none" rtlCol="0">
              <a:spAutoFit/>
            </a:bodyPr>
            <a:lstStyle/>
            <a:p>
              <a:pPr algn="ctr"/>
              <a:r>
                <a:rPr lang="zh-CN" altLang="en-US" sz="1467" dirty="0">
                  <a:solidFill>
                    <a:schemeClr val="bg1"/>
                  </a:solidFill>
                  <a:latin typeface="微软雅黑" panose="020B0503020204020204" pitchFamily="34" charset="-122"/>
                  <a:ea typeface="微软雅黑" panose="020B0503020204020204" pitchFamily="34" charset="-122"/>
                </a:rPr>
                <a:t>添加标题</a:t>
              </a:r>
            </a:p>
          </p:txBody>
        </p:sp>
      </p:grpSp>
      <p:grpSp>
        <p:nvGrpSpPr>
          <p:cNvPr id="55" name="组合 54"/>
          <p:cNvGrpSpPr/>
          <p:nvPr/>
        </p:nvGrpSpPr>
        <p:grpSpPr>
          <a:xfrm>
            <a:off x="4252883" y="2031121"/>
            <a:ext cx="1281109" cy="318100"/>
            <a:chOff x="3477359" y="8005745"/>
            <a:chExt cx="2534423" cy="616688"/>
          </a:xfrm>
          <a:effectLst/>
        </p:grpSpPr>
        <p:sp>
          <p:nvSpPr>
            <p:cNvPr id="56" name="流程图: 可选过程 55"/>
            <p:cNvSpPr/>
            <p:nvPr/>
          </p:nvSpPr>
          <p:spPr>
            <a:xfrm>
              <a:off x="3477359" y="8032286"/>
              <a:ext cx="2534423" cy="584775"/>
            </a:xfrm>
            <a:prstGeom prst="flowChartAlternateProcess">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TextBox 75"/>
            <p:cNvSpPr txBox="1"/>
            <p:nvPr/>
          </p:nvSpPr>
          <p:spPr>
            <a:xfrm>
              <a:off x="3776380" y="8005745"/>
              <a:ext cx="1849458" cy="616688"/>
            </a:xfrm>
            <a:prstGeom prst="rect">
              <a:avLst/>
            </a:prstGeom>
            <a:noFill/>
          </p:spPr>
          <p:txBody>
            <a:bodyPr wrap="none" rtlCol="0">
              <a:spAutoFit/>
            </a:bodyPr>
            <a:lstStyle/>
            <a:p>
              <a:pPr algn="ctr"/>
              <a:r>
                <a:rPr lang="zh-CN" altLang="en-US" sz="1467" dirty="0">
                  <a:solidFill>
                    <a:schemeClr val="bg1"/>
                  </a:solidFill>
                  <a:latin typeface="微软雅黑" panose="020B0503020204020204" pitchFamily="34" charset="-122"/>
                  <a:ea typeface="微软雅黑" panose="020B0503020204020204" pitchFamily="34" charset="-122"/>
                </a:rPr>
                <a:t>添加标题</a:t>
              </a:r>
            </a:p>
          </p:txBody>
        </p:sp>
      </p:grpSp>
      <p:grpSp>
        <p:nvGrpSpPr>
          <p:cNvPr id="58" name="组合 57"/>
          <p:cNvGrpSpPr/>
          <p:nvPr/>
        </p:nvGrpSpPr>
        <p:grpSpPr>
          <a:xfrm>
            <a:off x="6767398" y="2031121"/>
            <a:ext cx="1281109" cy="318100"/>
            <a:chOff x="3477359" y="8005745"/>
            <a:chExt cx="2534423" cy="616688"/>
          </a:xfrm>
          <a:effectLst/>
        </p:grpSpPr>
        <p:sp>
          <p:nvSpPr>
            <p:cNvPr id="59" name="流程图: 可选过程 58"/>
            <p:cNvSpPr/>
            <p:nvPr/>
          </p:nvSpPr>
          <p:spPr>
            <a:xfrm>
              <a:off x="3477359" y="8032286"/>
              <a:ext cx="2534423" cy="584775"/>
            </a:xfrm>
            <a:prstGeom prst="flowChartAlternateProcess">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TextBox 78"/>
            <p:cNvSpPr txBox="1"/>
            <p:nvPr/>
          </p:nvSpPr>
          <p:spPr>
            <a:xfrm>
              <a:off x="3776380" y="8005745"/>
              <a:ext cx="1849458" cy="616688"/>
            </a:xfrm>
            <a:prstGeom prst="rect">
              <a:avLst/>
            </a:prstGeom>
            <a:noFill/>
          </p:spPr>
          <p:txBody>
            <a:bodyPr wrap="none" rtlCol="0">
              <a:spAutoFit/>
            </a:bodyPr>
            <a:lstStyle/>
            <a:p>
              <a:pPr algn="ctr"/>
              <a:r>
                <a:rPr lang="zh-CN" altLang="en-US" sz="1467" dirty="0">
                  <a:solidFill>
                    <a:schemeClr val="bg1"/>
                  </a:solidFill>
                  <a:latin typeface="微软雅黑" panose="020B0503020204020204" pitchFamily="34" charset="-122"/>
                  <a:ea typeface="微软雅黑" panose="020B0503020204020204" pitchFamily="34" charset="-122"/>
                </a:rPr>
                <a:t>添加标题</a:t>
              </a:r>
            </a:p>
          </p:txBody>
        </p:sp>
      </p:grpSp>
      <p:grpSp>
        <p:nvGrpSpPr>
          <p:cNvPr id="61" name="组合 60"/>
          <p:cNvGrpSpPr/>
          <p:nvPr/>
        </p:nvGrpSpPr>
        <p:grpSpPr>
          <a:xfrm>
            <a:off x="9281913" y="2031121"/>
            <a:ext cx="1281109" cy="318100"/>
            <a:chOff x="3477359" y="8005745"/>
            <a:chExt cx="2534423" cy="616688"/>
          </a:xfrm>
          <a:effectLst/>
        </p:grpSpPr>
        <p:sp>
          <p:nvSpPr>
            <p:cNvPr id="62" name="流程图: 可选过程 61"/>
            <p:cNvSpPr/>
            <p:nvPr/>
          </p:nvSpPr>
          <p:spPr>
            <a:xfrm>
              <a:off x="3477359" y="8032286"/>
              <a:ext cx="2534423" cy="584775"/>
            </a:xfrm>
            <a:prstGeom prst="flowChartAlternateProcess">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TextBox 81"/>
            <p:cNvSpPr txBox="1"/>
            <p:nvPr/>
          </p:nvSpPr>
          <p:spPr>
            <a:xfrm>
              <a:off x="3776380" y="8005745"/>
              <a:ext cx="1849458" cy="616688"/>
            </a:xfrm>
            <a:prstGeom prst="rect">
              <a:avLst/>
            </a:prstGeom>
            <a:noFill/>
          </p:spPr>
          <p:txBody>
            <a:bodyPr wrap="none" rtlCol="0">
              <a:spAutoFit/>
            </a:bodyPr>
            <a:lstStyle/>
            <a:p>
              <a:pPr algn="ctr"/>
              <a:r>
                <a:rPr lang="zh-CN" altLang="en-US" sz="1467" dirty="0">
                  <a:solidFill>
                    <a:schemeClr val="bg1"/>
                  </a:solidFill>
                  <a:latin typeface="微软雅黑" panose="020B0503020204020204" pitchFamily="34" charset="-122"/>
                  <a:ea typeface="微软雅黑" panose="020B0503020204020204" pitchFamily="34" charset="-122"/>
                </a:rPr>
                <a:t>添加标题</a:t>
              </a:r>
            </a:p>
          </p:txBody>
        </p:sp>
      </p:grpSp>
      <p:sp>
        <p:nvSpPr>
          <p:cNvPr id="64" name="TextBox 83"/>
          <p:cNvSpPr txBox="1"/>
          <p:nvPr/>
        </p:nvSpPr>
        <p:spPr>
          <a:xfrm>
            <a:off x="1280452" y="4755391"/>
            <a:ext cx="2196941" cy="932587"/>
          </a:xfrm>
          <a:prstGeom prst="rect">
            <a:avLst/>
          </a:prstGeom>
          <a:noFill/>
        </p:spPr>
        <p:txBody>
          <a:bodyPr wrap="square" lIns="91464" tIns="45732" rIns="91464" bIns="45732" rtlCol="0">
            <a:spAutoFit/>
          </a:bodyPr>
          <a:lstStyle/>
          <a:p>
            <a:pPr defTabSz="1219170" fontAlgn="auto">
              <a:lnSpc>
                <a:spcPct val="130000"/>
              </a:lnSpc>
              <a:spcBef>
                <a:spcPts val="0"/>
              </a:spcBef>
              <a:spcAft>
                <a:spcPts val="0"/>
              </a:spcAft>
              <a:defRPr/>
            </a:pPr>
            <a:r>
              <a:rPr lang="zh-CN" altLang="en-US" sz="1400" kern="0"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a:t>
            </a:r>
          </a:p>
        </p:txBody>
      </p:sp>
      <p:sp>
        <p:nvSpPr>
          <p:cNvPr id="65" name="TextBox 84"/>
          <p:cNvSpPr txBox="1"/>
          <p:nvPr/>
        </p:nvSpPr>
        <p:spPr>
          <a:xfrm>
            <a:off x="3794967" y="4755391"/>
            <a:ext cx="2196941" cy="932587"/>
          </a:xfrm>
          <a:prstGeom prst="rect">
            <a:avLst/>
          </a:prstGeom>
          <a:noFill/>
        </p:spPr>
        <p:txBody>
          <a:bodyPr wrap="square" lIns="91464" tIns="45732" rIns="91464" bIns="45732" rtlCol="0">
            <a:spAutoFit/>
          </a:bodyPr>
          <a:lstStyle/>
          <a:p>
            <a:pPr defTabSz="1219170" fontAlgn="auto">
              <a:lnSpc>
                <a:spcPct val="130000"/>
              </a:lnSpc>
              <a:spcBef>
                <a:spcPts val="0"/>
              </a:spcBef>
              <a:spcAft>
                <a:spcPts val="0"/>
              </a:spcAft>
              <a:defRPr/>
            </a:pPr>
            <a:r>
              <a:rPr lang="zh-CN" altLang="en-US" sz="1400" kern="0"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a:t>
            </a:r>
          </a:p>
        </p:txBody>
      </p:sp>
      <p:sp>
        <p:nvSpPr>
          <p:cNvPr id="66" name="TextBox 85"/>
          <p:cNvSpPr txBox="1"/>
          <p:nvPr/>
        </p:nvSpPr>
        <p:spPr>
          <a:xfrm>
            <a:off x="6309482" y="4755391"/>
            <a:ext cx="2196941" cy="932587"/>
          </a:xfrm>
          <a:prstGeom prst="rect">
            <a:avLst/>
          </a:prstGeom>
          <a:noFill/>
        </p:spPr>
        <p:txBody>
          <a:bodyPr wrap="square" lIns="91464" tIns="45732" rIns="91464" bIns="45732" rtlCol="0">
            <a:spAutoFit/>
          </a:bodyPr>
          <a:lstStyle/>
          <a:p>
            <a:pPr defTabSz="1219170" fontAlgn="auto">
              <a:lnSpc>
                <a:spcPct val="130000"/>
              </a:lnSpc>
              <a:spcBef>
                <a:spcPts val="0"/>
              </a:spcBef>
              <a:spcAft>
                <a:spcPts val="0"/>
              </a:spcAft>
              <a:defRPr/>
            </a:pPr>
            <a:r>
              <a:rPr lang="zh-CN" altLang="en-US" sz="1400" kern="0"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a:t>
            </a:r>
          </a:p>
        </p:txBody>
      </p:sp>
      <p:sp>
        <p:nvSpPr>
          <p:cNvPr id="67" name="TextBox 86"/>
          <p:cNvSpPr txBox="1"/>
          <p:nvPr/>
        </p:nvSpPr>
        <p:spPr>
          <a:xfrm>
            <a:off x="8823997" y="4755391"/>
            <a:ext cx="2196941" cy="932587"/>
          </a:xfrm>
          <a:prstGeom prst="rect">
            <a:avLst/>
          </a:prstGeom>
          <a:noFill/>
        </p:spPr>
        <p:txBody>
          <a:bodyPr wrap="square" lIns="91464" tIns="45732" rIns="91464" bIns="45732" rtlCol="0">
            <a:spAutoFit/>
          </a:bodyPr>
          <a:lstStyle/>
          <a:p>
            <a:pPr defTabSz="1219170" fontAlgn="auto">
              <a:lnSpc>
                <a:spcPct val="130000"/>
              </a:lnSpc>
              <a:spcBef>
                <a:spcPts val="0"/>
              </a:spcBef>
              <a:spcAft>
                <a:spcPts val="0"/>
              </a:spcAft>
              <a:defRPr/>
            </a:pPr>
            <a:r>
              <a:rPr lang="zh-CN" altLang="en-US" sz="1400" kern="0"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a:t>
            </a:r>
          </a:p>
        </p:txBody>
      </p:sp>
      <p:sp>
        <p:nvSpPr>
          <p:cNvPr id="68" name="弧形 67"/>
          <p:cNvSpPr/>
          <p:nvPr/>
        </p:nvSpPr>
        <p:spPr>
          <a:xfrm>
            <a:off x="1506354" y="2924944"/>
            <a:ext cx="1473067" cy="1473067"/>
          </a:xfrm>
          <a:prstGeom prst="arc">
            <a:avLst>
              <a:gd name="adj1" fmla="val 19145380"/>
              <a:gd name="adj2" fmla="val 7999938"/>
            </a:avLst>
          </a:prstGeom>
          <a:ln w="228600">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9" name="椭圆 68"/>
          <p:cNvSpPr/>
          <p:nvPr/>
        </p:nvSpPr>
        <p:spPr>
          <a:xfrm>
            <a:off x="4097703" y="3081877"/>
            <a:ext cx="1159825" cy="1159200"/>
          </a:xfrm>
          <a:prstGeom prst="ellipse">
            <a:avLst/>
          </a:prstGeom>
          <a:solidFill>
            <a:schemeClr val="bg1">
              <a:lumMod val="95000"/>
            </a:schemeClr>
          </a:solid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TextBox 44"/>
          <p:cNvSpPr txBox="1"/>
          <p:nvPr/>
        </p:nvSpPr>
        <p:spPr>
          <a:xfrm>
            <a:off x="4206959" y="3367611"/>
            <a:ext cx="950562" cy="646331"/>
          </a:xfrm>
          <a:prstGeom prst="rect">
            <a:avLst/>
          </a:prstGeom>
          <a:noFill/>
        </p:spPr>
        <p:txBody>
          <a:bodyPr wrap="square" rtlCol="0">
            <a:spAutoFit/>
          </a:bodyPr>
          <a:lstStyle/>
          <a:p>
            <a:pPr algn="ctr"/>
            <a:r>
              <a:rPr lang="en-US" altLang="zh-CN" sz="3600" dirty="0" smtClean="0">
                <a:solidFill>
                  <a:schemeClr val="tx2"/>
                </a:solidFill>
                <a:latin typeface="Agency FB" panose="020B0503020202020204" pitchFamily="34" charset="0"/>
                <a:ea typeface="微软雅黑" panose="020B0503020204020204" pitchFamily="34" charset="-122"/>
              </a:rPr>
              <a:t>68</a:t>
            </a:r>
            <a:r>
              <a:rPr lang="en-US" altLang="zh-CN" sz="2000" dirty="0" smtClean="0">
                <a:solidFill>
                  <a:schemeClr val="tx2"/>
                </a:solidFill>
                <a:latin typeface="微软雅黑" panose="020B0503020204020204" pitchFamily="34" charset="-122"/>
                <a:ea typeface="微软雅黑" panose="020B0503020204020204" pitchFamily="34" charset="-122"/>
              </a:rPr>
              <a:t>%</a:t>
            </a:r>
            <a:endParaRPr lang="zh-CN" altLang="en-US" sz="2000" dirty="0">
              <a:solidFill>
                <a:schemeClr val="tx2"/>
              </a:solidFill>
              <a:latin typeface="微软雅黑" panose="020B0503020204020204" pitchFamily="34" charset="-122"/>
              <a:ea typeface="微软雅黑" panose="020B0503020204020204" pitchFamily="34" charset="-122"/>
            </a:endParaRPr>
          </a:p>
        </p:txBody>
      </p:sp>
      <p:sp>
        <p:nvSpPr>
          <p:cNvPr id="71" name="弧形 70"/>
          <p:cNvSpPr/>
          <p:nvPr/>
        </p:nvSpPr>
        <p:spPr>
          <a:xfrm>
            <a:off x="3941082" y="2924944"/>
            <a:ext cx="1473067" cy="1473067"/>
          </a:xfrm>
          <a:prstGeom prst="arc">
            <a:avLst>
              <a:gd name="adj1" fmla="val 18596571"/>
              <a:gd name="adj2" fmla="val 9409495"/>
            </a:avLst>
          </a:prstGeom>
          <a:ln w="22860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72" name="椭圆 71"/>
          <p:cNvSpPr/>
          <p:nvPr/>
        </p:nvSpPr>
        <p:spPr>
          <a:xfrm>
            <a:off x="6732061" y="3081877"/>
            <a:ext cx="1159825" cy="1159200"/>
          </a:xfrm>
          <a:prstGeom prst="ellipse">
            <a:avLst/>
          </a:prstGeom>
          <a:solidFill>
            <a:schemeClr val="bg1">
              <a:lumMod val="95000"/>
            </a:schemeClr>
          </a:solid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TextBox 44"/>
          <p:cNvSpPr txBox="1"/>
          <p:nvPr/>
        </p:nvSpPr>
        <p:spPr>
          <a:xfrm>
            <a:off x="6841317" y="3367611"/>
            <a:ext cx="950562" cy="646331"/>
          </a:xfrm>
          <a:prstGeom prst="rect">
            <a:avLst/>
          </a:prstGeom>
          <a:noFill/>
        </p:spPr>
        <p:txBody>
          <a:bodyPr wrap="square" rtlCol="0">
            <a:spAutoFit/>
          </a:bodyPr>
          <a:lstStyle/>
          <a:p>
            <a:pPr algn="ctr"/>
            <a:r>
              <a:rPr lang="en-US" altLang="zh-CN" sz="3600" dirty="0" smtClean="0">
                <a:solidFill>
                  <a:schemeClr val="tx2"/>
                </a:solidFill>
                <a:latin typeface="Agency FB" panose="020B0503020202020204" pitchFamily="34" charset="0"/>
                <a:ea typeface="微软雅黑" panose="020B0503020204020204" pitchFamily="34" charset="-122"/>
              </a:rPr>
              <a:t>79</a:t>
            </a:r>
            <a:r>
              <a:rPr lang="en-US" altLang="zh-CN" sz="2000" dirty="0" smtClean="0">
                <a:solidFill>
                  <a:schemeClr val="tx2"/>
                </a:solidFill>
                <a:latin typeface="微软雅黑" panose="020B0503020204020204" pitchFamily="34" charset="-122"/>
                <a:ea typeface="微软雅黑" panose="020B0503020204020204" pitchFamily="34" charset="-122"/>
              </a:rPr>
              <a:t>%</a:t>
            </a:r>
            <a:endParaRPr lang="zh-CN" altLang="en-US" sz="2000" dirty="0">
              <a:solidFill>
                <a:schemeClr val="tx2"/>
              </a:solidFill>
              <a:latin typeface="微软雅黑" panose="020B0503020204020204" pitchFamily="34" charset="-122"/>
              <a:ea typeface="微软雅黑" panose="020B0503020204020204" pitchFamily="34" charset="-122"/>
            </a:endParaRPr>
          </a:p>
        </p:txBody>
      </p:sp>
      <p:sp>
        <p:nvSpPr>
          <p:cNvPr id="74" name="弧形 73"/>
          <p:cNvSpPr/>
          <p:nvPr/>
        </p:nvSpPr>
        <p:spPr>
          <a:xfrm>
            <a:off x="6575440" y="2924944"/>
            <a:ext cx="1473067" cy="1473067"/>
          </a:xfrm>
          <a:prstGeom prst="arc">
            <a:avLst>
              <a:gd name="adj1" fmla="val 17547038"/>
              <a:gd name="adj2" fmla="val 10583845"/>
            </a:avLst>
          </a:prstGeom>
          <a:ln w="228600">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75" name="椭圆 74"/>
          <p:cNvSpPr/>
          <p:nvPr/>
        </p:nvSpPr>
        <p:spPr>
          <a:xfrm>
            <a:off x="9276957" y="3081877"/>
            <a:ext cx="1159825" cy="1159200"/>
          </a:xfrm>
          <a:prstGeom prst="ellipse">
            <a:avLst/>
          </a:prstGeom>
          <a:solidFill>
            <a:schemeClr val="bg1">
              <a:lumMod val="95000"/>
            </a:schemeClr>
          </a:solid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TextBox 44"/>
          <p:cNvSpPr txBox="1"/>
          <p:nvPr/>
        </p:nvSpPr>
        <p:spPr>
          <a:xfrm>
            <a:off x="9386213" y="3367611"/>
            <a:ext cx="950562" cy="646331"/>
          </a:xfrm>
          <a:prstGeom prst="rect">
            <a:avLst/>
          </a:prstGeom>
          <a:noFill/>
        </p:spPr>
        <p:txBody>
          <a:bodyPr wrap="square" rtlCol="0">
            <a:spAutoFit/>
          </a:bodyPr>
          <a:lstStyle/>
          <a:p>
            <a:pPr algn="ctr"/>
            <a:r>
              <a:rPr lang="en-US" altLang="zh-CN" sz="3600" dirty="0" smtClean="0">
                <a:solidFill>
                  <a:schemeClr val="tx2"/>
                </a:solidFill>
                <a:latin typeface="Agency FB" panose="020B0503020202020204" pitchFamily="34" charset="0"/>
                <a:ea typeface="微软雅黑" panose="020B0503020204020204" pitchFamily="34" charset="-122"/>
              </a:rPr>
              <a:t>93</a:t>
            </a:r>
            <a:r>
              <a:rPr lang="en-US" altLang="zh-CN" sz="2000" dirty="0" smtClean="0">
                <a:solidFill>
                  <a:schemeClr val="tx2"/>
                </a:solidFill>
                <a:latin typeface="微软雅黑" panose="020B0503020204020204" pitchFamily="34" charset="-122"/>
                <a:ea typeface="微软雅黑" panose="020B0503020204020204" pitchFamily="34" charset="-122"/>
              </a:rPr>
              <a:t>%</a:t>
            </a:r>
            <a:endParaRPr lang="zh-CN" altLang="en-US" sz="2000" dirty="0">
              <a:solidFill>
                <a:schemeClr val="tx2"/>
              </a:solidFill>
              <a:latin typeface="微软雅黑" panose="020B0503020204020204" pitchFamily="34" charset="-122"/>
              <a:ea typeface="微软雅黑" panose="020B0503020204020204" pitchFamily="34" charset="-122"/>
            </a:endParaRPr>
          </a:p>
        </p:txBody>
      </p:sp>
      <p:sp>
        <p:nvSpPr>
          <p:cNvPr id="77" name="弧形 76"/>
          <p:cNvSpPr/>
          <p:nvPr/>
        </p:nvSpPr>
        <p:spPr>
          <a:xfrm>
            <a:off x="9120336" y="2924944"/>
            <a:ext cx="1473067" cy="1473067"/>
          </a:xfrm>
          <a:prstGeom prst="arc">
            <a:avLst>
              <a:gd name="adj1" fmla="val 15758129"/>
              <a:gd name="adj2" fmla="val 13062009"/>
            </a:avLst>
          </a:prstGeom>
          <a:ln w="22860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Tree>
    <p:extLst>
      <p:ext uri="{BB962C8B-B14F-4D97-AF65-F5344CB8AC3E}">
        <p14:creationId xmlns:p14="http://schemas.microsoft.com/office/powerpoint/2010/main" val="965536207"/>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1000"/>
                                        <p:tgtEl>
                                          <p:spTgt spid="52"/>
                                        </p:tgtEl>
                                      </p:cBhvr>
                                    </p:animEffect>
                                    <p:anim calcmode="lin" valueType="num">
                                      <p:cBhvr>
                                        <p:cTn id="8" dur="1000" fill="hold"/>
                                        <p:tgtEl>
                                          <p:spTgt spid="52"/>
                                        </p:tgtEl>
                                        <p:attrNameLst>
                                          <p:attrName>ppt_x</p:attrName>
                                        </p:attrNameLst>
                                      </p:cBhvr>
                                      <p:tavLst>
                                        <p:tav tm="0">
                                          <p:val>
                                            <p:strVal val="#ppt_x"/>
                                          </p:val>
                                        </p:tav>
                                        <p:tav tm="100000">
                                          <p:val>
                                            <p:strVal val="#ppt_x"/>
                                          </p:val>
                                        </p:tav>
                                      </p:tavLst>
                                    </p:anim>
                                    <p:anim calcmode="lin" valueType="num">
                                      <p:cBhvr>
                                        <p:cTn id="9" dur="1000" fill="hold"/>
                                        <p:tgtEl>
                                          <p:spTgt spid="52"/>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300"/>
                                  </p:stCondLst>
                                  <p:childTnLst>
                                    <p:set>
                                      <p:cBhvr>
                                        <p:cTn id="11" dur="1" fill="hold">
                                          <p:stCondLst>
                                            <p:cond delay="0"/>
                                          </p:stCondLst>
                                        </p:cTn>
                                        <p:tgtEl>
                                          <p:spTgt spid="55"/>
                                        </p:tgtEl>
                                        <p:attrNameLst>
                                          <p:attrName>style.visibility</p:attrName>
                                        </p:attrNameLst>
                                      </p:cBhvr>
                                      <p:to>
                                        <p:strVal val="visible"/>
                                      </p:to>
                                    </p:set>
                                    <p:animEffect transition="in" filter="fade">
                                      <p:cBhvr>
                                        <p:cTn id="12" dur="1000"/>
                                        <p:tgtEl>
                                          <p:spTgt spid="55"/>
                                        </p:tgtEl>
                                      </p:cBhvr>
                                    </p:animEffect>
                                    <p:anim calcmode="lin" valueType="num">
                                      <p:cBhvr>
                                        <p:cTn id="13" dur="1000" fill="hold"/>
                                        <p:tgtEl>
                                          <p:spTgt spid="55"/>
                                        </p:tgtEl>
                                        <p:attrNameLst>
                                          <p:attrName>ppt_x</p:attrName>
                                        </p:attrNameLst>
                                      </p:cBhvr>
                                      <p:tavLst>
                                        <p:tav tm="0">
                                          <p:val>
                                            <p:strVal val="#ppt_x"/>
                                          </p:val>
                                        </p:tav>
                                        <p:tav tm="100000">
                                          <p:val>
                                            <p:strVal val="#ppt_x"/>
                                          </p:val>
                                        </p:tav>
                                      </p:tavLst>
                                    </p:anim>
                                    <p:anim calcmode="lin" valueType="num">
                                      <p:cBhvr>
                                        <p:cTn id="14" dur="1000" fill="hold"/>
                                        <p:tgtEl>
                                          <p:spTgt spid="55"/>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600"/>
                                  </p:stCondLst>
                                  <p:childTnLst>
                                    <p:set>
                                      <p:cBhvr>
                                        <p:cTn id="16" dur="1" fill="hold">
                                          <p:stCondLst>
                                            <p:cond delay="0"/>
                                          </p:stCondLst>
                                        </p:cTn>
                                        <p:tgtEl>
                                          <p:spTgt spid="58"/>
                                        </p:tgtEl>
                                        <p:attrNameLst>
                                          <p:attrName>style.visibility</p:attrName>
                                        </p:attrNameLst>
                                      </p:cBhvr>
                                      <p:to>
                                        <p:strVal val="visible"/>
                                      </p:to>
                                    </p:set>
                                    <p:animEffect transition="in" filter="fade">
                                      <p:cBhvr>
                                        <p:cTn id="17" dur="1000"/>
                                        <p:tgtEl>
                                          <p:spTgt spid="58"/>
                                        </p:tgtEl>
                                      </p:cBhvr>
                                    </p:animEffect>
                                    <p:anim calcmode="lin" valueType="num">
                                      <p:cBhvr>
                                        <p:cTn id="18" dur="1000" fill="hold"/>
                                        <p:tgtEl>
                                          <p:spTgt spid="58"/>
                                        </p:tgtEl>
                                        <p:attrNameLst>
                                          <p:attrName>ppt_x</p:attrName>
                                        </p:attrNameLst>
                                      </p:cBhvr>
                                      <p:tavLst>
                                        <p:tav tm="0">
                                          <p:val>
                                            <p:strVal val="#ppt_x"/>
                                          </p:val>
                                        </p:tav>
                                        <p:tav tm="100000">
                                          <p:val>
                                            <p:strVal val="#ppt_x"/>
                                          </p:val>
                                        </p:tav>
                                      </p:tavLst>
                                    </p:anim>
                                    <p:anim calcmode="lin" valueType="num">
                                      <p:cBhvr>
                                        <p:cTn id="19" dur="1000" fill="hold"/>
                                        <p:tgtEl>
                                          <p:spTgt spid="58"/>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900"/>
                                  </p:stCondLst>
                                  <p:childTnLst>
                                    <p:set>
                                      <p:cBhvr>
                                        <p:cTn id="21" dur="1" fill="hold">
                                          <p:stCondLst>
                                            <p:cond delay="0"/>
                                          </p:stCondLst>
                                        </p:cTn>
                                        <p:tgtEl>
                                          <p:spTgt spid="61"/>
                                        </p:tgtEl>
                                        <p:attrNameLst>
                                          <p:attrName>style.visibility</p:attrName>
                                        </p:attrNameLst>
                                      </p:cBhvr>
                                      <p:to>
                                        <p:strVal val="visible"/>
                                      </p:to>
                                    </p:set>
                                    <p:animEffect transition="in" filter="fade">
                                      <p:cBhvr>
                                        <p:cTn id="22" dur="1000"/>
                                        <p:tgtEl>
                                          <p:spTgt spid="61"/>
                                        </p:tgtEl>
                                      </p:cBhvr>
                                    </p:animEffect>
                                    <p:anim calcmode="lin" valueType="num">
                                      <p:cBhvr>
                                        <p:cTn id="23" dur="1000" fill="hold"/>
                                        <p:tgtEl>
                                          <p:spTgt spid="61"/>
                                        </p:tgtEl>
                                        <p:attrNameLst>
                                          <p:attrName>ppt_x</p:attrName>
                                        </p:attrNameLst>
                                      </p:cBhvr>
                                      <p:tavLst>
                                        <p:tav tm="0">
                                          <p:val>
                                            <p:strVal val="#ppt_x"/>
                                          </p:val>
                                        </p:tav>
                                        <p:tav tm="100000">
                                          <p:val>
                                            <p:strVal val="#ppt_x"/>
                                          </p:val>
                                        </p:tav>
                                      </p:tavLst>
                                    </p:anim>
                                    <p:anim calcmode="lin" valueType="num">
                                      <p:cBhvr>
                                        <p:cTn id="24" dur="1000" fill="hold"/>
                                        <p:tgtEl>
                                          <p:spTgt spid="61"/>
                                        </p:tgtEl>
                                        <p:attrNameLst>
                                          <p:attrName>ppt_y</p:attrName>
                                        </p:attrNameLst>
                                      </p:cBhvr>
                                      <p:tavLst>
                                        <p:tav tm="0">
                                          <p:val>
                                            <p:strVal val="#ppt_y-.1"/>
                                          </p:val>
                                        </p:tav>
                                        <p:tav tm="100000">
                                          <p:val>
                                            <p:strVal val="#ppt_y"/>
                                          </p:val>
                                        </p:tav>
                                      </p:tavLst>
                                    </p:anim>
                                  </p:childTnLst>
                                </p:cTn>
                              </p:par>
                            </p:childTnLst>
                          </p:cTn>
                        </p:par>
                        <p:par>
                          <p:cTn id="25" fill="hold">
                            <p:stCondLst>
                              <p:cond delay="1900"/>
                            </p:stCondLst>
                            <p:childTnLst>
                              <p:par>
                                <p:cTn id="26" presetID="53" presetClass="entr" presetSubtype="16" fill="hold" grpId="0" nodeType="afterEffect">
                                  <p:stCondLst>
                                    <p:cond delay="0"/>
                                  </p:stCondLst>
                                  <p:childTnLst>
                                    <p:set>
                                      <p:cBhvr>
                                        <p:cTn id="27" dur="1" fill="hold">
                                          <p:stCondLst>
                                            <p:cond delay="0"/>
                                          </p:stCondLst>
                                        </p:cTn>
                                        <p:tgtEl>
                                          <p:spTgt spid="32"/>
                                        </p:tgtEl>
                                        <p:attrNameLst>
                                          <p:attrName>style.visibility</p:attrName>
                                        </p:attrNameLst>
                                      </p:cBhvr>
                                      <p:to>
                                        <p:strVal val="visible"/>
                                      </p:to>
                                    </p:set>
                                    <p:anim calcmode="lin" valueType="num">
                                      <p:cBhvr>
                                        <p:cTn id="28" dur="500" fill="hold"/>
                                        <p:tgtEl>
                                          <p:spTgt spid="32"/>
                                        </p:tgtEl>
                                        <p:attrNameLst>
                                          <p:attrName>ppt_w</p:attrName>
                                        </p:attrNameLst>
                                      </p:cBhvr>
                                      <p:tavLst>
                                        <p:tav tm="0">
                                          <p:val>
                                            <p:fltVal val="0"/>
                                          </p:val>
                                        </p:tav>
                                        <p:tav tm="100000">
                                          <p:val>
                                            <p:strVal val="#ppt_w"/>
                                          </p:val>
                                        </p:tav>
                                      </p:tavLst>
                                    </p:anim>
                                    <p:anim calcmode="lin" valueType="num">
                                      <p:cBhvr>
                                        <p:cTn id="29" dur="500" fill="hold"/>
                                        <p:tgtEl>
                                          <p:spTgt spid="32"/>
                                        </p:tgtEl>
                                        <p:attrNameLst>
                                          <p:attrName>ppt_h</p:attrName>
                                        </p:attrNameLst>
                                      </p:cBhvr>
                                      <p:tavLst>
                                        <p:tav tm="0">
                                          <p:val>
                                            <p:fltVal val="0"/>
                                          </p:val>
                                        </p:tav>
                                        <p:tav tm="100000">
                                          <p:val>
                                            <p:strVal val="#ppt_h"/>
                                          </p:val>
                                        </p:tav>
                                      </p:tavLst>
                                    </p:anim>
                                    <p:animEffect transition="in" filter="fade">
                                      <p:cBhvr>
                                        <p:cTn id="30" dur="500"/>
                                        <p:tgtEl>
                                          <p:spTgt spid="32"/>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30"/>
                                        </p:tgtEl>
                                        <p:attrNameLst>
                                          <p:attrName>style.visibility</p:attrName>
                                        </p:attrNameLst>
                                      </p:cBhvr>
                                      <p:to>
                                        <p:strVal val="visible"/>
                                      </p:to>
                                    </p:set>
                                    <p:anim calcmode="lin" valueType="num">
                                      <p:cBhvr>
                                        <p:cTn id="33" dur="500" fill="hold"/>
                                        <p:tgtEl>
                                          <p:spTgt spid="30"/>
                                        </p:tgtEl>
                                        <p:attrNameLst>
                                          <p:attrName>ppt_w</p:attrName>
                                        </p:attrNameLst>
                                      </p:cBhvr>
                                      <p:tavLst>
                                        <p:tav tm="0">
                                          <p:val>
                                            <p:fltVal val="0"/>
                                          </p:val>
                                        </p:tav>
                                        <p:tav tm="100000">
                                          <p:val>
                                            <p:strVal val="#ppt_w"/>
                                          </p:val>
                                        </p:tav>
                                      </p:tavLst>
                                    </p:anim>
                                    <p:anim calcmode="lin" valueType="num">
                                      <p:cBhvr>
                                        <p:cTn id="34" dur="500" fill="hold"/>
                                        <p:tgtEl>
                                          <p:spTgt spid="30"/>
                                        </p:tgtEl>
                                        <p:attrNameLst>
                                          <p:attrName>ppt_h</p:attrName>
                                        </p:attrNameLst>
                                      </p:cBhvr>
                                      <p:tavLst>
                                        <p:tav tm="0">
                                          <p:val>
                                            <p:fltVal val="0"/>
                                          </p:val>
                                        </p:tav>
                                        <p:tav tm="100000">
                                          <p:val>
                                            <p:strVal val="#ppt_h"/>
                                          </p:val>
                                        </p:tav>
                                      </p:tavLst>
                                    </p:anim>
                                    <p:animEffect transition="in" filter="fade">
                                      <p:cBhvr>
                                        <p:cTn id="35" dur="500"/>
                                        <p:tgtEl>
                                          <p:spTgt spid="30"/>
                                        </p:tgtEl>
                                      </p:cBhvr>
                                    </p:animEffect>
                                  </p:childTnLst>
                                </p:cTn>
                              </p:par>
                              <p:par>
                                <p:cTn id="36" presetID="21" presetClass="entr" presetSubtype="1" fill="hold" grpId="0" nodeType="withEffect">
                                  <p:stCondLst>
                                    <p:cond delay="0"/>
                                  </p:stCondLst>
                                  <p:childTnLst>
                                    <p:set>
                                      <p:cBhvr>
                                        <p:cTn id="37" dur="1" fill="hold">
                                          <p:stCondLst>
                                            <p:cond delay="0"/>
                                          </p:stCondLst>
                                        </p:cTn>
                                        <p:tgtEl>
                                          <p:spTgt spid="68"/>
                                        </p:tgtEl>
                                        <p:attrNameLst>
                                          <p:attrName>style.visibility</p:attrName>
                                        </p:attrNameLst>
                                      </p:cBhvr>
                                      <p:to>
                                        <p:strVal val="visible"/>
                                      </p:to>
                                    </p:set>
                                    <p:animEffect transition="in" filter="wheel(1)">
                                      <p:cBhvr>
                                        <p:cTn id="38" dur="1000"/>
                                        <p:tgtEl>
                                          <p:spTgt spid="68"/>
                                        </p:tgtEl>
                                      </p:cBhvr>
                                    </p:animEffect>
                                  </p:childTnLst>
                                </p:cTn>
                              </p:par>
                            </p:childTnLst>
                          </p:cTn>
                        </p:par>
                        <p:par>
                          <p:cTn id="39" fill="hold">
                            <p:stCondLst>
                              <p:cond delay="2900"/>
                            </p:stCondLst>
                            <p:childTnLst>
                              <p:par>
                                <p:cTn id="40" presetID="53" presetClass="entr" presetSubtype="16" fill="hold" grpId="0" nodeType="afterEffect">
                                  <p:stCondLst>
                                    <p:cond delay="0"/>
                                  </p:stCondLst>
                                  <p:childTnLst>
                                    <p:set>
                                      <p:cBhvr>
                                        <p:cTn id="41" dur="1" fill="hold">
                                          <p:stCondLst>
                                            <p:cond delay="0"/>
                                          </p:stCondLst>
                                        </p:cTn>
                                        <p:tgtEl>
                                          <p:spTgt spid="69"/>
                                        </p:tgtEl>
                                        <p:attrNameLst>
                                          <p:attrName>style.visibility</p:attrName>
                                        </p:attrNameLst>
                                      </p:cBhvr>
                                      <p:to>
                                        <p:strVal val="visible"/>
                                      </p:to>
                                    </p:set>
                                    <p:anim calcmode="lin" valueType="num">
                                      <p:cBhvr>
                                        <p:cTn id="42" dur="500" fill="hold"/>
                                        <p:tgtEl>
                                          <p:spTgt spid="69"/>
                                        </p:tgtEl>
                                        <p:attrNameLst>
                                          <p:attrName>ppt_w</p:attrName>
                                        </p:attrNameLst>
                                      </p:cBhvr>
                                      <p:tavLst>
                                        <p:tav tm="0">
                                          <p:val>
                                            <p:fltVal val="0"/>
                                          </p:val>
                                        </p:tav>
                                        <p:tav tm="100000">
                                          <p:val>
                                            <p:strVal val="#ppt_w"/>
                                          </p:val>
                                        </p:tav>
                                      </p:tavLst>
                                    </p:anim>
                                    <p:anim calcmode="lin" valueType="num">
                                      <p:cBhvr>
                                        <p:cTn id="43" dur="500" fill="hold"/>
                                        <p:tgtEl>
                                          <p:spTgt spid="69"/>
                                        </p:tgtEl>
                                        <p:attrNameLst>
                                          <p:attrName>ppt_h</p:attrName>
                                        </p:attrNameLst>
                                      </p:cBhvr>
                                      <p:tavLst>
                                        <p:tav tm="0">
                                          <p:val>
                                            <p:fltVal val="0"/>
                                          </p:val>
                                        </p:tav>
                                        <p:tav tm="100000">
                                          <p:val>
                                            <p:strVal val="#ppt_h"/>
                                          </p:val>
                                        </p:tav>
                                      </p:tavLst>
                                    </p:anim>
                                    <p:animEffect transition="in" filter="fade">
                                      <p:cBhvr>
                                        <p:cTn id="44" dur="500"/>
                                        <p:tgtEl>
                                          <p:spTgt spid="69"/>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70"/>
                                        </p:tgtEl>
                                        <p:attrNameLst>
                                          <p:attrName>style.visibility</p:attrName>
                                        </p:attrNameLst>
                                      </p:cBhvr>
                                      <p:to>
                                        <p:strVal val="visible"/>
                                      </p:to>
                                    </p:set>
                                    <p:anim calcmode="lin" valueType="num">
                                      <p:cBhvr>
                                        <p:cTn id="47" dur="500" fill="hold"/>
                                        <p:tgtEl>
                                          <p:spTgt spid="70"/>
                                        </p:tgtEl>
                                        <p:attrNameLst>
                                          <p:attrName>ppt_w</p:attrName>
                                        </p:attrNameLst>
                                      </p:cBhvr>
                                      <p:tavLst>
                                        <p:tav tm="0">
                                          <p:val>
                                            <p:fltVal val="0"/>
                                          </p:val>
                                        </p:tav>
                                        <p:tav tm="100000">
                                          <p:val>
                                            <p:strVal val="#ppt_w"/>
                                          </p:val>
                                        </p:tav>
                                      </p:tavLst>
                                    </p:anim>
                                    <p:anim calcmode="lin" valueType="num">
                                      <p:cBhvr>
                                        <p:cTn id="48" dur="500" fill="hold"/>
                                        <p:tgtEl>
                                          <p:spTgt spid="70"/>
                                        </p:tgtEl>
                                        <p:attrNameLst>
                                          <p:attrName>ppt_h</p:attrName>
                                        </p:attrNameLst>
                                      </p:cBhvr>
                                      <p:tavLst>
                                        <p:tav tm="0">
                                          <p:val>
                                            <p:fltVal val="0"/>
                                          </p:val>
                                        </p:tav>
                                        <p:tav tm="100000">
                                          <p:val>
                                            <p:strVal val="#ppt_h"/>
                                          </p:val>
                                        </p:tav>
                                      </p:tavLst>
                                    </p:anim>
                                    <p:animEffect transition="in" filter="fade">
                                      <p:cBhvr>
                                        <p:cTn id="49" dur="500"/>
                                        <p:tgtEl>
                                          <p:spTgt spid="70"/>
                                        </p:tgtEl>
                                      </p:cBhvr>
                                    </p:animEffect>
                                  </p:childTnLst>
                                </p:cTn>
                              </p:par>
                              <p:par>
                                <p:cTn id="50" presetID="21" presetClass="entr" presetSubtype="1" fill="hold" grpId="0" nodeType="withEffect">
                                  <p:stCondLst>
                                    <p:cond delay="0"/>
                                  </p:stCondLst>
                                  <p:childTnLst>
                                    <p:set>
                                      <p:cBhvr>
                                        <p:cTn id="51" dur="1" fill="hold">
                                          <p:stCondLst>
                                            <p:cond delay="0"/>
                                          </p:stCondLst>
                                        </p:cTn>
                                        <p:tgtEl>
                                          <p:spTgt spid="71"/>
                                        </p:tgtEl>
                                        <p:attrNameLst>
                                          <p:attrName>style.visibility</p:attrName>
                                        </p:attrNameLst>
                                      </p:cBhvr>
                                      <p:to>
                                        <p:strVal val="visible"/>
                                      </p:to>
                                    </p:set>
                                    <p:animEffect transition="in" filter="wheel(1)">
                                      <p:cBhvr>
                                        <p:cTn id="52" dur="1000"/>
                                        <p:tgtEl>
                                          <p:spTgt spid="71"/>
                                        </p:tgtEl>
                                      </p:cBhvr>
                                    </p:animEffect>
                                  </p:childTnLst>
                                </p:cTn>
                              </p:par>
                            </p:childTnLst>
                          </p:cTn>
                        </p:par>
                        <p:par>
                          <p:cTn id="53" fill="hold">
                            <p:stCondLst>
                              <p:cond delay="3900"/>
                            </p:stCondLst>
                            <p:childTnLst>
                              <p:par>
                                <p:cTn id="54" presetID="53" presetClass="entr" presetSubtype="16" fill="hold" grpId="0" nodeType="afterEffect">
                                  <p:stCondLst>
                                    <p:cond delay="0"/>
                                  </p:stCondLst>
                                  <p:childTnLst>
                                    <p:set>
                                      <p:cBhvr>
                                        <p:cTn id="55" dur="1" fill="hold">
                                          <p:stCondLst>
                                            <p:cond delay="0"/>
                                          </p:stCondLst>
                                        </p:cTn>
                                        <p:tgtEl>
                                          <p:spTgt spid="72"/>
                                        </p:tgtEl>
                                        <p:attrNameLst>
                                          <p:attrName>style.visibility</p:attrName>
                                        </p:attrNameLst>
                                      </p:cBhvr>
                                      <p:to>
                                        <p:strVal val="visible"/>
                                      </p:to>
                                    </p:set>
                                    <p:anim calcmode="lin" valueType="num">
                                      <p:cBhvr>
                                        <p:cTn id="56" dur="500" fill="hold"/>
                                        <p:tgtEl>
                                          <p:spTgt spid="72"/>
                                        </p:tgtEl>
                                        <p:attrNameLst>
                                          <p:attrName>ppt_w</p:attrName>
                                        </p:attrNameLst>
                                      </p:cBhvr>
                                      <p:tavLst>
                                        <p:tav tm="0">
                                          <p:val>
                                            <p:fltVal val="0"/>
                                          </p:val>
                                        </p:tav>
                                        <p:tav tm="100000">
                                          <p:val>
                                            <p:strVal val="#ppt_w"/>
                                          </p:val>
                                        </p:tav>
                                      </p:tavLst>
                                    </p:anim>
                                    <p:anim calcmode="lin" valueType="num">
                                      <p:cBhvr>
                                        <p:cTn id="57" dur="500" fill="hold"/>
                                        <p:tgtEl>
                                          <p:spTgt spid="72"/>
                                        </p:tgtEl>
                                        <p:attrNameLst>
                                          <p:attrName>ppt_h</p:attrName>
                                        </p:attrNameLst>
                                      </p:cBhvr>
                                      <p:tavLst>
                                        <p:tav tm="0">
                                          <p:val>
                                            <p:fltVal val="0"/>
                                          </p:val>
                                        </p:tav>
                                        <p:tav tm="100000">
                                          <p:val>
                                            <p:strVal val="#ppt_h"/>
                                          </p:val>
                                        </p:tav>
                                      </p:tavLst>
                                    </p:anim>
                                    <p:animEffect transition="in" filter="fade">
                                      <p:cBhvr>
                                        <p:cTn id="58" dur="500"/>
                                        <p:tgtEl>
                                          <p:spTgt spid="72"/>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73"/>
                                        </p:tgtEl>
                                        <p:attrNameLst>
                                          <p:attrName>style.visibility</p:attrName>
                                        </p:attrNameLst>
                                      </p:cBhvr>
                                      <p:to>
                                        <p:strVal val="visible"/>
                                      </p:to>
                                    </p:set>
                                    <p:anim calcmode="lin" valueType="num">
                                      <p:cBhvr>
                                        <p:cTn id="61" dur="500" fill="hold"/>
                                        <p:tgtEl>
                                          <p:spTgt spid="73"/>
                                        </p:tgtEl>
                                        <p:attrNameLst>
                                          <p:attrName>ppt_w</p:attrName>
                                        </p:attrNameLst>
                                      </p:cBhvr>
                                      <p:tavLst>
                                        <p:tav tm="0">
                                          <p:val>
                                            <p:fltVal val="0"/>
                                          </p:val>
                                        </p:tav>
                                        <p:tav tm="100000">
                                          <p:val>
                                            <p:strVal val="#ppt_w"/>
                                          </p:val>
                                        </p:tav>
                                      </p:tavLst>
                                    </p:anim>
                                    <p:anim calcmode="lin" valueType="num">
                                      <p:cBhvr>
                                        <p:cTn id="62" dur="500" fill="hold"/>
                                        <p:tgtEl>
                                          <p:spTgt spid="73"/>
                                        </p:tgtEl>
                                        <p:attrNameLst>
                                          <p:attrName>ppt_h</p:attrName>
                                        </p:attrNameLst>
                                      </p:cBhvr>
                                      <p:tavLst>
                                        <p:tav tm="0">
                                          <p:val>
                                            <p:fltVal val="0"/>
                                          </p:val>
                                        </p:tav>
                                        <p:tav tm="100000">
                                          <p:val>
                                            <p:strVal val="#ppt_h"/>
                                          </p:val>
                                        </p:tav>
                                      </p:tavLst>
                                    </p:anim>
                                    <p:animEffect transition="in" filter="fade">
                                      <p:cBhvr>
                                        <p:cTn id="63" dur="500"/>
                                        <p:tgtEl>
                                          <p:spTgt spid="73"/>
                                        </p:tgtEl>
                                      </p:cBhvr>
                                    </p:animEffect>
                                  </p:childTnLst>
                                </p:cTn>
                              </p:par>
                              <p:par>
                                <p:cTn id="64" presetID="21" presetClass="entr" presetSubtype="1" fill="hold" grpId="0" nodeType="withEffect">
                                  <p:stCondLst>
                                    <p:cond delay="0"/>
                                  </p:stCondLst>
                                  <p:childTnLst>
                                    <p:set>
                                      <p:cBhvr>
                                        <p:cTn id="65" dur="1" fill="hold">
                                          <p:stCondLst>
                                            <p:cond delay="0"/>
                                          </p:stCondLst>
                                        </p:cTn>
                                        <p:tgtEl>
                                          <p:spTgt spid="74"/>
                                        </p:tgtEl>
                                        <p:attrNameLst>
                                          <p:attrName>style.visibility</p:attrName>
                                        </p:attrNameLst>
                                      </p:cBhvr>
                                      <p:to>
                                        <p:strVal val="visible"/>
                                      </p:to>
                                    </p:set>
                                    <p:animEffect transition="in" filter="wheel(1)">
                                      <p:cBhvr>
                                        <p:cTn id="66" dur="1000"/>
                                        <p:tgtEl>
                                          <p:spTgt spid="74"/>
                                        </p:tgtEl>
                                      </p:cBhvr>
                                    </p:animEffect>
                                  </p:childTnLst>
                                </p:cTn>
                              </p:par>
                            </p:childTnLst>
                          </p:cTn>
                        </p:par>
                        <p:par>
                          <p:cTn id="67" fill="hold">
                            <p:stCondLst>
                              <p:cond delay="4900"/>
                            </p:stCondLst>
                            <p:childTnLst>
                              <p:par>
                                <p:cTn id="68" presetID="53" presetClass="entr" presetSubtype="16" fill="hold" grpId="0" nodeType="afterEffect">
                                  <p:stCondLst>
                                    <p:cond delay="0"/>
                                  </p:stCondLst>
                                  <p:childTnLst>
                                    <p:set>
                                      <p:cBhvr>
                                        <p:cTn id="69" dur="1" fill="hold">
                                          <p:stCondLst>
                                            <p:cond delay="0"/>
                                          </p:stCondLst>
                                        </p:cTn>
                                        <p:tgtEl>
                                          <p:spTgt spid="75"/>
                                        </p:tgtEl>
                                        <p:attrNameLst>
                                          <p:attrName>style.visibility</p:attrName>
                                        </p:attrNameLst>
                                      </p:cBhvr>
                                      <p:to>
                                        <p:strVal val="visible"/>
                                      </p:to>
                                    </p:set>
                                    <p:anim calcmode="lin" valueType="num">
                                      <p:cBhvr>
                                        <p:cTn id="70" dur="500" fill="hold"/>
                                        <p:tgtEl>
                                          <p:spTgt spid="75"/>
                                        </p:tgtEl>
                                        <p:attrNameLst>
                                          <p:attrName>ppt_w</p:attrName>
                                        </p:attrNameLst>
                                      </p:cBhvr>
                                      <p:tavLst>
                                        <p:tav tm="0">
                                          <p:val>
                                            <p:fltVal val="0"/>
                                          </p:val>
                                        </p:tav>
                                        <p:tav tm="100000">
                                          <p:val>
                                            <p:strVal val="#ppt_w"/>
                                          </p:val>
                                        </p:tav>
                                      </p:tavLst>
                                    </p:anim>
                                    <p:anim calcmode="lin" valueType="num">
                                      <p:cBhvr>
                                        <p:cTn id="71" dur="500" fill="hold"/>
                                        <p:tgtEl>
                                          <p:spTgt spid="75"/>
                                        </p:tgtEl>
                                        <p:attrNameLst>
                                          <p:attrName>ppt_h</p:attrName>
                                        </p:attrNameLst>
                                      </p:cBhvr>
                                      <p:tavLst>
                                        <p:tav tm="0">
                                          <p:val>
                                            <p:fltVal val="0"/>
                                          </p:val>
                                        </p:tav>
                                        <p:tav tm="100000">
                                          <p:val>
                                            <p:strVal val="#ppt_h"/>
                                          </p:val>
                                        </p:tav>
                                      </p:tavLst>
                                    </p:anim>
                                    <p:animEffect transition="in" filter="fade">
                                      <p:cBhvr>
                                        <p:cTn id="72" dur="500"/>
                                        <p:tgtEl>
                                          <p:spTgt spid="75"/>
                                        </p:tgtEl>
                                      </p:cBhvr>
                                    </p:animEffect>
                                  </p:childTnLst>
                                </p:cTn>
                              </p:par>
                              <p:par>
                                <p:cTn id="73" presetID="53" presetClass="entr" presetSubtype="16" fill="hold" grpId="0" nodeType="withEffect">
                                  <p:stCondLst>
                                    <p:cond delay="0"/>
                                  </p:stCondLst>
                                  <p:childTnLst>
                                    <p:set>
                                      <p:cBhvr>
                                        <p:cTn id="74" dur="1" fill="hold">
                                          <p:stCondLst>
                                            <p:cond delay="0"/>
                                          </p:stCondLst>
                                        </p:cTn>
                                        <p:tgtEl>
                                          <p:spTgt spid="76"/>
                                        </p:tgtEl>
                                        <p:attrNameLst>
                                          <p:attrName>style.visibility</p:attrName>
                                        </p:attrNameLst>
                                      </p:cBhvr>
                                      <p:to>
                                        <p:strVal val="visible"/>
                                      </p:to>
                                    </p:set>
                                    <p:anim calcmode="lin" valueType="num">
                                      <p:cBhvr>
                                        <p:cTn id="75" dur="500" fill="hold"/>
                                        <p:tgtEl>
                                          <p:spTgt spid="76"/>
                                        </p:tgtEl>
                                        <p:attrNameLst>
                                          <p:attrName>ppt_w</p:attrName>
                                        </p:attrNameLst>
                                      </p:cBhvr>
                                      <p:tavLst>
                                        <p:tav tm="0">
                                          <p:val>
                                            <p:fltVal val="0"/>
                                          </p:val>
                                        </p:tav>
                                        <p:tav tm="100000">
                                          <p:val>
                                            <p:strVal val="#ppt_w"/>
                                          </p:val>
                                        </p:tav>
                                      </p:tavLst>
                                    </p:anim>
                                    <p:anim calcmode="lin" valueType="num">
                                      <p:cBhvr>
                                        <p:cTn id="76" dur="500" fill="hold"/>
                                        <p:tgtEl>
                                          <p:spTgt spid="76"/>
                                        </p:tgtEl>
                                        <p:attrNameLst>
                                          <p:attrName>ppt_h</p:attrName>
                                        </p:attrNameLst>
                                      </p:cBhvr>
                                      <p:tavLst>
                                        <p:tav tm="0">
                                          <p:val>
                                            <p:fltVal val="0"/>
                                          </p:val>
                                        </p:tav>
                                        <p:tav tm="100000">
                                          <p:val>
                                            <p:strVal val="#ppt_h"/>
                                          </p:val>
                                        </p:tav>
                                      </p:tavLst>
                                    </p:anim>
                                    <p:animEffect transition="in" filter="fade">
                                      <p:cBhvr>
                                        <p:cTn id="77" dur="500"/>
                                        <p:tgtEl>
                                          <p:spTgt spid="76"/>
                                        </p:tgtEl>
                                      </p:cBhvr>
                                    </p:animEffect>
                                  </p:childTnLst>
                                </p:cTn>
                              </p:par>
                              <p:par>
                                <p:cTn id="78" presetID="21" presetClass="entr" presetSubtype="1" fill="hold" grpId="0" nodeType="withEffect">
                                  <p:stCondLst>
                                    <p:cond delay="0"/>
                                  </p:stCondLst>
                                  <p:childTnLst>
                                    <p:set>
                                      <p:cBhvr>
                                        <p:cTn id="79" dur="1" fill="hold">
                                          <p:stCondLst>
                                            <p:cond delay="0"/>
                                          </p:stCondLst>
                                        </p:cTn>
                                        <p:tgtEl>
                                          <p:spTgt spid="77"/>
                                        </p:tgtEl>
                                        <p:attrNameLst>
                                          <p:attrName>style.visibility</p:attrName>
                                        </p:attrNameLst>
                                      </p:cBhvr>
                                      <p:to>
                                        <p:strVal val="visible"/>
                                      </p:to>
                                    </p:set>
                                    <p:animEffect transition="in" filter="wheel(1)">
                                      <p:cBhvr>
                                        <p:cTn id="80" dur="1000"/>
                                        <p:tgtEl>
                                          <p:spTgt spid="77"/>
                                        </p:tgtEl>
                                      </p:cBhvr>
                                    </p:animEffect>
                                  </p:childTnLst>
                                </p:cTn>
                              </p:par>
                            </p:childTnLst>
                          </p:cTn>
                        </p:par>
                        <p:par>
                          <p:cTn id="81" fill="hold">
                            <p:stCondLst>
                              <p:cond delay="5900"/>
                            </p:stCondLst>
                            <p:childTnLst>
                              <p:par>
                                <p:cTn id="82" presetID="14" presetClass="entr" presetSubtype="10" fill="hold" grpId="0" nodeType="afterEffect">
                                  <p:stCondLst>
                                    <p:cond delay="0"/>
                                  </p:stCondLst>
                                  <p:childTnLst>
                                    <p:set>
                                      <p:cBhvr>
                                        <p:cTn id="83" dur="1" fill="hold">
                                          <p:stCondLst>
                                            <p:cond delay="0"/>
                                          </p:stCondLst>
                                        </p:cTn>
                                        <p:tgtEl>
                                          <p:spTgt spid="64"/>
                                        </p:tgtEl>
                                        <p:attrNameLst>
                                          <p:attrName>style.visibility</p:attrName>
                                        </p:attrNameLst>
                                      </p:cBhvr>
                                      <p:to>
                                        <p:strVal val="visible"/>
                                      </p:to>
                                    </p:set>
                                    <p:animEffect transition="in" filter="randombar(horizontal)">
                                      <p:cBhvr>
                                        <p:cTn id="84" dur="500"/>
                                        <p:tgtEl>
                                          <p:spTgt spid="64"/>
                                        </p:tgtEl>
                                      </p:cBhvr>
                                    </p:animEffect>
                                  </p:childTnLst>
                                </p:cTn>
                              </p:par>
                            </p:childTnLst>
                          </p:cTn>
                        </p:par>
                        <p:par>
                          <p:cTn id="85" fill="hold">
                            <p:stCondLst>
                              <p:cond delay="6400"/>
                            </p:stCondLst>
                            <p:childTnLst>
                              <p:par>
                                <p:cTn id="86" presetID="14" presetClass="entr" presetSubtype="10" fill="hold" grpId="0" nodeType="afterEffect">
                                  <p:stCondLst>
                                    <p:cond delay="0"/>
                                  </p:stCondLst>
                                  <p:childTnLst>
                                    <p:set>
                                      <p:cBhvr>
                                        <p:cTn id="87" dur="1" fill="hold">
                                          <p:stCondLst>
                                            <p:cond delay="0"/>
                                          </p:stCondLst>
                                        </p:cTn>
                                        <p:tgtEl>
                                          <p:spTgt spid="65"/>
                                        </p:tgtEl>
                                        <p:attrNameLst>
                                          <p:attrName>style.visibility</p:attrName>
                                        </p:attrNameLst>
                                      </p:cBhvr>
                                      <p:to>
                                        <p:strVal val="visible"/>
                                      </p:to>
                                    </p:set>
                                    <p:animEffect transition="in" filter="randombar(horizontal)">
                                      <p:cBhvr>
                                        <p:cTn id="88" dur="500"/>
                                        <p:tgtEl>
                                          <p:spTgt spid="65"/>
                                        </p:tgtEl>
                                      </p:cBhvr>
                                    </p:animEffect>
                                  </p:childTnLst>
                                </p:cTn>
                              </p:par>
                            </p:childTnLst>
                          </p:cTn>
                        </p:par>
                        <p:par>
                          <p:cTn id="89" fill="hold">
                            <p:stCondLst>
                              <p:cond delay="6900"/>
                            </p:stCondLst>
                            <p:childTnLst>
                              <p:par>
                                <p:cTn id="90" presetID="14" presetClass="entr" presetSubtype="10" fill="hold" grpId="0" nodeType="afterEffect">
                                  <p:stCondLst>
                                    <p:cond delay="0"/>
                                  </p:stCondLst>
                                  <p:childTnLst>
                                    <p:set>
                                      <p:cBhvr>
                                        <p:cTn id="91" dur="1" fill="hold">
                                          <p:stCondLst>
                                            <p:cond delay="0"/>
                                          </p:stCondLst>
                                        </p:cTn>
                                        <p:tgtEl>
                                          <p:spTgt spid="66"/>
                                        </p:tgtEl>
                                        <p:attrNameLst>
                                          <p:attrName>style.visibility</p:attrName>
                                        </p:attrNameLst>
                                      </p:cBhvr>
                                      <p:to>
                                        <p:strVal val="visible"/>
                                      </p:to>
                                    </p:set>
                                    <p:animEffect transition="in" filter="randombar(horizontal)">
                                      <p:cBhvr>
                                        <p:cTn id="92" dur="500"/>
                                        <p:tgtEl>
                                          <p:spTgt spid="66"/>
                                        </p:tgtEl>
                                      </p:cBhvr>
                                    </p:animEffect>
                                  </p:childTnLst>
                                </p:cTn>
                              </p:par>
                            </p:childTnLst>
                          </p:cTn>
                        </p:par>
                        <p:par>
                          <p:cTn id="93" fill="hold">
                            <p:stCondLst>
                              <p:cond delay="7400"/>
                            </p:stCondLst>
                            <p:childTnLst>
                              <p:par>
                                <p:cTn id="94" presetID="14" presetClass="entr" presetSubtype="10" fill="hold" grpId="0" nodeType="afterEffect">
                                  <p:stCondLst>
                                    <p:cond delay="0"/>
                                  </p:stCondLst>
                                  <p:childTnLst>
                                    <p:set>
                                      <p:cBhvr>
                                        <p:cTn id="95" dur="1" fill="hold">
                                          <p:stCondLst>
                                            <p:cond delay="0"/>
                                          </p:stCondLst>
                                        </p:cTn>
                                        <p:tgtEl>
                                          <p:spTgt spid="67"/>
                                        </p:tgtEl>
                                        <p:attrNameLst>
                                          <p:attrName>style.visibility</p:attrName>
                                        </p:attrNameLst>
                                      </p:cBhvr>
                                      <p:to>
                                        <p:strVal val="visible"/>
                                      </p:to>
                                    </p:set>
                                    <p:animEffect transition="in" filter="randombar(horizontal)">
                                      <p:cBhvr>
                                        <p:cTn id="96"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0" grpId="0"/>
      <p:bldP spid="64" grpId="0"/>
      <p:bldP spid="65" grpId="0"/>
      <p:bldP spid="66" grpId="0"/>
      <p:bldP spid="67" grpId="0"/>
      <p:bldP spid="68" grpId="0" animBg="1"/>
      <p:bldP spid="69" grpId="0" animBg="1"/>
      <p:bldP spid="70" grpId="0"/>
      <p:bldP spid="71" grpId="0" animBg="1"/>
      <p:bldP spid="72" grpId="0" animBg="1"/>
      <p:bldP spid="73" grpId="0"/>
      <p:bldP spid="74" grpId="0" animBg="1"/>
      <p:bldP spid="75" grpId="0" animBg="1"/>
      <p:bldP spid="76" grpId="0"/>
      <p:bldP spid="7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normAutofit fontScale="90000"/>
          </a:bodyPr>
          <a:lstStyle/>
          <a:p>
            <a:r>
              <a:rPr lang="zh-CN" altLang="en-US" dirty="0"/>
              <a:t>点击输入标题内容</a:t>
            </a:r>
          </a:p>
        </p:txBody>
      </p:sp>
      <p:sp>
        <p:nvSpPr>
          <p:cNvPr id="47" name="MH_Other_1"/>
          <p:cNvSpPr>
            <a:spLocks/>
          </p:cNvSpPr>
          <p:nvPr>
            <p:custDataLst>
              <p:tags r:id="rId1"/>
            </p:custDataLst>
          </p:nvPr>
        </p:nvSpPr>
        <p:spPr bwMode="blackWhite">
          <a:xfrm flipH="1">
            <a:off x="2771305" y="2374970"/>
            <a:ext cx="1612501" cy="3302457"/>
          </a:xfrm>
          <a:custGeom>
            <a:avLst/>
            <a:gdLst>
              <a:gd name="T0" fmla="*/ 432 w 865"/>
              <a:gd name="T1" fmla="*/ 0 h 1828"/>
              <a:gd name="T2" fmla="*/ 561 w 865"/>
              <a:gd name="T3" fmla="*/ 828 h 1828"/>
              <a:gd name="T4" fmla="*/ 561 w 865"/>
              <a:gd name="T5" fmla="*/ 1539 h 1828"/>
              <a:gd name="T6" fmla="*/ 648 w 865"/>
              <a:gd name="T7" fmla="*/ 1539 h 1828"/>
              <a:gd name="T8" fmla="*/ 864 w 865"/>
              <a:gd name="T9" fmla="*/ 1658 h 1828"/>
              <a:gd name="T10" fmla="*/ 864 w 865"/>
              <a:gd name="T11" fmla="*/ 1827 h 1828"/>
              <a:gd name="T12" fmla="*/ 0 w 865"/>
              <a:gd name="T13" fmla="*/ 1827 h 1828"/>
              <a:gd name="T14" fmla="*/ 0 w 865"/>
              <a:gd name="T15" fmla="*/ 1674 h 1828"/>
              <a:gd name="T16" fmla="*/ 172 w 865"/>
              <a:gd name="T17" fmla="*/ 1556 h 1828"/>
              <a:gd name="T18" fmla="*/ 273 w 865"/>
              <a:gd name="T19" fmla="*/ 1556 h 1828"/>
              <a:gd name="T20" fmla="*/ 273 w 865"/>
              <a:gd name="T21" fmla="*/ 828 h 1828"/>
              <a:gd name="T22" fmla="*/ 432 w 865"/>
              <a:gd name="T23" fmla="*/ 0 h 18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65" h="1828">
                <a:moveTo>
                  <a:pt x="432" y="0"/>
                </a:moveTo>
                <a:lnTo>
                  <a:pt x="561" y="828"/>
                </a:lnTo>
                <a:lnTo>
                  <a:pt x="561" y="1539"/>
                </a:lnTo>
                <a:lnTo>
                  <a:pt x="648" y="1539"/>
                </a:lnTo>
                <a:lnTo>
                  <a:pt x="864" y="1658"/>
                </a:lnTo>
                <a:lnTo>
                  <a:pt x="864" y="1827"/>
                </a:lnTo>
                <a:lnTo>
                  <a:pt x="0" y="1827"/>
                </a:lnTo>
                <a:lnTo>
                  <a:pt x="0" y="1674"/>
                </a:lnTo>
                <a:lnTo>
                  <a:pt x="172" y="1556"/>
                </a:lnTo>
                <a:lnTo>
                  <a:pt x="273" y="1556"/>
                </a:lnTo>
                <a:lnTo>
                  <a:pt x="273" y="828"/>
                </a:lnTo>
                <a:lnTo>
                  <a:pt x="432" y="0"/>
                </a:lnTo>
              </a:path>
            </a:pathLst>
          </a:custGeom>
          <a:solidFill>
            <a:schemeClr val="bg1">
              <a:lumMod val="6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ea typeface="微软雅黑" panose="020B0503020204020204" pitchFamily="34" charset="-122"/>
            </a:endParaRPr>
          </a:p>
        </p:txBody>
      </p:sp>
      <p:grpSp>
        <p:nvGrpSpPr>
          <p:cNvPr id="48" name="组合 47"/>
          <p:cNvGrpSpPr/>
          <p:nvPr/>
        </p:nvGrpSpPr>
        <p:grpSpPr>
          <a:xfrm>
            <a:off x="1015628" y="1858595"/>
            <a:ext cx="5039356" cy="3455019"/>
            <a:chOff x="1015628" y="1816853"/>
            <a:chExt cx="5039356" cy="3455019"/>
          </a:xfrm>
        </p:grpSpPr>
        <p:grpSp>
          <p:nvGrpSpPr>
            <p:cNvPr id="49" name="组合 48"/>
            <p:cNvGrpSpPr/>
            <p:nvPr/>
          </p:nvGrpSpPr>
          <p:grpSpPr>
            <a:xfrm>
              <a:off x="1611809" y="1816853"/>
              <a:ext cx="3802401" cy="1424728"/>
              <a:chOff x="1611809" y="1816853"/>
              <a:chExt cx="3802401" cy="1424728"/>
            </a:xfrm>
          </p:grpSpPr>
          <p:sp>
            <p:nvSpPr>
              <p:cNvPr id="62" name="MH_Other_2"/>
              <p:cNvSpPr>
                <a:spLocks/>
              </p:cNvSpPr>
              <p:nvPr>
                <p:custDataLst>
                  <p:tags r:id="rId10"/>
                </p:custDataLst>
              </p:nvPr>
            </p:nvSpPr>
            <p:spPr bwMode="blackWhite">
              <a:xfrm flipH="1">
                <a:off x="1611809" y="1816853"/>
                <a:ext cx="3802401" cy="1424728"/>
              </a:xfrm>
              <a:custGeom>
                <a:avLst/>
                <a:gdLst>
                  <a:gd name="T0" fmla="*/ 0 w 2042"/>
                  <a:gd name="T1" fmla="*/ 788 h 789"/>
                  <a:gd name="T2" fmla="*/ 2041 w 2042"/>
                  <a:gd name="T3" fmla="*/ 78 h 789"/>
                  <a:gd name="T4" fmla="*/ 1996 w 2042"/>
                  <a:gd name="T5" fmla="*/ 0 h 789"/>
                  <a:gd name="T6" fmla="*/ 985 w 2042"/>
                  <a:gd name="T7" fmla="*/ 178 h 789"/>
                  <a:gd name="T8" fmla="*/ 834 w 2042"/>
                  <a:gd name="T9" fmla="*/ 230 h 789"/>
                  <a:gd name="T10" fmla="*/ 8 w 2042"/>
                  <a:gd name="T11" fmla="*/ 682 h 789"/>
                  <a:gd name="T12" fmla="*/ 0 w 2042"/>
                  <a:gd name="T13" fmla="*/ 788 h 789"/>
                </a:gdLst>
                <a:ahLst/>
                <a:cxnLst>
                  <a:cxn ang="0">
                    <a:pos x="T0" y="T1"/>
                  </a:cxn>
                  <a:cxn ang="0">
                    <a:pos x="T2" y="T3"/>
                  </a:cxn>
                  <a:cxn ang="0">
                    <a:pos x="T4" y="T5"/>
                  </a:cxn>
                  <a:cxn ang="0">
                    <a:pos x="T6" y="T7"/>
                  </a:cxn>
                  <a:cxn ang="0">
                    <a:pos x="T8" y="T9"/>
                  </a:cxn>
                  <a:cxn ang="0">
                    <a:pos x="T10" y="T11"/>
                  </a:cxn>
                  <a:cxn ang="0">
                    <a:pos x="T12" y="T13"/>
                  </a:cxn>
                </a:cxnLst>
                <a:rect l="0" t="0" r="r" b="b"/>
                <a:pathLst>
                  <a:path w="2042" h="789">
                    <a:moveTo>
                      <a:pt x="0" y="788"/>
                    </a:moveTo>
                    <a:lnTo>
                      <a:pt x="2041" y="78"/>
                    </a:lnTo>
                    <a:lnTo>
                      <a:pt x="1996" y="0"/>
                    </a:lnTo>
                    <a:lnTo>
                      <a:pt x="985" y="178"/>
                    </a:lnTo>
                    <a:lnTo>
                      <a:pt x="834" y="230"/>
                    </a:lnTo>
                    <a:lnTo>
                      <a:pt x="8" y="682"/>
                    </a:lnTo>
                    <a:lnTo>
                      <a:pt x="0" y="788"/>
                    </a:lnTo>
                  </a:path>
                </a:pathLst>
              </a:custGeom>
              <a:solidFill>
                <a:schemeClr val="bg1">
                  <a:lumMod val="95000"/>
                </a:schemeClr>
              </a:solidFill>
              <a:ln w="31750" cap="flat">
                <a:noFill/>
                <a:prstDash val="solid"/>
                <a:miter lim="800000"/>
                <a:headEnd/>
                <a:tailEnd/>
              </a:ln>
              <a:effectLst>
                <a:outerShdw blurRad="152400" dist="76200" dir="6000000" algn="tr" rotWithShape="0">
                  <a:prstClr val="black">
                    <a:alpha val="33000"/>
                  </a:prstClr>
                </a:outerShdw>
              </a:effectLst>
            </p:spPr>
            <p:txBody>
              <a:bodyPr vert="horz" wrap="square" lIns="91440" tIns="45720" rIns="91440" bIns="45720" numCol="1" anchor="t" anchorCtr="0" compatLnSpc="1">
                <a:prstTxWarp prst="textNoShape">
                  <a:avLst/>
                </a:prstTxWarp>
              </a:bodyPr>
              <a:lstStyle/>
              <a:p>
                <a:endParaRPr lang="zh-CN" altLang="en-US" dirty="0">
                  <a:solidFill>
                    <a:prstClr val="black"/>
                  </a:solidFill>
                  <a:ea typeface="微软雅黑" panose="020B0503020204020204" pitchFamily="34" charset="-122"/>
                </a:endParaRPr>
              </a:p>
            </p:txBody>
          </p:sp>
          <p:grpSp>
            <p:nvGrpSpPr>
              <p:cNvPr id="63" name="组合 62"/>
              <p:cNvGrpSpPr/>
              <p:nvPr/>
            </p:nvGrpSpPr>
            <p:grpSpPr>
              <a:xfrm flipH="1">
                <a:off x="3463272" y="2255651"/>
                <a:ext cx="272406" cy="272406"/>
                <a:chOff x="3558865" y="2324655"/>
                <a:chExt cx="344726" cy="344726"/>
              </a:xfrm>
            </p:grpSpPr>
            <p:sp>
              <p:nvSpPr>
                <p:cNvPr id="64" name="椭圆 63"/>
                <p:cNvSpPr/>
                <p:nvPr/>
              </p:nvSpPr>
              <p:spPr>
                <a:xfrm>
                  <a:off x="3558865" y="2324655"/>
                  <a:ext cx="344726" cy="344726"/>
                </a:xfrm>
                <a:prstGeom prst="ellipse">
                  <a:avLst/>
                </a:prstGeom>
                <a:gradFill>
                  <a:gsLst>
                    <a:gs pos="100000">
                      <a:schemeClr val="accent1">
                        <a:alpha val="98000"/>
                      </a:schemeClr>
                    </a:gs>
                    <a:gs pos="0">
                      <a:schemeClr val="accent1">
                        <a:lumMod val="75000"/>
                      </a:schemeClr>
                    </a:gs>
                  </a:gsLst>
                  <a:lin ang="5400000" scaled="1"/>
                </a:gradFill>
                <a:ln w="28575" cap="flat">
                  <a:gradFill>
                    <a:gsLst>
                      <a:gs pos="0">
                        <a:schemeClr val="accent1"/>
                      </a:gs>
                      <a:gs pos="100000">
                        <a:schemeClr val="accent1">
                          <a:lumMod val="75000"/>
                        </a:schemeClr>
                      </a:gs>
                    </a:gsLst>
                    <a:lin ang="5400000" scaled="1"/>
                  </a:gradFill>
                  <a:prstDash val="solid"/>
                  <a:miter lim="800000"/>
                  <a:headEnd/>
                  <a:tailEnd/>
                </a:ln>
                <a:effectLst>
                  <a:outerShdw blurRad="63500" sx="102000" sy="1020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dirty="0">
                    <a:solidFill>
                      <a:prstClr val="black"/>
                    </a:solidFill>
                    <a:ea typeface="微软雅黑" panose="020B0503020204020204" pitchFamily="34" charset="-122"/>
                  </a:endParaRPr>
                </a:p>
              </p:txBody>
            </p:sp>
            <p:sp>
              <p:nvSpPr>
                <p:cNvPr id="65" name="KSO_Shape"/>
                <p:cNvSpPr>
                  <a:spLocks/>
                </p:cNvSpPr>
                <p:nvPr/>
              </p:nvSpPr>
              <p:spPr bwMode="auto">
                <a:xfrm>
                  <a:off x="3638484" y="2417523"/>
                  <a:ext cx="185488" cy="158990"/>
                </a:xfrm>
                <a:custGeom>
                  <a:avLst/>
                  <a:gdLst>
                    <a:gd name="T0" fmla="*/ 354482 w 1812925"/>
                    <a:gd name="T1" fmla="*/ 872801 h 1511300"/>
                    <a:gd name="T2" fmla="*/ 380318 w 1812925"/>
                    <a:gd name="T3" fmla="*/ 984699 h 1511300"/>
                    <a:gd name="T4" fmla="*/ 425879 w 1812925"/>
                    <a:gd name="T5" fmla="*/ 1087433 h 1511300"/>
                    <a:gd name="T6" fmla="*/ 488386 w 1812925"/>
                    <a:gd name="T7" fmla="*/ 1179061 h 1511300"/>
                    <a:gd name="T8" fmla="*/ 591174 w 1812925"/>
                    <a:gd name="T9" fmla="*/ 1276520 h 1511300"/>
                    <a:gd name="T10" fmla="*/ 711743 w 1812925"/>
                    <a:gd name="T11" fmla="*/ 1346213 h 1511300"/>
                    <a:gd name="T12" fmla="*/ 796474 w 1812925"/>
                    <a:gd name="T13" fmla="*/ 1375922 h 1511300"/>
                    <a:gd name="T14" fmla="*/ 907876 w 1812925"/>
                    <a:gd name="T15" fmla="*/ 1394804 h 1511300"/>
                    <a:gd name="T16" fmla="*/ 1015110 w 1812925"/>
                    <a:gd name="T17" fmla="*/ 1393415 h 1511300"/>
                    <a:gd name="T18" fmla="*/ 1118176 w 1812925"/>
                    <a:gd name="T19" fmla="*/ 1373702 h 1511300"/>
                    <a:gd name="T20" fmla="*/ 1216519 w 1812925"/>
                    <a:gd name="T21" fmla="*/ 1335939 h 1511300"/>
                    <a:gd name="T22" fmla="*/ 1302085 w 1812925"/>
                    <a:gd name="T23" fmla="*/ 1285127 h 1511300"/>
                    <a:gd name="T24" fmla="*/ 1341811 w 1812925"/>
                    <a:gd name="T25" fmla="*/ 1271245 h 1511300"/>
                    <a:gd name="T26" fmla="*/ 1382649 w 1812925"/>
                    <a:gd name="T27" fmla="*/ 1275131 h 1511300"/>
                    <a:gd name="T28" fmla="*/ 1417930 w 1812925"/>
                    <a:gd name="T29" fmla="*/ 1296789 h 1511300"/>
                    <a:gd name="T30" fmla="*/ 1441822 w 1812925"/>
                    <a:gd name="T31" fmla="*/ 1332607 h 1511300"/>
                    <a:gd name="T32" fmla="*/ 1447378 w 1812925"/>
                    <a:gd name="T33" fmla="*/ 1373146 h 1511300"/>
                    <a:gd name="T34" fmla="*/ 1435710 w 1812925"/>
                    <a:gd name="T35" fmla="*/ 1412574 h 1511300"/>
                    <a:gd name="T36" fmla="*/ 1407374 w 1812925"/>
                    <a:gd name="T37" fmla="*/ 1443950 h 1511300"/>
                    <a:gd name="T38" fmla="*/ 1288472 w 1812925"/>
                    <a:gd name="T39" fmla="*/ 1512532 h 1511300"/>
                    <a:gd name="T40" fmla="*/ 1161792 w 1812925"/>
                    <a:gd name="T41" fmla="*/ 1559734 h 1511300"/>
                    <a:gd name="T42" fmla="*/ 1028722 w 1812925"/>
                    <a:gd name="T43" fmla="*/ 1583891 h 1511300"/>
                    <a:gd name="T44" fmla="*/ 874538 w 1812925"/>
                    <a:gd name="T45" fmla="*/ 1583335 h 1511300"/>
                    <a:gd name="T46" fmla="*/ 770639 w 1812925"/>
                    <a:gd name="T47" fmla="*/ 1565565 h 1511300"/>
                    <a:gd name="T48" fmla="*/ 648125 w 1812925"/>
                    <a:gd name="T49" fmla="*/ 1526415 h 1511300"/>
                    <a:gd name="T50" fmla="*/ 534502 w 1812925"/>
                    <a:gd name="T51" fmla="*/ 1468106 h 1511300"/>
                    <a:gd name="T52" fmla="*/ 433380 w 1812925"/>
                    <a:gd name="T53" fmla="*/ 1393693 h 1511300"/>
                    <a:gd name="T54" fmla="*/ 342258 w 1812925"/>
                    <a:gd name="T55" fmla="*/ 1300954 h 1511300"/>
                    <a:gd name="T56" fmla="*/ 283085 w 1812925"/>
                    <a:gd name="T57" fmla="*/ 1219322 h 1511300"/>
                    <a:gd name="T58" fmla="*/ 221690 w 1812925"/>
                    <a:gd name="T59" fmla="*/ 1102705 h 1511300"/>
                    <a:gd name="T60" fmla="*/ 180019 w 1812925"/>
                    <a:gd name="T61" fmla="*/ 976091 h 1511300"/>
                    <a:gd name="T62" fmla="*/ 160017 w 1812925"/>
                    <a:gd name="T63" fmla="*/ 840871 h 1511300"/>
                    <a:gd name="T64" fmla="*/ 979901 w 1812925"/>
                    <a:gd name="T65" fmla="*/ 833 h 1511300"/>
                    <a:gd name="T66" fmla="*/ 1097691 w 1812925"/>
                    <a:gd name="T67" fmla="*/ 13331 h 1511300"/>
                    <a:gd name="T68" fmla="*/ 1216593 w 1812925"/>
                    <a:gd name="T69" fmla="*/ 45825 h 1511300"/>
                    <a:gd name="T70" fmla="*/ 1371054 w 1812925"/>
                    <a:gd name="T71" fmla="*/ 119422 h 1511300"/>
                    <a:gd name="T72" fmla="*/ 1533016 w 1812925"/>
                    <a:gd name="T73" fmla="*/ 252454 h 1511300"/>
                    <a:gd name="T74" fmla="*/ 1614691 w 1812925"/>
                    <a:gd name="T75" fmla="*/ 356878 h 1511300"/>
                    <a:gd name="T76" fmla="*/ 1678032 w 1812925"/>
                    <a:gd name="T77" fmla="*/ 471857 h 1511300"/>
                    <a:gd name="T78" fmla="*/ 1721370 w 1812925"/>
                    <a:gd name="T79" fmla="*/ 597112 h 1511300"/>
                    <a:gd name="T80" fmla="*/ 1743872 w 1812925"/>
                    <a:gd name="T81" fmla="*/ 731254 h 1511300"/>
                    <a:gd name="T82" fmla="*/ 1555796 w 1812925"/>
                    <a:gd name="T83" fmla="*/ 779578 h 1511300"/>
                    <a:gd name="T84" fmla="*/ 1541350 w 1812925"/>
                    <a:gd name="T85" fmla="*/ 661544 h 1511300"/>
                    <a:gd name="T86" fmla="*/ 1505235 w 1812925"/>
                    <a:gd name="T87" fmla="*/ 551287 h 1511300"/>
                    <a:gd name="T88" fmla="*/ 1449396 w 1812925"/>
                    <a:gd name="T89" fmla="*/ 451583 h 1511300"/>
                    <a:gd name="T90" fmla="*/ 1369110 w 1812925"/>
                    <a:gd name="T91" fmla="*/ 357434 h 1511300"/>
                    <a:gd name="T92" fmla="*/ 1239096 w 1812925"/>
                    <a:gd name="T93" fmla="*/ 263007 h 1511300"/>
                    <a:gd name="T94" fmla="*/ 1127973 w 1812925"/>
                    <a:gd name="T95" fmla="*/ 216627 h 1511300"/>
                    <a:gd name="T96" fmla="*/ 1010181 w 1812925"/>
                    <a:gd name="T97" fmla="*/ 193297 h 1511300"/>
                    <a:gd name="T98" fmla="*/ 899058 w 1812925"/>
                    <a:gd name="T99" fmla="*/ 193020 h 1511300"/>
                    <a:gd name="T100" fmla="*/ 796825 w 1812925"/>
                    <a:gd name="T101" fmla="*/ 210794 h 1511300"/>
                    <a:gd name="T102" fmla="*/ 698759 w 1812925"/>
                    <a:gd name="T103" fmla="*/ 246343 h 1511300"/>
                    <a:gd name="T104" fmla="*/ 606805 w 1812925"/>
                    <a:gd name="T105" fmla="*/ 299667 h 1511300"/>
                    <a:gd name="T106" fmla="*/ 567912 w 1812925"/>
                    <a:gd name="T107" fmla="*/ 315497 h 1511300"/>
                    <a:gd name="T108" fmla="*/ 526797 w 1812925"/>
                    <a:gd name="T109" fmla="*/ 313275 h 1511300"/>
                    <a:gd name="T110" fmla="*/ 490404 w 1812925"/>
                    <a:gd name="T111" fmla="*/ 293835 h 1511300"/>
                    <a:gd name="T112" fmla="*/ 465123 w 1812925"/>
                    <a:gd name="T113" fmla="*/ 259119 h 1511300"/>
                    <a:gd name="T114" fmla="*/ 457067 w 1812925"/>
                    <a:gd name="T115" fmla="*/ 218570 h 1511300"/>
                    <a:gd name="T116" fmla="*/ 467345 w 1812925"/>
                    <a:gd name="T117" fmla="*/ 178856 h 1511300"/>
                    <a:gd name="T118" fmla="*/ 494015 w 1812925"/>
                    <a:gd name="T119" fmla="*/ 146640 h 1511300"/>
                    <a:gd name="T120" fmla="*/ 602639 w 1812925"/>
                    <a:gd name="T121" fmla="*/ 81374 h 1511300"/>
                    <a:gd name="T122" fmla="*/ 728763 w 1812925"/>
                    <a:gd name="T123" fmla="*/ 32216 h 1511300"/>
                    <a:gd name="T124" fmla="*/ 860722 w 1812925"/>
                    <a:gd name="T125" fmla="*/ 5555 h 151130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812925" h="1511300">
                      <a:moveTo>
                        <a:pt x="241643" y="393700"/>
                      </a:moveTo>
                      <a:lnTo>
                        <a:pt x="483287" y="755836"/>
                      </a:lnTo>
                      <a:lnTo>
                        <a:pt x="332326" y="755836"/>
                      </a:lnTo>
                      <a:lnTo>
                        <a:pt x="332326" y="768789"/>
                      </a:lnTo>
                      <a:lnTo>
                        <a:pt x="332590" y="781212"/>
                      </a:lnTo>
                      <a:lnTo>
                        <a:pt x="333648" y="793636"/>
                      </a:lnTo>
                      <a:lnTo>
                        <a:pt x="334441" y="806324"/>
                      </a:lnTo>
                      <a:lnTo>
                        <a:pt x="335763" y="818748"/>
                      </a:lnTo>
                      <a:lnTo>
                        <a:pt x="337349" y="830907"/>
                      </a:lnTo>
                      <a:lnTo>
                        <a:pt x="338671" y="843066"/>
                      </a:lnTo>
                      <a:lnTo>
                        <a:pt x="340786" y="855225"/>
                      </a:lnTo>
                      <a:lnTo>
                        <a:pt x="343165" y="867120"/>
                      </a:lnTo>
                      <a:lnTo>
                        <a:pt x="345809" y="879015"/>
                      </a:lnTo>
                      <a:lnTo>
                        <a:pt x="348453" y="890910"/>
                      </a:lnTo>
                      <a:lnTo>
                        <a:pt x="351361" y="902805"/>
                      </a:lnTo>
                      <a:lnTo>
                        <a:pt x="354534" y="914436"/>
                      </a:lnTo>
                      <a:lnTo>
                        <a:pt x="357971" y="925802"/>
                      </a:lnTo>
                      <a:lnTo>
                        <a:pt x="361936" y="937433"/>
                      </a:lnTo>
                      <a:lnTo>
                        <a:pt x="365902" y="948799"/>
                      </a:lnTo>
                      <a:lnTo>
                        <a:pt x="369868" y="959901"/>
                      </a:lnTo>
                      <a:lnTo>
                        <a:pt x="374362" y="971003"/>
                      </a:lnTo>
                      <a:lnTo>
                        <a:pt x="379121" y="981841"/>
                      </a:lnTo>
                      <a:lnTo>
                        <a:pt x="383880" y="992943"/>
                      </a:lnTo>
                      <a:lnTo>
                        <a:pt x="388639" y="1003781"/>
                      </a:lnTo>
                      <a:lnTo>
                        <a:pt x="394191" y="1014354"/>
                      </a:lnTo>
                      <a:lnTo>
                        <a:pt x="399743" y="1024927"/>
                      </a:lnTo>
                      <a:lnTo>
                        <a:pt x="405295" y="1035236"/>
                      </a:lnTo>
                      <a:lnTo>
                        <a:pt x="411375" y="1045545"/>
                      </a:lnTo>
                      <a:lnTo>
                        <a:pt x="417456" y="1055590"/>
                      </a:lnTo>
                      <a:lnTo>
                        <a:pt x="423537" y="1065635"/>
                      </a:lnTo>
                      <a:lnTo>
                        <a:pt x="430146" y="1075415"/>
                      </a:lnTo>
                      <a:lnTo>
                        <a:pt x="436756" y="1085195"/>
                      </a:lnTo>
                      <a:lnTo>
                        <a:pt x="443630" y="1094976"/>
                      </a:lnTo>
                      <a:lnTo>
                        <a:pt x="450769" y="1104492"/>
                      </a:lnTo>
                      <a:lnTo>
                        <a:pt x="458171" y="1113479"/>
                      </a:lnTo>
                      <a:lnTo>
                        <a:pt x="464781" y="1122466"/>
                      </a:lnTo>
                      <a:lnTo>
                        <a:pt x="473241" y="1132247"/>
                      </a:lnTo>
                      <a:lnTo>
                        <a:pt x="481701" y="1141498"/>
                      </a:lnTo>
                      <a:lnTo>
                        <a:pt x="490161" y="1150750"/>
                      </a:lnTo>
                      <a:lnTo>
                        <a:pt x="498886" y="1159737"/>
                      </a:lnTo>
                      <a:lnTo>
                        <a:pt x="500736" y="1161852"/>
                      </a:lnTo>
                      <a:lnTo>
                        <a:pt x="515806" y="1175861"/>
                      </a:lnTo>
                      <a:lnTo>
                        <a:pt x="530876" y="1189607"/>
                      </a:lnTo>
                      <a:lnTo>
                        <a:pt x="546474" y="1202823"/>
                      </a:lnTo>
                      <a:lnTo>
                        <a:pt x="562601" y="1215247"/>
                      </a:lnTo>
                      <a:lnTo>
                        <a:pt x="579257" y="1227406"/>
                      </a:lnTo>
                      <a:lnTo>
                        <a:pt x="596178" y="1238773"/>
                      </a:lnTo>
                      <a:lnTo>
                        <a:pt x="613627" y="1249346"/>
                      </a:lnTo>
                      <a:lnTo>
                        <a:pt x="631605" y="1259655"/>
                      </a:lnTo>
                      <a:lnTo>
                        <a:pt x="633455" y="1260712"/>
                      </a:lnTo>
                      <a:lnTo>
                        <a:pt x="644031" y="1266528"/>
                      </a:lnTo>
                      <a:lnTo>
                        <a:pt x="654870" y="1271550"/>
                      </a:lnTo>
                      <a:lnTo>
                        <a:pt x="665974" y="1276837"/>
                      </a:lnTo>
                      <a:lnTo>
                        <a:pt x="677342" y="1281595"/>
                      </a:lnTo>
                      <a:lnTo>
                        <a:pt x="681573" y="1283709"/>
                      </a:lnTo>
                      <a:lnTo>
                        <a:pt x="685803" y="1285560"/>
                      </a:lnTo>
                      <a:lnTo>
                        <a:pt x="695320" y="1289525"/>
                      </a:lnTo>
                      <a:lnTo>
                        <a:pt x="704838" y="1292961"/>
                      </a:lnTo>
                      <a:lnTo>
                        <a:pt x="724402" y="1299834"/>
                      </a:lnTo>
                      <a:lnTo>
                        <a:pt x="732598" y="1302741"/>
                      </a:lnTo>
                      <a:lnTo>
                        <a:pt x="740794" y="1305385"/>
                      </a:lnTo>
                      <a:lnTo>
                        <a:pt x="749518" y="1307764"/>
                      </a:lnTo>
                      <a:lnTo>
                        <a:pt x="757978" y="1309878"/>
                      </a:lnTo>
                      <a:lnTo>
                        <a:pt x="775428" y="1314372"/>
                      </a:lnTo>
                      <a:lnTo>
                        <a:pt x="786267" y="1316751"/>
                      </a:lnTo>
                      <a:lnTo>
                        <a:pt x="796842" y="1319130"/>
                      </a:lnTo>
                      <a:lnTo>
                        <a:pt x="806096" y="1320716"/>
                      </a:lnTo>
                      <a:lnTo>
                        <a:pt x="815085" y="1322302"/>
                      </a:lnTo>
                      <a:lnTo>
                        <a:pt x="833591" y="1324681"/>
                      </a:lnTo>
                      <a:lnTo>
                        <a:pt x="842845" y="1325738"/>
                      </a:lnTo>
                      <a:lnTo>
                        <a:pt x="852362" y="1327060"/>
                      </a:lnTo>
                      <a:lnTo>
                        <a:pt x="863995" y="1327853"/>
                      </a:lnTo>
                      <a:lnTo>
                        <a:pt x="875892" y="1328646"/>
                      </a:lnTo>
                      <a:lnTo>
                        <a:pt x="887525" y="1329175"/>
                      </a:lnTo>
                      <a:lnTo>
                        <a:pt x="899158" y="1329439"/>
                      </a:lnTo>
                      <a:lnTo>
                        <a:pt x="910526" y="1329439"/>
                      </a:lnTo>
                      <a:lnTo>
                        <a:pt x="921894" y="1329175"/>
                      </a:lnTo>
                      <a:lnTo>
                        <a:pt x="932734" y="1328910"/>
                      </a:lnTo>
                      <a:lnTo>
                        <a:pt x="944102" y="1328382"/>
                      </a:lnTo>
                      <a:lnTo>
                        <a:pt x="954942" y="1327589"/>
                      </a:lnTo>
                      <a:lnTo>
                        <a:pt x="966046" y="1326531"/>
                      </a:lnTo>
                      <a:lnTo>
                        <a:pt x="977150" y="1325210"/>
                      </a:lnTo>
                      <a:lnTo>
                        <a:pt x="988254" y="1323624"/>
                      </a:lnTo>
                      <a:lnTo>
                        <a:pt x="999093" y="1322302"/>
                      </a:lnTo>
                      <a:lnTo>
                        <a:pt x="1010197" y="1320452"/>
                      </a:lnTo>
                      <a:lnTo>
                        <a:pt x="1020772" y="1318337"/>
                      </a:lnTo>
                      <a:lnTo>
                        <a:pt x="1031876" y="1315694"/>
                      </a:lnTo>
                      <a:lnTo>
                        <a:pt x="1042452" y="1313315"/>
                      </a:lnTo>
                      <a:lnTo>
                        <a:pt x="1053556" y="1310671"/>
                      </a:lnTo>
                      <a:lnTo>
                        <a:pt x="1064131" y="1307764"/>
                      </a:lnTo>
                      <a:lnTo>
                        <a:pt x="1074706" y="1304592"/>
                      </a:lnTo>
                      <a:lnTo>
                        <a:pt x="1085281" y="1301155"/>
                      </a:lnTo>
                      <a:lnTo>
                        <a:pt x="1095856" y="1297719"/>
                      </a:lnTo>
                      <a:lnTo>
                        <a:pt x="1106167" y="1293754"/>
                      </a:lnTo>
                      <a:lnTo>
                        <a:pt x="1116742" y="1289789"/>
                      </a:lnTo>
                      <a:lnTo>
                        <a:pt x="1126789" y="1285560"/>
                      </a:lnTo>
                      <a:lnTo>
                        <a:pt x="1137100" y="1281330"/>
                      </a:lnTo>
                      <a:lnTo>
                        <a:pt x="1147675" y="1276837"/>
                      </a:lnTo>
                      <a:lnTo>
                        <a:pt x="1157721" y="1271814"/>
                      </a:lnTo>
                      <a:lnTo>
                        <a:pt x="1167768" y="1267056"/>
                      </a:lnTo>
                      <a:lnTo>
                        <a:pt x="1177286" y="1261770"/>
                      </a:lnTo>
                      <a:lnTo>
                        <a:pt x="1187332" y="1256483"/>
                      </a:lnTo>
                      <a:lnTo>
                        <a:pt x="1197114" y="1250668"/>
                      </a:lnTo>
                      <a:lnTo>
                        <a:pt x="1206896" y="1244852"/>
                      </a:lnTo>
                      <a:lnTo>
                        <a:pt x="1216414" y="1238773"/>
                      </a:lnTo>
                      <a:lnTo>
                        <a:pt x="1225932" y="1232693"/>
                      </a:lnTo>
                      <a:lnTo>
                        <a:pt x="1235185" y="1225820"/>
                      </a:lnTo>
                      <a:lnTo>
                        <a:pt x="1239151" y="1223441"/>
                      </a:lnTo>
                      <a:lnTo>
                        <a:pt x="1243116" y="1221062"/>
                      </a:lnTo>
                      <a:lnTo>
                        <a:pt x="1247082" y="1218948"/>
                      </a:lnTo>
                      <a:lnTo>
                        <a:pt x="1251312" y="1217097"/>
                      </a:lnTo>
                      <a:lnTo>
                        <a:pt x="1255278" y="1215247"/>
                      </a:lnTo>
                      <a:lnTo>
                        <a:pt x="1259772" y="1213925"/>
                      </a:lnTo>
                      <a:lnTo>
                        <a:pt x="1264002" y="1212604"/>
                      </a:lnTo>
                      <a:lnTo>
                        <a:pt x="1268232" y="1211546"/>
                      </a:lnTo>
                      <a:lnTo>
                        <a:pt x="1272727" y="1210753"/>
                      </a:lnTo>
                      <a:lnTo>
                        <a:pt x="1276957" y="1210225"/>
                      </a:lnTo>
                      <a:lnTo>
                        <a:pt x="1281187" y="1209696"/>
                      </a:lnTo>
                      <a:lnTo>
                        <a:pt x="1285417" y="1209696"/>
                      </a:lnTo>
                      <a:lnTo>
                        <a:pt x="1290176" y="1209696"/>
                      </a:lnTo>
                      <a:lnTo>
                        <a:pt x="1294406" y="1209696"/>
                      </a:lnTo>
                      <a:lnTo>
                        <a:pt x="1298636" y="1210489"/>
                      </a:lnTo>
                      <a:lnTo>
                        <a:pt x="1302866" y="1211018"/>
                      </a:lnTo>
                      <a:lnTo>
                        <a:pt x="1307096" y="1211811"/>
                      </a:lnTo>
                      <a:lnTo>
                        <a:pt x="1311326" y="1212868"/>
                      </a:lnTo>
                      <a:lnTo>
                        <a:pt x="1315821" y="1213925"/>
                      </a:lnTo>
                      <a:lnTo>
                        <a:pt x="1319787" y="1215511"/>
                      </a:lnTo>
                      <a:lnTo>
                        <a:pt x="1324017" y="1217362"/>
                      </a:lnTo>
                      <a:lnTo>
                        <a:pt x="1327982" y="1219212"/>
                      </a:lnTo>
                      <a:lnTo>
                        <a:pt x="1331419" y="1221062"/>
                      </a:lnTo>
                      <a:lnTo>
                        <a:pt x="1335385" y="1223441"/>
                      </a:lnTo>
                      <a:lnTo>
                        <a:pt x="1339086" y="1225820"/>
                      </a:lnTo>
                      <a:lnTo>
                        <a:pt x="1342788" y="1228728"/>
                      </a:lnTo>
                      <a:lnTo>
                        <a:pt x="1346225" y="1231371"/>
                      </a:lnTo>
                      <a:lnTo>
                        <a:pt x="1349397" y="1234543"/>
                      </a:lnTo>
                      <a:lnTo>
                        <a:pt x="1352834" y="1237451"/>
                      </a:lnTo>
                      <a:lnTo>
                        <a:pt x="1356007" y="1240887"/>
                      </a:lnTo>
                      <a:lnTo>
                        <a:pt x="1358650" y="1244588"/>
                      </a:lnTo>
                      <a:lnTo>
                        <a:pt x="1361294" y="1248289"/>
                      </a:lnTo>
                      <a:lnTo>
                        <a:pt x="1364202" y="1252254"/>
                      </a:lnTo>
                      <a:lnTo>
                        <a:pt x="1366582" y="1256219"/>
                      </a:lnTo>
                      <a:lnTo>
                        <a:pt x="1368697" y="1260448"/>
                      </a:lnTo>
                      <a:lnTo>
                        <a:pt x="1370548" y="1264413"/>
                      </a:lnTo>
                      <a:lnTo>
                        <a:pt x="1372134" y="1268642"/>
                      </a:lnTo>
                      <a:lnTo>
                        <a:pt x="1373456" y="1272872"/>
                      </a:lnTo>
                      <a:lnTo>
                        <a:pt x="1374778" y="1277101"/>
                      </a:lnTo>
                      <a:lnTo>
                        <a:pt x="1376100" y="1281330"/>
                      </a:lnTo>
                      <a:lnTo>
                        <a:pt x="1376628" y="1285560"/>
                      </a:lnTo>
                      <a:lnTo>
                        <a:pt x="1377157" y="1289789"/>
                      </a:lnTo>
                      <a:lnTo>
                        <a:pt x="1377950" y="1294283"/>
                      </a:lnTo>
                      <a:lnTo>
                        <a:pt x="1377950" y="1298776"/>
                      </a:lnTo>
                      <a:lnTo>
                        <a:pt x="1377950" y="1303006"/>
                      </a:lnTo>
                      <a:lnTo>
                        <a:pt x="1377421" y="1307235"/>
                      </a:lnTo>
                      <a:lnTo>
                        <a:pt x="1377157" y="1311729"/>
                      </a:lnTo>
                      <a:lnTo>
                        <a:pt x="1376628" y="1316222"/>
                      </a:lnTo>
                      <a:lnTo>
                        <a:pt x="1375835" y="1320452"/>
                      </a:lnTo>
                      <a:lnTo>
                        <a:pt x="1374513" y="1324417"/>
                      </a:lnTo>
                      <a:lnTo>
                        <a:pt x="1373191" y="1328646"/>
                      </a:lnTo>
                      <a:lnTo>
                        <a:pt x="1372134" y="1332875"/>
                      </a:lnTo>
                      <a:lnTo>
                        <a:pt x="1370283" y="1336840"/>
                      </a:lnTo>
                      <a:lnTo>
                        <a:pt x="1368432" y="1340805"/>
                      </a:lnTo>
                      <a:lnTo>
                        <a:pt x="1366317" y="1344770"/>
                      </a:lnTo>
                      <a:lnTo>
                        <a:pt x="1364202" y="1348471"/>
                      </a:lnTo>
                      <a:lnTo>
                        <a:pt x="1361823" y="1351907"/>
                      </a:lnTo>
                      <a:lnTo>
                        <a:pt x="1358915" y="1355608"/>
                      </a:lnTo>
                      <a:lnTo>
                        <a:pt x="1356271" y="1359044"/>
                      </a:lnTo>
                      <a:lnTo>
                        <a:pt x="1353098" y="1362481"/>
                      </a:lnTo>
                      <a:lnTo>
                        <a:pt x="1350190" y="1365653"/>
                      </a:lnTo>
                      <a:lnTo>
                        <a:pt x="1346753" y="1368825"/>
                      </a:lnTo>
                      <a:lnTo>
                        <a:pt x="1343052" y="1371732"/>
                      </a:lnTo>
                      <a:lnTo>
                        <a:pt x="1339351" y="1374640"/>
                      </a:lnTo>
                      <a:lnTo>
                        <a:pt x="1327189" y="1382834"/>
                      </a:lnTo>
                      <a:lnTo>
                        <a:pt x="1315028" y="1390764"/>
                      </a:lnTo>
                      <a:lnTo>
                        <a:pt x="1302602" y="1398694"/>
                      </a:lnTo>
                      <a:lnTo>
                        <a:pt x="1290176" y="1406360"/>
                      </a:lnTo>
                      <a:lnTo>
                        <a:pt x="1277750" y="1413497"/>
                      </a:lnTo>
                      <a:lnTo>
                        <a:pt x="1264795" y="1420634"/>
                      </a:lnTo>
                      <a:lnTo>
                        <a:pt x="1252105" y="1427242"/>
                      </a:lnTo>
                      <a:lnTo>
                        <a:pt x="1239151" y="1433851"/>
                      </a:lnTo>
                      <a:lnTo>
                        <a:pt x="1226196" y="1439930"/>
                      </a:lnTo>
                      <a:lnTo>
                        <a:pt x="1212977" y="1446274"/>
                      </a:lnTo>
                      <a:lnTo>
                        <a:pt x="1200022" y="1451825"/>
                      </a:lnTo>
                      <a:lnTo>
                        <a:pt x="1186803" y="1457376"/>
                      </a:lnTo>
                      <a:lnTo>
                        <a:pt x="1173320" y="1462663"/>
                      </a:lnTo>
                      <a:lnTo>
                        <a:pt x="1160101" y="1467421"/>
                      </a:lnTo>
                      <a:lnTo>
                        <a:pt x="1146353" y="1472443"/>
                      </a:lnTo>
                      <a:lnTo>
                        <a:pt x="1132870" y="1476672"/>
                      </a:lnTo>
                      <a:lnTo>
                        <a:pt x="1119122" y="1480902"/>
                      </a:lnTo>
                      <a:lnTo>
                        <a:pt x="1105639" y="1484867"/>
                      </a:lnTo>
                      <a:lnTo>
                        <a:pt x="1091626" y="1488567"/>
                      </a:lnTo>
                      <a:lnTo>
                        <a:pt x="1077879" y="1491739"/>
                      </a:lnTo>
                      <a:lnTo>
                        <a:pt x="1063866" y="1494911"/>
                      </a:lnTo>
                      <a:lnTo>
                        <a:pt x="1049854" y="1497555"/>
                      </a:lnTo>
                      <a:lnTo>
                        <a:pt x="1035842" y="1500462"/>
                      </a:lnTo>
                      <a:lnTo>
                        <a:pt x="1021830" y="1502841"/>
                      </a:lnTo>
                      <a:lnTo>
                        <a:pt x="1007818" y="1504692"/>
                      </a:lnTo>
                      <a:lnTo>
                        <a:pt x="993541" y="1506542"/>
                      </a:lnTo>
                      <a:lnTo>
                        <a:pt x="979000" y="1507864"/>
                      </a:lnTo>
                      <a:lnTo>
                        <a:pt x="964988" y="1509185"/>
                      </a:lnTo>
                      <a:lnTo>
                        <a:pt x="950712" y="1510243"/>
                      </a:lnTo>
                      <a:lnTo>
                        <a:pt x="936435" y="1510771"/>
                      </a:lnTo>
                      <a:lnTo>
                        <a:pt x="922159" y="1511300"/>
                      </a:lnTo>
                      <a:lnTo>
                        <a:pt x="907618" y="1511300"/>
                      </a:lnTo>
                      <a:lnTo>
                        <a:pt x="888847" y="1511036"/>
                      </a:lnTo>
                      <a:lnTo>
                        <a:pt x="870076" y="1510507"/>
                      </a:lnTo>
                      <a:lnTo>
                        <a:pt x="851040" y="1508921"/>
                      </a:lnTo>
                      <a:lnTo>
                        <a:pt x="832269" y="1507335"/>
                      </a:lnTo>
                      <a:lnTo>
                        <a:pt x="816935" y="1505220"/>
                      </a:lnTo>
                      <a:lnTo>
                        <a:pt x="796049" y="1502841"/>
                      </a:lnTo>
                      <a:lnTo>
                        <a:pt x="785738" y="1501255"/>
                      </a:lnTo>
                      <a:lnTo>
                        <a:pt x="774899" y="1499669"/>
                      </a:lnTo>
                      <a:lnTo>
                        <a:pt x="768818" y="1498612"/>
                      </a:lnTo>
                      <a:lnTo>
                        <a:pt x="762737" y="1497026"/>
                      </a:lnTo>
                      <a:lnTo>
                        <a:pt x="755335" y="1495440"/>
                      </a:lnTo>
                      <a:lnTo>
                        <a:pt x="747932" y="1493590"/>
                      </a:lnTo>
                      <a:lnTo>
                        <a:pt x="733391" y="1490418"/>
                      </a:lnTo>
                      <a:lnTo>
                        <a:pt x="710919" y="1484867"/>
                      </a:lnTo>
                      <a:lnTo>
                        <a:pt x="700079" y="1482223"/>
                      </a:lnTo>
                      <a:lnTo>
                        <a:pt x="688975" y="1478787"/>
                      </a:lnTo>
                      <a:lnTo>
                        <a:pt x="677342" y="1475086"/>
                      </a:lnTo>
                      <a:lnTo>
                        <a:pt x="665710" y="1471121"/>
                      </a:lnTo>
                      <a:lnTo>
                        <a:pt x="653548" y="1466892"/>
                      </a:lnTo>
                      <a:lnTo>
                        <a:pt x="640858" y="1462663"/>
                      </a:lnTo>
                      <a:lnTo>
                        <a:pt x="628697" y="1457905"/>
                      </a:lnTo>
                      <a:lnTo>
                        <a:pt x="616799" y="1453147"/>
                      </a:lnTo>
                      <a:lnTo>
                        <a:pt x="602787" y="1447067"/>
                      </a:lnTo>
                      <a:lnTo>
                        <a:pt x="589304" y="1440723"/>
                      </a:lnTo>
                      <a:lnTo>
                        <a:pt x="575292" y="1434379"/>
                      </a:lnTo>
                      <a:lnTo>
                        <a:pt x="561544" y="1427507"/>
                      </a:lnTo>
                      <a:lnTo>
                        <a:pt x="548061" y="1420634"/>
                      </a:lnTo>
                      <a:lnTo>
                        <a:pt x="543302" y="1417462"/>
                      </a:lnTo>
                      <a:lnTo>
                        <a:pt x="531669" y="1411118"/>
                      </a:lnTo>
                      <a:lnTo>
                        <a:pt x="520036" y="1404510"/>
                      </a:lnTo>
                      <a:lnTo>
                        <a:pt x="508668" y="1397637"/>
                      </a:lnTo>
                      <a:lnTo>
                        <a:pt x="497564" y="1390500"/>
                      </a:lnTo>
                      <a:lnTo>
                        <a:pt x="486196" y="1383099"/>
                      </a:lnTo>
                      <a:lnTo>
                        <a:pt x="475356" y="1375697"/>
                      </a:lnTo>
                      <a:lnTo>
                        <a:pt x="464516" y="1368296"/>
                      </a:lnTo>
                      <a:lnTo>
                        <a:pt x="453941" y="1360366"/>
                      </a:lnTo>
                      <a:lnTo>
                        <a:pt x="443366" y="1351907"/>
                      </a:lnTo>
                      <a:lnTo>
                        <a:pt x="432790" y="1343713"/>
                      </a:lnTo>
                      <a:lnTo>
                        <a:pt x="422479" y="1335519"/>
                      </a:lnTo>
                      <a:lnTo>
                        <a:pt x="412433" y="1326796"/>
                      </a:lnTo>
                      <a:lnTo>
                        <a:pt x="402387" y="1317808"/>
                      </a:lnTo>
                      <a:lnTo>
                        <a:pt x="392604" y="1309085"/>
                      </a:lnTo>
                      <a:lnTo>
                        <a:pt x="383087" y="1299834"/>
                      </a:lnTo>
                      <a:lnTo>
                        <a:pt x="373569" y="1290582"/>
                      </a:lnTo>
                      <a:lnTo>
                        <a:pt x="369339" y="1285824"/>
                      </a:lnTo>
                      <a:lnTo>
                        <a:pt x="357971" y="1274458"/>
                      </a:lnTo>
                      <a:lnTo>
                        <a:pt x="347131" y="1262827"/>
                      </a:lnTo>
                      <a:lnTo>
                        <a:pt x="336291" y="1250668"/>
                      </a:lnTo>
                      <a:lnTo>
                        <a:pt x="325716" y="1238508"/>
                      </a:lnTo>
                      <a:lnTo>
                        <a:pt x="320429" y="1231636"/>
                      </a:lnTo>
                      <a:lnTo>
                        <a:pt x="315405" y="1224763"/>
                      </a:lnTo>
                      <a:lnTo>
                        <a:pt x="301393" y="1207317"/>
                      </a:lnTo>
                      <a:lnTo>
                        <a:pt x="294255" y="1198330"/>
                      </a:lnTo>
                      <a:lnTo>
                        <a:pt x="287646" y="1189078"/>
                      </a:lnTo>
                      <a:lnTo>
                        <a:pt x="286059" y="1186699"/>
                      </a:lnTo>
                      <a:lnTo>
                        <a:pt x="284737" y="1183791"/>
                      </a:lnTo>
                      <a:lnTo>
                        <a:pt x="277070" y="1172425"/>
                      </a:lnTo>
                      <a:lnTo>
                        <a:pt x="269403" y="1160795"/>
                      </a:lnTo>
                      <a:lnTo>
                        <a:pt x="262001" y="1149164"/>
                      </a:lnTo>
                      <a:lnTo>
                        <a:pt x="255127" y="1137005"/>
                      </a:lnTo>
                      <a:lnTo>
                        <a:pt x="247988" y="1125110"/>
                      </a:lnTo>
                      <a:lnTo>
                        <a:pt x="241379" y="1112950"/>
                      </a:lnTo>
                      <a:lnTo>
                        <a:pt x="234505" y="1100527"/>
                      </a:lnTo>
                      <a:lnTo>
                        <a:pt x="228424" y="1087839"/>
                      </a:lnTo>
                      <a:lnTo>
                        <a:pt x="222344" y="1075415"/>
                      </a:lnTo>
                      <a:lnTo>
                        <a:pt x="216263" y="1062727"/>
                      </a:lnTo>
                      <a:lnTo>
                        <a:pt x="210975" y="1049775"/>
                      </a:lnTo>
                      <a:lnTo>
                        <a:pt x="205423" y="1037087"/>
                      </a:lnTo>
                      <a:lnTo>
                        <a:pt x="200400" y="1023870"/>
                      </a:lnTo>
                      <a:lnTo>
                        <a:pt x="195377" y="1010653"/>
                      </a:lnTo>
                      <a:lnTo>
                        <a:pt x="190618" y="997437"/>
                      </a:lnTo>
                      <a:lnTo>
                        <a:pt x="186388" y="983956"/>
                      </a:lnTo>
                      <a:lnTo>
                        <a:pt x="182158" y="970475"/>
                      </a:lnTo>
                      <a:lnTo>
                        <a:pt x="178192" y="956729"/>
                      </a:lnTo>
                      <a:lnTo>
                        <a:pt x="174491" y="942984"/>
                      </a:lnTo>
                      <a:lnTo>
                        <a:pt x="171318" y="929239"/>
                      </a:lnTo>
                      <a:lnTo>
                        <a:pt x="167881" y="915229"/>
                      </a:lnTo>
                      <a:lnTo>
                        <a:pt x="165237" y="901219"/>
                      </a:lnTo>
                      <a:lnTo>
                        <a:pt x="162329" y="887210"/>
                      </a:lnTo>
                      <a:lnTo>
                        <a:pt x="160214" y="872936"/>
                      </a:lnTo>
                      <a:lnTo>
                        <a:pt x="158099" y="858662"/>
                      </a:lnTo>
                      <a:lnTo>
                        <a:pt x="156249" y="844388"/>
                      </a:lnTo>
                      <a:lnTo>
                        <a:pt x="154662" y="829585"/>
                      </a:lnTo>
                      <a:lnTo>
                        <a:pt x="153340" y="815047"/>
                      </a:lnTo>
                      <a:lnTo>
                        <a:pt x="152283" y="800509"/>
                      </a:lnTo>
                      <a:lnTo>
                        <a:pt x="151754" y="785706"/>
                      </a:lnTo>
                      <a:lnTo>
                        <a:pt x="151225" y="770903"/>
                      </a:lnTo>
                      <a:lnTo>
                        <a:pt x="151225" y="755836"/>
                      </a:lnTo>
                      <a:lnTo>
                        <a:pt x="0" y="755836"/>
                      </a:lnTo>
                      <a:lnTo>
                        <a:pt x="241643" y="393700"/>
                      </a:lnTo>
                      <a:close/>
                      <a:moveTo>
                        <a:pt x="906894" y="0"/>
                      </a:moveTo>
                      <a:lnTo>
                        <a:pt x="912182" y="264"/>
                      </a:lnTo>
                      <a:lnTo>
                        <a:pt x="917469" y="529"/>
                      </a:lnTo>
                      <a:lnTo>
                        <a:pt x="932539" y="793"/>
                      </a:lnTo>
                      <a:lnTo>
                        <a:pt x="947344" y="1586"/>
                      </a:lnTo>
                      <a:lnTo>
                        <a:pt x="962414" y="2380"/>
                      </a:lnTo>
                      <a:lnTo>
                        <a:pt x="977484" y="3702"/>
                      </a:lnTo>
                      <a:lnTo>
                        <a:pt x="989645" y="5288"/>
                      </a:lnTo>
                      <a:lnTo>
                        <a:pt x="1002335" y="6610"/>
                      </a:lnTo>
                      <a:lnTo>
                        <a:pt x="1020313" y="8725"/>
                      </a:lnTo>
                      <a:lnTo>
                        <a:pt x="1029038" y="10047"/>
                      </a:lnTo>
                      <a:lnTo>
                        <a:pt x="1038291" y="11369"/>
                      </a:lnTo>
                      <a:lnTo>
                        <a:pt x="1044636" y="12691"/>
                      </a:lnTo>
                      <a:lnTo>
                        <a:pt x="1050981" y="14277"/>
                      </a:lnTo>
                      <a:lnTo>
                        <a:pt x="1064465" y="17186"/>
                      </a:lnTo>
                      <a:lnTo>
                        <a:pt x="1077419" y="20358"/>
                      </a:lnTo>
                      <a:lnTo>
                        <a:pt x="1101478" y="26175"/>
                      </a:lnTo>
                      <a:lnTo>
                        <a:pt x="1113375" y="29348"/>
                      </a:lnTo>
                      <a:lnTo>
                        <a:pt x="1125008" y="32521"/>
                      </a:lnTo>
                      <a:lnTo>
                        <a:pt x="1134790" y="35693"/>
                      </a:lnTo>
                      <a:lnTo>
                        <a:pt x="1144572" y="38866"/>
                      </a:lnTo>
                      <a:lnTo>
                        <a:pt x="1157791" y="43625"/>
                      </a:lnTo>
                      <a:lnTo>
                        <a:pt x="1171274" y="48384"/>
                      </a:lnTo>
                      <a:lnTo>
                        <a:pt x="1184493" y="53408"/>
                      </a:lnTo>
                      <a:lnTo>
                        <a:pt x="1197448" y="58431"/>
                      </a:lnTo>
                      <a:lnTo>
                        <a:pt x="1206701" y="62397"/>
                      </a:lnTo>
                      <a:lnTo>
                        <a:pt x="1226794" y="71651"/>
                      </a:lnTo>
                      <a:lnTo>
                        <a:pt x="1246887" y="81434"/>
                      </a:lnTo>
                      <a:lnTo>
                        <a:pt x="1266716" y="91745"/>
                      </a:lnTo>
                      <a:lnTo>
                        <a:pt x="1285751" y="102321"/>
                      </a:lnTo>
                      <a:lnTo>
                        <a:pt x="1304786" y="113690"/>
                      </a:lnTo>
                      <a:lnTo>
                        <a:pt x="1323557" y="125588"/>
                      </a:lnTo>
                      <a:lnTo>
                        <a:pt x="1341800" y="138015"/>
                      </a:lnTo>
                      <a:lnTo>
                        <a:pt x="1359513" y="151234"/>
                      </a:lnTo>
                      <a:lnTo>
                        <a:pt x="1377227" y="164718"/>
                      </a:lnTo>
                      <a:lnTo>
                        <a:pt x="1394411" y="178731"/>
                      </a:lnTo>
                      <a:lnTo>
                        <a:pt x="1411067" y="193538"/>
                      </a:lnTo>
                      <a:lnTo>
                        <a:pt x="1427459" y="208608"/>
                      </a:lnTo>
                      <a:lnTo>
                        <a:pt x="1443322" y="224207"/>
                      </a:lnTo>
                      <a:lnTo>
                        <a:pt x="1458920" y="240336"/>
                      </a:lnTo>
                      <a:lnTo>
                        <a:pt x="1473725" y="257257"/>
                      </a:lnTo>
                      <a:lnTo>
                        <a:pt x="1488531" y="274178"/>
                      </a:lnTo>
                      <a:lnTo>
                        <a:pt x="1492496" y="279466"/>
                      </a:lnTo>
                      <a:lnTo>
                        <a:pt x="1509152" y="300353"/>
                      </a:lnTo>
                      <a:lnTo>
                        <a:pt x="1517348" y="311194"/>
                      </a:lnTo>
                      <a:lnTo>
                        <a:pt x="1525544" y="322034"/>
                      </a:lnTo>
                      <a:lnTo>
                        <a:pt x="1527130" y="325207"/>
                      </a:lnTo>
                      <a:lnTo>
                        <a:pt x="1528981" y="328115"/>
                      </a:lnTo>
                      <a:lnTo>
                        <a:pt x="1536648" y="339748"/>
                      </a:lnTo>
                      <a:lnTo>
                        <a:pt x="1544050" y="351382"/>
                      </a:lnTo>
                      <a:lnTo>
                        <a:pt x="1551453" y="362751"/>
                      </a:lnTo>
                      <a:lnTo>
                        <a:pt x="1558591" y="374913"/>
                      </a:lnTo>
                      <a:lnTo>
                        <a:pt x="1565465" y="386811"/>
                      </a:lnTo>
                      <a:lnTo>
                        <a:pt x="1572075" y="399237"/>
                      </a:lnTo>
                      <a:lnTo>
                        <a:pt x="1578684" y="411400"/>
                      </a:lnTo>
                      <a:lnTo>
                        <a:pt x="1585029" y="423826"/>
                      </a:lnTo>
                      <a:lnTo>
                        <a:pt x="1591110" y="436253"/>
                      </a:lnTo>
                      <a:lnTo>
                        <a:pt x="1596927" y="449208"/>
                      </a:lnTo>
                      <a:lnTo>
                        <a:pt x="1602214" y="461899"/>
                      </a:lnTo>
                      <a:lnTo>
                        <a:pt x="1607766" y="474854"/>
                      </a:lnTo>
                      <a:lnTo>
                        <a:pt x="1612789" y="488074"/>
                      </a:lnTo>
                      <a:lnTo>
                        <a:pt x="1617548" y="501294"/>
                      </a:lnTo>
                      <a:lnTo>
                        <a:pt x="1622571" y="514249"/>
                      </a:lnTo>
                      <a:lnTo>
                        <a:pt x="1626801" y="527734"/>
                      </a:lnTo>
                      <a:lnTo>
                        <a:pt x="1631032" y="541482"/>
                      </a:lnTo>
                      <a:lnTo>
                        <a:pt x="1634997" y="554702"/>
                      </a:lnTo>
                      <a:lnTo>
                        <a:pt x="1638170" y="568451"/>
                      </a:lnTo>
                      <a:lnTo>
                        <a:pt x="1641871" y="582463"/>
                      </a:lnTo>
                      <a:lnTo>
                        <a:pt x="1645044" y="596212"/>
                      </a:lnTo>
                      <a:lnTo>
                        <a:pt x="1647688" y="610225"/>
                      </a:lnTo>
                      <a:lnTo>
                        <a:pt x="1650596" y="624502"/>
                      </a:lnTo>
                      <a:lnTo>
                        <a:pt x="1652975" y="638515"/>
                      </a:lnTo>
                      <a:lnTo>
                        <a:pt x="1655090" y="652793"/>
                      </a:lnTo>
                      <a:lnTo>
                        <a:pt x="1656941" y="667334"/>
                      </a:lnTo>
                      <a:lnTo>
                        <a:pt x="1658263" y="681876"/>
                      </a:lnTo>
                      <a:lnTo>
                        <a:pt x="1659585" y="696154"/>
                      </a:lnTo>
                      <a:lnTo>
                        <a:pt x="1660642" y="710695"/>
                      </a:lnTo>
                      <a:lnTo>
                        <a:pt x="1661435" y="725501"/>
                      </a:lnTo>
                      <a:lnTo>
                        <a:pt x="1661700" y="740308"/>
                      </a:lnTo>
                      <a:lnTo>
                        <a:pt x="1661700" y="754849"/>
                      </a:lnTo>
                      <a:lnTo>
                        <a:pt x="1812925" y="754849"/>
                      </a:lnTo>
                      <a:lnTo>
                        <a:pt x="1571282" y="1117600"/>
                      </a:lnTo>
                      <a:lnTo>
                        <a:pt x="1329638" y="754849"/>
                      </a:lnTo>
                      <a:lnTo>
                        <a:pt x="1480864" y="754849"/>
                      </a:lnTo>
                      <a:lnTo>
                        <a:pt x="1480599" y="742158"/>
                      </a:lnTo>
                      <a:lnTo>
                        <a:pt x="1480070" y="729467"/>
                      </a:lnTo>
                      <a:lnTo>
                        <a:pt x="1479277" y="716512"/>
                      </a:lnTo>
                      <a:lnTo>
                        <a:pt x="1478484" y="704085"/>
                      </a:lnTo>
                      <a:lnTo>
                        <a:pt x="1477162" y="691394"/>
                      </a:lnTo>
                      <a:lnTo>
                        <a:pt x="1475576" y="678703"/>
                      </a:lnTo>
                      <a:lnTo>
                        <a:pt x="1473725" y="666277"/>
                      </a:lnTo>
                      <a:lnTo>
                        <a:pt x="1471610" y="654115"/>
                      </a:lnTo>
                      <a:lnTo>
                        <a:pt x="1469231" y="641952"/>
                      </a:lnTo>
                      <a:lnTo>
                        <a:pt x="1466851" y="629790"/>
                      </a:lnTo>
                      <a:lnTo>
                        <a:pt x="1463943" y="617628"/>
                      </a:lnTo>
                      <a:lnTo>
                        <a:pt x="1460771" y="605730"/>
                      </a:lnTo>
                      <a:lnTo>
                        <a:pt x="1457334" y="593832"/>
                      </a:lnTo>
                      <a:lnTo>
                        <a:pt x="1453897" y="581935"/>
                      </a:lnTo>
                      <a:lnTo>
                        <a:pt x="1449931" y="570301"/>
                      </a:lnTo>
                      <a:lnTo>
                        <a:pt x="1445965" y="558668"/>
                      </a:lnTo>
                      <a:lnTo>
                        <a:pt x="1441471" y="547299"/>
                      </a:lnTo>
                      <a:lnTo>
                        <a:pt x="1436976" y="535930"/>
                      </a:lnTo>
                      <a:lnTo>
                        <a:pt x="1432482" y="524825"/>
                      </a:lnTo>
                      <a:lnTo>
                        <a:pt x="1427194" y="513721"/>
                      </a:lnTo>
                      <a:lnTo>
                        <a:pt x="1421907" y="502616"/>
                      </a:lnTo>
                      <a:lnTo>
                        <a:pt x="1416619" y="492040"/>
                      </a:lnTo>
                      <a:lnTo>
                        <a:pt x="1410803" y="481464"/>
                      </a:lnTo>
                      <a:lnTo>
                        <a:pt x="1404986" y="470624"/>
                      </a:lnTo>
                      <a:lnTo>
                        <a:pt x="1398906" y="460313"/>
                      </a:lnTo>
                      <a:lnTo>
                        <a:pt x="1392561" y="450001"/>
                      </a:lnTo>
                      <a:lnTo>
                        <a:pt x="1385951" y="439954"/>
                      </a:lnTo>
                      <a:lnTo>
                        <a:pt x="1379342" y="429907"/>
                      </a:lnTo>
                      <a:lnTo>
                        <a:pt x="1372468" y="420125"/>
                      </a:lnTo>
                      <a:lnTo>
                        <a:pt x="1365065" y="410342"/>
                      </a:lnTo>
                      <a:lnTo>
                        <a:pt x="1357662" y="400824"/>
                      </a:lnTo>
                      <a:lnTo>
                        <a:pt x="1350524" y="391570"/>
                      </a:lnTo>
                      <a:lnTo>
                        <a:pt x="1349202" y="390248"/>
                      </a:lnTo>
                      <a:lnTo>
                        <a:pt x="1338363" y="377293"/>
                      </a:lnTo>
                      <a:lnTo>
                        <a:pt x="1326730" y="364602"/>
                      </a:lnTo>
                      <a:lnTo>
                        <a:pt x="1315097" y="352175"/>
                      </a:lnTo>
                      <a:lnTo>
                        <a:pt x="1302936" y="340277"/>
                      </a:lnTo>
                      <a:lnTo>
                        <a:pt x="1290510" y="328644"/>
                      </a:lnTo>
                      <a:lnTo>
                        <a:pt x="1277555" y="317804"/>
                      </a:lnTo>
                      <a:lnTo>
                        <a:pt x="1264601" y="306699"/>
                      </a:lnTo>
                      <a:lnTo>
                        <a:pt x="1251117" y="296387"/>
                      </a:lnTo>
                      <a:lnTo>
                        <a:pt x="1237369" y="286340"/>
                      </a:lnTo>
                      <a:lnTo>
                        <a:pt x="1223093" y="276822"/>
                      </a:lnTo>
                      <a:lnTo>
                        <a:pt x="1208816" y="267568"/>
                      </a:lnTo>
                      <a:lnTo>
                        <a:pt x="1194275" y="258579"/>
                      </a:lnTo>
                      <a:lnTo>
                        <a:pt x="1179206" y="250383"/>
                      </a:lnTo>
                      <a:lnTo>
                        <a:pt x="1163872" y="242451"/>
                      </a:lnTo>
                      <a:lnTo>
                        <a:pt x="1148802" y="234783"/>
                      </a:lnTo>
                      <a:lnTo>
                        <a:pt x="1132939" y="227909"/>
                      </a:lnTo>
                      <a:lnTo>
                        <a:pt x="1128709" y="226058"/>
                      </a:lnTo>
                      <a:lnTo>
                        <a:pt x="1117869" y="221828"/>
                      </a:lnTo>
                      <a:lnTo>
                        <a:pt x="1107294" y="217862"/>
                      </a:lnTo>
                      <a:lnTo>
                        <a:pt x="1096455" y="213896"/>
                      </a:lnTo>
                      <a:lnTo>
                        <a:pt x="1085615" y="210194"/>
                      </a:lnTo>
                      <a:lnTo>
                        <a:pt x="1073454" y="206229"/>
                      </a:lnTo>
                      <a:lnTo>
                        <a:pt x="1063672" y="203585"/>
                      </a:lnTo>
                      <a:lnTo>
                        <a:pt x="1054418" y="200676"/>
                      </a:lnTo>
                      <a:lnTo>
                        <a:pt x="1034590" y="196182"/>
                      </a:lnTo>
                      <a:lnTo>
                        <a:pt x="1026130" y="194066"/>
                      </a:lnTo>
                      <a:lnTo>
                        <a:pt x="1017141" y="192216"/>
                      </a:lnTo>
                      <a:lnTo>
                        <a:pt x="1007094" y="190365"/>
                      </a:lnTo>
                      <a:lnTo>
                        <a:pt x="997048" y="188778"/>
                      </a:lnTo>
                      <a:lnTo>
                        <a:pt x="976690" y="186134"/>
                      </a:lnTo>
                      <a:lnTo>
                        <a:pt x="961356" y="184019"/>
                      </a:lnTo>
                      <a:lnTo>
                        <a:pt x="948930" y="183226"/>
                      </a:lnTo>
                      <a:lnTo>
                        <a:pt x="936505" y="182169"/>
                      </a:lnTo>
                      <a:lnTo>
                        <a:pt x="923550" y="181904"/>
                      </a:lnTo>
                      <a:lnTo>
                        <a:pt x="911124" y="181640"/>
                      </a:lnTo>
                      <a:lnTo>
                        <a:pt x="899756" y="181640"/>
                      </a:lnTo>
                      <a:lnTo>
                        <a:pt x="888916" y="181904"/>
                      </a:lnTo>
                      <a:lnTo>
                        <a:pt x="877548" y="182169"/>
                      </a:lnTo>
                      <a:lnTo>
                        <a:pt x="866708" y="182697"/>
                      </a:lnTo>
                      <a:lnTo>
                        <a:pt x="855604" y="183755"/>
                      </a:lnTo>
                      <a:lnTo>
                        <a:pt x="844765" y="184548"/>
                      </a:lnTo>
                      <a:lnTo>
                        <a:pt x="833661" y="186134"/>
                      </a:lnTo>
                      <a:lnTo>
                        <a:pt x="822821" y="187721"/>
                      </a:lnTo>
                      <a:lnTo>
                        <a:pt x="811982" y="189307"/>
                      </a:lnTo>
                      <a:lnTo>
                        <a:pt x="801142" y="190894"/>
                      </a:lnTo>
                      <a:lnTo>
                        <a:pt x="790302" y="193273"/>
                      </a:lnTo>
                      <a:lnTo>
                        <a:pt x="779463" y="195653"/>
                      </a:lnTo>
                      <a:lnTo>
                        <a:pt x="768888" y="198032"/>
                      </a:lnTo>
                      <a:lnTo>
                        <a:pt x="758312" y="200676"/>
                      </a:lnTo>
                      <a:lnTo>
                        <a:pt x="747473" y="203849"/>
                      </a:lnTo>
                      <a:lnTo>
                        <a:pt x="737162" y="206757"/>
                      </a:lnTo>
                      <a:lnTo>
                        <a:pt x="726587" y="210194"/>
                      </a:lnTo>
                      <a:lnTo>
                        <a:pt x="716276" y="213896"/>
                      </a:lnTo>
                      <a:lnTo>
                        <a:pt x="705965" y="217598"/>
                      </a:lnTo>
                      <a:lnTo>
                        <a:pt x="695390" y="221563"/>
                      </a:lnTo>
                      <a:lnTo>
                        <a:pt x="685079" y="225794"/>
                      </a:lnTo>
                      <a:lnTo>
                        <a:pt x="675033" y="230024"/>
                      </a:lnTo>
                      <a:lnTo>
                        <a:pt x="664986" y="234519"/>
                      </a:lnTo>
                      <a:lnTo>
                        <a:pt x="654940" y="239542"/>
                      </a:lnTo>
                      <a:lnTo>
                        <a:pt x="644893" y="244302"/>
                      </a:lnTo>
                      <a:lnTo>
                        <a:pt x="635111" y="249589"/>
                      </a:lnTo>
                      <a:lnTo>
                        <a:pt x="625329" y="254877"/>
                      </a:lnTo>
                      <a:lnTo>
                        <a:pt x="615547" y="260430"/>
                      </a:lnTo>
                      <a:lnTo>
                        <a:pt x="606029" y="266511"/>
                      </a:lnTo>
                      <a:lnTo>
                        <a:pt x="596512" y="272327"/>
                      </a:lnTo>
                      <a:lnTo>
                        <a:pt x="586994" y="278673"/>
                      </a:lnTo>
                      <a:lnTo>
                        <a:pt x="577476" y="285283"/>
                      </a:lnTo>
                      <a:lnTo>
                        <a:pt x="574039" y="287662"/>
                      </a:lnTo>
                      <a:lnTo>
                        <a:pt x="570074" y="290042"/>
                      </a:lnTo>
                      <a:lnTo>
                        <a:pt x="565843" y="292157"/>
                      </a:lnTo>
                      <a:lnTo>
                        <a:pt x="561878" y="294008"/>
                      </a:lnTo>
                      <a:lnTo>
                        <a:pt x="557383" y="295859"/>
                      </a:lnTo>
                      <a:lnTo>
                        <a:pt x="553153" y="296916"/>
                      </a:lnTo>
                      <a:lnTo>
                        <a:pt x="548923" y="298503"/>
                      </a:lnTo>
                      <a:lnTo>
                        <a:pt x="544693" y="299560"/>
                      </a:lnTo>
                      <a:lnTo>
                        <a:pt x="540463" y="300353"/>
                      </a:lnTo>
                      <a:lnTo>
                        <a:pt x="536233" y="300882"/>
                      </a:lnTo>
                      <a:lnTo>
                        <a:pt x="531474" y="301411"/>
                      </a:lnTo>
                      <a:lnTo>
                        <a:pt x="527244" y="301675"/>
                      </a:lnTo>
                      <a:lnTo>
                        <a:pt x="523014" y="301411"/>
                      </a:lnTo>
                      <a:lnTo>
                        <a:pt x="518519" y="301411"/>
                      </a:lnTo>
                      <a:lnTo>
                        <a:pt x="514289" y="300618"/>
                      </a:lnTo>
                      <a:lnTo>
                        <a:pt x="510059" y="300089"/>
                      </a:lnTo>
                      <a:lnTo>
                        <a:pt x="505829" y="299296"/>
                      </a:lnTo>
                      <a:lnTo>
                        <a:pt x="501335" y="298238"/>
                      </a:lnTo>
                      <a:lnTo>
                        <a:pt x="497369" y="296916"/>
                      </a:lnTo>
                      <a:lnTo>
                        <a:pt x="493139" y="295594"/>
                      </a:lnTo>
                      <a:lnTo>
                        <a:pt x="489173" y="293744"/>
                      </a:lnTo>
                      <a:lnTo>
                        <a:pt x="485208" y="291893"/>
                      </a:lnTo>
                      <a:lnTo>
                        <a:pt x="481242" y="290042"/>
                      </a:lnTo>
                      <a:lnTo>
                        <a:pt x="477805" y="287662"/>
                      </a:lnTo>
                      <a:lnTo>
                        <a:pt x="474104" y="285283"/>
                      </a:lnTo>
                      <a:lnTo>
                        <a:pt x="470402" y="282639"/>
                      </a:lnTo>
                      <a:lnTo>
                        <a:pt x="466701" y="279731"/>
                      </a:lnTo>
                      <a:lnTo>
                        <a:pt x="463264" y="276558"/>
                      </a:lnTo>
                      <a:lnTo>
                        <a:pt x="460356" y="273649"/>
                      </a:lnTo>
                      <a:lnTo>
                        <a:pt x="457183" y="270212"/>
                      </a:lnTo>
                      <a:lnTo>
                        <a:pt x="454275" y="266511"/>
                      </a:lnTo>
                      <a:lnTo>
                        <a:pt x="451367" y="262809"/>
                      </a:lnTo>
                      <a:lnTo>
                        <a:pt x="448987" y="258843"/>
                      </a:lnTo>
                      <a:lnTo>
                        <a:pt x="446608" y="254877"/>
                      </a:lnTo>
                      <a:lnTo>
                        <a:pt x="444493" y="251176"/>
                      </a:lnTo>
                      <a:lnTo>
                        <a:pt x="442642" y="246681"/>
                      </a:lnTo>
                      <a:lnTo>
                        <a:pt x="440792" y="242451"/>
                      </a:lnTo>
                      <a:lnTo>
                        <a:pt x="439205" y="238220"/>
                      </a:lnTo>
                      <a:lnTo>
                        <a:pt x="438148" y="233990"/>
                      </a:lnTo>
                      <a:lnTo>
                        <a:pt x="437090" y="229760"/>
                      </a:lnTo>
                      <a:lnTo>
                        <a:pt x="436297" y="225529"/>
                      </a:lnTo>
                      <a:lnTo>
                        <a:pt x="435768" y="221299"/>
                      </a:lnTo>
                      <a:lnTo>
                        <a:pt x="435240" y="216804"/>
                      </a:lnTo>
                      <a:lnTo>
                        <a:pt x="434975" y="212310"/>
                      </a:lnTo>
                      <a:lnTo>
                        <a:pt x="434975" y="208079"/>
                      </a:lnTo>
                      <a:lnTo>
                        <a:pt x="435240" y="203849"/>
                      </a:lnTo>
                      <a:lnTo>
                        <a:pt x="436033" y="199354"/>
                      </a:lnTo>
                      <a:lnTo>
                        <a:pt x="436562" y="194860"/>
                      </a:lnTo>
                      <a:lnTo>
                        <a:pt x="437355" y="190629"/>
                      </a:lnTo>
                      <a:lnTo>
                        <a:pt x="438412" y="186663"/>
                      </a:lnTo>
                      <a:lnTo>
                        <a:pt x="439734" y="182433"/>
                      </a:lnTo>
                      <a:lnTo>
                        <a:pt x="441056" y="178203"/>
                      </a:lnTo>
                      <a:lnTo>
                        <a:pt x="442907" y="174237"/>
                      </a:lnTo>
                      <a:lnTo>
                        <a:pt x="444757" y="170271"/>
                      </a:lnTo>
                      <a:lnTo>
                        <a:pt x="446608" y="166305"/>
                      </a:lnTo>
                      <a:lnTo>
                        <a:pt x="448987" y="162603"/>
                      </a:lnTo>
                      <a:lnTo>
                        <a:pt x="451367" y="159166"/>
                      </a:lnTo>
                      <a:lnTo>
                        <a:pt x="454011" y="155465"/>
                      </a:lnTo>
                      <a:lnTo>
                        <a:pt x="456919" y="152027"/>
                      </a:lnTo>
                      <a:lnTo>
                        <a:pt x="460091" y="148590"/>
                      </a:lnTo>
                      <a:lnTo>
                        <a:pt x="463000" y="145418"/>
                      </a:lnTo>
                      <a:lnTo>
                        <a:pt x="466437" y="142245"/>
                      </a:lnTo>
                      <a:lnTo>
                        <a:pt x="470138" y="139601"/>
                      </a:lnTo>
                      <a:lnTo>
                        <a:pt x="473839" y="136693"/>
                      </a:lnTo>
                      <a:lnTo>
                        <a:pt x="486001" y="128232"/>
                      </a:lnTo>
                      <a:lnTo>
                        <a:pt x="498162" y="120300"/>
                      </a:lnTo>
                      <a:lnTo>
                        <a:pt x="510588" y="112368"/>
                      </a:lnTo>
                      <a:lnTo>
                        <a:pt x="522749" y="105229"/>
                      </a:lnTo>
                      <a:lnTo>
                        <a:pt x="535440" y="97826"/>
                      </a:lnTo>
                      <a:lnTo>
                        <a:pt x="548130" y="90688"/>
                      </a:lnTo>
                      <a:lnTo>
                        <a:pt x="560820" y="83813"/>
                      </a:lnTo>
                      <a:lnTo>
                        <a:pt x="573511" y="77468"/>
                      </a:lnTo>
                      <a:lnTo>
                        <a:pt x="586730" y="71387"/>
                      </a:lnTo>
                      <a:lnTo>
                        <a:pt x="599949" y="65306"/>
                      </a:lnTo>
                      <a:lnTo>
                        <a:pt x="612903" y="59489"/>
                      </a:lnTo>
                      <a:lnTo>
                        <a:pt x="626122" y="53937"/>
                      </a:lnTo>
                      <a:lnTo>
                        <a:pt x="639341" y="48649"/>
                      </a:lnTo>
                      <a:lnTo>
                        <a:pt x="652825" y="43890"/>
                      </a:lnTo>
                      <a:lnTo>
                        <a:pt x="666572" y="39395"/>
                      </a:lnTo>
                      <a:lnTo>
                        <a:pt x="680056" y="34636"/>
                      </a:lnTo>
                      <a:lnTo>
                        <a:pt x="693539" y="30670"/>
                      </a:lnTo>
                      <a:lnTo>
                        <a:pt x="707287" y="26704"/>
                      </a:lnTo>
                      <a:lnTo>
                        <a:pt x="721035" y="23267"/>
                      </a:lnTo>
                      <a:lnTo>
                        <a:pt x="735047" y="19830"/>
                      </a:lnTo>
                      <a:lnTo>
                        <a:pt x="748795" y="16657"/>
                      </a:lnTo>
                      <a:lnTo>
                        <a:pt x="762807" y="14013"/>
                      </a:lnTo>
                      <a:lnTo>
                        <a:pt x="776819" y="11369"/>
                      </a:lnTo>
                      <a:lnTo>
                        <a:pt x="790831" y="9254"/>
                      </a:lnTo>
                      <a:lnTo>
                        <a:pt x="805108" y="7139"/>
                      </a:lnTo>
                      <a:lnTo>
                        <a:pt x="819120" y="5288"/>
                      </a:lnTo>
                      <a:lnTo>
                        <a:pt x="833396" y="3702"/>
                      </a:lnTo>
                      <a:lnTo>
                        <a:pt x="847408" y="2380"/>
                      </a:lnTo>
                      <a:lnTo>
                        <a:pt x="861685" y="1586"/>
                      </a:lnTo>
                      <a:lnTo>
                        <a:pt x="876226" y="793"/>
                      </a:lnTo>
                      <a:lnTo>
                        <a:pt x="890502" y="264"/>
                      </a:lnTo>
                      <a:lnTo>
                        <a:pt x="904779" y="264"/>
                      </a:lnTo>
                      <a:lnTo>
                        <a:pt x="906894" y="0"/>
                      </a:lnTo>
                      <a:close/>
                    </a:path>
                  </a:pathLst>
                </a:custGeom>
                <a:solidFill>
                  <a:schemeClr val="bg1"/>
                </a:solidFill>
                <a:ln>
                  <a:noFill/>
                </a:ln>
                <a:effectLst/>
                <a:extLst/>
              </p:spPr>
              <p:txBody>
                <a:bodyPr anchor="ctr">
                  <a:scene3d>
                    <a:camera prst="orthographicFront"/>
                    <a:lightRig rig="threePt" dir="t"/>
                  </a:scene3d>
                  <a:sp3d>
                    <a:contourClr>
                      <a:srgbClr val="FFFFFF"/>
                    </a:contourClr>
                  </a:sp3d>
                </a:bodyPr>
                <a:lstStyle/>
                <a:p>
                  <a:pPr algn="ctr">
                    <a:defRPr/>
                  </a:pPr>
                  <a:endParaRPr lang="zh-CN" altLang="en-US" dirty="0">
                    <a:solidFill>
                      <a:srgbClr val="FFFFFF"/>
                    </a:solidFill>
                    <a:ea typeface="微软雅黑" panose="020B0503020204020204" pitchFamily="34" charset="-122"/>
                  </a:endParaRPr>
                </a:p>
              </p:txBody>
            </p:sp>
          </p:grpSp>
        </p:grpSp>
        <p:grpSp>
          <p:nvGrpSpPr>
            <p:cNvPr id="50" name="组合 49"/>
            <p:cNvGrpSpPr/>
            <p:nvPr/>
          </p:nvGrpSpPr>
          <p:grpSpPr>
            <a:xfrm>
              <a:off x="1015628" y="1995237"/>
              <a:ext cx="1544432" cy="2100709"/>
              <a:chOff x="1015628" y="1995237"/>
              <a:chExt cx="1544432" cy="2100709"/>
            </a:xfrm>
          </p:grpSpPr>
          <p:sp>
            <p:nvSpPr>
              <p:cNvPr id="57" name="MH_Other_4"/>
              <p:cNvSpPr>
                <a:spLocks noChangeShapeType="1"/>
              </p:cNvSpPr>
              <p:nvPr>
                <p:custDataLst>
                  <p:tags r:id="rId6"/>
                </p:custDataLst>
              </p:nvPr>
            </p:nvSpPr>
            <p:spPr bwMode="blackWhite">
              <a:xfrm flipH="1">
                <a:off x="1055532" y="1995237"/>
                <a:ext cx="685371" cy="1640666"/>
              </a:xfrm>
              <a:prstGeom prst="line">
                <a:avLst/>
              </a:prstGeom>
              <a:gradFill>
                <a:gsLst>
                  <a:gs pos="33000">
                    <a:srgbClr val="F9F9F9"/>
                  </a:gs>
                  <a:gs pos="100000">
                    <a:srgbClr val="D7D7D7"/>
                  </a:gs>
                </a:gsLst>
                <a:lin ang="5400000" scaled="0"/>
              </a:gradFill>
              <a:ln w="12700">
                <a:solidFill>
                  <a:schemeClr val="bg1">
                    <a:lumMod val="75000"/>
                  </a:schemeClr>
                </a:solidFill>
              </a:ln>
              <a:effectLst/>
              <a:extLst/>
            </p:spPr>
            <p:style>
              <a:lnRef idx="2">
                <a:schemeClr val="accent1">
                  <a:shade val="50000"/>
                </a:schemeClr>
              </a:lnRef>
              <a:fillRef idx="1">
                <a:schemeClr val="accent1"/>
              </a:fillRef>
              <a:effectRef idx="0">
                <a:schemeClr val="accent1"/>
              </a:effectRef>
              <a:fontRef idx="minor">
                <a:schemeClr val="lt1"/>
              </a:fontRef>
            </p:style>
            <p:txBody>
              <a:bodyPr lIns="69972" tIns="34986" rIns="69972" bIns="34986" anchor="ctr"/>
              <a:lstStyle/>
              <a:p>
                <a:pPr>
                  <a:lnSpc>
                    <a:spcPct val="120000"/>
                  </a:lnSpc>
                  <a:defRPr/>
                </a:pPr>
                <a:endParaRPr lang="zh-CN" altLang="en-US" sz="900" dirty="0">
                  <a:solidFill>
                    <a:srgbClr val="4D4D4D"/>
                  </a:solidFill>
                  <a:ea typeface="微软雅黑" panose="020B0503020204020204" pitchFamily="34" charset="-122"/>
                </a:endParaRPr>
              </a:p>
            </p:txBody>
          </p:sp>
          <p:sp>
            <p:nvSpPr>
              <p:cNvPr id="58" name="MH_Other_5"/>
              <p:cNvSpPr>
                <a:spLocks noChangeShapeType="1"/>
              </p:cNvSpPr>
              <p:nvPr>
                <p:custDataLst>
                  <p:tags r:id="rId7"/>
                </p:custDataLst>
              </p:nvPr>
            </p:nvSpPr>
            <p:spPr bwMode="blackWhite">
              <a:xfrm flipH="1">
                <a:off x="1754986" y="1995237"/>
                <a:ext cx="0" cy="1631278"/>
              </a:xfrm>
              <a:prstGeom prst="line">
                <a:avLst/>
              </a:prstGeom>
              <a:gradFill>
                <a:gsLst>
                  <a:gs pos="33000">
                    <a:srgbClr val="F9F9F9"/>
                  </a:gs>
                  <a:gs pos="100000">
                    <a:srgbClr val="D7D7D7"/>
                  </a:gs>
                </a:gsLst>
                <a:lin ang="5400000" scaled="0"/>
              </a:gradFill>
              <a:ln w="12700">
                <a:solidFill>
                  <a:schemeClr val="bg1">
                    <a:lumMod val="75000"/>
                  </a:schemeClr>
                </a:solidFill>
              </a:ln>
              <a:effectLst/>
              <a:extLst/>
            </p:spPr>
            <p:style>
              <a:lnRef idx="2">
                <a:schemeClr val="accent1">
                  <a:shade val="50000"/>
                </a:schemeClr>
              </a:lnRef>
              <a:fillRef idx="1">
                <a:schemeClr val="accent1"/>
              </a:fillRef>
              <a:effectRef idx="0">
                <a:schemeClr val="accent1"/>
              </a:effectRef>
              <a:fontRef idx="minor">
                <a:schemeClr val="lt1"/>
              </a:fontRef>
            </p:style>
            <p:txBody>
              <a:bodyPr lIns="69972" tIns="34986" rIns="69972" bIns="34986" anchor="ctr"/>
              <a:lstStyle/>
              <a:p>
                <a:pPr>
                  <a:lnSpc>
                    <a:spcPct val="120000"/>
                  </a:lnSpc>
                  <a:defRPr/>
                </a:pPr>
                <a:endParaRPr lang="zh-CN" altLang="en-US" sz="900" dirty="0">
                  <a:solidFill>
                    <a:srgbClr val="4D4D4D"/>
                  </a:solidFill>
                  <a:ea typeface="微软雅黑" panose="020B0503020204020204" pitchFamily="34" charset="-122"/>
                </a:endParaRPr>
              </a:p>
            </p:txBody>
          </p:sp>
          <p:sp>
            <p:nvSpPr>
              <p:cNvPr id="59" name="MH_Other_6"/>
              <p:cNvSpPr>
                <a:spLocks noChangeShapeType="1"/>
              </p:cNvSpPr>
              <p:nvPr>
                <p:custDataLst>
                  <p:tags r:id="rId8"/>
                </p:custDataLst>
              </p:nvPr>
            </p:nvSpPr>
            <p:spPr bwMode="blackWhite">
              <a:xfrm>
                <a:off x="1762027" y="1999929"/>
                <a:ext cx="713537" cy="1589029"/>
              </a:xfrm>
              <a:prstGeom prst="line">
                <a:avLst/>
              </a:prstGeom>
              <a:gradFill>
                <a:gsLst>
                  <a:gs pos="33000">
                    <a:srgbClr val="F9F9F9"/>
                  </a:gs>
                  <a:gs pos="100000">
                    <a:srgbClr val="D7D7D7"/>
                  </a:gs>
                </a:gsLst>
                <a:lin ang="5400000" scaled="0"/>
              </a:gradFill>
              <a:ln w="12700">
                <a:solidFill>
                  <a:schemeClr val="bg1">
                    <a:lumMod val="75000"/>
                  </a:schemeClr>
                </a:solidFill>
              </a:ln>
              <a:effectLst/>
              <a:extLst/>
            </p:spPr>
            <p:style>
              <a:lnRef idx="2">
                <a:schemeClr val="accent1">
                  <a:shade val="50000"/>
                </a:schemeClr>
              </a:lnRef>
              <a:fillRef idx="1">
                <a:schemeClr val="accent1"/>
              </a:fillRef>
              <a:effectRef idx="0">
                <a:schemeClr val="accent1"/>
              </a:effectRef>
              <a:fontRef idx="minor">
                <a:schemeClr val="lt1"/>
              </a:fontRef>
            </p:style>
            <p:txBody>
              <a:bodyPr lIns="69972" tIns="34986" rIns="69972" bIns="34986" anchor="ctr"/>
              <a:lstStyle/>
              <a:p>
                <a:pPr>
                  <a:lnSpc>
                    <a:spcPct val="120000"/>
                  </a:lnSpc>
                  <a:defRPr/>
                </a:pPr>
                <a:endParaRPr lang="zh-CN" altLang="en-US" sz="900" dirty="0">
                  <a:solidFill>
                    <a:srgbClr val="4D4D4D"/>
                  </a:solidFill>
                  <a:ea typeface="微软雅黑" panose="020B0503020204020204" pitchFamily="34" charset="-122"/>
                </a:endParaRPr>
              </a:p>
            </p:txBody>
          </p:sp>
          <p:sp>
            <p:nvSpPr>
              <p:cNvPr id="60" name="MH_SubTitle_2"/>
              <p:cNvSpPr>
                <a:spLocks/>
              </p:cNvSpPr>
              <p:nvPr>
                <p:custDataLst>
                  <p:tags r:id="rId9"/>
                </p:custDataLst>
              </p:nvPr>
            </p:nvSpPr>
            <p:spPr bwMode="blackWhite">
              <a:xfrm flipH="1">
                <a:off x="1015628" y="3598348"/>
                <a:ext cx="1544432" cy="497598"/>
              </a:xfrm>
              <a:custGeom>
                <a:avLst/>
                <a:gdLst>
                  <a:gd name="T0" fmla="*/ 4 w 830"/>
                  <a:gd name="T1" fmla="*/ 0 h 276"/>
                  <a:gd name="T2" fmla="*/ 0 w 830"/>
                  <a:gd name="T3" fmla="*/ 28 h 276"/>
                  <a:gd name="T4" fmla="*/ 4 w 830"/>
                  <a:gd name="T5" fmla="*/ 65 h 276"/>
                  <a:gd name="T6" fmla="*/ 16 w 830"/>
                  <a:gd name="T7" fmla="*/ 102 h 276"/>
                  <a:gd name="T8" fmla="*/ 38 w 830"/>
                  <a:gd name="T9" fmla="*/ 139 h 276"/>
                  <a:gd name="T10" fmla="*/ 74 w 830"/>
                  <a:gd name="T11" fmla="*/ 172 h 276"/>
                  <a:gd name="T12" fmla="*/ 117 w 830"/>
                  <a:gd name="T13" fmla="*/ 202 h 276"/>
                  <a:gd name="T14" fmla="*/ 161 w 830"/>
                  <a:gd name="T15" fmla="*/ 223 h 276"/>
                  <a:gd name="T16" fmla="*/ 197 w 830"/>
                  <a:gd name="T17" fmla="*/ 237 h 276"/>
                  <a:gd name="T18" fmla="*/ 239 w 830"/>
                  <a:gd name="T19" fmla="*/ 251 h 276"/>
                  <a:gd name="T20" fmla="*/ 278 w 830"/>
                  <a:gd name="T21" fmla="*/ 260 h 276"/>
                  <a:gd name="T22" fmla="*/ 317 w 830"/>
                  <a:gd name="T23" fmla="*/ 266 h 276"/>
                  <a:gd name="T24" fmla="*/ 354 w 830"/>
                  <a:gd name="T25" fmla="*/ 270 h 276"/>
                  <a:gd name="T26" fmla="*/ 402 w 830"/>
                  <a:gd name="T27" fmla="*/ 275 h 276"/>
                  <a:gd name="T28" fmla="*/ 447 w 830"/>
                  <a:gd name="T29" fmla="*/ 273 h 276"/>
                  <a:gd name="T30" fmla="*/ 490 w 830"/>
                  <a:gd name="T31" fmla="*/ 270 h 276"/>
                  <a:gd name="T32" fmla="*/ 541 w 830"/>
                  <a:gd name="T33" fmla="*/ 265 h 276"/>
                  <a:gd name="T34" fmla="*/ 579 w 830"/>
                  <a:gd name="T35" fmla="*/ 255 h 276"/>
                  <a:gd name="T36" fmla="*/ 620 w 830"/>
                  <a:gd name="T37" fmla="*/ 244 h 276"/>
                  <a:gd name="T38" fmla="*/ 659 w 830"/>
                  <a:gd name="T39" fmla="*/ 230 h 276"/>
                  <a:gd name="T40" fmla="*/ 686 w 830"/>
                  <a:gd name="T41" fmla="*/ 219 h 276"/>
                  <a:gd name="T42" fmla="*/ 715 w 830"/>
                  <a:gd name="T43" fmla="*/ 201 h 276"/>
                  <a:gd name="T44" fmla="*/ 737 w 830"/>
                  <a:gd name="T45" fmla="*/ 186 h 276"/>
                  <a:gd name="T46" fmla="*/ 762 w 830"/>
                  <a:gd name="T47" fmla="*/ 166 h 276"/>
                  <a:gd name="T48" fmla="*/ 785 w 830"/>
                  <a:gd name="T49" fmla="*/ 147 h 276"/>
                  <a:gd name="T50" fmla="*/ 800 w 830"/>
                  <a:gd name="T51" fmla="*/ 125 h 276"/>
                  <a:gd name="T52" fmla="*/ 814 w 830"/>
                  <a:gd name="T53" fmla="*/ 100 h 276"/>
                  <a:gd name="T54" fmla="*/ 824 w 830"/>
                  <a:gd name="T55" fmla="*/ 73 h 276"/>
                  <a:gd name="T56" fmla="*/ 829 w 830"/>
                  <a:gd name="T57" fmla="*/ 40 h 276"/>
                  <a:gd name="T58" fmla="*/ 827 w 830"/>
                  <a:gd name="T59" fmla="*/ 1 h 276"/>
                  <a:gd name="T60" fmla="*/ 4 w 830"/>
                  <a:gd name="T61" fmla="*/ 0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30" h="276">
                    <a:moveTo>
                      <a:pt x="4" y="0"/>
                    </a:moveTo>
                    <a:lnTo>
                      <a:pt x="0" y="28"/>
                    </a:lnTo>
                    <a:lnTo>
                      <a:pt x="4" y="65"/>
                    </a:lnTo>
                    <a:lnTo>
                      <a:pt x="16" y="102"/>
                    </a:lnTo>
                    <a:lnTo>
                      <a:pt x="38" y="139"/>
                    </a:lnTo>
                    <a:lnTo>
                      <a:pt x="74" y="172"/>
                    </a:lnTo>
                    <a:lnTo>
                      <a:pt x="117" y="202"/>
                    </a:lnTo>
                    <a:lnTo>
                      <a:pt x="161" y="223"/>
                    </a:lnTo>
                    <a:lnTo>
                      <a:pt x="197" y="237"/>
                    </a:lnTo>
                    <a:lnTo>
                      <a:pt x="239" y="251"/>
                    </a:lnTo>
                    <a:lnTo>
                      <a:pt x="278" y="260"/>
                    </a:lnTo>
                    <a:lnTo>
                      <a:pt x="317" y="266"/>
                    </a:lnTo>
                    <a:lnTo>
                      <a:pt x="354" y="270"/>
                    </a:lnTo>
                    <a:lnTo>
                      <a:pt x="402" y="275"/>
                    </a:lnTo>
                    <a:lnTo>
                      <a:pt x="447" y="273"/>
                    </a:lnTo>
                    <a:lnTo>
                      <a:pt x="490" y="270"/>
                    </a:lnTo>
                    <a:lnTo>
                      <a:pt x="541" y="265"/>
                    </a:lnTo>
                    <a:lnTo>
                      <a:pt x="579" y="255"/>
                    </a:lnTo>
                    <a:lnTo>
                      <a:pt x="620" y="244"/>
                    </a:lnTo>
                    <a:lnTo>
                      <a:pt x="659" y="230"/>
                    </a:lnTo>
                    <a:lnTo>
                      <a:pt x="686" y="219"/>
                    </a:lnTo>
                    <a:lnTo>
                      <a:pt x="715" y="201"/>
                    </a:lnTo>
                    <a:lnTo>
                      <a:pt x="737" y="186"/>
                    </a:lnTo>
                    <a:lnTo>
                      <a:pt x="762" y="166"/>
                    </a:lnTo>
                    <a:lnTo>
                      <a:pt x="785" y="147"/>
                    </a:lnTo>
                    <a:lnTo>
                      <a:pt x="800" y="125"/>
                    </a:lnTo>
                    <a:lnTo>
                      <a:pt x="814" y="100"/>
                    </a:lnTo>
                    <a:lnTo>
                      <a:pt x="824" y="73"/>
                    </a:lnTo>
                    <a:lnTo>
                      <a:pt x="829" y="40"/>
                    </a:lnTo>
                    <a:lnTo>
                      <a:pt x="827" y="1"/>
                    </a:lnTo>
                    <a:lnTo>
                      <a:pt x="4" y="0"/>
                    </a:lnTo>
                  </a:path>
                </a:pathLst>
              </a:custGeom>
              <a:solidFill>
                <a:schemeClr val="accent2"/>
              </a:solidFill>
              <a:ln w="28575" cap="flat">
                <a:noFill/>
                <a:prstDash val="solid"/>
                <a:miter lim="800000"/>
                <a:headEnd/>
                <a:tailEnd/>
              </a:ln>
              <a:effectLst>
                <a:outerShdw blurRad="228600" dist="228600" dir="6600000" algn="t" rotWithShape="0">
                  <a:schemeClr val="tx1">
                    <a:lumMod val="85000"/>
                    <a:lumOff val="15000"/>
                    <a:alpha val="40000"/>
                  </a:schemeClr>
                </a:outerShdw>
              </a:effectLst>
            </p:spPr>
            <p:txBody>
              <a:bodyPr vert="horz" wrap="square" lIns="91440" tIns="45720" rIns="91440" bIns="45720" numCol="1" anchor="t" anchorCtr="0" compatLnSpc="1">
                <a:prstTxWarp prst="textNoShape">
                  <a:avLst/>
                </a:prstTxWarp>
              </a:bodyPr>
              <a:lstStyle/>
              <a:p>
                <a:r>
                  <a:rPr lang="en-US" altLang="zh-CN" dirty="0" smtClean="0">
                    <a:solidFill>
                      <a:prstClr val="black"/>
                    </a:solidFill>
                    <a:ea typeface="微软雅黑" panose="020B0503020204020204" pitchFamily="34" charset="-122"/>
                  </a:rPr>
                  <a:t> </a:t>
                </a:r>
                <a:endParaRPr lang="zh-CN" altLang="en-US" dirty="0">
                  <a:solidFill>
                    <a:prstClr val="black"/>
                  </a:solidFill>
                  <a:ea typeface="微软雅黑" panose="020B0503020204020204" pitchFamily="34" charset="-122"/>
                </a:endParaRPr>
              </a:p>
            </p:txBody>
          </p:sp>
          <p:sp>
            <p:nvSpPr>
              <p:cNvPr id="61" name="文本框 60"/>
              <p:cNvSpPr txBox="1"/>
              <p:nvPr/>
            </p:nvSpPr>
            <p:spPr>
              <a:xfrm>
                <a:off x="1376454" y="3635903"/>
                <a:ext cx="893193" cy="400110"/>
              </a:xfrm>
              <a:prstGeom prst="rect">
                <a:avLst/>
              </a:prstGeom>
              <a:noFill/>
            </p:spPr>
            <p:txBody>
              <a:bodyPr wrap="none" rtlCol="0">
                <a:spAutoFit/>
              </a:bodyPr>
              <a:lstStyle/>
              <a:p>
                <a:r>
                  <a:rPr lang="en-US" altLang="zh-CN" sz="2000" dirty="0" smtClean="0">
                    <a:solidFill>
                      <a:schemeClr val="bg1"/>
                    </a:solidFill>
                    <a:latin typeface="微软雅黑" panose="020B0503020204020204" pitchFamily="34" charset="-122"/>
                    <a:ea typeface="微软雅黑" panose="020B0503020204020204" pitchFamily="34" charset="-122"/>
                  </a:rPr>
                  <a:t>500</a:t>
                </a:r>
                <a:r>
                  <a:rPr lang="zh-CN" altLang="en-US" sz="2000" dirty="0" smtClean="0">
                    <a:solidFill>
                      <a:schemeClr val="bg1"/>
                    </a:solidFill>
                    <a:latin typeface="微软雅黑" panose="020B0503020204020204" pitchFamily="34" charset="-122"/>
                    <a:ea typeface="微软雅黑" panose="020B0503020204020204" pitchFamily="34" charset="-122"/>
                  </a:rPr>
                  <a:t>万</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grpSp>
          <p:nvGrpSpPr>
            <p:cNvPr id="51" name="组合 50"/>
            <p:cNvGrpSpPr/>
            <p:nvPr/>
          </p:nvGrpSpPr>
          <p:grpSpPr>
            <a:xfrm>
              <a:off x="4508204" y="3173512"/>
              <a:ext cx="1546780" cy="2098360"/>
              <a:chOff x="4508204" y="3173512"/>
              <a:chExt cx="1546780" cy="2098360"/>
            </a:xfrm>
          </p:grpSpPr>
          <p:sp>
            <p:nvSpPr>
              <p:cNvPr id="52" name="MH_Other_7"/>
              <p:cNvSpPr>
                <a:spLocks noChangeShapeType="1"/>
              </p:cNvSpPr>
              <p:nvPr>
                <p:custDataLst>
                  <p:tags r:id="rId2"/>
                </p:custDataLst>
              </p:nvPr>
            </p:nvSpPr>
            <p:spPr bwMode="blackWhite">
              <a:xfrm flipH="1">
                <a:off x="4552801" y="3173512"/>
                <a:ext cx="683024" cy="1638318"/>
              </a:xfrm>
              <a:prstGeom prst="line">
                <a:avLst/>
              </a:prstGeom>
              <a:gradFill>
                <a:gsLst>
                  <a:gs pos="33000">
                    <a:srgbClr val="F9F9F9"/>
                  </a:gs>
                  <a:gs pos="100000">
                    <a:srgbClr val="D7D7D7"/>
                  </a:gs>
                </a:gsLst>
                <a:lin ang="5400000" scaled="0"/>
              </a:gradFill>
              <a:ln w="12700">
                <a:solidFill>
                  <a:schemeClr val="bg1">
                    <a:lumMod val="75000"/>
                  </a:schemeClr>
                </a:solidFill>
              </a:ln>
              <a:effectLst/>
              <a:extLst/>
            </p:spPr>
            <p:style>
              <a:lnRef idx="2">
                <a:schemeClr val="accent1">
                  <a:shade val="50000"/>
                </a:schemeClr>
              </a:lnRef>
              <a:fillRef idx="1">
                <a:schemeClr val="accent1"/>
              </a:fillRef>
              <a:effectRef idx="0">
                <a:schemeClr val="accent1"/>
              </a:effectRef>
              <a:fontRef idx="minor">
                <a:schemeClr val="lt1"/>
              </a:fontRef>
            </p:style>
            <p:txBody>
              <a:bodyPr lIns="69972" tIns="34986" rIns="69972" bIns="34986" anchor="ctr"/>
              <a:lstStyle/>
              <a:p>
                <a:pPr>
                  <a:lnSpc>
                    <a:spcPct val="120000"/>
                  </a:lnSpc>
                  <a:defRPr/>
                </a:pPr>
                <a:endParaRPr lang="zh-CN" altLang="en-US" sz="900" dirty="0">
                  <a:solidFill>
                    <a:srgbClr val="4D4D4D"/>
                  </a:solidFill>
                  <a:ea typeface="微软雅黑" panose="020B0503020204020204" pitchFamily="34" charset="-122"/>
                </a:endParaRPr>
              </a:p>
            </p:txBody>
          </p:sp>
          <p:sp>
            <p:nvSpPr>
              <p:cNvPr id="53" name="MH_Other_8"/>
              <p:cNvSpPr>
                <a:spLocks noChangeShapeType="1"/>
              </p:cNvSpPr>
              <p:nvPr>
                <p:custDataLst>
                  <p:tags r:id="rId3"/>
                </p:custDataLst>
              </p:nvPr>
            </p:nvSpPr>
            <p:spPr bwMode="blackWhite">
              <a:xfrm flipH="1">
                <a:off x="5247562" y="3173512"/>
                <a:ext cx="0" cy="1628930"/>
              </a:xfrm>
              <a:prstGeom prst="line">
                <a:avLst/>
              </a:prstGeom>
              <a:gradFill>
                <a:gsLst>
                  <a:gs pos="33000">
                    <a:srgbClr val="F9F9F9"/>
                  </a:gs>
                  <a:gs pos="100000">
                    <a:srgbClr val="D7D7D7"/>
                  </a:gs>
                </a:gsLst>
                <a:lin ang="5400000" scaled="0"/>
              </a:gradFill>
              <a:ln w="12700">
                <a:solidFill>
                  <a:schemeClr val="bg1">
                    <a:lumMod val="75000"/>
                  </a:schemeClr>
                </a:solidFill>
              </a:ln>
              <a:effectLst/>
              <a:extLst/>
            </p:spPr>
            <p:style>
              <a:lnRef idx="2">
                <a:schemeClr val="accent1">
                  <a:shade val="50000"/>
                </a:schemeClr>
              </a:lnRef>
              <a:fillRef idx="1">
                <a:schemeClr val="accent1"/>
              </a:fillRef>
              <a:effectRef idx="0">
                <a:schemeClr val="accent1"/>
              </a:effectRef>
              <a:fontRef idx="minor">
                <a:schemeClr val="lt1"/>
              </a:fontRef>
            </p:style>
            <p:txBody>
              <a:bodyPr lIns="69972" tIns="34986" rIns="69972" bIns="34986" anchor="ctr"/>
              <a:lstStyle/>
              <a:p>
                <a:pPr>
                  <a:lnSpc>
                    <a:spcPct val="120000"/>
                  </a:lnSpc>
                  <a:defRPr/>
                </a:pPr>
                <a:endParaRPr lang="zh-CN" altLang="en-US" sz="900" dirty="0">
                  <a:solidFill>
                    <a:srgbClr val="4D4D4D"/>
                  </a:solidFill>
                  <a:ea typeface="微软雅黑" panose="020B0503020204020204" pitchFamily="34" charset="-122"/>
                </a:endParaRPr>
              </a:p>
            </p:txBody>
          </p:sp>
          <p:sp>
            <p:nvSpPr>
              <p:cNvPr id="54" name="MH_Other_9"/>
              <p:cNvSpPr>
                <a:spLocks noChangeShapeType="1"/>
              </p:cNvSpPr>
              <p:nvPr>
                <p:custDataLst>
                  <p:tags r:id="rId4"/>
                </p:custDataLst>
              </p:nvPr>
            </p:nvSpPr>
            <p:spPr bwMode="blackWhite">
              <a:xfrm>
                <a:off x="5256950" y="3175861"/>
                <a:ext cx="722926" cy="1598416"/>
              </a:xfrm>
              <a:prstGeom prst="line">
                <a:avLst/>
              </a:prstGeom>
              <a:gradFill>
                <a:gsLst>
                  <a:gs pos="33000">
                    <a:srgbClr val="F9F9F9"/>
                  </a:gs>
                  <a:gs pos="100000">
                    <a:srgbClr val="D7D7D7"/>
                  </a:gs>
                </a:gsLst>
                <a:lin ang="5400000" scaled="0"/>
              </a:gradFill>
              <a:ln w="12700">
                <a:solidFill>
                  <a:schemeClr val="bg1">
                    <a:lumMod val="75000"/>
                  </a:schemeClr>
                </a:solidFill>
              </a:ln>
              <a:effectLst/>
              <a:extLst/>
            </p:spPr>
            <p:style>
              <a:lnRef idx="2">
                <a:schemeClr val="accent1">
                  <a:shade val="50000"/>
                </a:schemeClr>
              </a:lnRef>
              <a:fillRef idx="1">
                <a:schemeClr val="accent1"/>
              </a:fillRef>
              <a:effectRef idx="0">
                <a:schemeClr val="accent1"/>
              </a:effectRef>
              <a:fontRef idx="minor">
                <a:schemeClr val="lt1"/>
              </a:fontRef>
            </p:style>
            <p:txBody>
              <a:bodyPr lIns="69972" tIns="34986" rIns="69972" bIns="34986" anchor="ctr"/>
              <a:lstStyle/>
              <a:p>
                <a:pPr>
                  <a:lnSpc>
                    <a:spcPct val="120000"/>
                  </a:lnSpc>
                  <a:defRPr/>
                </a:pPr>
                <a:endParaRPr lang="zh-CN" altLang="en-US" sz="900" dirty="0">
                  <a:solidFill>
                    <a:srgbClr val="4D4D4D"/>
                  </a:solidFill>
                  <a:ea typeface="微软雅黑" panose="020B0503020204020204" pitchFamily="34" charset="-122"/>
                </a:endParaRPr>
              </a:p>
            </p:txBody>
          </p:sp>
          <p:sp>
            <p:nvSpPr>
              <p:cNvPr id="55" name="MH_SubTitle_1"/>
              <p:cNvSpPr>
                <a:spLocks/>
              </p:cNvSpPr>
              <p:nvPr>
                <p:custDataLst>
                  <p:tags r:id="rId5"/>
                </p:custDataLst>
              </p:nvPr>
            </p:nvSpPr>
            <p:spPr bwMode="blackWhite">
              <a:xfrm flipH="1">
                <a:off x="4508204" y="4774274"/>
                <a:ext cx="1546780" cy="497598"/>
              </a:xfrm>
              <a:custGeom>
                <a:avLst/>
                <a:gdLst>
                  <a:gd name="T0" fmla="*/ 4 w 830"/>
                  <a:gd name="T1" fmla="*/ 0 h 276"/>
                  <a:gd name="T2" fmla="*/ 0 w 830"/>
                  <a:gd name="T3" fmla="*/ 28 h 276"/>
                  <a:gd name="T4" fmla="*/ 4 w 830"/>
                  <a:gd name="T5" fmla="*/ 65 h 276"/>
                  <a:gd name="T6" fmla="*/ 16 w 830"/>
                  <a:gd name="T7" fmla="*/ 102 h 276"/>
                  <a:gd name="T8" fmla="*/ 38 w 830"/>
                  <a:gd name="T9" fmla="*/ 139 h 276"/>
                  <a:gd name="T10" fmla="*/ 74 w 830"/>
                  <a:gd name="T11" fmla="*/ 172 h 276"/>
                  <a:gd name="T12" fmla="*/ 117 w 830"/>
                  <a:gd name="T13" fmla="*/ 202 h 276"/>
                  <a:gd name="T14" fmla="*/ 161 w 830"/>
                  <a:gd name="T15" fmla="*/ 223 h 276"/>
                  <a:gd name="T16" fmla="*/ 197 w 830"/>
                  <a:gd name="T17" fmla="*/ 237 h 276"/>
                  <a:gd name="T18" fmla="*/ 239 w 830"/>
                  <a:gd name="T19" fmla="*/ 251 h 276"/>
                  <a:gd name="T20" fmla="*/ 278 w 830"/>
                  <a:gd name="T21" fmla="*/ 260 h 276"/>
                  <a:gd name="T22" fmla="*/ 317 w 830"/>
                  <a:gd name="T23" fmla="*/ 266 h 276"/>
                  <a:gd name="T24" fmla="*/ 354 w 830"/>
                  <a:gd name="T25" fmla="*/ 270 h 276"/>
                  <a:gd name="T26" fmla="*/ 402 w 830"/>
                  <a:gd name="T27" fmla="*/ 275 h 276"/>
                  <a:gd name="T28" fmla="*/ 447 w 830"/>
                  <a:gd name="T29" fmla="*/ 273 h 276"/>
                  <a:gd name="T30" fmla="*/ 490 w 830"/>
                  <a:gd name="T31" fmla="*/ 270 h 276"/>
                  <a:gd name="T32" fmla="*/ 541 w 830"/>
                  <a:gd name="T33" fmla="*/ 265 h 276"/>
                  <a:gd name="T34" fmla="*/ 579 w 830"/>
                  <a:gd name="T35" fmla="*/ 255 h 276"/>
                  <a:gd name="T36" fmla="*/ 620 w 830"/>
                  <a:gd name="T37" fmla="*/ 244 h 276"/>
                  <a:gd name="T38" fmla="*/ 659 w 830"/>
                  <a:gd name="T39" fmla="*/ 230 h 276"/>
                  <a:gd name="T40" fmla="*/ 686 w 830"/>
                  <a:gd name="T41" fmla="*/ 219 h 276"/>
                  <a:gd name="T42" fmla="*/ 715 w 830"/>
                  <a:gd name="T43" fmla="*/ 201 h 276"/>
                  <a:gd name="T44" fmla="*/ 737 w 830"/>
                  <a:gd name="T45" fmla="*/ 186 h 276"/>
                  <a:gd name="T46" fmla="*/ 762 w 830"/>
                  <a:gd name="T47" fmla="*/ 166 h 276"/>
                  <a:gd name="T48" fmla="*/ 785 w 830"/>
                  <a:gd name="T49" fmla="*/ 147 h 276"/>
                  <a:gd name="T50" fmla="*/ 800 w 830"/>
                  <a:gd name="T51" fmla="*/ 125 h 276"/>
                  <a:gd name="T52" fmla="*/ 814 w 830"/>
                  <a:gd name="T53" fmla="*/ 100 h 276"/>
                  <a:gd name="T54" fmla="*/ 824 w 830"/>
                  <a:gd name="T55" fmla="*/ 73 h 276"/>
                  <a:gd name="T56" fmla="*/ 829 w 830"/>
                  <a:gd name="T57" fmla="*/ 40 h 276"/>
                  <a:gd name="T58" fmla="*/ 827 w 830"/>
                  <a:gd name="T59" fmla="*/ 1 h 276"/>
                  <a:gd name="T60" fmla="*/ 4 w 830"/>
                  <a:gd name="T61" fmla="*/ 0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30" h="276">
                    <a:moveTo>
                      <a:pt x="4" y="0"/>
                    </a:moveTo>
                    <a:lnTo>
                      <a:pt x="0" y="28"/>
                    </a:lnTo>
                    <a:lnTo>
                      <a:pt x="4" y="65"/>
                    </a:lnTo>
                    <a:lnTo>
                      <a:pt x="16" y="102"/>
                    </a:lnTo>
                    <a:lnTo>
                      <a:pt x="38" y="139"/>
                    </a:lnTo>
                    <a:lnTo>
                      <a:pt x="74" y="172"/>
                    </a:lnTo>
                    <a:lnTo>
                      <a:pt x="117" y="202"/>
                    </a:lnTo>
                    <a:lnTo>
                      <a:pt x="161" y="223"/>
                    </a:lnTo>
                    <a:lnTo>
                      <a:pt x="197" y="237"/>
                    </a:lnTo>
                    <a:lnTo>
                      <a:pt x="239" y="251"/>
                    </a:lnTo>
                    <a:lnTo>
                      <a:pt x="278" y="260"/>
                    </a:lnTo>
                    <a:lnTo>
                      <a:pt x="317" y="266"/>
                    </a:lnTo>
                    <a:lnTo>
                      <a:pt x="354" y="270"/>
                    </a:lnTo>
                    <a:lnTo>
                      <a:pt x="402" y="275"/>
                    </a:lnTo>
                    <a:lnTo>
                      <a:pt x="447" y="273"/>
                    </a:lnTo>
                    <a:lnTo>
                      <a:pt x="490" y="270"/>
                    </a:lnTo>
                    <a:lnTo>
                      <a:pt x="541" y="265"/>
                    </a:lnTo>
                    <a:lnTo>
                      <a:pt x="579" y="255"/>
                    </a:lnTo>
                    <a:lnTo>
                      <a:pt x="620" y="244"/>
                    </a:lnTo>
                    <a:lnTo>
                      <a:pt x="659" y="230"/>
                    </a:lnTo>
                    <a:lnTo>
                      <a:pt x="686" y="219"/>
                    </a:lnTo>
                    <a:lnTo>
                      <a:pt x="715" y="201"/>
                    </a:lnTo>
                    <a:lnTo>
                      <a:pt x="737" y="186"/>
                    </a:lnTo>
                    <a:lnTo>
                      <a:pt x="762" y="166"/>
                    </a:lnTo>
                    <a:lnTo>
                      <a:pt x="785" y="147"/>
                    </a:lnTo>
                    <a:lnTo>
                      <a:pt x="800" y="125"/>
                    </a:lnTo>
                    <a:lnTo>
                      <a:pt x="814" y="100"/>
                    </a:lnTo>
                    <a:lnTo>
                      <a:pt x="824" y="73"/>
                    </a:lnTo>
                    <a:lnTo>
                      <a:pt x="829" y="40"/>
                    </a:lnTo>
                    <a:lnTo>
                      <a:pt x="827" y="1"/>
                    </a:lnTo>
                    <a:lnTo>
                      <a:pt x="4" y="0"/>
                    </a:lnTo>
                  </a:path>
                </a:pathLst>
              </a:custGeom>
              <a:solidFill>
                <a:schemeClr val="accent1"/>
              </a:solidFill>
              <a:ln w="28575" cap="flat">
                <a:noFill/>
                <a:prstDash val="solid"/>
                <a:miter lim="800000"/>
                <a:headEnd/>
                <a:tailEnd/>
              </a:ln>
              <a:effectLst>
                <a:outerShdw blurRad="228600" dist="228600" dir="6600000" algn="t" rotWithShape="0">
                  <a:schemeClr val="tx1">
                    <a:lumMod val="85000"/>
                    <a:lumOff val="15000"/>
                    <a:alpha val="40000"/>
                  </a:schemeClr>
                </a:outerShdw>
              </a:effectLst>
            </p:spPr>
            <p:txBody>
              <a:bodyPr vert="horz" wrap="square" lIns="91440" tIns="45720" rIns="91440" bIns="45720" numCol="1" anchor="t" anchorCtr="0" compatLnSpc="1">
                <a:prstTxWarp prst="textNoShape">
                  <a:avLst/>
                </a:prstTxWarp>
              </a:bodyPr>
              <a:lstStyle/>
              <a:p>
                <a:endParaRPr lang="zh-CN" altLang="en-US" dirty="0">
                  <a:solidFill>
                    <a:prstClr val="black"/>
                  </a:solidFill>
                  <a:ea typeface="微软雅黑" panose="020B0503020204020204" pitchFamily="34" charset="-122"/>
                </a:endParaRPr>
              </a:p>
            </p:txBody>
          </p:sp>
          <p:sp>
            <p:nvSpPr>
              <p:cNvPr id="56" name="文本框 55"/>
              <p:cNvSpPr txBox="1"/>
              <p:nvPr/>
            </p:nvSpPr>
            <p:spPr>
              <a:xfrm>
                <a:off x="4894313" y="4800526"/>
                <a:ext cx="893193" cy="400110"/>
              </a:xfrm>
              <a:prstGeom prst="rect">
                <a:avLst/>
              </a:prstGeom>
              <a:noFill/>
            </p:spPr>
            <p:txBody>
              <a:bodyPr wrap="none" rtlCol="0">
                <a:spAutoFit/>
              </a:bodyPr>
              <a:lstStyle/>
              <a:p>
                <a:r>
                  <a:rPr lang="en-US" altLang="zh-CN" sz="2000" dirty="0" smtClean="0">
                    <a:solidFill>
                      <a:schemeClr val="bg1"/>
                    </a:solidFill>
                    <a:latin typeface="微软雅黑" panose="020B0503020204020204" pitchFamily="34" charset="-122"/>
                    <a:ea typeface="微软雅黑" panose="020B0503020204020204" pitchFamily="34" charset="-122"/>
                  </a:rPr>
                  <a:t>800</a:t>
                </a:r>
                <a:r>
                  <a:rPr lang="zh-CN" altLang="en-US" sz="2000" dirty="0" smtClean="0">
                    <a:solidFill>
                      <a:schemeClr val="bg1"/>
                    </a:solidFill>
                    <a:latin typeface="微软雅黑" panose="020B0503020204020204" pitchFamily="34" charset="-122"/>
                    <a:ea typeface="微软雅黑" panose="020B0503020204020204" pitchFamily="34" charset="-122"/>
                  </a:rPr>
                  <a:t>万</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grpSp>
      <p:sp>
        <p:nvSpPr>
          <p:cNvPr id="66" name="文本框 65"/>
          <p:cNvSpPr txBox="1"/>
          <p:nvPr/>
        </p:nvSpPr>
        <p:spPr>
          <a:xfrm>
            <a:off x="1054140" y="4479734"/>
            <a:ext cx="1415773" cy="461665"/>
          </a:xfrm>
          <a:prstGeom prst="rect">
            <a:avLst/>
          </a:prstGeom>
          <a:noFill/>
        </p:spPr>
        <p:txBody>
          <a:bodyPr wrap="none" rtlCol="0">
            <a:spAutoFit/>
          </a:bodyPr>
          <a:lstStyle/>
          <a:p>
            <a:pPr algn="ctr">
              <a:defRPr/>
            </a:pPr>
            <a:r>
              <a:rPr lang="zh-CN" altLang="en-US" b="1" dirty="0">
                <a:solidFill>
                  <a:schemeClr val="accent2"/>
                </a:solidFill>
                <a:ea typeface="微软雅黑" panose="020B0503020204020204" pitchFamily="34" charset="-122"/>
              </a:rPr>
              <a:t>计划目标</a:t>
            </a:r>
            <a:endParaRPr lang="en-US" altLang="zh-CN" b="1" dirty="0">
              <a:solidFill>
                <a:schemeClr val="accent2"/>
              </a:solidFill>
              <a:ea typeface="微软雅黑" panose="020B0503020204020204" pitchFamily="34" charset="-122"/>
            </a:endParaRPr>
          </a:p>
        </p:txBody>
      </p:sp>
      <p:sp>
        <p:nvSpPr>
          <p:cNvPr id="67" name="文本框 66"/>
          <p:cNvSpPr txBox="1"/>
          <p:nvPr/>
        </p:nvSpPr>
        <p:spPr>
          <a:xfrm>
            <a:off x="4640534" y="5536300"/>
            <a:ext cx="1415773" cy="461665"/>
          </a:xfrm>
          <a:prstGeom prst="rect">
            <a:avLst/>
          </a:prstGeom>
          <a:noFill/>
        </p:spPr>
        <p:txBody>
          <a:bodyPr wrap="none" rtlCol="0">
            <a:spAutoFit/>
          </a:bodyPr>
          <a:lstStyle/>
          <a:p>
            <a:pPr algn="ctr">
              <a:defRPr/>
            </a:pPr>
            <a:r>
              <a:rPr lang="zh-CN" altLang="en-US" b="1" dirty="0">
                <a:solidFill>
                  <a:schemeClr val="accent1"/>
                </a:solidFill>
                <a:ea typeface="微软雅黑" panose="020B0503020204020204" pitchFamily="34" charset="-122"/>
              </a:rPr>
              <a:t>实际完成</a:t>
            </a:r>
            <a:endParaRPr lang="en-US" altLang="zh-CN" b="1" dirty="0">
              <a:solidFill>
                <a:schemeClr val="accent1"/>
              </a:solidFill>
              <a:ea typeface="微软雅黑" panose="020B0503020204020204" pitchFamily="34" charset="-122"/>
            </a:endParaRPr>
          </a:p>
        </p:txBody>
      </p:sp>
      <p:grpSp>
        <p:nvGrpSpPr>
          <p:cNvPr id="68" name="组合 67"/>
          <p:cNvGrpSpPr/>
          <p:nvPr/>
        </p:nvGrpSpPr>
        <p:grpSpPr>
          <a:xfrm>
            <a:off x="7330784" y="1819873"/>
            <a:ext cx="4131873" cy="4103615"/>
            <a:chOff x="2030802" y="1611264"/>
            <a:chExt cx="4131873" cy="4103615"/>
          </a:xfrm>
        </p:grpSpPr>
        <p:sp>
          <p:nvSpPr>
            <p:cNvPr id="69" name="TextBox 10"/>
            <p:cNvSpPr txBox="1"/>
            <p:nvPr/>
          </p:nvSpPr>
          <p:spPr>
            <a:xfrm>
              <a:off x="2030802" y="1611264"/>
              <a:ext cx="2196318" cy="461665"/>
            </a:xfrm>
            <a:prstGeom prst="rect">
              <a:avLst/>
            </a:prstGeom>
            <a:noFill/>
          </p:spPr>
          <p:txBody>
            <a:bodyPr wrap="square" rtlCol="0">
              <a:spAutoFit/>
            </a:bodyPr>
            <a:lstStyle/>
            <a:p>
              <a:r>
                <a:rPr lang="zh-CN" altLang="en-US" b="1" dirty="0" smtClean="0">
                  <a:solidFill>
                    <a:schemeClr val="accent1"/>
                  </a:solidFill>
                  <a:latin typeface="微软雅黑" panose="020B0503020204020204" pitchFamily="34" charset="-122"/>
                  <a:ea typeface="微软雅黑" panose="020B0503020204020204" pitchFamily="34" charset="-122"/>
                </a:rPr>
                <a:t>计划额概况</a:t>
              </a:r>
              <a:endParaRPr lang="zh-CN" altLang="en-US" b="1" dirty="0">
                <a:solidFill>
                  <a:schemeClr val="accent1"/>
                </a:solidFill>
                <a:latin typeface="微软雅黑" panose="020B0503020204020204" pitchFamily="34" charset="-122"/>
                <a:ea typeface="微软雅黑" panose="020B0503020204020204" pitchFamily="34" charset="-122"/>
              </a:endParaRPr>
            </a:p>
          </p:txBody>
        </p:sp>
        <p:sp>
          <p:nvSpPr>
            <p:cNvPr id="70" name="TextBox 23"/>
            <p:cNvSpPr txBox="1"/>
            <p:nvPr/>
          </p:nvSpPr>
          <p:spPr>
            <a:xfrm>
              <a:off x="2030802" y="3099534"/>
              <a:ext cx="2196318" cy="461665"/>
            </a:xfrm>
            <a:prstGeom prst="rect">
              <a:avLst/>
            </a:prstGeom>
            <a:noFill/>
          </p:spPr>
          <p:txBody>
            <a:bodyPr wrap="square" rtlCol="0">
              <a:spAutoFit/>
            </a:bodyPr>
            <a:lstStyle/>
            <a:p>
              <a:r>
                <a:rPr lang="zh-CN" altLang="en-US" b="1" dirty="0" smtClean="0">
                  <a:solidFill>
                    <a:schemeClr val="accent2"/>
                  </a:solidFill>
                  <a:latin typeface="微软雅黑" panose="020B0503020204020204" pitchFamily="34" charset="-122"/>
                  <a:ea typeface="微软雅黑" panose="020B0503020204020204" pitchFamily="34" charset="-122"/>
                </a:rPr>
                <a:t>销售额概况</a:t>
              </a:r>
              <a:endParaRPr lang="zh-CN" altLang="en-US" b="1" dirty="0">
                <a:solidFill>
                  <a:schemeClr val="accent2"/>
                </a:solidFill>
                <a:latin typeface="微软雅黑" panose="020B0503020204020204" pitchFamily="34" charset="-122"/>
                <a:ea typeface="微软雅黑" panose="020B0503020204020204" pitchFamily="34" charset="-122"/>
              </a:endParaRPr>
            </a:p>
          </p:txBody>
        </p:sp>
        <p:sp>
          <p:nvSpPr>
            <p:cNvPr id="71" name="TextBox 24"/>
            <p:cNvSpPr txBox="1"/>
            <p:nvPr/>
          </p:nvSpPr>
          <p:spPr>
            <a:xfrm>
              <a:off x="2030802" y="4573277"/>
              <a:ext cx="2196318" cy="461665"/>
            </a:xfrm>
            <a:prstGeom prst="rect">
              <a:avLst/>
            </a:prstGeom>
            <a:noFill/>
          </p:spPr>
          <p:txBody>
            <a:bodyPr wrap="square" rtlCol="0">
              <a:spAutoFit/>
            </a:bodyPr>
            <a:lstStyle/>
            <a:p>
              <a:r>
                <a:rPr lang="zh-CN" altLang="en-US" b="1" dirty="0" smtClean="0">
                  <a:solidFill>
                    <a:schemeClr val="accent1"/>
                  </a:solidFill>
                  <a:latin typeface="微软雅黑" panose="020B0503020204020204" pitchFamily="34" charset="-122"/>
                  <a:ea typeface="微软雅黑" panose="020B0503020204020204" pitchFamily="34" charset="-122"/>
                </a:rPr>
                <a:t>利润额概况</a:t>
              </a:r>
              <a:endParaRPr lang="zh-CN" altLang="en-US" b="1" dirty="0">
                <a:solidFill>
                  <a:schemeClr val="accent1"/>
                </a:solidFill>
                <a:latin typeface="微软雅黑" panose="020B0503020204020204" pitchFamily="34" charset="-122"/>
                <a:ea typeface="微软雅黑" panose="020B0503020204020204" pitchFamily="34" charset="-122"/>
              </a:endParaRPr>
            </a:p>
          </p:txBody>
        </p:sp>
        <p:sp>
          <p:nvSpPr>
            <p:cNvPr id="72" name="Rectangle 5"/>
            <p:cNvSpPr>
              <a:spLocks/>
            </p:cNvSpPr>
            <p:nvPr/>
          </p:nvSpPr>
          <p:spPr bwMode="auto">
            <a:xfrm>
              <a:off x="2135577" y="2131236"/>
              <a:ext cx="4027098" cy="637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30000"/>
                </a:lnSpc>
                <a:spcBef>
                  <a:spcPct val="0"/>
                </a:spcBef>
                <a:spcAft>
                  <a:spcPct val="0"/>
                </a:spcAft>
              </a:pPr>
              <a:r>
                <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r>
                <a:rPr lang="zh-CN" altLang="en-US" sz="1300" dirty="0" smtClean="0">
                  <a:solidFill>
                    <a:schemeClr val="tx1">
                      <a:lumMod val="75000"/>
                      <a:lumOff val="25000"/>
                    </a:schemeClr>
                  </a:solidFill>
                  <a:latin typeface="微软雅黑" panose="020B0503020204020204" pitchFamily="34" charset="-122"/>
                  <a:ea typeface="微软雅黑" panose="020B0503020204020204" pitchFamily="34" charset="-122"/>
                  <a:sym typeface="Gill Sans" charset="0"/>
                </a:rPr>
                <a:t>。</a:t>
              </a:r>
              <a:endParaRPr lang="en-US" altLang="zh-CN" sz="1300" dirty="0">
                <a:solidFill>
                  <a:schemeClr val="tx1">
                    <a:lumMod val="75000"/>
                    <a:lumOff val="25000"/>
                  </a:scheme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73" name="Rectangle 5"/>
            <p:cNvSpPr>
              <a:spLocks/>
            </p:cNvSpPr>
            <p:nvPr/>
          </p:nvSpPr>
          <p:spPr bwMode="auto">
            <a:xfrm>
              <a:off x="2135577" y="3595873"/>
              <a:ext cx="4027098" cy="653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30000"/>
                </a:lnSpc>
                <a:spcBef>
                  <a:spcPct val="0"/>
                </a:spcBef>
                <a:spcAft>
                  <a:spcPct val="0"/>
                </a:spcAft>
              </a:pPr>
              <a:r>
                <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r>
                <a:rPr lang="zh-CN" altLang="en-US" sz="1300" dirty="0" smtClean="0">
                  <a:solidFill>
                    <a:schemeClr val="tx1">
                      <a:lumMod val="75000"/>
                      <a:lumOff val="25000"/>
                    </a:schemeClr>
                  </a:solidFill>
                  <a:latin typeface="微软雅黑" panose="020B0503020204020204" pitchFamily="34" charset="-122"/>
                  <a:ea typeface="微软雅黑" panose="020B0503020204020204" pitchFamily="34" charset="-122"/>
                  <a:sym typeface="Gill Sans" charset="0"/>
                </a:rPr>
                <a:t>。</a:t>
              </a:r>
              <a:endParaRPr lang="en-US" altLang="zh-CN" sz="1300" dirty="0">
                <a:solidFill>
                  <a:schemeClr val="tx1">
                    <a:lumMod val="75000"/>
                    <a:lumOff val="25000"/>
                  </a:scheme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74" name="Rectangle 5"/>
            <p:cNvSpPr>
              <a:spLocks/>
            </p:cNvSpPr>
            <p:nvPr/>
          </p:nvSpPr>
          <p:spPr bwMode="auto">
            <a:xfrm>
              <a:off x="2135577" y="5076457"/>
              <a:ext cx="4027098" cy="638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30000"/>
                </a:lnSpc>
                <a:spcBef>
                  <a:spcPct val="0"/>
                </a:spcBef>
                <a:spcAft>
                  <a:spcPct val="0"/>
                </a:spcAft>
              </a:pPr>
              <a:r>
                <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r>
                <a:rPr lang="zh-CN" altLang="en-US" sz="1300" dirty="0" smtClean="0">
                  <a:solidFill>
                    <a:schemeClr val="tx1">
                      <a:lumMod val="75000"/>
                      <a:lumOff val="25000"/>
                    </a:schemeClr>
                  </a:solidFill>
                  <a:latin typeface="微软雅黑" panose="020B0503020204020204" pitchFamily="34" charset="-122"/>
                  <a:ea typeface="微软雅黑" panose="020B0503020204020204" pitchFamily="34" charset="-122"/>
                  <a:sym typeface="Gill Sans" charset="0"/>
                </a:rPr>
                <a:t>。</a:t>
              </a:r>
              <a:endParaRPr lang="en-US" altLang="zh-CN" sz="1300" dirty="0">
                <a:solidFill>
                  <a:schemeClr val="tx1">
                    <a:lumMod val="75000"/>
                    <a:lumOff val="25000"/>
                  </a:schemeClr>
                </a:solidFill>
                <a:latin typeface="微软雅黑" panose="020B0503020204020204" pitchFamily="34" charset="-122"/>
                <a:ea typeface="微软雅黑" panose="020B0503020204020204" pitchFamily="34" charset="-122"/>
                <a:cs typeface="Lato Light" charset="0"/>
                <a:sym typeface="Lato Light" charset="0"/>
              </a:endParaRPr>
            </a:p>
          </p:txBody>
        </p:sp>
      </p:grpSp>
      <p:grpSp>
        <p:nvGrpSpPr>
          <p:cNvPr id="75" name="组合 74"/>
          <p:cNvGrpSpPr/>
          <p:nvPr/>
        </p:nvGrpSpPr>
        <p:grpSpPr>
          <a:xfrm>
            <a:off x="6655232" y="1772816"/>
            <a:ext cx="600444" cy="3549370"/>
            <a:chOff x="6393975" y="1731074"/>
            <a:chExt cx="600444" cy="3549370"/>
          </a:xfrm>
        </p:grpSpPr>
        <p:sp>
          <p:nvSpPr>
            <p:cNvPr id="76" name="任意多边形 75"/>
            <p:cNvSpPr/>
            <p:nvPr/>
          </p:nvSpPr>
          <p:spPr bwMode="blackWhite">
            <a:xfrm>
              <a:off x="6393975" y="1731074"/>
              <a:ext cx="600444" cy="3549370"/>
            </a:xfrm>
            <a:custGeom>
              <a:avLst/>
              <a:gdLst>
                <a:gd name="connsiteX0" fmla="*/ 300222 w 600444"/>
                <a:gd name="connsiteY0" fmla="*/ 0 h 3549370"/>
                <a:gd name="connsiteX1" fmla="*/ 600444 w 600444"/>
                <a:gd name="connsiteY1" fmla="*/ 300222 h 3549370"/>
                <a:gd name="connsiteX2" fmla="*/ 468079 w 600444"/>
                <a:gd name="connsiteY2" fmla="*/ 549171 h 3549370"/>
                <a:gd name="connsiteX3" fmla="*/ 428714 w 600444"/>
                <a:gd name="connsiteY3" fmla="*/ 570538 h 3549370"/>
                <a:gd name="connsiteX4" fmla="*/ 428714 w 600444"/>
                <a:gd name="connsiteY4" fmla="*/ 1533984 h 3549370"/>
                <a:gd name="connsiteX5" fmla="*/ 468079 w 600444"/>
                <a:gd name="connsiteY5" fmla="*/ 1555350 h 3549370"/>
                <a:gd name="connsiteX6" fmla="*/ 600444 w 600444"/>
                <a:gd name="connsiteY6" fmla="*/ 1804299 h 3549370"/>
                <a:gd name="connsiteX7" fmla="*/ 468079 w 600444"/>
                <a:gd name="connsiteY7" fmla="*/ 2053248 h 3549370"/>
                <a:gd name="connsiteX8" fmla="*/ 428714 w 600444"/>
                <a:gd name="connsiteY8" fmla="*/ 2074615 h 3549370"/>
                <a:gd name="connsiteX9" fmla="*/ 428714 w 600444"/>
                <a:gd name="connsiteY9" fmla="*/ 2978833 h 3549370"/>
                <a:gd name="connsiteX10" fmla="*/ 468079 w 600444"/>
                <a:gd name="connsiteY10" fmla="*/ 3000199 h 3549370"/>
                <a:gd name="connsiteX11" fmla="*/ 600444 w 600444"/>
                <a:gd name="connsiteY11" fmla="*/ 3249148 h 3549370"/>
                <a:gd name="connsiteX12" fmla="*/ 300222 w 600444"/>
                <a:gd name="connsiteY12" fmla="*/ 3549370 h 3549370"/>
                <a:gd name="connsiteX13" fmla="*/ 0 w 600444"/>
                <a:gd name="connsiteY13" fmla="*/ 3249148 h 3549370"/>
                <a:gd name="connsiteX14" fmla="*/ 132365 w 600444"/>
                <a:gd name="connsiteY14" fmla="*/ 3000199 h 3549370"/>
                <a:gd name="connsiteX15" fmla="*/ 171730 w 600444"/>
                <a:gd name="connsiteY15" fmla="*/ 2978833 h 3549370"/>
                <a:gd name="connsiteX16" fmla="*/ 171730 w 600444"/>
                <a:gd name="connsiteY16" fmla="*/ 2074615 h 3549370"/>
                <a:gd name="connsiteX17" fmla="*/ 132365 w 600444"/>
                <a:gd name="connsiteY17" fmla="*/ 2053248 h 3549370"/>
                <a:gd name="connsiteX18" fmla="*/ 0 w 600444"/>
                <a:gd name="connsiteY18" fmla="*/ 1804299 h 3549370"/>
                <a:gd name="connsiteX19" fmla="*/ 132365 w 600444"/>
                <a:gd name="connsiteY19" fmla="*/ 1555350 h 3549370"/>
                <a:gd name="connsiteX20" fmla="*/ 171730 w 600444"/>
                <a:gd name="connsiteY20" fmla="*/ 1533984 h 3549370"/>
                <a:gd name="connsiteX21" fmla="*/ 171730 w 600444"/>
                <a:gd name="connsiteY21" fmla="*/ 570538 h 3549370"/>
                <a:gd name="connsiteX22" fmla="*/ 132365 w 600444"/>
                <a:gd name="connsiteY22" fmla="*/ 549171 h 3549370"/>
                <a:gd name="connsiteX23" fmla="*/ 0 w 600444"/>
                <a:gd name="connsiteY23" fmla="*/ 300222 h 3549370"/>
                <a:gd name="connsiteX24" fmla="*/ 300222 w 600444"/>
                <a:gd name="connsiteY24" fmla="*/ 0 h 3549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00444" h="3549370">
                  <a:moveTo>
                    <a:pt x="300222" y="0"/>
                  </a:moveTo>
                  <a:cubicBezTo>
                    <a:pt x="466030" y="0"/>
                    <a:pt x="600444" y="134414"/>
                    <a:pt x="600444" y="300222"/>
                  </a:cubicBezTo>
                  <a:cubicBezTo>
                    <a:pt x="600444" y="403852"/>
                    <a:pt x="547939" y="495219"/>
                    <a:pt x="468079" y="549171"/>
                  </a:cubicBezTo>
                  <a:lnTo>
                    <a:pt x="428714" y="570538"/>
                  </a:lnTo>
                  <a:lnTo>
                    <a:pt x="428714" y="1533984"/>
                  </a:lnTo>
                  <a:lnTo>
                    <a:pt x="468079" y="1555350"/>
                  </a:lnTo>
                  <a:cubicBezTo>
                    <a:pt x="547939" y="1609302"/>
                    <a:pt x="600444" y="1700669"/>
                    <a:pt x="600444" y="1804299"/>
                  </a:cubicBezTo>
                  <a:cubicBezTo>
                    <a:pt x="600444" y="1907929"/>
                    <a:pt x="547939" y="1999296"/>
                    <a:pt x="468079" y="2053248"/>
                  </a:cubicBezTo>
                  <a:lnTo>
                    <a:pt x="428714" y="2074615"/>
                  </a:lnTo>
                  <a:lnTo>
                    <a:pt x="428714" y="2978833"/>
                  </a:lnTo>
                  <a:lnTo>
                    <a:pt x="468079" y="3000199"/>
                  </a:lnTo>
                  <a:cubicBezTo>
                    <a:pt x="547939" y="3054152"/>
                    <a:pt x="600444" y="3145518"/>
                    <a:pt x="600444" y="3249148"/>
                  </a:cubicBezTo>
                  <a:cubicBezTo>
                    <a:pt x="600444" y="3414956"/>
                    <a:pt x="466030" y="3549370"/>
                    <a:pt x="300222" y="3549370"/>
                  </a:cubicBezTo>
                  <a:cubicBezTo>
                    <a:pt x="134414" y="3549370"/>
                    <a:pt x="0" y="3414956"/>
                    <a:pt x="0" y="3249148"/>
                  </a:cubicBezTo>
                  <a:cubicBezTo>
                    <a:pt x="0" y="3145518"/>
                    <a:pt x="52505" y="3054152"/>
                    <a:pt x="132365" y="3000199"/>
                  </a:cubicBezTo>
                  <a:lnTo>
                    <a:pt x="171730" y="2978833"/>
                  </a:lnTo>
                  <a:lnTo>
                    <a:pt x="171730" y="2074615"/>
                  </a:lnTo>
                  <a:lnTo>
                    <a:pt x="132365" y="2053248"/>
                  </a:lnTo>
                  <a:cubicBezTo>
                    <a:pt x="52505" y="1999296"/>
                    <a:pt x="0" y="1907929"/>
                    <a:pt x="0" y="1804299"/>
                  </a:cubicBezTo>
                  <a:cubicBezTo>
                    <a:pt x="0" y="1700669"/>
                    <a:pt x="52505" y="1609302"/>
                    <a:pt x="132365" y="1555350"/>
                  </a:cubicBezTo>
                  <a:lnTo>
                    <a:pt x="171730" y="1533984"/>
                  </a:lnTo>
                  <a:lnTo>
                    <a:pt x="171730" y="570538"/>
                  </a:lnTo>
                  <a:lnTo>
                    <a:pt x="132365" y="549171"/>
                  </a:lnTo>
                  <a:cubicBezTo>
                    <a:pt x="52505" y="495219"/>
                    <a:pt x="0" y="403852"/>
                    <a:pt x="0" y="300222"/>
                  </a:cubicBezTo>
                  <a:cubicBezTo>
                    <a:pt x="0" y="134414"/>
                    <a:pt x="134414" y="0"/>
                    <a:pt x="300222" y="0"/>
                  </a:cubicBezTo>
                  <a:close/>
                </a:path>
              </a:pathLst>
            </a:custGeom>
            <a:solidFill>
              <a:schemeClr val="bg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solidFill>
                  <a:schemeClr val="lt1"/>
                </a:solidFill>
                <a:ea typeface="微软雅黑" panose="020B0503020204020204" pitchFamily="34" charset="-122"/>
              </a:endParaRPr>
            </a:p>
          </p:txBody>
        </p:sp>
        <p:grpSp>
          <p:nvGrpSpPr>
            <p:cNvPr id="77" name="组合 76"/>
            <p:cNvGrpSpPr/>
            <p:nvPr/>
          </p:nvGrpSpPr>
          <p:grpSpPr>
            <a:xfrm>
              <a:off x="6461565" y="4750370"/>
              <a:ext cx="465264" cy="465265"/>
              <a:chOff x="6447927" y="4750370"/>
              <a:chExt cx="465264" cy="465265"/>
            </a:xfrm>
          </p:grpSpPr>
          <p:sp>
            <p:nvSpPr>
              <p:cNvPr id="84" name="椭圆 83"/>
              <p:cNvSpPr/>
              <p:nvPr/>
            </p:nvSpPr>
            <p:spPr>
              <a:xfrm flipH="1">
                <a:off x="6447927" y="4750370"/>
                <a:ext cx="465264" cy="465265"/>
              </a:xfrm>
              <a:prstGeom prst="ellipse">
                <a:avLst/>
              </a:prstGeom>
              <a:solidFill>
                <a:schemeClr val="accent1"/>
              </a:solidFill>
              <a:ln w="28575"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dirty="0">
                  <a:solidFill>
                    <a:prstClr val="black"/>
                  </a:solidFill>
                  <a:ea typeface="微软雅黑" panose="020B0503020204020204" pitchFamily="34" charset="-122"/>
                </a:endParaRPr>
              </a:p>
            </p:txBody>
          </p:sp>
          <p:sp>
            <p:nvSpPr>
              <p:cNvPr id="85" name="KSO_Shape"/>
              <p:cNvSpPr>
                <a:spLocks/>
              </p:cNvSpPr>
              <p:nvPr/>
            </p:nvSpPr>
            <p:spPr bwMode="auto">
              <a:xfrm>
                <a:off x="6540262" y="4864752"/>
                <a:ext cx="280594" cy="217460"/>
              </a:xfrm>
              <a:custGeom>
                <a:avLst/>
                <a:gdLst>
                  <a:gd name="T0" fmla="*/ 2017136 w 3240087"/>
                  <a:gd name="T1" fmla="*/ 1939157 h 2513013"/>
                  <a:gd name="T2" fmla="*/ 792729 w 3240087"/>
                  <a:gd name="T3" fmla="*/ 1060450 h 2513013"/>
                  <a:gd name="T4" fmla="*/ 1301750 w 3240087"/>
                  <a:gd name="T5" fmla="*/ 2513013 h 2513013"/>
                  <a:gd name="T6" fmla="*/ 1554331 w 3240087"/>
                  <a:gd name="T7" fmla="*/ 753428 h 2513013"/>
                  <a:gd name="T8" fmla="*/ 1460048 w 3240087"/>
                  <a:gd name="T9" fmla="*/ 768668 h 2513013"/>
                  <a:gd name="T10" fmla="*/ 1385130 w 3240087"/>
                  <a:gd name="T11" fmla="*/ 795338 h 2513013"/>
                  <a:gd name="T12" fmla="*/ 1329893 w 3240087"/>
                  <a:gd name="T13" fmla="*/ 833438 h 2513013"/>
                  <a:gd name="T14" fmla="*/ 1294022 w 3240087"/>
                  <a:gd name="T15" fmla="*/ 883285 h 2513013"/>
                  <a:gd name="T16" fmla="*/ 1277514 w 3240087"/>
                  <a:gd name="T17" fmla="*/ 944880 h 2513013"/>
                  <a:gd name="T18" fmla="*/ 1278784 w 3240087"/>
                  <a:gd name="T19" fmla="*/ 999173 h 2513013"/>
                  <a:gd name="T20" fmla="*/ 1289577 w 3240087"/>
                  <a:gd name="T21" fmla="*/ 1043940 h 2513013"/>
                  <a:gd name="T22" fmla="*/ 1309259 w 3240087"/>
                  <a:gd name="T23" fmla="*/ 1084263 h 2513013"/>
                  <a:gd name="T24" fmla="*/ 1365448 w 3240087"/>
                  <a:gd name="T25" fmla="*/ 1148715 h 2513013"/>
                  <a:gd name="T26" fmla="*/ 1452112 w 3240087"/>
                  <a:gd name="T27" fmla="*/ 1200786 h 2513013"/>
                  <a:gd name="T28" fmla="*/ 1598774 w 3240087"/>
                  <a:gd name="T29" fmla="*/ 1275081 h 2513013"/>
                  <a:gd name="T30" fmla="*/ 1631472 w 3240087"/>
                  <a:gd name="T31" fmla="*/ 1300163 h 2513013"/>
                  <a:gd name="T32" fmla="*/ 1648614 w 3240087"/>
                  <a:gd name="T33" fmla="*/ 1327786 h 2513013"/>
                  <a:gd name="T34" fmla="*/ 1658455 w 3240087"/>
                  <a:gd name="T35" fmla="*/ 1403668 h 2513013"/>
                  <a:gd name="T36" fmla="*/ 1653376 w 3240087"/>
                  <a:gd name="T37" fmla="*/ 1450658 h 2513013"/>
                  <a:gd name="T38" fmla="*/ 1632741 w 3240087"/>
                  <a:gd name="T39" fmla="*/ 1471931 h 2513013"/>
                  <a:gd name="T40" fmla="*/ 1595917 w 3240087"/>
                  <a:gd name="T41" fmla="*/ 1477328 h 2513013"/>
                  <a:gd name="T42" fmla="*/ 1572426 w 3240087"/>
                  <a:gd name="T43" fmla="*/ 1469708 h 2513013"/>
                  <a:gd name="T44" fmla="*/ 1562902 w 3240087"/>
                  <a:gd name="T45" fmla="*/ 1457008 h 2513013"/>
                  <a:gd name="T46" fmla="*/ 1555601 w 3240087"/>
                  <a:gd name="T47" fmla="*/ 1406208 h 2513013"/>
                  <a:gd name="T48" fmla="*/ 1280689 w 3240087"/>
                  <a:gd name="T49" fmla="*/ 1341121 h 2513013"/>
                  <a:gd name="T50" fmla="*/ 1292117 w 3240087"/>
                  <a:gd name="T51" fmla="*/ 1434783 h 2513013"/>
                  <a:gd name="T52" fmla="*/ 1312751 w 3240087"/>
                  <a:gd name="T53" fmla="*/ 1484313 h 2513013"/>
                  <a:gd name="T54" fmla="*/ 1334655 w 3240087"/>
                  <a:gd name="T55" fmla="*/ 1514158 h 2513013"/>
                  <a:gd name="T56" fmla="*/ 1362591 w 3240087"/>
                  <a:gd name="T57" fmla="*/ 1538288 h 2513013"/>
                  <a:gd name="T58" fmla="*/ 1427986 w 3240087"/>
                  <a:gd name="T59" fmla="*/ 1573848 h 2513013"/>
                  <a:gd name="T60" fmla="*/ 1500999 w 3240087"/>
                  <a:gd name="T61" fmla="*/ 1596073 h 2513013"/>
                  <a:gd name="T62" fmla="*/ 1680359 w 3240087"/>
                  <a:gd name="T63" fmla="*/ 1684973 h 2513013"/>
                  <a:gd name="T64" fmla="*/ 1761626 w 3240087"/>
                  <a:gd name="T65" fmla="*/ 1591628 h 2513013"/>
                  <a:gd name="T66" fmla="*/ 1840672 w 3240087"/>
                  <a:gd name="T67" fmla="*/ 1562101 h 2513013"/>
                  <a:gd name="T68" fmla="*/ 1900035 w 3240087"/>
                  <a:gd name="T69" fmla="*/ 1518286 h 2513013"/>
                  <a:gd name="T70" fmla="*/ 1939716 w 3240087"/>
                  <a:gd name="T71" fmla="*/ 1461136 h 2513013"/>
                  <a:gd name="T72" fmla="*/ 1959398 w 3240087"/>
                  <a:gd name="T73" fmla="*/ 1390333 h 2513013"/>
                  <a:gd name="T74" fmla="*/ 1960350 w 3240087"/>
                  <a:gd name="T75" fmla="*/ 1316038 h 2513013"/>
                  <a:gd name="T76" fmla="*/ 1951779 w 3240087"/>
                  <a:gd name="T77" fmla="*/ 1271271 h 2513013"/>
                  <a:gd name="T78" fmla="*/ 1935907 w 3240087"/>
                  <a:gd name="T79" fmla="*/ 1232536 h 2513013"/>
                  <a:gd name="T80" fmla="*/ 1890194 w 3240087"/>
                  <a:gd name="T81" fmla="*/ 1173798 h 2513013"/>
                  <a:gd name="T82" fmla="*/ 1817180 w 3240087"/>
                  <a:gd name="T83" fmla="*/ 1128078 h 2513013"/>
                  <a:gd name="T84" fmla="*/ 1674327 w 3240087"/>
                  <a:gd name="T85" fmla="*/ 1059180 h 2513013"/>
                  <a:gd name="T86" fmla="*/ 1581949 w 3240087"/>
                  <a:gd name="T87" fmla="*/ 1008380 h 2513013"/>
                  <a:gd name="T88" fmla="*/ 1566394 w 3240087"/>
                  <a:gd name="T89" fmla="*/ 989013 h 2513013"/>
                  <a:gd name="T90" fmla="*/ 1557823 w 3240087"/>
                  <a:gd name="T91" fmla="*/ 962025 h 2513013"/>
                  <a:gd name="T92" fmla="*/ 1557823 w 3240087"/>
                  <a:gd name="T93" fmla="*/ 918528 h 2513013"/>
                  <a:gd name="T94" fmla="*/ 1572108 w 3240087"/>
                  <a:gd name="T95" fmla="*/ 890905 h 2513013"/>
                  <a:gd name="T96" fmla="*/ 1600361 w 3240087"/>
                  <a:gd name="T97" fmla="*/ 879793 h 2513013"/>
                  <a:gd name="T98" fmla="*/ 1636551 w 3240087"/>
                  <a:gd name="T99" fmla="*/ 886143 h 2513013"/>
                  <a:gd name="T100" fmla="*/ 1649249 w 3240087"/>
                  <a:gd name="T101" fmla="*/ 901700 h 2513013"/>
                  <a:gd name="T102" fmla="*/ 1656233 w 3240087"/>
                  <a:gd name="T103" fmla="*/ 956310 h 2513013"/>
                  <a:gd name="T104" fmla="*/ 1932732 w 3240087"/>
                  <a:gd name="T105" fmla="*/ 964883 h 2513013"/>
                  <a:gd name="T106" fmla="*/ 1923844 w 3240087"/>
                  <a:gd name="T107" fmla="*/ 900748 h 2513013"/>
                  <a:gd name="T108" fmla="*/ 1897495 w 3240087"/>
                  <a:gd name="T109" fmla="*/ 847725 h 2513013"/>
                  <a:gd name="T110" fmla="*/ 1853370 w 3240087"/>
                  <a:gd name="T111" fmla="*/ 806450 h 2513013"/>
                  <a:gd name="T112" fmla="*/ 1790832 w 3240087"/>
                  <a:gd name="T113" fmla="*/ 775970 h 2513013"/>
                  <a:gd name="T114" fmla="*/ 1710834 w 3240087"/>
                  <a:gd name="T115" fmla="*/ 757238 h 2513013"/>
                  <a:gd name="T116" fmla="*/ 2640012 w 3240087"/>
                  <a:gd name="T117" fmla="*/ 871220 h 2513013"/>
                  <a:gd name="T118" fmla="*/ 1619408 w 3240087"/>
                  <a:gd name="T119" fmla="*/ 0 h 25130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240087" h="2513013">
                    <a:moveTo>
                      <a:pt x="2446710" y="1060450"/>
                    </a:moveTo>
                    <a:lnTo>
                      <a:pt x="3240087" y="1736769"/>
                    </a:lnTo>
                    <a:lnTo>
                      <a:pt x="2830848" y="1736769"/>
                    </a:lnTo>
                    <a:lnTo>
                      <a:pt x="2956352" y="2513013"/>
                    </a:lnTo>
                    <a:lnTo>
                      <a:pt x="1936750" y="2513013"/>
                    </a:lnTo>
                    <a:lnTo>
                      <a:pt x="2017136" y="1939157"/>
                    </a:lnTo>
                    <a:lnTo>
                      <a:pt x="2275453" y="1939157"/>
                    </a:lnTo>
                    <a:lnTo>
                      <a:pt x="2351708" y="1939157"/>
                    </a:lnTo>
                    <a:lnTo>
                      <a:pt x="2338681" y="1859852"/>
                    </a:lnTo>
                    <a:lnTo>
                      <a:pt x="2238278" y="1237778"/>
                    </a:lnTo>
                    <a:lnTo>
                      <a:pt x="2446710" y="1060450"/>
                    </a:lnTo>
                    <a:close/>
                    <a:moveTo>
                      <a:pt x="792729" y="1060450"/>
                    </a:moveTo>
                    <a:lnTo>
                      <a:pt x="988531" y="1227309"/>
                    </a:lnTo>
                    <a:lnTo>
                      <a:pt x="899991" y="1861120"/>
                    </a:lnTo>
                    <a:lnTo>
                      <a:pt x="889201" y="1939157"/>
                    </a:lnTo>
                    <a:lnTo>
                      <a:pt x="963460" y="1939157"/>
                    </a:lnTo>
                    <a:lnTo>
                      <a:pt x="1209085" y="1939157"/>
                    </a:lnTo>
                    <a:lnTo>
                      <a:pt x="1301750" y="2513013"/>
                    </a:lnTo>
                    <a:lnTo>
                      <a:pt x="283389" y="2513013"/>
                    </a:lnTo>
                    <a:lnTo>
                      <a:pt x="391604" y="1736769"/>
                    </a:lnTo>
                    <a:lnTo>
                      <a:pt x="0" y="1736769"/>
                    </a:lnTo>
                    <a:lnTo>
                      <a:pt x="792729" y="1060450"/>
                    </a:lnTo>
                    <a:close/>
                    <a:moveTo>
                      <a:pt x="1554331" y="686118"/>
                    </a:moveTo>
                    <a:lnTo>
                      <a:pt x="1554331" y="753428"/>
                    </a:lnTo>
                    <a:lnTo>
                      <a:pt x="1537189" y="755015"/>
                    </a:lnTo>
                    <a:lnTo>
                      <a:pt x="1520681" y="757238"/>
                    </a:lnTo>
                    <a:lnTo>
                      <a:pt x="1504491" y="759778"/>
                    </a:lnTo>
                    <a:lnTo>
                      <a:pt x="1489254" y="762318"/>
                    </a:lnTo>
                    <a:lnTo>
                      <a:pt x="1474334" y="765175"/>
                    </a:lnTo>
                    <a:lnTo>
                      <a:pt x="1460048" y="768668"/>
                    </a:lnTo>
                    <a:lnTo>
                      <a:pt x="1446080" y="772160"/>
                    </a:lnTo>
                    <a:lnTo>
                      <a:pt x="1432747" y="776288"/>
                    </a:lnTo>
                    <a:lnTo>
                      <a:pt x="1420049" y="780415"/>
                    </a:lnTo>
                    <a:lnTo>
                      <a:pt x="1407986" y="785178"/>
                    </a:lnTo>
                    <a:lnTo>
                      <a:pt x="1396241" y="789940"/>
                    </a:lnTo>
                    <a:lnTo>
                      <a:pt x="1385130" y="795338"/>
                    </a:lnTo>
                    <a:lnTo>
                      <a:pt x="1374654" y="800735"/>
                    </a:lnTo>
                    <a:lnTo>
                      <a:pt x="1364496" y="806768"/>
                    </a:lnTo>
                    <a:lnTo>
                      <a:pt x="1354972" y="813118"/>
                    </a:lnTo>
                    <a:lnTo>
                      <a:pt x="1345766" y="819468"/>
                    </a:lnTo>
                    <a:lnTo>
                      <a:pt x="1337512" y="826453"/>
                    </a:lnTo>
                    <a:lnTo>
                      <a:pt x="1329893" y="833438"/>
                    </a:lnTo>
                    <a:lnTo>
                      <a:pt x="1322592" y="841375"/>
                    </a:lnTo>
                    <a:lnTo>
                      <a:pt x="1315608" y="848995"/>
                    </a:lnTo>
                    <a:lnTo>
                      <a:pt x="1309259" y="857250"/>
                    </a:lnTo>
                    <a:lnTo>
                      <a:pt x="1303863" y="865505"/>
                    </a:lnTo>
                    <a:lnTo>
                      <a:pt x="1298466" y="874395"/>
                    </a:lnTo>
                    <a:lnTo>
                      <a:pt x="1294022" y="883285"/>
                    </a:lnTo>
                    <a:lnTo>
                      <a:pt x="1289895" y="892810"/>
                    </a:lnTo>
                    <a:lnTo>
                      <a:pt x="1286403" y="902653"/>
                    </a:lnTo>
                    <a:lnTo>
                      <a:pt x="1283546" y="912813"/>
                    </a:lnTo>
                    <a:lnTo>
                      <a:pt x="1281006" y="922973"/>
                    </a:lnTo>
                    <a:lnTo>
                      <a:pt x="1279101" y="933768"/>
                    </a:lnTo>
                    <a:lnTo>
                      <a:pt x="1277514" y="944880"/>
                    </a:lnTo>
                    <a:lnTo>
                      <a:pt x="1276879" y="955993"/>
                    </a:lnTo>
                    <a:lnTo>
                      <a:pt x="1276562" y="967423"/>
                    </a:lnTo>
                    <a:lnTo>
                      <a:pt x="1276562" y="975678"/>
                    </a:lnTo>
                    <a:lnTo>
                      <a:pt x="1277197" y="983615"/>
                    </a:lnTo>
                    <a:lnTo>
                      <a:pt x="1277514" y="991553"/>
                    </a:lnTo>
                    <a:lnTo>
                      <a:pt x="1278784" y="999173"/>
                    </a:lnTo>
                    <a:lnTo>
                      <a:pt x="1279736" y="1006793"/>
                    </a:lnTo>
                    <a:lnTo>
                      <a:pt x="1281006" y="1014413"/>
                    </a:lnTo>
                    <a:lnTo>
                      <a:pt x="1282911" y="1021715"/>
                    </a:lnTo>
                    <a:lnTo>
                      <a:pt x="1284815" y="1029335"/>
                    </a:lnTo>
                    <a:lnTo>
                      <a:pt x="1287038" y="1036638"/>
                    </a:lnTo>
                    <a:lnTo>
                      <a:pt x="1289577" y="1043940"/>
                    </a:lnTo>
                    <a:lnTo>
                      <a:pt x="1292117" y="1050925"/>
                    </a:lnTo>
                    <a:lnTo>
                      <a:pt x="1294974" y="1057910"/>
                    </a:lnTo>
                    <a:lnTo>
                      <a:pt x="1298148" y="1064260"/>
                    </a:lnTo>
                    <a:lnTo>
                      <a:pt x="1301640" y="1070928"/>
                    </a:lnTo>
                    <a:lnTo>
                      <a:pt x="1305450" y="1077595"/>
                    </a:lnTo>
                    <a:lnTo>
                      <a:pt x="1309259" y="1084263"/>
                    </a:lnTo>
                    <a:lnTo>
                      <a:pt x="1317830" y="1096963"/>
                    </a:lnTo>
                    <a:lnTo>
                      <a:pt x="1326719" y="1108710"/>
                    </a:lnTo>
                    <a:lnTo>
                      <a:pt x="1335925" y="1119823"/>
                    </a:lnTo>
                    <a:lnTo>
                      <a:pt x="1345131" y="1129983"/>
                    </a:lnTo>
                    <a:lnTo>
                      <a:pt x="1355290" y="1139825"/>
                    </a:lnTo>
                    <a:lnTo>
                      <a:pt x="1365448" y="1148715"/>
                    </a:lnTo>
                    <a:lnTo>
                      <a:pt x="1376241" y="1156653"/>
                    </a:lnTo>
                    <a:lnTo>
                      <a:pt x="1387352" y="1164273"/>
                    </a:lnTo>
                    <a:lnTo>
                      <a:pt x="1400050" y="1171893"/>
                    </a:lnTo>
                    <a:lnTo>
                      <a:pt x="1414970" y="1180466"/>
                    </a:lnTo>
                    <a:lnTo>
                      <a:pt x="1432430" y="1189991"/>
                    </a:lnTo>
                    <a:lnTo>
                      <a:pt x="1452112" y="1200786"/>
                    </a:lnTo>
                    <a:lnTo>
                      <a:pt x="1474968" y="1212216"/>
                    </a:lnTo>
                    <a:lnTo>
                      <a:pt x="1500047" y="1224916"/>
                    </a:lnTo>
                    <a:lnTo>
                      <a:pt x="1557506" y="1253173"/>
                    </a:lnTo>
                    <a:lnTo>
                      <a:pt x="1575283" y="1262063"/>
                    </a:lnTo>
                    <a:lnTo>
                      <a:pt x="1591473" y="1270953"/>
                    </a:lnTo>
                    <a:lnTo>
                      <a:pt x="1598774" y="1275081"/>
                    </a:lnTo>
                    <a:lnTo>
                      <a:pt x="1605441" y="1279208"/>
                    </a:lnTo>
                    <a:lnTo>
                      <a:pt x="1611472" y="1283336"/>
                    </a:lnTo>
                    <a:lnTo>
                      <a:pt x="1617186" y="1287463"/>
                    </a:lnTo>
                    <a:lnTo>
                      <a:pt x="1622265" y="1291591"/>
                    </a:lnTo>
                    <a:lnTo>
                      <a:pt x="1627345" y="1296036"/>
                    </a:lnTo>
                    <a:lnTo>
                      <a:pt x="1631472" y="1300163"/>
                    </a:lnTo>
                    <a:lnTo>
                      <a:pt x="1635281" y="1303973"/>
                    </a:lnTo>
                    <a:lnTo>
                      <a:pt x="1638773" y="1307783"/>
                    </a:lnTo>
                    <a:lnTo>
                      <a:pt x="1641630" y="1311911"/>
                    </a:lnTo>
                    <a:lnTo>
                      <a:pt x="1643535" y="1315721"/>
                    </a:lnTo>
                    <a:lnTo>
                      <a:pt x="1645757" y="1319531"/>
                    </a:lnTo>
                    <a:lnTo>
                      <a:pt x="1648614" y="1327786"/>
                    </a:lnTo>
                    <a:lnTo>
                      <a:pt x="1651471" y="1337311"/>
                    </a:lnTo>
                    <a:lnTo>
                      <a:pt x="1653376" y="1348106"/>
                    </a:lnTo>
                    <a:lnTo>
                      <a:pt x="1655280" y="1360171"/>
                    </a:lnTo>
                    <a:lnTo>
                      <a:pt x="1656868" y="1373188"/>
                    </a:lnTo>
                    <a:lnTo>
                      <a:pt x="1657502" y="1388111"/>
                    </a:lnTo>
                    <a:lnTo>
                      <a:pt x="1658455" y="1403668"/>
                    </a:lnTo>
                    <a:lnTo>
                      <a:pt x="1658772" y="1420813"/>
                    </a:lnTo>
                    <a:lnTo>
                      <a:pt x="1658455" y="1427798"/>
                    </a:lnTo>
                    <a:lnTo>
                      <a:pt x="1657502" y="1434148"/>
                    </a:lnTo>
                    <a:lnTo>
                      <a:pt x="1656550" y="1439863"/>
                    </a:lnTo>
                    <a:lnTo>
                      <a:pt x="1655280" y="1445578"/>
                    </a:lnTo>
                    <a:lnTo>
                      <a:pt x="1653376" y="1450658"/>
                    </a:lnTo>
                    <a:lnTo>
                      <a:pt x="1650836" y="1455421"/>
                    </a:lnTo>
                    <a:lnTo>
                      <a:pt x="1648296" y="1459548"/>
                    </a:lnTo>
                    <a:lnTo>
                      <a:pt x="1645122" y="1463358"/>
                    </a:lnTo>
                    <a:lnTo>
                      <a:pt x="1641630" y="1466851"/>
                    </a:lnTo>
                    <a:lnTo>
                      <a:pt x="1637503" y="1469708"/>
                    </a:lnTo>
                    <a:lnTo>
                      <a:pt x="1632741" y="1471931"/>
                    </a:lnTo>
                    <a:lnTo>
                      <a:pt x="1627980" y="1474153"/>
                    </a:lnTo>
                    <a:lnTo>
                      <a:pt x="1622265" y="1475423"/>
                    </a:lnTo>
                    <a:lnTo>
                      <a:pt x="1616869" y="1477011"/>
                    </a:lnTo>
                    <a:lnTo>
                      <a:pt x="1610520" y="1477646"/>
                    </a:lnTo>
                    <a:lnTo>
                      <a:pt x="1603536" y="1477646"/>
                    </a:lnTo>
                    <a:lnTo>
                      <a:pt x="1595917" y="1477328"/>
                    </a:lnTo>
                    <a:lnTo>
                      <a:pt x="1588933" y="1476693"/>
                    </a:lnTo>
                    <a:lnTo>
                      <a:pt x="1582584" y="1474788"/>
                    </a:lnTo>
                    <a:lnTo>
                      <a:pt x="1579727" y="1473836"/>
                    </a:lnTo>
                    <a:lnTo>
                      <a:pt x="1577188" y="1472566"/>
                    </a:lnTo>
                    <a:lnTo>
                      <a:pt x="1574648" y="1471296"/>
                    </a:lnTo>
                    <a:lnTo>
                      <a:pt x="1572426" y="1469708"/>
                    </a:lnTo>
                    <a:lnTo>
                      <a:pt x="1570521" y="1467803"/>
                    </a:lnTo>
                    <a:lnTo>
                      <a:pt x="1568299" y="1466216"/>
                    </a:lnTo>
                    <a:lnTo>
                      <a:pt x="1566712" y="1463993"/>
                    </a:lnTo>
                    <a:lnTo>
                      <a:pt x="1565124" y="1461771"/>
                    </a:lnTo>
                    <a:lnTo>
                      <a:pt x="1563855" y="1459548"/>
                    </a:lnTo>
                    <a:lnTo>
                      <a:pt x="1562902" y="1457008"/>
                    </a:lnTo>
                    <a:lnTo>
                      <a:pt x="1561632" y="1454151"/>
                    </a:lnTo>
                    <a:lnTo>
                      <a:pt x="1560680" y="1450976"/>
                    </a:lnTo>
                    <a:lnTo>
                      <a:pt x="1559093" y="1442721"/>
                    </a:lnTo>
                    <a:lnTo>
                      <a:pt x="1557506" y="1432561"/>
                    </a:lnTo>
                    <a:lnTo>
                      <a:pt x="1556553" y="1420496"/>
                    </a:lnTo>
                    <a:lnTo>
                      <a:pt x="1555601" y="1406208"/>
                    </a:lnTo>
                    <a:lnTo>
                      <a:pt x="1554649" y="1390016"/>
                    </a:lnTo>
                    <a:lnTo>
                      <a:pt x="1554331" y="1371918"/>
                    </a:lnTo>
                    <a:lnTo>
                      <a:pt x="1554331" y="1351598"/>
                    </a:lnTo>
                    <a:lnTo>
                      <a:pt x="1554331" y="1300163"/>
                    </a:lnTo>
                    <a:lnTo>
                      <a:pt x="1280689" y="1300163"/>
                    </a:lnTo>
                    <a:lnTo>
                      <a:pt x="1280689" y="1341121"/>
                    </a:lnTo>
                    <a:lnTo>
                      <a:pt x="1281006" y="1358266"/>
                    </a:lnTo>
                    <a:lnTo>
                      <a:pt x="1281641" y="1375093"/>
                    </a:lnTo>
                    <a:lnTo>
                      <a:pt x="1283546" y="1390968"/>
                    </a:lnTo>
                    <a:lnTo>
                      <a:pt x="1285450" y="1406208"/>
                    </a:lnTo>
                    <a:lnTo>
                      <a:pt x="1288625" y="1420813"/>
                    </a:lnTo>
                    <a:lnTo>
                      <a:pt x="1292117" y="1434783"/>
                    </a:lnTo>
                    <a:lnTo>
                      <a:pt x="1296561" y="1448436"/>
                    </a:lnTo>
                    <a:lnTo>
                      <a:pt x="1301005" y="1460818"/>
                    </a:lnTo>
                    <a:lnTo>
                      <a:pt x="1303863" y="1466851"/>
                    </a:lnTo>
                    <a:lnTo>
                      <a:pt x="1306402" y="1472566"/>
                    </a:lnTo>
                    <a:lnTo>
                      <a:pt x="1309577" y="1478598"/>
                    </a:lnTo>
                    <a:lnTo>
                      <a:pt x="1312751" y="1484313"/>
                    </a:lnTo>
                    <a:lnTo>
                      <a:pt x="1315926" y="1489393"/>
                    </a:lnTo>
                    <a:lnTo>
                      <a:pt x="1319418" y="1494791"/>
                    </a:lnTo>
                    <a:lnTo>
                      <a:pt x="1322910" y="1499871"/>
                    </a:lnTo>
                    <a:lnTo>
                      <a:pt x="1326719" y="1504951"/>
                    </a:lnTo>
                    <a:lnTo>
                      <a:pt x="1330528" y="1509713"/>
                    </a:lnTo>
                    <a:lnTo>
                      <a:pt x="1334655" y="1514158"/>
                    </a:lnTo>
                    <a:lnTo>
                      <a:pt x="1339100" y="1518603"/>
                    </a:lnTo>
                    <a:lnTo>
                      <a:pt x="1343544" y="1523048"/>
                    </a:lnTo>
                    <a:lnTo>
                      <a:pt x="1347988" y="1527176"/>
                    </a:lnTo>
                    <a:lnTo>
                      <a:pt x="1352432" y="1530986"/>
                    </a:lnTo>
                    <a:lnTo>
                      <a:pt x="1357512" y="1534796"/>
                    </a:lnTo>
                    <a:lnTo>
                      <a:pt x="1362591" y="1538288"/>
                    </a:lnTo>
                    <a:lnTo>
                      <a:pt x="1372749" y="1545273"/>
                    </a:lnTo>
                    <a:lnTo>
                      <a:pt x="1383543" y="1551941"/>
                    </a:lnTo>
                    <a:lnTo>
                      <a:pt x="1394336" y="1557656"/>
                    </a:lnTo>
                    <a:lnTo>
                      <a:pt x="1405129" y="1563688"/>
                    </a:lnTo>
                    <a:lnTo>
                      <a:pt x="1416240" y="1569086"/>
                    </a:lnTo>
                    <a:lnTo>
                      <a:pt x="1427986" y="1573848"/>
                    </a:lnTo>
                    <a:lnTo>
                      <a:pt x="1439731" y="1578611"/>
                    </a:lnTo>
                    <a:lnTo>
                      <a:pt x="1451477" y="1583056"/>
                    </a:lnTo>
                    <a:lnTo>
                      <a:pt x="1463540" y="1586866"/>
                    </a:lnTo>
                    <a:lnTo>
                      <a:pt x="1475921" y="1590358"/>
                    </a:lnTo>
                    <a:lnTo>
                      <a:pt x="1488619" y="1593216"/>
                    </a:lnTo>
                    <a:lnTo>
                      <a:pt x="1500999" y="1596073"/>
                    </a:lnTo>
                    <a:lnTo>
                      <a:pt x="1514015" y="1598613"/>
                    </a:lnTo>
                    <a:lnTo>
                      <a:pt x="1527348" y="1600201"/>
                    </a:lnTo>
                    <a:lnTo>
                      <a:pt x="1540363" y="1602106"/>
                    </a:lnTo>
                    <a:lnTo>
                      <a:pt x="1554331" y="1603058"/>
                    </a:lnTo>
                    <a:lnTo>
                      <a:pt x="1554331" y="1684973"/>
                    </a:lnTo>
                    <a:lnTo>
                      <a:pt x="1680359" y="1684973"/>
                    </a:lnTo>
                    <a:lnTo>
                      <a:pt x="1680359" y="1605916"/>
                    </a:lnTo>
                    <a:lnTo>
                      <a:pt x="1697819" y="1603693"/>
                    </a:lnTo>
                    <a:lnTo>
                      <a:pt x="1714326" y="1601471"/>
                    </a:lnTo>
                    <a:lnTo>
                      <a:pt x="1730516" y="1598613"/>
                    </a:lnTo>
                    <a:lnTo>
                      <a:pt x="1746071" y="1595121"/>
                    </a:lnTo>
                    <a:lnTo>
                      <a:pt x="1761626" y="1591628"/>
                    </a:lnTo>
                    <a:lnTo>
                      <a:pt x="1775912" y="1587818"/>
                    </a:lnTo>
                    <a:lnTo>
                      <a:pt x="1790197" y="1583373"/>
                    </a:lnTo>
                    <a:lnTo>
                      <a:pt x="1803212" y="1578293"/>
                    </a:lnTo>
                    <a:lnTo>
                      <a:pt x="1816228" y="1573531"/>
                    </a:lnTo>
                    <a:lnTo>
                      <a:pt x="1828926" y="1567816"/>
                    </a:lnTo>
                    <a:lnTo>
                      <a:pt x="1840672" y="1562101"/>
                    </a:lnTo>
                    <a:lnTo>
                      <a:pt x="1851782" y="1555751"/>
                    </a:lnTo>
                    <a:lnTo>
                      <a:pt x="1862576" y="1549083"/>
                    </a:lnTo>
                    <a:lnTo>
                      <a:pt x="1872734" y="1541781"/>
                    </a:lnTo>
                    <a:lnTo>
                      <a:pt x="1882575" y="1534478"/>
                    </a:lnTo>
                    <a:lnTo>
                      <a:pt x="1891464" y="1526858"/>
                    </a:lnTo>
                    <a:lnTo>
                      <a:pt x="1900035" y="1518286"/>
                    </a:lnTo>
                    <a:lnTo>
                      <a:pt x="1907971" y="1510031"/>
                    </a:lnTo>
                    <a:lnTo>
                      <a:pt x="1915590" y="1500823"/>
                    </a:lnTo>
                    <a:lnTo>
                      <a:pt x="1922256" y="1491616"/>
                    </a:lnTo>
                    <a:lnTo>
                      <a:pt x="1928605" y="1481773"/>
                    </a:lnTo>
                    <a:lnTo>
                      <a:pt x="1934319" y="1471613"/>
                    </a:lnTo>
                    <a:lnTo>
                      <a:pt x="1939716" y="1461136"/>
                    </a:lnTo>
                    <a:lnTo>
                      <a:pt x="1944160" y="1450341"/>
                    </a:lnTo>
                    <a:lnTo>
                      <a:pt x="1948287" y="1439228"/>
                    </a:lnTo>
                    <a:lnTo>
                      <a:pt x="1951779" y="1427798"/>
                    </a:lnTo>
                    <a:lnTo>
                      <a:pt x="1954954" y="1415416"/>
                    </a:lnTo>
                    <a:lnTo>
                      <a:pt x="1957493" y="1403351"/>
                    </a:lnTo>
                    <a:lnTo>
                      <a:pt x="1959398" y="1390333"/>
                    </a:lnTo>
                    <a:lnTo>
                      <a:pt x="1960985" y="1377633"/>
                    </a:lnTo>
                    <a:lnTo>
                      <a:pt x="1961620" y="1363981"/>
                    </a:lnTo>
                    <a:lnTo>
                      <a:pt x="1961938" y="1350011"/>
                    </a:lnTo>
                    <a:lnTo>
                      <a:pt x="1961620" y="1332866"/>
                    </a:lnTo>
                    <a:lnTo>
                      <a:pt x="1960985" y="1324611"/>
                    </a:lnTo>
                    <a:lnTo>
                      <a:pt x="1960350" y="1316038"/>
                    </a:lnTo>
                    <a:lnTo>
                      <a:pt x="1959398" y="1308418"/>
                    </a:lnTo>
                    <a:lnTo>
                      <a:pt x="1958128" y="1300481"/>
                    </a:lnTo>
                    <a:lnTo>
                      <a:pt x="1957176" y="1292861"/>
                    </a:lnTo>
                    <a:lnTo>
                      <a:pt x="1955271" y="1285558"/>
                    </a:lnTo>
                    <a:lnTo>
                      <a:pt x="1953684" y="1278256"/>
                    </a:lnTo>
                    <a:lnTo>
                      <a:pt x="1951779" y="1271271"/>
                    </a:lnTo>
                    <a:lnTo>
                      <a:pt x="1949875" y="1264286"/>
                    </a:lnTo>
                    <a:lnTo>
                      <a:pt x="1947335" y="1257618"/>
                    </a:lnTo>
                    <a:lnTo>
                      <a:pt x="1944795" y="1250951"/>
                    </a:lnTo>
                    <a:lnTo>
                      <a:pt x="1942256" y="1244601"/>
                    </a:lnTo>
                    <a:lnTo>
                      <a:pt x="1939081" y="1238251"/>
                    </a:lnTo>
                    <a:lnTo>
                      <a:pt x="1935907" y="1232536"/>
                    </a:lnTo>
                    <a:lnTo>
                      <a:pt x="1929240" y="1221106"/>
                    </a:lnTo>
                    <a:lnTo>
                      <a:pt x="1922256" y="1210311"/>
                    </a:lnTo>
                    <a:lnTo>
                      <a:pt x="1914637" y="1200151"/>
                    </a:lnTo>
                    <a:lnTo>
                      <a:pt x="1907019" y="1190626"/>
                    </a:lnTo>
                    <a:lnTo>
                      <a:pt x="1898448" y="1182053"/>
                    </a:lnTo>
                    <a:lnTo>
                      <a:pt x="1890194" y="1173798"/>
                    </a:lnTo>
                    <a:lnTo>
                      <a:pt x="1880988" y="1166178"/>
                    </a:lnTo>
                    <a:lnTo>
                      <a:pt x="1872099" y="1159510"/>
                    </a:lnTo>
                    <a:lnTo>
                      <a:pt x="1861306" y="1152843"/>
                    </a:lnTo>
                    <a:lnTo>
                      <a:pt x="1848608" y="1145223"/>
                    </a:lnTo>
                    <a:lnTo>
                      <a:pt x="1834005" y="1136968"/>
                    </a:lnTo>
                    <a:lnTo>
                      <a:pt x="1817180" y="1128078"/>
                    </a:lnTo>
                    <a:lnTo>
                      <a:pt x="1798451" y="1118553"/>
                    </a:lnTo>
                    <a:lnTo>
                      <a:pt x="1777499" y="1108075"/>
                    </a:lnTo>
                    <a:lnTo>
                      <a:pt x="1754642" y="1097280"/>
                    </a:lnTo>
                    <a:lnTo>
                      <a:pt x="1729881" y="1085215"/>
                    </a:lnTo>
                    <a:lnTo>
                      <a:pt x="1700358" y="1071880"/>
                    </a:lnTo>
                    <a:lnTo>
                      <a:pt x="1674327" y="1059180"/>
                    </a:lnTo>
                    <a:lnTo>
                      <a:pt x="1651471" y="1047750"/>
                    </a:lnTo>
                    <a:lnTo>
                      <a:pt x="1631472" y="1037590"/>
                    </a:lnTo>
                    <a:lnTo>
                      <a:pt x="1614329" y="1028383"/>
                    </a:lnTo>
                    <a:lnTo>
                      <a:pt x="1600679" y="1020445"/>
                    </a:lnTo>
                    <a:lnTo>
                      <a:pt x="1589568" y="1013778"/>
                    </a:lnTo>
                    <a:lnTo>
                      <a:pt x="1581949" y="1008380"/>
                    </a:lnTo>
                    <a:lnTo>
                      <a:pt x="1578775" y="1005840"/>
                    </a:lnTo>
                    <a:lnTo>
                      <a:pt x="1575918" y="1002665"/>
                    </a:lnTo>
                    <a:lnTo>
                      <a:pt x="1573378" y="999808"/>
                    </a:lnTo>
                    <a:lnTo>
                      <a:pt x="1570838" y="996315"/>
                    </a:lnTo>
                    <a:lnTo>
                      <a:pt x="1568299" y="992823"/>
                    </a:lnTo>
                    <a:lnTo>
                      <a:pt x="1566394" y="989013"/>
                    </a:lnTo>
                    <a:lnTo>
                      <a:pt x="1564489" y="985203"/>
                    </a:lnTo>
                    <a:lnTo>
                      <a:pt x="1562902" y="981075"/>
                    </a:lnTo>
                    <a:lnTo>
                      <a:pt x="1560998" y="976630"/>
                    </a:lnTo>
                    <a:lnTo>
                      <a:pt x="1560045" y="971868"/>
                    </a:lnTo>
                    <a:lnTo>
                      <a:pt x="1559093" y="967105"/>
                    </a:lnTo>
                    <a:lnTo>
                      <a:pt x="1557823" y="962025"/>
                    </a:lnTo>
                    <a:lnTo>
                      <a:pt x="1557188" y="956310"/>
                    </a:lnTo>
                    <a:lnTo>
                      <a:pt x="1556871" y="950595"/>
                    </a:lnTo>
                    <a:lnTo>
                      <a:pt x="1556236" y="938848"/>
                    </a:lnTo>
                    <a:lnTo>
                      <a:pt x="1556553" y="931863"/>
                    </a:lnTo>
                    <a:lnTo>
                      <a:pt x="1557188" y="924878"/>
                    </a:lnTo>
                    <a:lnTo>
                      <a:pt x="1557823" y="918528"/>
                    </a:lnTo>
                    <a:lnTo>
                      <a:pt x="1559410" y="913130"/>
                    </a:lnTo>
                    <a:lnTo>
                      <a:pt x="1560998" y="907415"/>
                    </a:lnTo>
                    <a:lnTo>
                      <a:pt x="1563537" y="902653"/>
                    </a:lnTo>
                    <a:lnTo>
                      <a:pt x="1566077" y="898525"/>
                    </a:lnTo>
                    <a:lnTo>
                      <a:pt x="1568616" y="894398"/>
                    </a:lnTo>
                    <a:lnTo>
                      <a:pt x="1572108" y="890905"/>
                    </a:lnTo>
                    <a:lnTo>
                      <a:pt x="1575600" y="888048"/>
                    </a:lnTo>
                    <a:lnTo>
                      <a:pt x="1579727" y="885190"/>
                    </a:lnTo>
                    <a:lnTo>
                      <a:pt x="1584489" y="882968"/>
                    </a:lnTo>
                    <a:lnTo>
                      <a:pt x="1589251" y="881698"/>
                    </a:lnTo>
                    <a:lnTo>
                      <a:pt x="1594647" y="880745"/>
                    </a:lnTo>
                    <a:lnTo>
                      <a:pt x="1600361" y="879793"/>
                    </a:lnTo>
                    <a:lnTo>
                      <a:pt x="1606393" y="879475"/>
                    </a:lnTo>
                    <a:lnTo>
                      <a:pt x="1613694" y="879793"/>
                    </a:lnTo>
                    <a:lnTo>
                      <a:pt x="1620678" y="880745"/>
                    </a:lnTo>
                    <a:lnTo>
                      <a:pt x="1626710" y="882015"/>
                    </a:lnTo>
                    <a:lnTo>
                      <a:pt x="1632106" y="883920"/>
                    </a:lnTo>
                    <a:lnTo>
                      <a:pt x="1636551" y="886143"/>
                    </a:lnTo>
                    <a:lnTo>
                      <a:pt x="1640995" y="889318"/>
                    </a:lnTo>
                    <a:lnTo>
                      <a:pt x="1642582" y="890905"/>
                    </a:lnTo>
                    <a:lnTo>
                      <a:pt x="1644487" y="892810"/>
                    </a:lnTo>
                    <a:lnTo>
                      <a:pt x="1645757" y="894715"/>
                    </a:lnTo>
                    <a:lnTo>
                      <a:pt x="1647027" y="896620"/>
                    </a:lnTo>
                    <a:lnTo>
                      <a:pt x="1649249" y="901700"/>
                    </a:lnTo>
                    <a:lnTo>
                      <a:pt x="1651471" y="907733"/>
                    </a:lnTo>
                    <a:lnTo>
                      <a:pt x="1652741" y="915035"/>
                    </a:lnTo>
                    <a:lnTo>
                      <a:pt x="1654011" y="923608"/>
                    </a:lnTo>
                    <a:lnTo>
                      <a:pt x="1655280" y="933450"/>
                    </a:lnTo>
                    <a:lnTo>
                      <a:pt x="1655915" y="944245"/>
                    </a:lnTo>
                    <a:lnTo>
                      <a:pt x="1656233" y="956310"/>
                    </a:lnTo>
                    <a:lnTo>
                      <a:pt x="1656550" y="969645"/>
                    </a:lnTo>
                    <a:lnTo>
                      <a:pt x="1656550" y="1004570"/>
                    </a:lnTo>
                    <a:lnTo>
                      <a:pt x="1930193" y="1004570"/>
                    </a:lnTo>
                    <a:lnTo>
                      <a:pt x="1932097" y="981393"/>
                    </a:lnTo>
                    <a:lnTo>
                      <a:pt x="1932732" y="972503"/>
                    </a:lnTo>
                    <a:lnTo>
                      <a:pt x="1932732" y="964883"/>
                    </a:lnTo>
                    <a:lnTo>
                      <a:pt x="1932732" y="953453"/>
                    </a:lnTo>
                    <a:lnTo>
                      <a:pt x="1932097" y="942340"/>
                    </a:lnTo>
                    <a:lnTo>
                      <a:pt x="1930510" y="931545"/>
                    </a:lnTo>
                    <a:lnTo>
                      <a:pt x="1928923" y="920750"/>
                    </a:lnTo>
                    <a:lnTo>
                      <a:pt x="1926701" y="910590"/>
                    </a:lnTo>
                    <a:lnTo>
                      <a:pt x="1923844" y="900748"/>
                    </a:lnTo>
                    <a:lnTo>
                      <a:pt x="1920987" y="891223"/>
                    </a:lnTo>
                    <a:lnTo>
                      <a:pt x="1916860" y="881698"/>
                    </a:lnTo>
                    <a:lnTo>
                      <a:pt x="1912733" y="873125"/>
                    </a:lnTo>
                    <a:lnTo>
                      <a:pt x="1908288" y="864235"/>
                    </a:lnTo>
                    <a:lnTo>
                      <a:pt x="1903209" y="855980"/>
                    </a:lnTo>
                    <a:lnTo>
                      <a:pt x="1897495" y="847725"/>
                    </a:lnTo>
                    <a:lnTo>
                      <a:pt x="1891146" y="840105"/>
                    </a:lnTo>
                    <a:lnTo>
                      <a:pt x="1884480" y="832485"/>
                    </a:lnTo>
                    <a:lnTo>
                      <a:pt x="1877496" y="825500"/>
                    </a:lnTo>
                    <a:lnTo>
                      <a:pt x="1869877" y="818833"/>
                    </a:lnTo>
                    <a:lnTo>
                      <a:pt x="1861623" y="812165"/>
                    </a:lnTo>
                    <a:lnTo>
                      <a:pt x="1853370" y="806450"/>
                    </a:lnTo>
                    <a:lnTo>
                      <a:pt x="1844163" y="800418"/>
                    </a:lnTo>
                    <a:lnTo>
                      <a:pt x="1834322" y="795020"/>
                    </a:lnTo>
                    <a:lnTo>
                      <a:pt x="1824164" y="789623"/>
                    </a:lnTo>
                    <a:lnTo>
                      <a:pt x="1813688" y="784860"/>
                    </a:lnTo>
                    <a:lnTo>
                      <a:pt x="1802577" y="780098"/>
                    </a:lnTo>
                    <a:lnTo>
                      <a:pt x="1790832" y="775970"/>
                    </a:lnTo>
                    <a:lnTo>
                      <a:pt x="1779086" y="772160"/>
                    </a:lnTo>
                    <a:lnTo>
                      <a:pt x="1766388" y="768350"/>
                    </a:lnTo>
                    <a:lnTo>
                      <a:pt x="1753055" y="765175"/>
                    </a:lnTo>
                    <a:lnTo>
                      <a:pt x="1739405" y="762000"/>
                    </a:lnTo>
                    <a:lnTo>
                      <a:pt x="1725754" y="759778"/>
                    </a:lnTo>
                    <a:lnTo>
                      <a:pt x="1710834" y="757238"/>
                    </a:lnTo>
                    <a:lnTo>
                      <a:pt x="1695914" y="755015"/>
                    </a:lnTo>
                    <a:lnTo>
                      <a:pt x="1680359" y="753428"/>
                    </a:lnTo>
                    <a:lnTo>
                      <a:pt x="1680359" y="686118"/>
                    </a:lnTo>
                    <a:lnTo>
                      <a:pt x="1554331" y="686118"/>
                    </a:lnTo>
                    <a:close/>
                    <a:moveTo>
                      <a:pt x="1619408" y="0"/>
                    </a:moveTo>
                    <a:lnTo>
                      <a:pt x="2640012" y="871220"/>
                    </a:lnTo>
                    <a:lnTo>
                      <a:pt x="2113362" y="871220"/>
                    </a:lnTo>
                    <a:lnTo>
                      <a:pt x="2274944" y="1871663"/>
                    </a:lnTo>
                    <a:lnTo>
                      <a:pt x="963555" y="1871663"/>
                    </a:lnTo>
                    <a:lnTo>
                      <a:pt x="1103234" y="871220"/>
                    </a:lnTo>
                    <a:lnTo>
                      <a:pt x="598487" y="871220"/>
                    </a:lnTo>
                    <a:lnTo>
                      <a:pt x="1619408"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dirty="0">
                  <a:solidFill>
                    <a:srgbClr val="FFFFFF"/>
                  </a:solidFill>
                  <a:ea typeface="微软雅黑" panose="020B0503020204020204" pitchFamily="34" charset="-122"/>
                </a:endParaRPr>
              </a:p>
            </p:txBody>
          </p:sp>
        </p:grpSp>
        <p:grpSp>
          <p:nvGrpSpPr>
            <p:cNvPr id="78" name="组合 77"/>
            <p:cNvGrpSpPr/>
            <p:nvPr/>
          </p:nvGrpSpPr>
          <p:grpSpPr>
            <a:xfrm>
              <a:off x="6461565" y="1797181"/>
              <a:ext cx="465264" cy="465265"/>
              <a:chOff x="6456517" y="1797181"/>
              <a:chExt cx="465264" cy="465265"/>
            </a:xfrm>
          </p:grpSpPr>
          <p:sp>
            <p:nvSpPr>
              <p:cNvPr id="82" name="椭圆 81"/>
              <p:cNvSpPr/>
              <p:nvPr/>
            </p:nvSpPr>
            <p:spPr>
              <a:xfrm flipH="1">
                <a:off x="6456517" y="1797181"/>
                <a:ext cx="465264" cy="465265"/>
              </a:xfrm>
              <a:prstGeom prst="ellipse">
                <a:avLst/>
              </a:prstGeom>
              <a:solidFill>
                <a:schemeClr val="accent1"/>
              </a:solidFill>
              <a:ln w="28575"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dirty="0">
                  <a:solidFill>
                    <a:prstClr val="black"/>
                  </a:solidFill>
                  <a:ea typeface="微软雅黑" panose="020B0503020204020204" pitchFamily="34" charset="-122"/>
                </a:endParaRPr>
              </a:p>
            </p:txBody>
          </p:sp>
          <p:sp>
            <p:nvSpPr>
              <p:cNvPr id="83" name="KSO_Shape"/>
              <p:cNvSpPr>
                <a:spLocks/>
              </p:cNvSpPr>
              <p:nvPr/>
            </p:nvSpPr>
            <p:spPr bwMode="auto">
              <a:xfrm>
                <a:off x="6553927" y="1923422"/>
                <a:ext cx="280592" cy="212782"/>
              </a:xfrm>
              <a:custGeom>
                <a:avLst/>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dirty="0">
                  <a:solidFill>
                    <a:srgbClr val="FFFFFF"/>
                  </a:solidFill>
                  <a:ea typeface="微软雅黑" panose="020B0503020204020204" pitchFamily="34" charset="-122"/>
                </a:endParaRPr>
              </a:p>
            </p:txBody>
          </p:sp>
        </p:grpSp>
        <p:grpSp>
          <p:nvGrpSpPr>
            <p:cNvPr id="79" name="组合 78"/>
            <p:cNvGrpSpPr/>
            <p:nvPr/>
          </p:nvGrpSpPr>
          <p:grpSpPr>
            <a:xfrm>
              <a:off x="6461565" y="3301417"/>
              <a:ext cx="465264" cy="465265"/>
              <a:chOff x="6457452" y="3301417"/>
              <a:chExt cx="465264" cy="465265"/>
            </a:xfrm>
          </p:grpSpPr>
          <p:sp>
            <p:nvSpPr>
              <p:cNvPr id="80" name="椭圆 79"/>
              <p:cNvSpPr/>
              <p:nvPr/>
            </p:nvSpPr>
            <p:spPr>
              <a:xfrm flipH="1">
                <a:off x="6457452" y="3301417"/>
                <a:ext cx="465264" cy="465265"/>
              </a:xfrm>
              <a:prstGeom prst="ellipse">
                <a:avLst/>
              </a:prstGeom>
              <a:solidFill>
                <a:schemeClr val="accent2"/>
              </a:solidFill>
              <a:ln w="28575"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dirty="0">
                  <a:solidFill>
                    <a:prstClr val="black"/>
                  </a:solidFill>
                  <a:ea typeface="微软雅黑" panose="020B0503020204020204" pitchFamily="34" charset="-122"/>
                </a:endParaRPr>
              </a:p>
            </p:txBody>
          </p:sp>
          <p:sp>
            <p:nvSpPr>
              <p:cNvPr id="81" name="KSO_Shape"/>
              <p:cNvSpPr>
                <a:spLocks/>
              </p:cNvSpPr>
              <p:nvPr/>
            </p:nvSpPr>
            <p:spPr bwMode="auto">
              <a:xfrm>
                <a:off x="6549787" y="3434309"/>
                <a:ext cx="280594" cy="192206"/>
              </a:xfrm>
              <a:custGeom>
                <a:avLst/>
                <a:gdLst>
                  <a:gd name="T0" fmla="*/ 533764 w 2262188"/>
                  <a:gd name="T1" fmla="*/ 1493837 h 1547812"/>
                  <a:gd name="T2" fmla="*/ 547137 w 2262188"/>
                  <a:gd name="T3" fmla="*/ 1258660 h 1547812"/>
                  <a:gd name="T4" fmla="*/ 385081 w 2262188"/>
                  <a:gd name="T5" fmla="*/ 1488848 h 1547812"/>
                  <a:gd name="T6" fmla="*/ 417039 w 2262188"/>
                  <a:gd name="T7" fmla="*/ 1265237 h 1547812"/>
                  <a:gd name="T8" fmla="*/ 240931 w 2262188"/>
                  <a:gd name="T9" fmla="*/ 1479777 h 1547812"/>
                  <a:gd name="T10" fmla="*/ 283994 w 2262188"/>
                  <a:gd name="T11" fmla="*/ 1275669 h 1547812"/>
                  <a:gd name="T12" fmla="*/ 100407 w 2262188"/>
                  <a:gd name="T13" fmla="*/ 1280432 h 1547812"/>
                  <a:gd name="T14" fmla="*/ 145057 w 2262188"/>
                  <a:gd name="T15" fmla="*/ 1475241 h 1547812"/>
                  <a:gd name="T16" fmla="*/ 847904 w 2262188"/>
                  <a:gd name="T17" fmla="*/ 1322387 h 1547812"/>
                  <a:gd name="T18" fmla="*/ 15186 w 2262188"/>
                  <a:gd name="T19" fmla="*/ 1538060 h 1547812"/>
                  <a:gd name="T20" fmla="*/ 527304 w 2262188"/>
                  <a:gd name="T21" fmla="*/ 859744 h 1547812"/>
                  <a:gd name="T22" fmla="*/ 544745 w 2262188"/>
                  <a:gd name="T23" fmla="*/ 1093334 h 1547812"/>
                  <a:gd name="T24" fmla="*/ 535684 w 2262188"/>
                  <a:gd name="T25" fmla="*/ 857023 h 1547812"/>
                  <a:gd name="T26" fmla="*/ 394798 w 2262188"/>
                  <a:gd name="T27" fmla="*/ 1094014 h 1547812"/>
                  <a:gd name="T28" fmla="*/ 407936 w 2262188"/>
                  <a:gd name="T29" fmla="*/ 858837 h 1547812"/>
                  <a:gd name="T30" fmla="*/ 247117 w 2262188"/>
                  <a:gd name="T31" fmla="*/ 1089025 h 1547812"/>
                  <a:gd name="T32" fmla="*/ 278828 w 2262188"/>
                  <a:gd name="T33" fmla="*/ 865414 h 1547812"/>
                  <a:gd name="T34" fmla="*/ 102154 w 2262188"/>
                  <a:gd name="T35" fmla="*/ 1079953 h 1547812"/>
                  <a:gd name="T36" fmla="*/ 144963 w 2262188"/>
                  <a:gd name="T37" fmla="*/ 875846 h 1547812"/>
                  <a:gd name="T38" fmla="*/ 689708 w 2262188"/>
                  <a:gd name="T39" fmla="*/ 1045935 h 1547812"/>
                  <a:gd name="T40" fmla="*/ 12231 w 2262188"/>
                  <a:gd name="T41" fmla="*/ 814160 h 1547812"/>
                  <a:gd name="T42" fmla="*/ 519151 w 2262188"/>
                  <a:gd name="T43" fmla="*/ 682357 h 1547812"/>
                  <a:gd name="T44" fmla="*/ 558563 w 2262188"/>
                  <a:gd name="T45" fmla="*/ 469492 h 1547812"/>
                  <a:gd name="T46" fmla="*/ 376679 w 2262188"/>
                  <a:gd name="T47" fmla="*/ 671237 h 1547812"/>
                  <a:gd name="T48" fmla="*/ 421980 w 2262188"/>
                  <a:gd name="T49" fmla="*/ 668967 h 1547812"/>
                  <a:gd name="T50" fmla="*/ 240096 w 2262188"/>
                  <a:gd name="T51" fmla="*/ 471761 h 1547812"/>
                  <a:gd name="T52" fmla="*/ 281547 w 2262188"/>
                  <a:gd name="T53" fmla="*/ 680314 h 1547812"/>
                  <a:gd name="T54" fmla="*/ 107137 w 2262188"/>
                  <a:gd name="T55" fmla="*/ 462003 h 1547812"/>
                  <a:gd name="T56" fmla="*/ 135677 w 2262188"/>
                  <a:gd name="T57" fmla="*/ 688711 h 1547812"/>
                  <a:gd name="T58" fmla="*/ 733425 w 2262188"/>
                  <a:gd name="T59" fmla="*/ 400050 h 1547812"/>
                  <a:gd name="T60" fmla="*/ 4983 w 2262188"/>
                  <a:gd name="T61" fmla="*/ 724113 h 1547812"/>
                  <a:gd name="T62" fmla="*/ 1304533 w 2262188"/>
                  <a:gd name="T63" fmla="*/ 388484 h 1547812"/>
                  <a:gd name="T64" fmla="*/ 1151318 w 2262188"/>
                  <a:gd name="T65" fmla="*/ 606198 h 1547812"/>
                  <a:gd name="T66" fmla="*/ 1324281 w 2262188"/>
                  <a:gd name="T67" fmla="*/ 788987 h 1547812"/>
                  <a:gd name="T68" fmla="*/ 1530839 w 2262188"/>
                  <a:gd name="T69" fmla="*/ 996723 h 1547812"/>
                  <a:gd name="T70" fmla="*/ 1435731 w 2262188"/>
                  <a:gd name="T71" fmla="*/ 1033235 h 1547812"/>
                  <a:gd name="T72" fmla="*/ 1175605 w 2262188"/>
                  <a:gd name="T73" fmla="*/ 1040039 h 1547812"/>
                  <a:gd name="T74" fmla="*/ 1426198 w 2262188"/>
                  <a:gd name="T75" fmla="*/ 1168626 h 1547812"/>
                  <a:gd name="T76" fmla="*/ 1804130 w 2262188"/>
                  <a:gd name="T77" fmla="*/ 1049564 h 1547812"/>
                  <a:gd name="T78" fmla="*/ 1811621 w 2262188"/>
                  <a:gd name="T79" fmla="*/ 824593 h 1547812"/>
                  <a:gd name="T80" fmla="*/ 1472730 w 2262188"/>
                  <a:gd name="T81" fmla="*/ 618898 h 1547812"/>
                  <a:gd name="T82" fmla="*/ 1456387 w 2262188"/>
                  <a:gd name="T83" fmla="*/ 489403 h 1547812"/>
                  <a:gd name="T84" fmla="*/ 1803903 w 2262188"/>
                  <a:gd name="T85" fmla="*/ 592364 h 1547812"/>
                  <a:gd name="T86" fmla="*/ 1611873 w 2262188"/>
                  <a:gd name="T87" fmla="*/ 375103 h 1547812"/>
                  <a:gd name="T88" fmla="*/ 522331 w 2262188"/>
                  <a:gd name="T89" fmla="*/ 285711 h 1547812"/>
                  <a:gd name="T90" fmla="*/ 556775 w 2262188"/>
                  <a:gd name="T91" fmla="*/ 65584 h 1547812"/>
                  <a:gd name="T92" fmla="*/ 377982 w 2262188"/>
                  <a:gd name="T93" fmla="*/ 276179 h 1547812"/>
                  <a:gd name="T94" fmla="*/ 421717 w 2262188"/>
                  <a:gd name="T95" fmla="*/ 76477 h 1547812"/>
                  <a:gd name="T96" fmla="*/ 239298 w 2262188"/>
                  <a:gd name="T97" fmla="*/ 76477 h 1547812"/>
                  <a:gd name="T98" fmla="*/ 283487 w 2262188"/>
                  <a:gd name="T99" fmla="*/ 276179 h 1547812"/>
                  <a:gd name="T100" fmla="*/ 104240 w 2262188"/>
                  <a:gd name="T101" fmla="*/ 65584 h 1547812"/>
                  <a:gd name="T102" fmla="*/ 139137 w 2262188"/>
                  <a:gd name="T103" fmla="*/ 285711 h 1547812"/>
                  <a:gd name="T104" fmla="*/ 1570334 w 2262188"/>
                  <a:gd name="T105" fmla="*/ 8617 h 1547812"/>
                  <a:gd name="T106" fmla="*/ 2074244 w 2262188"/>
                  <a:gd name="T107" fmla="*/ 271009 h 1547812"/>
                  <a:gd name="T108" fmla="*/ 2261053 w 2262188"/>
                  <a:gd name="T109" fmla="*/ 814387 h 1547812"/>
                  <a:gd name="T110" fmla="*/ 2023172 w 2262188"/>
                  <a:gd name="T111" fmla="*/ 1332139 h 1547812"/>
                  <a:gd name="T112" fmla="*/ 1491343 w 2262188"/>
                  <a:gd name="T113" fmla="*/ 1544637 h 1547812"/>
                  <a:gd name="T114" fmla="*/ 959515 w 2262188"/>
                  <a:gd name="T115" fmla="*/ 1332139 h 1547812"/>
                  <a:gd name="T116" fmla="*/ 721633 w 2262188"/>
                  <a:gd name="T117" fmla="*/ 814387 h 1547812"/>
                  <a:gd name="T118" fmla="*/ 908670 w 2262188"/>
                  <a:gd name="T119" fmla="*/ 271009 h 1547812"/>
                  <a:gd name="T120" fmla="*/ 1412579 w 2262188"/>
                  <a:gd name="T121" fmla="*/ 8617 h 1547812"/>
                  <a:gd name="T122" fmla="*/ 840035 w 2262188"/>
                  <a:gd name="T123" fmla="*/ 237374 h 1547812"/>
                  <a:gd name="T124" fmla="*/ 4985 w 2262188"/>
                  <a:gd name="T125" fmla="*/ 21786 h 15478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62188" h="1547812">
                    <a:moveTo>
                      <a:pt x="536031" y="1256846"/>
                    </a:moveTo>
                    <a:lnTo>
                      <a:pt x="533764" y="1257300"/>
                    </a:lnTo>
                    <a:lnTo>
                      <a:pt x="531498" y="1257753"/>
                    </a:lnTo>
                    <a:lnTo>
                      <a:pt x="529458" y="1258660"/>
                    </a:lnTo>
                    <a:lnTo>
                      <a:pt x="527645" y="1259567"/>
                    </a:lnTo>
                    <a:lnTo>
                      <a:pt x="525831" y="1260701"/>
                    </a:lnTo>
                    <a:lnTo>
                      <a:pt x="524018" y="1262289"/>
                    </a:lnTo>
                    <a:lnTo>
                      <a:pt x="522432" y="1263876"/>
                    </a:lnTo>
                    <a:lnTo>
                      <a:pt x="520845" y="1265237"/>
                    </a:lnTo>
                    <a:lnTo>
                      <a:pt x="519485" y="1267051"/>
                    </a:lnTo>
                    <a:lnTo>
                      <a:pt x="518579" y="1269092"/>
                    </a:lnTo>
                    <a:lnTo>
                      <a:pt x="517446" y="1271360"/>
                    </a:lnTo>
                    <a:lnTo>
                      <a:pt x="516765" y="1273401"/>
                    </a:lnTo>
                    <a:lnTo>
                      <a:pt x="516312" y="1275669"/>
                    </a:lnTo>
                    <a:lnTo>
                      <a:pt x="515632" y="1277937"/>
                    </a:lnTo>
                    <a:lnTo>
                      <a:pt x="515632" y="1280432"/>
                    </a:lnTo>
                    <a:lnTo>
                      <a:pt x="515632" y="1470705"/>
                    </a:lnTo>
                    <a:lnTo>
                      <a:pt x="515632" y="1472973"/>
                    </a:lnTo>
                    <a:lnTo>
                      <a:pt x="516312" y="1475241"/>
                    </a:lnTo>
                    <a:lnTo>
                      <a:pt x="516765" y="1477509"/>
                    </a:lnTo>
                    <a:lnTo>
                      <a:pt x="517446" y="1479777"/>
                    </a:lnTo>
                    <a:lnTo>
                      <a:pt x="518579" y="1482044"/>
                    </a:lnTo>
                    <a:lnTo>
                      <a:pt x="519485" y="1483859"/>
                    </a:lnTo>
                    <a:lnTo>
                      <a:pt x="520845" y="1485446"/>
                    </a:lnTo>
                    <a:lnTo>
                      <a:pt x="522432" y="1487260"/>
                    </a:lnTo>
                    <a:lnTo>
                      <a:pt x="524018" y="1488848"/>
                    </a:lnTo>
                    <a:lnTo>
                      <a:pt x="525831" y="1490209"/>
                    </a:lnTo>
                    <a:lnTo>
                      <a:pt x="527645" y="1491569"/>
                    </a:lnTo>
                    <a:lnTo>
                      <a:pt x="529458" y="1492477"/>
                    </a:lnTo>
                    <a:lnTo>
                      <a:pt x="531498" y="1493384"/>
                    </a:lnTo>
                    <a:lnTo>
                      <a:pt x="533764" y="1493837"/>
                    </a:lnTo>
                    <a:lnTo>
                      <a:pt x="536031" y="1494064"/>
                    </a:lnTo>
                    <a:lnTo>
                      <a:pt x="538071" y="1494291"/>
                    </a:lnTo>
                    <a:lnTo>
                      <a:pt x="540564" y="1494064"/>
                    </a:lnTo>
                    <a:lnTo>
                      <a:pt x="542830" y="1493837"/>
                    </a:lnTo>
                    <a:lnTo>
                      <a:pt x="545097" y="1493384"/>
                    </a:lnTo>
                    <a:lnTo>
                      <a:pt x="547137" y="1492477"/>
                    </a:lnTo>
                    <a:lnTo>
                      <a:pt x="548950" y="1491569"/>
                    </a:lnTo>
                    <a:lnTo>
                      <a:pt x="550990" y="1490209"/>
                    </a:lnTo>
                    <a:lnTo>
                      <a:pt x="552576" y="1488848"/>
                    </a:lnTo>
                    <a:lnTo>
                      <a:pt x="554390" y="1487260"/>
                    </a:lnTo>
                    <a:lnTo>
                      <a:pt x="555750" y="1485446"/>
                    </a:lnTo>
                    <a:lnTo>
                      <a:pt x="556883" y="1483859"/>
                    </a:lnTo>
                    <a:lnTo>
                      <a:pt x="558243" y="1482044"/>
                    </a:lnTo>
                    <a:lnTo>
                      <a:pt x="558923" y="1479777"/>
                    </a:lnTo>
                    <a:lnTo>
                      <a:pt x="559829" y="1477509"/>
                    </a:lnTo>
                    <a:lnTo>
                      <a:pt x="560283" y="1475241"/>
                    </a:lnTo>
                    <a:lnTo>
                      <a:pt x="560736" y="1472973"/>
                    </a:lnTo>
                    <a:lnTo>
                      <a:pt x="560736" y="1470705"/>
                    </a:lnTo>
                    <a:lnTo>
                      <a:pt x="560736" y="1280432"/>
                    </a:lnTo>
                    <a:lnTo>
                      <a:pt x="560736" y="1277937"/>
                    </a:lnTo>
                    <a:lnTo>
                      <a:pt x="560283" y="1275669"/>
                    </a:lnTo>
                    <a:lnTo>
                      <a:pt x="559829" y="1273401"/>
                    </a:lnTo>
                    <a:lnTo>
                      <a:pt x="558923" y="1271360"/>
                    </a:lnTo>
                    <a:lnTo>
                      <a:pt x="558243" y="1269092"/>
                    </a:lnTo>
                    <a:lnTo>
                      <a:pt x="556883" y="1267051"/>
                    </a:lnTo>
                    <a:lnTo>
                      <a:pt x="555750" y="1265237"/>
                    </a:lnTo>
                    <a:lnTo>
                      <a:pt x="554390" y="1263876"/>
                    </a:lnTo>
                    <a:lnTo>
                      <a:pt x="552576" y="1262289"/>
                    </a:lnTo>
                    <a:lnTo>
                      <a:pt x="550990" y="1260701"/>
                    </a:lnTo>
                    <a:lnTo>
                      <a:pt x="548950" y="1259567"/>
                    </a:lnTo>
                    <a:lnTo>
                      <a:pt x="547137" y="1258660"/>
                    </a:lnTo>
                    <a:lnTo>
                      <a:pt x="545097" y="1257753"/>
                    </a:lnTo>
                    <a:lnTo>
                      <a:pt x="542830" y="1257300"/>
                    </a:lnTo>
                    <a:lnTo>
                      <a:pt x="540564" y="1256846"/>
                    </a:lnTo>
                    <a:lnTo>
                      <a:pt x="538071" y="1256846"/>
                    </a:lnTo>
                    <a:lnTo>
                      <a:pt x="536031" y="1256846"/>
                    </a:lnTo>
                    <a:close/>
                    <a:moveTo>
                      <a:pt x="397093" y="1256846"/>
                    </a:moveTo>
                    <a:lnTo>
                      <a:pt x="395054" y="1257300"/>
                    </a:lnTo>
                    <a:lnTo>
                      <a:pt x="392787" y="1257753"/>
                    </a:lnTo>
                    <a:lnTo>
                      <a:pt x="390747" y="1258660"/>
                    </a:lnTo>
                    <a:lnTo>
                      <a:pt x="388707" y="1259567"/>
                    </a:lnTo>
                    <a:lnTo>
                      <a:pt x="386894" y="1260701"/>
                    </a:lnTo>
                    <a:lnTo>
                      <a:pt x="385081" y="1262289"/>
                    </a:lnTo>
                    <a:lnTo>
                      <a:pt x="383494" y="1263876"/>
                    </a:lnTo>
                    <a:lnTo>
                      <a:pt x="382135" y="1265237"/>
                    </a:lnTo>
                    <a:lnTo>
                      <a:pt x="381001" y="1267051"/>
                    </a:lnTo>
                    <a:lnTo>
                      <a:pt x="379641" y="1269092"/>
                    </a:lnTo>
                    <a:lnTo>
                      <a:pt x="378508" y="1271360"/>
                    </a:lnTo>
                    <a:lnTo>
                      <a:pt x="378055" y="1273401"/>
                    </a:lnTo>
                    <a:lnTo>
                      <a:pt x="377375" y="1275669"/>
                    </a:lnTo>
                    <a:lnTo>
                      <a:pt x="376922" y="1277937"/>
                    </a:lnTo>
                    <a:lnTo>
                      <a:pt x="376922" y="1280432"/>
                    </a:lnTo>
                    <a:lnTo>
                      <a:pt x="376922" y="1470705"/>
                    </a:lnTo>
                    <a:lnTo>
                      <a:pt x="376922" y="1472973"/>
                    </a:lnTo>
                    <a:lnTo>
                      <a:pt x="377375" y="1475241"/>
                    </a:lnTo>
                    <a:lnTo>
                      <a:pt x="378055" y="1477509"/>
                    </a:lnTo>
                    <a:lnTo>
                      <a:pt x="378508" y="1479777"/>
                    </a:lnTo>
                    <a:lnTo>
                      <a:pt x="379641" y="1482044"/>
                    </a:lnTo>
                    <a:lnTo>
                      <a:pt x="381001" y="1483859"/>
                    </a:lnTo>
                    <a:lnTo>
                      <a:pt x="382135" y="1485446"/>
                    </a:lnTo>
                    <a:lnTo>
                      <a:pt x="383494" y="1487260"/>
                    </a:lnTo>
                    <a:lnTo>
                      <a:pt x="385081" y="1488848"/>
                    </a:lnTo>
                    <a:lnTo>
                      <a:pt x="386894" y="1490209"/>
                    </a:lnTo>
                    <a:lnTo>
                      <a:pt x="388707" y="1491569"/>
                    </a:lnTo>
                    <a:lnTo>
                      <a:pt x="390747" y="1492477"/>
                    </a:lnTo>
                    <a:lnTo>
                      <a:pt x="392787" y="1493384"/>
                    </a:lnTo>
                    <a:lnTo>
                      <a:pt x="395054" y="1493837"/>
                    </a:lnTo>
                    <a:lnTo>
                      <a:pt x="397093" y="1494064"/>
                    </a:lnTo>
                    <a:lnTo>
                      <a:pt x="399360" y="1494291"/>
                    </a:lnTo>
                    <a:lnTo>
                      <a:pt x="401853" y="1494064"/>
                    </a:lnTo>
                    <a:lnTo>
                      <a:pt x="404120" y="1493837"/>
                    </a:lnTo>
                    <a:lnTo>
                      <a:pt x="406160" y="1493384"/>
                    </a:lnTo>
                    <a:lnTo>
                      <a:pt x="408199" y="1492477"/>
                    </a:lnTo>
                    <a:lnTo>
                      <a:pt x="410239" y="1491569"/>
                    </a:lnTo>
                    <a:lnTo>
                      <a:pt x="412052" y="1490209"/>
                    </a:lnTo>
                    <a:lnTo>
                      <a:pt x="413866" y="1488848"/>
                    </a:lnTo>
                    <a:lnTo>
                      <a:pt x="415452" y="1487260"/>
                    </a:lnTo>
                    <a:lnTo>
                      <a:pt x="417039" y="1485446"/>
                    </a:lnTo>
                    <a:lnTo>
                      <a:pt x="418172" y="1483859"/>
                    </a:lnTo>
                    <a:lnTo>
                      <a:pt x="419305" y="1482044"/>
                    </a:lnTo>
                    <a:lnTo>
                      <a:pt x="420439" y="1479777"/>
                    </a:lnTo>
                    <a:lnTo>
                      <a:pt x="421119" y="1477509"/>
                    </a:lnTo>
                    <a:lnTo>
                      <a:pt x="421572" y="1475241"/>
                    </a:lnTo>
                    <a:lnTo>
                      <a:pt x="421799" y="1472973"/>
                    </a:lnTo>
                    <a:lnTo>
                      <a:pt x="422252" y="1470705"/>
                    </a:lnTo>
                    <a:lnTo>
                      <a:pt x="422252" y="1280432"/>
                    </a:lnTo>
                    <a:lnTo>
                      <a:pt x="421799" y="1277937"/>
                    </a:lnTo>
                    <a:lnTo>
                      <a:pt x="421572" y="1275669"/>
                    </a:lnTo>
                    <a:lnTo>
                      <a:pt x="421119" y="1273401"/>
                    </a:lnTo>
                    <a:lnTo>
                      <a:pt x="420439" y="1271360"/>
                    </a:lnTo>
                    <a:lnTo>
                      <a:pt x="419305" y="1269092"/>
                    </a:lnTo>
                    <a:lnTo>
                      <a:pt x="418172" y="1267051"/>
                    </a:lnTo>
                    <a:lnTo>
                      <a:pt x="417039" y="1265237"/>
                    </a:lnTo>
                    <a:lnTo>
                      <a:pt x="415452" y="1263876"/>
                    </a:lnTo>
                    <a:lnTo>
                      <a:pt x="413866" y="1262289"/>
                    </a:lnTo>
                    <a:lnTo>
                      <a:pt x="412052" y="1260701"/>
                    </a:lnTo>
                    <a:lnTo>
                      <a:pt x="410239" y="1259567"/>
                    </a:lnTo>
                    <a:lnTo>
                      <a:pt x="408199" y="1258660"/>
                    </a:lnTo>
                    <a:lnTo>
                      <a:pt x="406160" y="1257753"/>
                    </a:lnTo>
                    <a:lnTo>
                      <a:pt x="404120" y="1257300"/>
                    </a:lnTo>
                    <a:lnTo>
                      <a:pt x="401853" y="1256846"/>
                    </a:lnTo>
                    <a:lnTo>
                      <a:pt x="399360" y="1256846"/>
                    </a:lnTo>
                    <a:lnTo>
                      <a:pt x="397093" y="1256846"/>
                    </a:lnTo>
                    <a:close/>
                    <a:moveTo>
                      <a:pt x="259516" y="1256846"/>
                    </a:moveTo>
                    <a:lnTo>
                      <a:pt x="257250" y="1257300"/>
                    </a:lnTo>
                    <a:lnTo>
                      <a:pt x="255210" y="1257753"/>
                    </a:lnTo>
                    <a:lnTo>
                      <a:pt x="252943" y="1258660"/>
                    </a:lnTo>
                    <a:lnTo>
                      <a:pt x="250903" y="1259567"/>
                    </a:lnTo>
                    <a:lnTo>
                      <a:pt x="249090" y="1260701"/>
                    </a:lnTo>
                    <a:lnTo>
                      <a:pt x="247277" y="1262289"/>
                    </a:lnTo>
                    <a:lnTo>
                      <a:pt x="245917" y="1263876"/>
                    </a:lnTo>
                    <a:lnTo>
                      <a:pt x="244330" y="1265237"/>
                    </a:lnTo>
                    <a:lnTo>
                      <a:pt x="242970" y="1267051"/>
                    </a:lnTo>
                    <a:lnTo>
                      <a:pt x="242064" y="1269092"/>
                    </a:lnTo>
                    <a:lnTo>
                      <a:pt x="240931" y="1271360"/>
                    </a:lnTo>
                    <a:lnTo>
                      <a:pt x="240251" y="1273401"/>
                    </a:lnTo>
                    <a:lnTo>
                      <a:pt x="239571" y="1275669"/>
                    </a:lnTo>
                    <a:lnTo>
                      <a:pt x="239344" y="1277937"/>
                    </a:lnTo>
                    <a:lnTo>
                      <a:pt x="239117" y="1280432"/>
                    </a:lnTo>
                    <a:lnTo>
                      <a:pt x="239117" y="1470705"/>
                    </a:lnTo>
                    <a:lnTo>
                      <a:pt x="239344" y="1472973"/>
                    </a:lnTo>
                    <a:lnTo>
                      <a:pt x="239571" y="1475241"/>
                    </a:lnTo>
                    <a:lnTo>
                      <a:pt x="240251" y="1477509"/>
                    </a:lnTo>
                    <a:lnTo>
                      <a:pt x="240931" y="1479777"/>
                    </a:lnTo>
                    <a:lnTo>
                      <a:pt x="242064" y="1482044"/>
                    </a:lnTo>
                    <a:lnTo>
                      <a:pt x="242970" y="1483859"/>
                    </a:lnTo>
                    <a:lnTo>
                      <a:pt x="244330" y="1485446"/>
                    </a:lnTo>
                    <a:lnTo>
                      <a:pt x="245917" y="1487260"/>
                    </a:lnTo>
                    <a:lnTo>
                      <a:pt x="247277" y="1488848"/>
                    </a:lnTo>
                    <a:lnTo>
                      <a:pt x="249090" y="1490209"/>
                    </a:lnTo>
                    <a:lnTo>
                      <a:pt x="250903" y="1491569"/>
                    </a:lnTo>
                    <a:lnTo>
                      <a:pt x="252943" y="1492477"/>
                    </a:lnTo>
                    <a:lnTo>
                      <a:pt x="255210" y="1493384"/>
                    </a:lnTo>
                    <a:lnTo>
                      <a:pt x="257250" y="1493837"/>
                    </a:lnTo>
                    <a:lnTo>
                      <a:pt x="259516" y="1494064"/>
                    </a:lnTo>
                    <a:lnTo>
                      <a:pt x="261782" y="1494291"/>
                    </a:lnTo>
                    <a:lnTo>
                      <a:pt x="264049" y="1494064"/>
                    </a:lnTo>
                    <a:lnTo>
                      <a:pt x="266542" y="1493837"/>
                    </a:lnTo>
                    <a:lnTo>
                      <a:pt x="268582" y="1493384"/>
                    </a:lnTo>
                    <a:lnTo>
                      <a:pt x="270622" y="1492477"/>
                    </a:lnTo>
                    <a:lnTo>
                      <a:pt x="272662" y="1491569"/>
                    </a:lnTo>
                    <a:lnTo>
                      <a:pt x="274475" y="1490209"/>
                    </a:lnTo>
                    <a:lnTo>
                      <a:pt x="276288" y="1488848"/>
                    </a:lnTo>
                    <a:lnTo>
                      <a:pt x="277875" y="1487260"/>
                    </a:lnTo>
                    <a:lnTo>
                      <a:pt x="279008" y="1485446"/>
                    </a:lnTo>
                    <a:lnTo>
                      <a:pt x="280368" y="1483859"/>
                    </a:lnTo>
                    <a:lnTo>
                      <a:pt x="281728" y="1482044"/>
                    </a:lnTo>
                    <a:lnTo>
                      <a:pt x="282635" y="1479777"/>
                    </a:lnTo>
                    <a:lnTo>
                      <a:pt x="283541" y="1477509"/>
                    </a:lnTo>
                    <a:lnTo>
                      <a:pt x="283994" y="1475241"/>
                    </a:lnTo>
                    <a:lnTo>
                      <a:pt x="284221" y="1472973"/>
                    </a:lnTo>
                    <a:lnTo>
                      <a:pt x="284221" y="1470705"/>
                    </a:lnTo>
                    <a:lnTo>
                      <a:pt x="284221" y="1280432"/>
                    </a:lnTo>
                    <a:lnTo>
                      <a:pt x="284221" y="1277937"/>
                    </a:lnTo>
                    <a:lnTo>
                      <a:pt x="283994" y="1275669"/>
                    </a:lnTo>
                    <a:lnTo>
                      <a:pt x="283541" y="1273401"/>
                    </a:lnTo>
                    <a:lnTo>
                      <a:pt x="282635" y="1271360"/>
                    </a:lnTo>
                    <a:lnTo>
                      <a:pt x="281728" y="1269092"/>
                    </a:lnTo>
                    <a:lnTo>
                      <a:pt x="280368" y="1267051"/>
                    </a:lnTo>
                    <a:lnTo>
                      <a:pt x="279008" y="1265237"/>
                    </a:lnTo>
                    <a:lnTo>
                      <a:pt x="277875" y="1263876"/>
                    </a:lnTo>
                    <a:lnTo>
                      <a:pt x="276288" y="1262289"/>
                    </a:lnTo>
                    <a:lnTo>
                      <a:pt x="274475" y="1260701"/>
                    </a:lnTo>
                    <a:lnTo>
                      <a:pt x="272662" y="1259567"/>
                    </a:lnTo>
                    <a:lnTo>
                      <a:pt x="270622" y="1258660"/>
                    </a:lnTo>
                    <a:lnTo>
                      <a:pt x="268582" y="1257753"/>
                    </a:lnTo>
                    <a:lnTo>
                      <a:pt x="266542" y="1257300"/>
                    </a:lnTo>
                    <a:lnTo>
                      <a:pt x="264049" y="1256846"/>
                    </a:lnTo>
                    <a:lnTo>
                      <a:pt x="261782" y="1256846"/>
                    </a:lnTo>
                    <a:lnTo>
                      <a:pt x="259516" y="1256846"/>
                    </a:lnTo>
                    <a:close/>
                    <a:moveTo>
                      <a:pt x="120805" y="1256846"/>
                    </a:moveTo>
                    <a:lnTo>
                      <a:pt x="118539" y="1257300"/>
                    </a:lnTo>
                    <a:lnTo>
                      <a:pt x="116499" y="1257753"/>
                    </a:lnTo>
                    <a:lnTo>
                      <a:pt x="114006" y="1258660"/>
                    </a:lnTo>
                    <a:lnTo>
                      <a:pt x="112192" y="1259567"/>
                    </a:lnTo>
                    <a:lnTo>
                      <a:pt x="110606" y="1260701"/>
                    </a:lnTo>
                    <a:lnTo>
                      <a:pt x="108793" y="1262289"/>
                    </a:lnTo>
                    <a:lnTo>
                      <a:pt x="107206" y="1263876"/>
                    </a:lnTo>
                    <a:lnTo>
                      <a:pt x="105620" y="1265237"/>
                    </a:lnTo>
                    <a:lnTo>
                      <a:pt x="104260" y="1267051"/>
                    </a:lnTo>
                    <a:lnTo>
                      <a:pt x="103353" y="1269092"/>
                    </a:lnTo>
                    <a:lnTo>
                      <a:pt x="102220" y="1271360"/>
                    </a:lnTo>
                    <a:lnTo>
                      <a:pt x="101540" y="1273401"/>
                    </a:lnTo>
                    <a:lnTo>
                      <a:pt x="100860" y="1275669"/>
                    </a:lnTo>
                    <a:lnTo>
                      <a:pt x="100633" y="1277937"/>
                    </a:lnTo>
                    <a:lnTo>
                      <a:pt x="100407" y="1280432"/>
                    </a:lnTo>
                    <a:lnTo>
                      <a:pt x="100407" y="1470705"/>
                    </a:lnTo>
                    <a:lnTo>
                      <a:pt x="100633" y="1472973"/>
                    </a:lnTo>
                    <a:lnTo>
                      <a:pt x="100860" y="1475241"/>
                    </a:lnTo>
                    <a:lnTo>
                      <a:pt x="101540" y="1477509"/>
                    </a:lnTo>
                    <a:lnTo>
                      <a:pt x="102220" y="1479777"/>
                    </a:lnTo>
                    <a:lnTo>
                      <a:pt x="103353" y="1482044"/>
                    </a:lnTo>
                    <a:lnTo>
                      <a:pt x="104260" y="1483859"/>
                    </a:lnTo>
                    <a:lnTo>
                      <a:pt x="105620" y="1485446"/>
                    </a:lnTo>
                    <a:lnTo>
                      <a:pt x="107206" y="1487260"/>
                    </a:lnTo>
                    <a:lnTo>
                      <a:pt x="108793" y="1488848"/>
                    </a:lnTo>
                    <a:lnTo>
                      <a:pt x="110606" y="1490209"/>
                    </a:lnTo>
                    <a:lnTo>
                      <a:pt x="112192" y="1491569"/>
                    </a:lnTo>
                    <a:lnTo>
                      <a:pt x="114006" y="1492477"/>
                    </a:lnTo>
                    <a:lnTo>
                      <a:pt x="116499" y="1493384"/>
                    </a:lnTo>
                    <a:lnTo>
                      <a:pt x="118539" y="1493837"/>
                    </a:lnTo>
                    <a:lnTo>
                      <a:pt x="120805" y="1494064"/>
                    </a:lnTo>
                    <a:lnTo>
                      <a:pt x="123072" y="1494291"/>
                    </a:lnTo>
                    <a:lnTo>
                      <a:pt x="125338" y="1494064"/>
                    </a:lnTo>
                    <a:lnTo>
                      <a:pt x="127605" y="1493837"/>
                    </a:lnTo>
                    <a:lnTo>
                      <a:pt x="129871" y="1493384"/>
                    </a:lnTo>
                    <a:lnTo>
                      <a:pt x="131911" y="1492477"/>
                    </a:lnTo>
                    <a:lnTo>
                      <a:pt x="133724" y="1491569"/>
                    </a:lnTo>
                    <a:lnTo>
                      <a:pt x="135764" y="1490209"/>
                    </a:lnTo>
                    <a:lnTo>
                      <a:pt x="137351" y="1488848"/>
                    </a:lnTo>
                    <a:lnTo>
                      <a:pt x="139164" y="1487260"/>
                    </a:lnTo>
                    <a:lnTo>
                      <a:pt x="140297" y="1485446"/>
                    </a:lnTo>
                    <a:lnTo>
                      <a:pt x="141657" y="1483859"/>
                    </a:lnTo>
                    <a:lnTo>
                      <a:pt x="143017" y="1482044"/>
                    </a:lnTo>
                    <a:lnTo>
                      <a:pt x="143697" y="1479777"/>
                    </a:lnTo>
                    <a:lnTo>
                      <a:pt x="144604" y="1477509"/>
                    </a:lnTo>
                    <a:lnTo>
                      <a:pt x="145057" y="1475241"/>
                    </a:lnTo>
                    <a:lnTo>
                      <a:pt x="145510" y="1472973"/>
                    </a:lnTo>
                    <a:lnTo>
                      <a:pt x="145510" y="1470705"/>
                    </a:lnTo>
                    <a:lnTo>
                      <a:pt x="145510" y="1280432"/>
                    </a:lnTo>
                    <a:lnTo>
                      <a:pt x="145510" y="1277937"/>
                    </a:lnTo>
                    <a:lnTo>
                      <a:pt x="145057" y="1275669"/>
                    </a:lnTo>
                    <a:lnTo>
                      <a:pt x="144604" y="1273401"/>
                    </a:lnTo>
                    <a:lnTo>
                      <a:pt x="143697" y="1271360"/>
                    </a:lnTo>
                    <a:lnTo>
                      <a:pt x="143017" y="1269092"/>
                    </a:lnTo>
                    <a:lnTo>
                      <a:pt x="141657" y="1267051"/>
                    </a:lnTo>
                    <a:lnTo>
                      <a:pt x="140297" y="1265237"/>
                    </a:lnTo>
                    <a:lnTo>
                      <a:pt x="139164" y="1263876"/>
                    </a:lnTo>
                    <a:lnTo>
                      <a:pt x="137351" y="1262289"/>
                    </a:lnTo>
                    <a:lnTo>
                      <a:pt x="135764" y="1260701"/>
                    </a:lnTo>
                    <a:lnTo>
                      <a:pt x="133724" y="1259567"/>
                    </a:lnTo>
                    <a:lnTo>
                      <a:pt x="131911" y="1258660"/>
                    </a:lnTo>
                    <a:lnTo>
                      <a:pt x="129871" y="1257753"/>
                    </a:lnTo>
                    <a:lnTo>
                      <a:pt x="127605" y="1257300"/>
                    </a:lnTo>
                    <a:lnTo>
                      <a:pt x="125338" y="1256846"/>
                    </a:lnTo>
                    <a:lnTo>
                      <a:pt x="123072" y="1256846"/>
                    </a:lnTo>
                    <a:lnTo>
                      <a:pt x="120805" y="1256846"/>
                    </a:lnTo>
                    <a:close/>
                    <a:moveTo>
                      <a:pt x="41704" y="1201737"/>
                    </a:moveTo>
                    <a:lnTo>
                      <a:pt x="762229" y="1201737"/>
                    </a:lnTo>
                    <a:lnTo>
                      <a:pt x="770615" y="1215798"/>
                    </a:lnTo>
                    <a:lnTo>
                      <a:pt x="779455" y="1230085"/>
                    </a:lnTo>
                    <a:lnTo>
                      <a:pt x="788521" y="1243692"/>
                    </a:lnTo>
                    <a:lnTo>
                      <a:pt x="797814" y="1257300"/>
                    </a:lnTo>
                    <a:lnTo>
                      <a:pt x="807333" y="1270680"/>
                    </a:lnTo>
                    <a:lnTo>
                      <a:pt x="817079" y="1283834"/>
                    </a:lnTo>
                    <a:lnTo>
                      <a:pt x="827052" y="1296987"/>
                    </a:lnTo>
                    <a:lnTo>
                      <a:pt x="837478" y="1309687"/>
                    </a:lnTo>
                    <a:lnTo>
                      <a:pt x="847904" y="1322387"/>
                    </a:lnTo>
                    <a:lnTo>
                      <a:pt x="858783" y="1334860"/>
                    </a:lnTo>
                    <a:lnTo>
                      <a:pt x="869889" y="1347107"/>
                    </a:lnTo>
                    <a:lnTo>
                      <a:pt x="880995" y="1358900"/>
                    </a:lnTo>
                    <a:lnTo>
                      <a:pt x="892554" y="1370693"/>
                    </a:lnTo>
                    <a:lnTo>
                      <a:pt x="904113" y="1382485"/>
                    </a:lnTo>
                    <a:lnTo>
                      <a:pt x="916352" y="1393598"/>
                    </a:lnTo>
                    <a:lnTo>
                      <a:pt x="928365" y="1404484"/>
                    </a:lnTo>
                    <a:lnTo>
                      <a:pt x="940831" y="1415369"/>
                    </a:lnTo>
                    <a:lnTo>
                      <a:pt x="953070" y="1426255"/>
                    </a:lnTo>
                    <a:lnTo>
                      <a:pt x="965989" y="1436460"/>
                    </a:lnTo>
                    <a:lnTo>
                      <a:pt x="978908" y="1446666"/>
                    </a:lnTo>
                    <a:lnTo>
                      <a:pt x="992281" y="1456418"/>
                    </a:lnTo>
                    <a:lnTo>
                      <a:pt x="1005426" y="1466169"/>
                    </a:lnTo>
                    <a:lnTo>
                      <a:pt x="1019025" y="1475468"/>
                    </a:lnTo>
                    <a:lnTo>
                      <a:pt x="1032851" y="1484539"/>
                    </a:lnTo>
                    <a:lnTo>
                      <a:pt x="1046677" y="1493610"/>
                    </a:lnTo>
                    <a:lnTo>
                      <a:pt x="1060956" y="1502002"/>
                    </a:lnTo>
                    <a:lnTo>
                      <a:pt x="1075235" y="1510393"/>
                    </a:lnTo>
                    <a:lnTo>
                      <a:pt x="1089741" y="1518330"/>
                    </a:lnTo>
                    <a:lnTo>
                      <a:pt x="1104473" y="1526041"/>
                    </a:lnTo>
                    <a:lnTo>
                      <a:pt x="1119205" y="1533525"/>
                    </a:lnTo>
                    <a:lnTo>
                      <a:pt x="1134164" y="1540782"/>
                    </a:lnTo>
                    <a:lnTo>
                      <a:pt x="1149350" y="1547812"/>
                    </a:lnTo>
                    <a:lnTo>
                      <a:pt x="41704" y="1547812"/>
                    </a:lnTo>
                    <a:lnTo>
                      <a:pt x="37397" y="1547359"/>
                    </a:lnTo>
                    <a:lnTo>
                      <a:pt x="33091" y="1546905"/>
                    </a:lnTo>
                    <a:lnTo>
                      <a:pt x="29238" y="1545998"/>
                    </a:lnTo>
                    <a:lnTo>
                      <a:pt x="25385" y="1544410"/>
                    </a:lnTo>
                    <a:lnTo>
                      <a:pt x="21759" y="1542596"/>
                    </a:lnTo>
                    <a:lnTo>
                      <a:pt x="18359" y="1540555"/>
                    </a:lnTo>
                    <a:lnTo>
                      <a:pt x="15186" y="1538060"/>
                    </a:lnTo>
                    <a:lnTo>
                      <a:pt x="12239" y="1535339"/>
                    </a:lnTo>
                    <a:lnTo>
                      <a:pt x="9519" y="1532391"/>
                    </a:lnTo>
                    <a:lnTo>
                      <a:pt x="7026" y="1529443"/>
                    </a:lnTo>
                    <a:lnTo>
                      <a:pt x="4986" y="1525814"/>
                    </a:lnTo>
                    <a:lnTo>
                      <a:pt x="3173" y="1522185"/>
                    </a:lnTo>
                    <a:lnTo>
                      <a:pt x="2040" y="1518330"/>
                    </a:lnTo>
                    <a:lnTo>
                      <a:pt x="907" y="1514475"/>
                    </a:lnTo>
                    <a:lnTo>
                      <a:pt x="227" y="1510393"/>
                    </a:lnTo>
                    <a:lnTo>
                      <a:pt x="0" y="1505857"/>
                    </a:lnTo>
                    <a:lnTo>
                      <a:pt x="0" y="1243466"/>
                    </a:lnTo>
                    <a:lnTo>
                      <a:pt x="227" y="1238930"/>
                    </a:lnTo>
                    <a:lnTo>
                      <a:pt x="907" y="1234848"/>
                    </a:lnTo>
                    <a:lnTo>
                      <a:pt x="2040" y="1230992"/>
                    </a:lnTo>
                    <a:lnTo>
                      <a:pt x="3173" y="1227137"/>
                    </a:lnTo>
                    <a:lnTo>
                      <a:pt x="4986" y="1223509"/>
                    </a:lnTo>
                    <a:lnTo>
                      <a:pt x="7026" y="1220107"/>
                    </a:lnTo>
                    <a:lnTo>
                      <a:pt x="9519" y="1216932"/>
                    </a:lnTo>
                    <a:lnTo>
                      <a:pt x="12239" y="1213984"/>
                    </a:lnTo>
                    <a:lnTo>
                      <a:pt x="15186" y="1211262"/>
                    </a:lnTo>
                    <a:lnTo>
                      <a:pt x="18359" y="1208767"/>
                    </a:lnTo>
                    <a:lnTo>
                      <a:pt x="21759" y="1206726"/>
                    </a:lnTo>
                    <a:lnTo>
                      <a:pt x="25385" y="1204912"/>
                    </a:lnTo>
                    <a:lnTo>
                      <a:pt x="29238" y="1203778"/>
                    </a:lnTo>
                    <a:lnTo>
                      <a:pt x="33091" y="1202644"/>
                    </a:lnTo>
                    <a:lnTo>
                      <a:pt x="37397" y="1201964"/>
                    </a:lnTo>
                    <a:lnTo>
                      <a:pt x="41704" y="1201737"/>
                    </a:lnTo>
                    <a:close/>
                    <a:moveTo>
                      <a:pt x="535684" y="857023"/>
                    </a:moveTo>
                    <a:lnTo>
                      <a:pt x="533419" y="857476"/>
                    </a:lnTo>
                    <a:lnTo>
                      <a:pt x="531154" y="857930"/>
                    </a:lnTo>
                    <a:lnTo>
                      <a:pt x="529116" y="858837"/>
                    </a:lnTo>
                    <a:lnTo>
                      <a:pt x="527304" y="859744"/>
                    </a:lnTo>
                    <a:lnTo>
                      <a:pt x="525492" y="860878"/>
                    </a:lnTo>
                    <a:lnTo>
                      <a:pt x="523680" y="862466"/>
                    </a:lnTo>
                    <a:lnTo>
                      <a:pt x="522094" y="863826"/>
                    </a:lnTo>
                    <a:lnTo>
                      <a:pt x="520509" y="865414"/>
                    </a:lnTo>
                    <a:lnTo>
                      <a:pt x="519150" y="867228"/>
                    </a:lnTo>
                    <a:lnTo>
                      <a:pt x="518244" y="869269"/>
                    </a:lnTo>
                    <a:lnTo>
                      <a:pt x="517111" y="871310"/>
                    </a:lnTo>
                    <a:lnTo>
                      <a:pt x="516432" y="873351"/>
                    </a:lnTo>
                    <a:lnTo>
                      <a:pt x="515979" y="875846"/>
                    </a:lnTo>
                    <a:lnTo>
                      <a:pt x="515299" y="878114"/>
                    </a:lnTo>
                    <a:lnTo>
                      <a:pt x="515299" y="880609"/>
                    </a:lnTo>
                    <a:lnTo>
                      <a:pt x="515299" y="1070655"/>
                    </a:lnTo>
                    <a:lnTo>
                      <a:pt x="515299" y="1073150"/>
                    </a:lnTo>
                    <a:lnTo>
                      <a:pt x="515979" y="1075417"/>
                    </a:lnTo>
                    <a:lnTo>
                      <a:pt x="516432" y="1077685"/>
                    </a:lnTo>
                    <a:lnTo>
                      <a:pt x="517111" y="1079953"/>
                    </a:lnTo>
                    <a:lnTo>
                      <a:pt x="518244" y="1081994"/>
                    </a:lnTo>
                    <a:lnTo>
                      <a:pt x="519150" y="1083809"/>
                    </a:lnTo>
                    <a:lnTo>
                      <a:pt x="520509" y="1085623"/>
                    </a:lnTo>
                    <a:lnTo>
                      <a:pt x="522094" y="1087437"/>
                    </a:lnTo>
                    <a:lnTo>
                      <a:pt x="523680" y="1089025"/>
                    </a:lnTo>
                    <a:lnTo>
                      <a:pt x="525492" y="1090385"/>
                    </a:lnTo>
                    <a:lnTo>
                      <a:pt x="527304" y="1091519"/>
                    </a:lnTo>
                    <a:lnTo>
                      <a:pt x="529116" y="1092653"/>
                    </a:lnTo>
                    <a:lnTo>
                      <a:pt x="531154" y="1093334"/>
                    </a:lnTo>
                    <a:lnTo>
                      <a:pt x="533419" y="1094014"/>
                    </a:lnTo>
                    <a:lnTo>
                      <a:pt x="535684" y="1094241"/>
                    </a:lnTo>
                    <a:lnTo>
                      <a:pt x="537723" y="1094467"/>
                    </a:lnTo>
                    <a:lnTo>
                      <a:pt x="540215" y="1094241"/>
                    </a:lnTo>
                    <a:lnTo>
                      <a:pt x="542480" y="1094014"/>
                    </a:lnTo>
                    <a:lnTo>
                      <a:pt x="544745" y="1093334"/>
                    </a:lnTo>
                    <a:lnTo>
                      <a:pt x="546783" y="1092653"/>
                    </a:lnTo>
                    <a:lnTo>
                      <a:pt x="548595" y="1091519"/>
                    </a:lnTo>
                    <a:lnTo>
                      <a:pt x="550634" y="1090385"/>
                    </a:lnTo>
                    <a:lnTo>
                      <a:pt x="552219" y="1089025"/>
                    </a:lnTo>
                    <a:lnTo>
                      <a:pt x="554031" y="1087437"/>
                    </a:lnTo>
                    <a:lnTo>
                      <a:pt x="555390" y="1085623"/>
                    </a:lnTo>
                    <a:lnTo>
                      <a:pt x="556523" y="1083809"/>
                    </a:lnTo>
                    <a:lnTo>
                      <a:pt x="557882" y="1081994"/>
                    </a:lnTo>
                    <a:lnTo>
                      <a:pt x="558561" y="1079953"/>
                    </a:lnTo>
                    <a:lnTo>
                      <a:pt x="559468" y="1077685"/>
                    </a:lnTo>
                    <a:lnTo>
                      <a:pt x="559921" y="1075417"/>
                    </a:lnTo>
                    <a:lnTo>
                      <a:pt x="560374" y="1073150"/>
                    </a:lnTo>
                    <a:lnTo>
                      <a:pt x="560374" y="1070655"/>
                    </a:lnTo>
                    <a:lnTo>
                      <a:pt x="560374" y="880609"/>
                    </a:lnTo>
                    <a:lnTo>
                      <a:pt x="560374" y="878114"/>
                    </a:lnTo>
                    <a:lnTo>
                      <a:pt x="559921" y="875846"/>
                    </a:lnTo>
                    <a:lnTo>
                      <a:pt x="559468" y="873351"/>
                    </a:lnTo>
                    <a:lnTo>
                      <a:pt x="558561" y="871310"/>
                    </a:lnTo>
                    <a:lnTo>
                      <a:pt x="557882" y="869269"/>
                    </a:lnTo>
                    <a:lnTo>
                      <a:pt x="556523" y="867228"/>
                    </a:lnTo>
                    <a:lnTo>
                      <a:pt x="555390" y="865414"/>
                    </a:lnTo>
                    <a:lnTo>
                      <a:pt x="554031" y="863826"/>
                    </a:lnTo>
                    <a:lnTo>
                      <a:pt x="552219" y="862466"/>
                    </a:lnTo>
                    <a:lnTo>
                      <a:pt x="550634" y="860878"/>
                    </a:lnTo>
                    <a:lnTo>
                      <a:pt x="548595" y="859744"/>
                    </a:lnTo>
                    <a:lnTo>
                      <a:pt x="546783" y="858837"/>
                    </a:lnTo>
                    <a:lnTo>
                      <a:pt x="544745" y="857930"/>
                    </a:lnTo>
                    <a:lnTo>
                      <a:pt x="542480" y="857476"/>
                    </a:lnTo>
                    <a:lnTo>
                      <a:pt x="540215" y="857023"/>
                    </a:lnTo>
                    <a:lnTo>
                      <a:pt x="537723" y="857023"/>
                    </a:lnTo>
                    <a:lnTo>
                      <a:pt x="535684" y="857023"/>
                    </a:lnTo>
                    <a:close/>
                    <a:moveTo>
                      <a:pt x="396837" y="857023"/>
                    </a:moveTo>
                    <a:lnTo>
                      <a:pt x="394798" y="857476"/>
                    </a:lnTo>
                    <a:lnTo>
                      <a:pt x="392533" y="857930"/>
                    </a:lnTo>
                    <a:lnTo>
                      <a:pt x="390495" y="858837"/>
                    </a:lnTo>
                    <a:lnTo>
                      <a:pt x="388456" y="859744"/>
                    </a:lnTo>
                    <a:lnTo>
                      <a:pt x="386644" y="860878"/>
                    </a:lnTo>
                    <a:lnTo>
                      <a:pt x="384832" y="862466"/>
                    </a:lnTo>
                    <a:lnTo>
                      <a:pt x="383247" y="863826"/>
                    </a:lnTo>
                    <a:lnTo>
                      <a:pt x="381888" y="865414"/>
                    </a:lnTo>
                    <a:lnTo>
                      <a:pt x="380755" y="867228"/>
                    </a:lnTo>
                    <a:lnTo>
                      <a:pt x="379396" y="869269"/>
                    </a:lnTo>
                    <a:lnTo>
                      <a:pt x="378264" y="871310"/>
                    </a:lnTo>
                    <a:lnTo>
                      <a:pt x="377810" y="873351"/>
                    </a:lnTo>
                    <a:lnTo>
                      <a:pt x="377131" y="875846"/>
                    </a:lnTo>
                    <a:lnTo>
                      <a:pt x="376678" y="878114"/>
                    </a:lnTo>
                    <a:lnTo>
                      <a:pt x="376678" y="880609"/>
                    </a:lnTo>
                    <a:lnTo>
                      <a:pt x="376678" y="1070655"/>
                    </a:lnTo>
                    <a:lnTo>
                      <a:pt x="376678" y="1073150"/>
                    </a:lnTo>
                    <a:lnTo>
                      <a:pt x="377131" y="1075417"/>
                    </a:lnTo>
                    <a:lnTo>
                      <a:pt x="377810" y="1077685"/>
                    </a:lnTo>
                    <a:lnTo>
                      <a:pt x="378264" y="1079953"/>
                    </a:lnTo>
                    <a:lnTo>
                      <a:pt x="379396" y="1081994"/>
                    </a:lnTo>
                    <a:lnTo>
                      <a:pt x="380755" y="1083809"/>
                    </a:lnTo>
                    <a:lnTo>
                      <a:pt x="381888" y="1085623"/>
                    </a:lnTo>
                    <a:lnTo>
                      <a:pt x="383247" y="1087437"/>
                    </a:lnTo>
                    <a:lnTo>
                      <a:pt x="384832" y="1089025"/>
                    </a:lnTo>
                    <a:lnTo>
                      <a:pt x="386644" y="1090385"/>
                    </a:lnTo>
                    <a:lnTo>
                      <a:pt x="388456" y="1091519"/>
                    </a:lnTo>
                    <a:lnTo>
                      <a:pt x="390495" y="1092653"/>
                    </a:lnTo>
                    <a:lnTo>
                      <a:pt x="392533" y="1093334"/>
                    </a:lnTo>
                    <a:lnTo>
                      <a:pt x="394798" y="1094014"/>
                    </a:lnTo>
                    <a:lnTo>
                      <a:pt x="396837" y="1094241"/>
                    </a:lnTo>
                    <a:lnTo>
                      <a:pt x="399102" y="1094467"/>
                    </a:lnTo>
                    <a:lnTo>
                      <a:pt x="401594" y="1094241"/>
                    </a:lnTo>
                    <a:lnTo>
                      <a:pt x="403859" y="1094014"/>
                    </a:lnTo>
                    <a:lnTo>
                      <a:pt x="405897" y="1093334"/>
                    </a:lnTo>
                    <a:lnTo>
                      <a:pt x="407936" y="1092653"/>
                    </a:lnTo>
                    <a:lnTo>
                      <a:pt x="409974" y="1091519"/>
                    </a:lnTo>
                    <a:lnTo>
                      <a:pt x="411786" y="1090385"/>
                    </a:lnTo>
                    <a:lnTo>
                      <a:pt x="413598" y="1089025"/>
                    </a:lnTo>
                    <a:lnTo>
                      <a:pt x="415184" y="1087437"/>
                    </a:lnTo>
                    <a:lnTo>
                      <a:pt x="416769" y="1085623"/>
                    </a:lnTo>
                    <a:lnTo>
                      <a:pt x="417902" y="1083809"/>
                    </a:lnTo>
                    <a:lnTo>
                      <a:pt x="419034" y="1081994"/>
                    </a:lnTo>
                    <a:lnTo>
                      <a:pt x="420167" y="1079953"/>
                    </a:lnTo>
                    <a:lnTo>
                      <a:pt x="420846" y="1077685"/>
                    </a:lnTo>
                    <a:lnTo>
                      <a:pt x="421300" y="1075417"/>
                    </a:lnTo>
                    <a:lnTo>
                      <a:pt x="421526" y="1073150"/>
                    </a:lnTo>
                    <a:lnTo>
                      <a:pt x="421979" y="1070655"/>
                    </a:lnTo>
                    <a:lnTo>
                      <a:pt x="421979" y="880609"/>
                    </a:lnTo>
                    <a:lnTo>
                      <a:pt x="421526" y="878114"/>
                    </a:lnTo>
                    <a:lnTo>
                      <a:pt x="421300" y="875846"/>
                    </a:lnTo>
                    <a:lnTo>
                      <a:pt x="420846" y="873351"/>
                    </a:lnTo>
                    <a:lnTo>
                      <a:pt x="420167" y="871310"/>
                    </a:lnTo>
                    <a:lnTo>
                      <a:pt x="419034" y="869269"/>
                    </a:lnTo>
                    <a:lnTo>
                      <a:pt x="417902" y="867228"/>
                    </a:lnTo>
                    <a:lnTo>
                      <a:pt x="416769" y="865414"/>
                    </a:lnTo>
                    <a:lnTo>
                      <a:pt x="415184" y="863826"/>
                    </a:lnTo>
                    <a:lnTo>
                      <a:pt x="413598" y="862466"/>
                    </a:lnTo>
                    <a:lnTo>
                      <a:pt x="411786" y="860878"/>
                    </a:lnTo>
                    <a:lnTo>
                      <a:pt x="409974" y="859744"/>
                    </a:lnTo>
                    <a:lnTo>
                      <a:pt x="407936" y="858837"/>
                    </a:lnTo>
                    <a:lnTo>
                      <a:pt x="405897" y="857930"/>
                    </a:lnTo>
                    <a:lnTo>
                      <a:pt x="403859" y="857476"/>
                    </a:lnTo>
                    <a:lnTo>
                      <a:pt x="401594" y="857023"/>
                    </a:lnTo>
                    <a:lnTo>
                      <a:pt x="399102" y="857023"/>
                    </a:lnTo>
                    <a:lnTo>
                      <a:pt x="396837" y="857023"/>
                    </a:lnTo>
                    <a:close/>
                    <a:moveTo>
                      <a:pt x="259348" y="857023"/>
                    </a:moveTo>
                    <a:lnTo>
                      <a:pt x="257083" y="857476"/>
                    </a:lnTo>
                    <a:lnTo>
                      <a:pt x="255045" y="857930"/>
                    </a:lnTo>
                    <a:lnTo>
                      <a:pt x="252780" y="858837"/>
                    </a:lnTo>
                    <a:lnTo>
                      <a:pt x="250741" y="859744"/>
                    </a:lnTo>
                    <a:lnTo>
                      <a:pt x="248929" y="860878"/>
                    </a:lnTo>
                    <a:lnTo>
                      <a:pt x="247117" y="862466"/>
                    </a:lnTo>
                    <a:lnTo>
                      <a:pt x="245758" y="863826"/>
                    </a:lnTo>
                    <a:lnTo>
                      <a:pt x="244172" y="865414"/>
                    </a:lnTo>
                    <a:lnTo>
                      <a:pt x="242813" y="867228"/>
                    </a:lnTo>
                    <a:lnTo>
                      <a:pt x="241907" y="869269"/>
                    </a:lnTo>
                    <a:lnTo>
                      <a:pt x="240775" y="871310"/>
                    </a:lnTo>
                    <a:lnTo>
                      <a:pt x="240095" y="873351"/>
                    </a:lnTo>
                    <a:lnTo>
                      <a:pt x="239416" y="875846"/>
                    </a:lnTo>
                    <a:lnTo>
                      <a:pt x="239189" y="878114"/>
                    </a:lnTo>
                    <a:lnTo>
                      <a:pt x="238963" y="880609"/>
                    </a:lnTo>
                    <a:lnTo>
                      <a:pt x="238963" y="1070655"/>
                    </a:lnTo>
                    <a:lnTo>
                      <a:pt x="239189" y="1073150"/>
                    </a:lnTo>
                    <a:lnTo>
                      <a:pt x="239416" y="1075417"/>
                    </a:lnTo>
                    <a:lnTo>
                      <a:pt x="240095" y="1077685"/>
                    </a:lnTo>
                    <a:lnTo>
                      <a:pt x="240775" y="1079953"/>
                    </a:lnTo>
                    <a:lnTo>
                      <a:pt x="241907" y="1081994"/>
                    </a:lnTo>
                    <a:lnTo>
                      <a:pt x="242813" y="1083809"/>
                    </a:lnTo>
                    <a:lnTo>
                      <a:pt x="244172" y="1085623"/>
                    </a:lnTo>
                    <a:lnTo>
                      <a:pt x="245758" y="1087437"/>
                    </a:lnTo>
                    <a:lnTo>
                      <a:pt x="247117" y="1089025"/>
                    </a:lnTo>
                    <a:lnTo>
                      <a:pt x="248929" y="1090385"/>
                    </a:lnTo>
                    <a:lnTo>
                      <a:pt x="250741" y="1091519"/>
                    </a:lnTo>
                    <a:lnTo>
                      <a:pt x="252780" y="1092653"/>
                    </a:lnTo>
                    <a:lnTo>
                      <a:pt x="255045" y="1093334"/>
                    </a:lnTo>
                    <a:lnTo>
                      <a:pt x="257083" y="1094014"/>
                    </a:lnTo>
                    <a:lnTo>
                      <a:pt x="259348" y="1094241"/>
                    </a:lnTo>
                    <a:lnTo>
                      <a:pt x="261613" y="1094467"/>
                    </a:lnTo>
                    <a:lnTo>
                      <a:pt x="263878" y="1094241"/>
                    </a:lnTo>
                    <a:lnTo>
                      <a:pt x="266370" y="1094014"/>
                    </a:lnTo>
                    <a:lnTo>
                      <a:pt x="268409" y="1093334"/>
                    </a:lnTo>
                    <a:lnTo>
                      <a:pt x="270447" y="1092653"/>
                    </a:lnTo>
                    <a:lnTo>
                      <a:pt x="272486" y="1091519"/>
                    </a:lnTo>
                    <a:lnTo>
                      <a:pt x="274298" y="1090385"/>
                    </a:lnTo>
                    <a:lnTo>
                      <a:pt x="276110" y="1089025"/>
                    </a:lnTo>
                    <a:lnTo>
                      <a:pt x="277695" y="1087437"/>
                    </a:lnTo>
                    <a:lnTo>
                      <a:pt x="278828" y="1085623"/>
                    </a:lnTo>
                    <a:lnTo>
                      <a:pt x="280187" y="1083809"/>
                    </a:lnTo>
                    <a:lnTo>
                      <a:pt x="281546" y="1081994"/>
                    </a:lnTo>
                    <a:lnTo>
                      <a:pt x="282452" y="1079953"/>
                    </a:lnTo>
                    <a:lnTo>
                      <a:pt x="283358" y="1077685"/>
                    </a:lnTo>
                    <a:lnTo>
                      <a:pt x="283811" y="1075417"/>
                    </a:lnTo>
                    <a:lnTo>
                      <a:pt x="284037" y="1073150"/>
                    </a:lnTo>
                    <a:lnTo>
                      <a:pt x="284037" y="1070655"/>
                    </a:lnTo>
                    <a:lnTo>
                      <a:pt x="284037" y="880609"/>
                    </a:lnTo>
                    <a:lnTo>
                      <a:pt x="284037" y="878114"/>
                    </a:lnTo>
                    <a:lnTo>
                      <a:pt x="283811" y="875846"/>
                    </a:lnTo>
                    <a:lnTo>
                      <a:pt x="283358" y="873351"/>
                    </a:lnTo>
                    <a:lnTo>
                      <a:pt x="282452" y="871310"/>
                    </a:lnTo>
                    <a:lnTo>
                      <a:pt x="281546" y="869269"/>
                    </a:lnTo>
                    <a:lnTo>
                      <a:pt x="280187" y="867228"/>
                    </a:lnTo>
                    <a:lnTo>
                      <a:pt x="278828" y="865414"/>
                    </a:lnTo>
                    <a:lnTo>
                      <a:pt x="277695" y="863826"/>
                    </a:lnTo>
                    <a:lnTo>
                      <a:pt x="276110" y="862466"/>
                    </a:lnTo>
                    <a:lnTo>
                      <a:pt x="274298" y="860878"/>
                    </a:lnTo>
                    <a:lnTo>
                      <a:pt x="272486" y="859744"/>
                    </a:lnTo>
                    <a:lnTo>
                      <a:pt x="270447" y="858837"/>
                    </a:lnTo>
                    <a:lnTo>
                      <a:pt x="268409" y="857930"/>
                    </a:lnTo>
                    <a:lnTo>
                      <a:pt x="266370" y="857476"/>
                    </a:lnTo>
                    <a:lnTo>
                      <a:pt x="263878" y="857023"/>
                    </a:lnTo>
                    <a:lnTo>
                      <a:pt x="261613" y="857023"/>
                    </a:lnTo>
                    <a:lnTo>
                      <a:pt x="259348" y="857023"/>
                    </a:lnTo>
                    <a:close/>
                    <a:moveTo>
                      <a:pt x="120727" y="857023"/>
                    </a:moveTo>
                    <a:lnTo>
                      <a:pt x="118462" y="857476"/>
                    </a:lnTo>
                    <a:lnTo>
                      <a:pt x="116424" y="857930"/>
                    </a:lnTo>
                    <a:lnTo>
                      <a:pt x="113932" y="858837"/>
                    </a:lnTo>
                    <a:lnTo>
                      <a:pt x="112120" y="859744"/>
                    </a:lnTo>
                    <a:lnTo>
                      <a:pt x="110535" y="860878"/>
                    </a:lnTo>
                    <a:lnTo>
                      <a:pt x="108722" y="862466"/>
                    </a:lnTo>
                    <a:lnTo>
                      <a:pt x="107137" y="863826"/>
                    </a:lnTo>
                    <a:lnTo>
                      <a:pt x="105551" y="865414"/>
                    </a:lnTo>
                    <a:lnTo>
                      <a:pt x="104192" y="867228"/>
                    </a:lnTo>
                    <a:lnTo>
                      <a:pt x="103286" y="869269"/>
                    </a:lnTo>
                    <a:lnTo>
                      <a:pt x="102154" y="871310"/>
                    </a:lnTo>
                    <a:lnTo>
                      <a:pt x="101474" y="873351"/>
                    </a:lnTo>
                    <a:lnTo>
                      <a:pt x="100795" y="875846"/>
                    </a:lnTo>
                    <a:lnTo>
                      <a:pt x="100568" y="878114"/>
                    </a:lnTo>
                    <a:lnTo>
                      <a:pt x="100342" y="880609"/>
                    </a:lnTo>
                    <a:lnTo>
                      <a:pt x="100342" y="1070655"/>
                    </a:lnTo>
                    <a:lnTo>
                      <a:pt x="100568" y="1073150"/>
                    </a:lnTo>
                    <a:lnTo>
                      <a:pt x="100795" y="1075417"/>
                    </a:lnTo>
                    <a:lnTo>
                      <a:pt x="101474" y="1077685"/>
                    </a:lnTo>
                    <a:lnTo>
                      <a:pt x="102154" y="1079953"/>
                    </a:lnTo>
                    <a:lnTo>
                      <a:pt x="103286" y="1081994"/>
                    </a:lnTo>
                    <a:lnTo>
                      <a:pt x="104192" y="1083809"/>
                    </a:lnTo>
                    <a:lnTo>
                      <a:pt x="105551" y="1085623"/>
                    </a:lnTo>
                    <a:lnTo>
                      <a:pt x="107137" y="1087437"/>
                    </a:lnTo>
                    <a:lnTo>
                      <a:pt x="108722" y="1089025"/>
                    </a:lnTo>
                    <a:lnTo>
                      <a:pt x="110535" y="1090385"/>
                    </a:lnTo>
                    <a:lnTo>
                      <a:pt x="112120" y="1091519"/>
                    </a:lnTo>
                    <a:lnTo>
                      <a:pt x="113932" y="1092653"/>
                    </a:lnTo>
                    <a:lnTo>
                      <a:pt x="116424" y="1093334"/>
                    </a:lnTo>
                    <a:lnTo>
                      <a:pt x="118462" y="1094014"/>
                    </a:lnTo>
                    <a:lnTo>
                      <a:pt x="120727" y="1094241"/>
                    </a:lnTo>
                    <a:lnTo>
                      <a:pt x="122992" y="1094467"/>
                    </a:lnTo>
                    <a:lnTo>
                      <a:pt x="125257" y="1094241"/>
                    </a:lnTo>
                    <a:lnTo>
                      <a:pt x="127522" y="1094014"/>
                    </a:lnTo>
                    <a:lnTo>
                      <a:pt x="129787" y="1093334"/>
                    </a:lnTo>
                    <a:lnTo>
                      <a:pt x="131826" y="1092653"/>
                    </a:lnTo>
                    <a:lnTo>
                      <a:pt x="133638" y="1091519"/>
                    </a:lnTo>
                    <a:lnTo>
                      <a:pt x="135677" y="1090385"/>
                    </a:lnTo>
                    <a:lnTo>
                      <a:pt x="137262" y="1089025"/>
                    </a:lnTo>
                    <a:lnTo>
                      <a:pt x="139074" y="1087437"/>
                    </a:lnTo>
                    <a:lnTo>
                      <a:pt x="140207" y="1085623"/>
                    </a:lnTo>
                    <a:lnTo>
                      <a:pt x="141566" y="1083809"/>
                    </a:lnTo>
                    <a:lnTo>
                      <a:pt x="142925" y="1081994"/>
                    </a:lnTo>
                    <a:lnTo>
                      <a:pt x="143604" y="1079953"/>
                    </a:lnTo>
                    <a:lnTo>
                      <a:pt x="144510" y="1077685"/>
                    </a:lnTo>
                    <a:lnTo>
                      <a:pt x="144963" y="1075417"/>
                    </a:lnTo>
                    <a:lnTo>
                      <a:pt x="145416" y="1073150"/>
                    </a:lnTo>
                    <a:lnTo>
                      <a:pt x="145416" y="1070655"/>
                    </a:lnTo>
                    <a:lnTo>
                      <a:pt x="145416" y="880609"/>
                    </a:lnTo>
                    <a:lnTo>
                      <a:pt x="145416" y="878114"/>
                    </a:lnTo>
                    <a:lnTo>
                      <a:pt x="144963" y="875846"/>
                    </a:lnTo>
                    <a:lnTo>
                      <a:pt x="144510" y="873351"/>
                    </a:lnTo>
                    <a:lnTo>
                      <a:pt x="143604" y="871310"/>
                    </a:lnTo>
                    <a:lnTo>
                      <a:pt x="142925" y="869269"/>
                    </a:lnTo>
                    <a:lnTo>
                      <a:pt x="141566" y="867228"/>
                    </a:lnTo>
                    <a:lnTo>
                      <a:pt x="140207" y="865414"/>
                    </a:lnTo>
                    <a:lnTo>
                      <a:pt x="139074" y="863826"/>
                    </a:lnTo>
                    <a:lnTo>
                      <a:pt x="137262" y="862466"/>
                    </a:lnTo>
                    <a:lnTo>
                      <a:pt x="135677" y="860878"/>
                    </a:lnTo>
                    <a:lnTo>
                      <a:pt x="133638" y="859744"/>
                    </a:lnTo>
                    <a:lnTo>
                      <a:pt x="131826" y="858837"/>
                    </a:lnTo>
                    <a:lnTo>
                      <a:pt x="129787" y="857930"/>
                    </a:lnTo>
                    <a:lnTo>
                      <a:pt x="127522" y="857476"/>
                    </a:lnTo>
                    <a:lnTo>
                      <a:pt x="125257" y="857023"/>
                    </a:lnTo>
                    <a:lnTo>
                      <a:pt x="122992" y="857023"/>
                    </a:lnTo>
                    <a:lnTo>
                      <a:pt x="120727" y="857023"/>
                    </a:lnTo>
                    <a:close/>
                    <a:moveTo>
                      <a:pt x="41677" y="801687"/>
                    </a:moveTo>
                    <a:lnTo>
                      <a:pt x="646219" y="801687"/>
                    </a:lnTo>
                    <a:lnTo>
                      <a:pt x="646445" y="813480"/>
                    </a:lnTo>
                    <a:lnTo>
                      <a:pt x="647352" y="825046"/>
                    </a:lnTo>
                    <a:lnTo>
                      <a:pt x="648031" y="836612"/>
                    </a:lnTo>
                    <a:lnTo>
                      <a:pt x="648711" y="847951"/>
                    </a:lnTo>
                    <a:lnTo>
                      <a:pt x="649843" y="859291"/>
                    </a:lnTo>
                    <a:lnTo>
                      <a:pt x="651202" y="870857"/>
                    </a:lnTo>
                    <a:lnTo>
                      <a:pt x="653920" y="893309"/>
                    </a:lnTo>
                    <a:lnTo>
                      <a:pt x="657318" y="915760"/>
                    </a:lnTo>
                    <a:lnTo>
                      <a:pt x="661395" y="937985"/>
                    </a:lnTo>
                    <a:lnTo>
                      <a:pt x="665925" y="960210"/>
                    </a:lnTo>
                    <a:lnTo>
                      <a:pt x="670908" y="981982"/>
                    </a:lnTo>
                    <a:lnTo>
                      <a:pt x="676797" y="1003526"/>
                    </a:lnTo>
                    <a:lnTo>
                      <a:pt x="683139" y="1024844"/>
                    </a:lnTo>
                    <a:lnTo>
                      <a:pt x="689708" y="1045935"/>
                    </a:lnTo>
                    <a:lnTo>
                      <a:pt x="697183" y="1066800"/>
                    </a:lnTo>
                    <a:lnTo>
                      <a:pt x="705337" y="1087437"/>
                    </a:lnTo>
                    <a:lnTo>
                      <a:pt x="713491" y="1107848"/>
                    </a:lnTo>
                    <a:lnTo>
                      <a:pt x="722551" y="1128032"/>
                    </a:lnTo>
                    <a:lnTo>
                      <a:pt x="731838" y="1147762"/>
                    </a:lnTo>
                    <a:lnTo>
                      <a:pt x="41677" y="1147762"/>
                    </a:lnTo>
                    <a:lnTo>
                      <a:pt x="37373" y="1147535"/>
                    </a:lnTo>
                    <a:lnTo>
                      <a:pt x="33070" y="1147082"/>
                    </a:lnTo>
                    <a:lnTo>
                      <a:pt x="29219" y="1145948"/>
                    </a:lnTo>
                    <a:lnTo>
                      <a:pt x="25369" y="1144587"/>
                    </a:lnTo>
                    <a:lnTo>
                      <a:pt x="21745" y="1142773"/>
                    </a:lnTo>
                    <a:lnTo>
                      <a:pt x="18347" y="1140505"/>
                    </a:lnTo>
                    <a:lnTo>
                      <a:pt x="15176" y="1138237"/>
                    </a:lnTo>
                    <a:lnTo>
                      <a:pt x="12231" y="1135742"/>
                    </a:lnTo>
                    <a:lnTo>
                      <a:pt x="9513" y="1132567"/>
                    </a:lnTo>
                    <a:lnTo>
                      <a:pt x="7022" y="1129619"/>
                    </a:lnTo>
                    <a:lnTo>
                      <a:pt x="4983" y="1125991"/>
                    </a:lnTo>
                    <a:lnTo>
                      <a:pt x="3171" y="1122362"/>
                    </a:lnTo>
                    <a:lnTo>
                      <a:pt x="2039" y="1118507"/>
                    </a:lnTo>
                    <a:lnTo>
                      <a:pt x="906" y="1114651"/>
                    </a:lnTo>
                    <a:lnTo>
                      <a:pt x="226" y="1110342"/>
                    </a:lnTo>
                    <a:lnTo>
                      <a:pt x="0" y="1106034"/>
                    </a:lnTo>
                    <a:lnTo>
                      <a:pt x="0" y="843642"/>
                    </a:lnTo>
                    <a:lnTo>
                      <a:pt x="226" y="839334"/>
                    </a:lnTo>
                    <a:lnTo>
                      <a:pt x="906" y="835025"/>
                    </a:lnTo>
                    <a:lnTo>
                      <a:pt x="2039" y="831169"/>
                    </a:lnTo>
                    <a:lnTo>
                      <a:pt x="3171" y="827314"/>
                    </a:lnTo>
                    <a:lnTo>
                      <a:pt x="4983" y="823685"/>
                    </a:lnTo>
                    <a:lnTo>
                      <a:pt x="7022" y="820284"/>
                    </a:lnTo>
                    <a:lnTo>
                      <a:pt x="9513" y="816882"/>
                    </a:lnTo>
                    <a:lnTo>
                      <a:pt x="12231" y="814160"/>
                    </a:lnTo>
                    <a:lnTo>
                      <a:pt x="15176" y="811212"/>
                    </a:lnTo>
                    <a:lnTo>
                      <a:pt x="18347" y="808944"/>
                    </a:lnTo>
                    <a:lnTo>
                      <a:pt x="21745" y="806903"/>
                    </a:lnTo>
                    <a:lnTo>
                      <a:pt x="25369" y="805089"/>
                    </a:lnTo>
                    <a:lnTo>
                      <a:pt x="29219" y="803728"/>
                    </a:lnTo>
                    <a:lnTo>
                      <a:pt x="33070" y="802821"/>
                    </a:lnTo>
                    <a:lnTo>
                      <a:pt x="37373" y="801914"/>
                    </a:lnTo>
                    <a:lnTo>
                      <a:pt x="41677" y="801687"/>
                    </a:lnTo>
                    <a:close/>
                    <a:moveTo>
                      <a:pt x="535686" y="454968"/>
                    </a:moveTo>
                    <a:lnTo>
                      <a:pt x="533420" y="455649"/>
                    </a:lnTo>
                    <a:lnTo>
                      <a:pt x="531155" y="456103"/>
                    </a:lnTo>
                    <a:lnTo>
                      <a:pt x="529117" y="456784"/>
                    </a:lnTo>
                    <a:lnTo>
                      <a:pt x="527305" y="457918"/>
                    </a:lnTo>
                    <a:lnTo>
                      <a:pt x="525493" y="459280"/>
                    </a:lnTo>
                    <a:lnTo>
                      <a:pt x="523681" y="460415"/>
                    </a:lnTo>
                    <a:lnTo>
                      <a:pt x="522095" y="462003"/>
                    </a:lnTo>
                    <a:lnTo>
                      <a:pt x="520510" y="463592"/>
                    </a:lnTo>
                    <a:lnTo>
                      <a:pt x="519151" y="465634"/>
                    </a:lnTo>
                    <a:lnTo>
                      <a:pt x="518245" y="467450"/>
                    </a:lnTo>
                    <a:lnTo>
                      <a:pt x="517112" y="469492"/>
                    </a:lnTo>
                    <a:lnTo>
                      <a:pt x="516433" y="471761"/>
                    </a:lnTo>
                    <a:lnTo>
                      <a:pt x="515980" y="473804"/>
                    </a:lnTo>
                    <a:lnTo>
                      <a:pt x="515300" y="476527"/>
                    </a:lnTo>
                    <a:lnTo>
                      <a:pt x="515300" y="478796"/>
                    </a:lnTo>
                    <a:lnTo>
                      <a:pt x="515300" y="668967"/>
                    </a:lnTo>
                    <a:lnTo>
                      <a:pt x="515300" y="671237"/>
                    </a:lnTo>
                    <a:lnTo>
                      <a:pt x="515980" y="673960"/>
                    </a:lnTo>
                    <a:lnTo>
                      <a:pt x="516433" y="676002"/>
                    </a:lnTo>
                    <a:lnTo>
                      <a:pt x="517112" y="678272"/>
                    </a:lnTo>
                    <a:lnTo>
                      <a:pt x="518245" y="680314"/>
                    </a:lnTo>
                    <a:lnTo>
                      <a:pt x="519151" y="682357"/>
                    </a:lnTo>
                    <a:lnTo>
                      <a:pt x="520510" y="684172"/>
                    </a:lnTo>
                    <a:lnTo>
                      <a:pt x="522095" y="685761"/>
                    </a:lnTo>
                    <a:lnTo>
                      <a:pt x="523681" y="687349"/>
                    </a:lnTo>
                    <a:lnTo>
                      <a:pt x="525493" y="688711"/>
                    </a:lnTo>
                    <a:lnTo>
                      <a:pt x="527305" y="689845"/>
                    </a:lnTo>
                    <a:lnTo>
                      <a:pt x="529117" y="690980"/>
                    </a:lnTo>
                    <a:lnTo>
                      <a:pt x="531155" y="691661"/>
                    </a:lnTo>
                    <a:lnTo>
                      <a:pt x="533420" y="692115"/>
                    </a:lnTo>
                    <a:lnTo>
                      <a:pt x="535686" y="692796"/>
                    </a:lnTo>
                    <a:lnTo>
                      <a:pt x="537724" y="692796"/>
                    </a:lnTo>
                    <a:lnTo>
                      <a:pt x="540216" y="692796"/>
                    </a:lnTo>
                    <a:lnTo>
                      <a:pt x="542481" y="692115"/>
                    </a:lnTo>
                    <a:lnTo>
                      <a:pt x="544746" y="691661"/>
                    </a:lnTo>
                    <a:lnTo>
                      <a:pt x="546784" y="690980"/>
                    </a:lnTo>
                    <a:lnTo>
                      <a:pt x="548596" y="689845"/>
                    </a:lnTo>
                    <a:lnTo>
                      <a:pt x="550635" y="688711"/>
                    </a:lnTo>
                    <a:lnTo>
                      <a:pt x="552220" y="687349"/>
                    </a:lnTo>
                    <a:lnTo>
                      <a:pt x="554033" y="685761"/>
                    </a:lnTo>
                    <a:lnTo>
                      <a:pt x="555392" y="684172"/>
                    </a:lnTo>
                    <a:lnTo>
                      <a:pt x="556524" y="682357"/>
                    </a:lnTo>
                    <a:lnTo>
                      <a:pt x="557883" y="680314"/>
                    </a:lnTo>
                    <a:lnTo>
                      <a:pt x="558563" y="678272"/>
                    </a:lnTo>
                    <a:lnTo>
                      <a:pt x="559469" y="676002"/>
                    </a:lnTo>
                    <a:lnTo>
                      <a:pt x="559922" y="673960"/>
                    </a:lnTo>
                    <a:lnTo>
                      <a:pt x="560375" y="671237"/>
                    </a:lnTo>
                    <a:lnTo>
                      <a:pt x="560375" y="668967"/>
                    </a:lnTo>
                    <a:lnTo>
                      <a:pt x="560375" y="478796"/>
                    </a:lnTo>
                    <a:lnTo>
                      <a:pt x="560375" y="476527"/>
                    </a:lnTo>
                    <a:lnTo>
                      <a:pt x="559922" y="473804"/>
                    </a:lnTo>
                    <a:lnTo>
                      <a:pt x="559469" y="471761"/>
                    </a:lnTo>
                    <a:lnTo>
                      <a:pt x="558563" y="469492"/>
                    </a:lnTo>
                    <a:lnTo>
                      <a:pt x="557883" y="467450"/>
                    </a:lnTo>
                    <a:lnTo>
                      <a:pt x="556524" y="465634"/>
                    </a:lnTo>
                    <a:lnTo>
                      <a:pt x="555392" y="463592"/>
                    </a:lnTo>
                    <a:lnTo>
                      <a:pt x="554033" y="462003"/>
                    </a:lnTo>
                    <a:lnTo>
                      <a:pt x="552220" y="460415"/>
                    </a:lnTo>
                    <a:lnTo>
                      <a:pt x="550635" y="459280"/>
                    </a:lnTo>
                    <a:lnTo>
                      <a:pt x="548596" y="457918"/>
                    </a:lnTo>
                    <a:lnTo>
                      <a:pt x="546784" y="456784"/>
                    </a:lnTo>
                    <a:lnTo>
                      <a:pt x="544746" y="456103"/>
                    </a:lnTo>
                    <a:lnTo>
                      <a:pt x="542481" y="455649"/>
                    </a:lnTo>
                    <a:lnTo>
                      <a:pt x="540216" y="454968"/>
                    </a:lnTo>
                    <a:lnTo>
                      <a:pt x="537724" y="454968"/>
                    </a:lnTo>
                    <a:lnTo>
                      <a:pt x="535686" y="454968"/>
                    </a:lnTo>
                    <a:close/>
                    <a:moveTo>
                      <a:pt x="396838" y="454968"/>
                    </a:moveTo>
                    <a:lnTo>
                      <a:pt x="394799" y="455649"/>
                    </a:lnTo>
                    <a:lnTo>
                      <a:pt x="392534" y="456103"/>
                    </a:lnTo>
                    <a:lnTo>
                      <a:pt x="390496" y="456784"/>
                    </a:lnTo>
                    <a:lnTo>
                      <a:pt x="388457" y="457918"/>
                    </a:lnTo>
                    <a:lnTo>
                      <a:pt x="386645" y="459280"/>
                    </a:lnTo>
                    <a:lnTo>
                      <a:pt x="384833" y="460415"/>
                    </a:lnTo>
                    <a:lnTo>
                      <a:pt x="383247" y="462003"/>
                    </a:lnTo>
                    <a:lnTo>
                      <a:pt x="381888" y="463592"/>
                    </a:lnTo>
                    <a:lnTo>
                      <a:pt x="380756" y="465634"/>
                    </a:lnTo>
                    <a:lnTo>
                      <a:pt x="379397" y="467450"/>
                    </a:lnTo>
                    <a:lnTo>
                      <a:pt x="378264" y="469492"/>
                    </a:lnTo>
                    <a:lnTo>
                      <a:pt x="377811" y="471761"/>
                    </a:lnTo>
                    <a:lnTo>
                      <a:pt x="377132" y="473804"/>
                    </a:lnTo>
                    <a:lnTo>
                      <a:pt x="376679" y="476527"/>
                    </a:lnTo>
                    <a:lnTo>
                      <a:pt x="376679" y="478796"/>
                    </a:lnTo>
                    <a:lnTo>
                      <a:pt x="376679" y="668967"/>
                    </a:lnTo>
                    <a:lnTo>
                      <a:pt x="376679" y="671237"/>
                    </a:lnTo>
                    <a:lnTo>
                      <a:pt x="377132" y="673960"/>
                    </a:lnTo>
                    <a:lnTo>
                      <a:pt x="377811" y="676002"/>
                    </a:lnTo>
                    <a:lnTo>
                      <a:pt x="378264" y="678272"/>
                    </a:lnTo>
                    <a:lnTo>
                      <a:pt x="379397" y="680314"/>
                    </a:lnTo>
                    <a:lnTo>
                      <a:pt x="380756" y="682357"/>
                    </a:lnTo>
                    <a:lnTo>
                      <a:pt x="381888" y="684172"/>
                    </a:lnTo>
                    <a:lnTo>
                      <a:pt x="383247" y="685761"/>
                    </a:lnTo>
                    <a:lnTo>
                      <a:pt x="384833" y="687349"/>
                    </a:lnTo>
                    <a:lnTo>
                      <a:pt x="386645" y="688711"/>
                    </a:lnTo>
                    <a:lnTo>
                      <a:pt x="388457" y="689845"/>
                    </a:lnTo>
                    <a:lnTo>
                      <a:pt x="390496" y="690980"/>
                    </a:lnTo>
                    <a:lnTo>
                      <a:pt x="392534" y="691661"/>
                    </a:lnTo>
                    <a:lnTo>
                      <a:pt x="394799" y="692115"/>
                    </a:lnTo>
                    <a:lnTo>
                      <a:pt x="396838" y="692796"/>
                    </a:lnTo>
                    <a:lnTo>
                      <a:pt x="399103" y="692796"/>
                    </a:lnTo>
                    <a:lnTo>
                      <a:pt x="401595" y="692796"/>
                    </a:lnTo>
                    <a:lnTo>
                      <a:pt x="403859" y="692115"/>
                    </a:lnTo>
                    <a:lnTo>
                      <a:pt x="405898" y="691661"/>
                    </a:lnTo>
                    <a:lnTo>
                      <a:pt x="407937" y="690980"/>
                    </a:lnTo>
                    <a:lnTo>
                      <a:pt x="409975" y="689845"/>
                    </a:lnTo>
                    <a:lnTo>
                      <a:pt x="411787" y="688711"/>
                    </a:lnTo>
                    <a:lnTo>
                      <a:pt x="413599" y="687349"/>
                    </a:lnTo>
                    <a:lnTo>
                      <a:pt x="415185" y="685761"/>
                    </a:lnTo>
                    <a:lnTo>
                      <a:pt x="416770" y="684172"/>
                    </a:lnTo>
                    <a:lnTo>
                      <a:pt x="417903" y="682357"/>
                    </a:lnTo>
                    <a:lnTo>
                      <a:pt x="419035" y="680314"/>
                    </a:lnTo>
                    <a:lnTo>
                      <a:pt x="420168" y="678272"/>
                    </a:lnTo>
                    <a:lnTo>
                      <a:pt x="420847" y="676002"/>
                    </a:lnTo>
                    <a:lnTo>
                      <a:pt x="421300" y="673960"/>
                    </a:lnTo>
                    <a:lnTo>
                      <a:pt x="421527" y="671237"/>
                    </a:lnTo>
                    <a:lnTo>
                      <a:pt x="421980" y="668967"/>
                    </a:lnTo>
                    <a:lnTo>
                      <a:pt x="421980" y="478796"/>
                    </a:lnTo>
                    <a:lnTo>
                      <a:pt x="421527" y="476527"/>
                    </a:lnTo>
                    <a:lnTo>
                      <a:pt x="421300" y="473804"/>
                    </a:lnTo>
                    <a:lnTo>
                      <a:pt x="420847" y="471761"/>
                    </a:lnTo>
                    <a:lnTo>
                      <a:pt x="420168" y="469492"/>
                    </a:lnTo>
                    <a:lnTo>
                      <a:pt x="419035" y="467450"/>
                    </a:lnTo>
                    <a:lnTo>
                      <a:pt x="417903" y="465634"/>
                    </a:lnTo>
                    <a:lnTo>
                      <a:pt x="416770" y="463592"/>
                    </a:lnTo>
                    <a:lnTo>
                      <a:pt x="415185" y="462003"/>
                    </a:lnTo>
                    <a:lnTo>
                      <a:pt x="413599" y="460415"/>
                    </a:lnTo>
                    <a:lnTo>
                      <a:pt x="411787" y="459280"/>
                    </a:lnTo>
                    <a:lnTo>
                      <a:pt x="409975" y="457918"/>
                    </a:lnTo>
                    <a:lnTo>
                      <a:pt x="407937" y="456784"/>
                    </a:lnTo>
                    <a:lnTo>
                      <a:pt x="405898" y="456103"/>
                    </a:lnTo>
                    <a:lnTo>
                      <a:pt x="403859" y="455649"/>
                    </a:lnTo>
                    <a:lnTo>
                      <a:pt x="401595" y="454968"/>
                    </a:lnTo>
                    <a:lnTo>
                      <a:pt x="399103" y="454968"/>
                    </a:lnTo>
                    <a:lnTo>
                      <a:pt x="396838" y="454968"/>
                    </a:lnTo>
                    <a:close/>
                    <a:moveTo>
                      <a:pt x="259349" y="454968"/>
                    </a:moveTo>
                    <a:lnTo>
                      <a:pt x="257084" y="455649"/>
                    </a:lnTo>
                    <a:lnTo>
                      <a:pt x="255045" y="456103"/>
                    </a:lnTo>
                    <a:lnTo>
                      <a:pt x="252780" y="456784"/>
                    </a:lnTo>
                    <a:lnTo>
                      <a:pt x="250742" y="457918"/>
                    </a:lnTo>
                    <a:lnTo>
                      <a:pt x="248930" y="459280"/>
                    </a:lnTo>
                    <a:lnTo>
                      <a:pt x="247118" y="460415"/>
                    </a:lnTo>
                    <a:lnTo>
                      <a:pt x="245759" y="462003"/>
                    </a:lnTo>
                    <a:lnTo>
                      <a:pt x="244173" y="463592"/>
                    </a:lnTo>
                    <a:lnTo>
                      <a:pt x="242814" y="465634"/>
                    </a:lnTo>
                    <a:lnTo>
                      <a:pt x="241908" y="467450"/>
                    </a:lnTo>
                    <a:lnTo>
                      <a:pt x="240775" y="469492"/>
                    </a:lnTo>
                    <a:lnTo>
                      <a:pt x="240096" y="471761"/>
                    </a:lnTo>
                    <a:lnTo>
                      <a:pt x="239417" y="473804"/>
                    </a:lnTo>
                    <a:lnTo>
                      <a:pt x="239190" y="476527"/>
                    </a:lnTo>
                    <a:lnTo>
                      <a:pt x="238963" y="478796"/>
                    </a:lnTo>
                    <a:lnTo>
                      <a:pt x="238963" y="668967"/>
                    </a:lnTo>
                    <a:lnTo>
                      <a:pt x="239190" y="671237"/>
                    </a:lnTo>
                    <a:lnTo>
                      <a:pt x="239417" y="673960"/>
                    </a:lnTo>
                    <a:lnTo>
                      <a:pt x="240096" y="676002"/>
                    </a:lnTo>
                    <a:lnTo>
                      <a:pt x="240775" y="678272"/>
                    </a:lnTo>
                    <a:lnTo>
                      <a:pt x="241908" y="680314"/>
                    </a:lnTo>
                    <a:lnTo>
                      <a:pt x="242814" y="682357"/>
                    </a:lnTo>
                    <a:lnTo>
                      <a:pt x="244173" y="684172"/>
                    </a:lnTo>
                    <a:lnTo>
                      <a:pt x="245759" y="685761"/>
                    </a:lnTo>
                    <a:lnTo>
                      <a:pt x="247118" y="687349"/>
                    </a:lnTo>
                    <a:lnTo>
                      <a:pt x="248930" y="688711"/>
                    </a:lnTo>
                    <a:lnTo>
                      <a:pt x="250742" y="689845"/>
                    </a:lnTo>
                    <a:lnTo>
                      <a:pt x="252780" y="690980"/>
                    </a:lnTo>
                    <a:lnTo>
                      <a:pt x="255045" y="691661"/>
                    </a:lnTo>
                    <a:lnTo>
                      <a:pt x="257084" y="692115"/>
                    </a:lnTo>
                    <a:lnTo>
                      <a:pt x="259349" y="692796"/>
                    </a:lnTo>
                    <a:lnTo>
                      <a:pt x="261614" y="692796"/>
                    </a:lnTo>
                    <a:lnTo>
                      <a:pt x="263879" y="692796"/>
                    </a:lnTo>
                    <a:lnTo>
                      <a:pt x="266371" y="692115"/>
                    </a:lnTo>
                    <a:lnTo>
                      <a:pt x="268409" y="691661"/>
                    </a:lnTo>
                    <a:lnTo>
                      <a:pt x="270448" y="690980"/>
                    </a:lnTo>
                    <a:lnTo>
                      <a:pt x="272486" y="689845"/>
                    </a:lnTo>
                    <a:lnTo>
                      <a:pt x="274298" y="688711"/>
                    </a:lnTo>
                    <a:lnTo>
                      <a:pt x="276110" y="687349"/>
                    </a:lnTo>
                    <a:lnTo>
                      <a:pt x="277696" y="685761"/>
                    </a:lnTo>
                    <a:lnTo>
                      <a:pt x="278828" y="684172"/>
                    </a:lnTo>
                    <a:lnTo>
                      <a:pt x="280187" y="682357"/>
                    </a:lnTo>
                    <a:lnTo>
                      <a:pt x="281547" y="680314"/>
                    </a:lnTo>
                    <a:lnTo>
                      <a:pt x="282453" y="678272"/>
                    </a:lnTo>
                    <a:lnTo>
                      <a:pt x="283358" y="676002"/>
                    </a:lnTo>
                    <a:lnTo>
                      <a:pt x="283812" y="673960"/>
                    </a:lnTo>
                    <a:lnTo>
                      <a:pt x="284038" y="671237"/>
                    </a:lnTo>
                    <a:lnTo>
                      <a:pt x="284038" y="668967"/>
                    </a:lnTo>
                    <a:lnTo>
                      <a:pt x="284038" y="478796"/>
                    </a:lnTo>
                    <a:lnTo>
                      <a:pt x="284038" y="476527"/>
                    </a:lnTo>
                    <a:lnTo>
                      <a:pt x="283812" y="473804"/>
                    </a:lnTo>
                    <a:lnTo>
                      <a:pt x="283358" y="471761"/>
                    </a:lnTo>
                    <a:lnTo>
                      <a:pt x="282453" y="469492"/>
                    </a:lnTo>
                    <a:lnTo>
                      <a:pt x="281547" y="467450"/>
                    </a:lnTo>
                    <a:lnTo>
                      <a:pt x="280187" y="465634"/>
                    </a:lnTo>
                    <a:lnTo>
                      <a:pt x="278828" y="463592"/>
                    </a:lnTo>
                    <a:lnTo>
                      <a:pt x="277696" y="462003"/>
                    </a:lnTo>
                    <a:lnTo>
                      <a:pt x="276110" y="460415"/>
                    </a:lnTo>
                    <a:lnTo>
                      <a:pt x="274298" y="459280"/>
                    </a:lnTo>
                    <a:lnTo>
                      <a:pt x="272486" y="457918"/>
                    </a:lnTo>
                    <a:lnTo>
                      <a:pt x="270448" y="456784"/>
                    </a:lnTo>
                    <a:lnTo>
                      <a:pt x="268409" y="456103"/>
                    </a:lnTo>
                    <a:lnTo>
                      <a:pt x="266371" y="455649"/>
                    </a:lnTo>
                    <a:lnTo>
                      <a:pt x="263879" y="454968"/>
                    </a:lnTo>
                    <a:lnTo>
                      <a:pt x="261614" y="454968"/>
                    </a:lnTo>
                    <a:lnTo>
                      <a:pt x="259349" y="454968"/>
                    </a:lnTo>
                    <a:close/>
                    <a:moveTo>
                      <a:pt x="120728" y="454968"/>
                    </a:moveTo>
                    <a:lnTo>
                      <a:pt x="118463" y="455649"/>
                    </a:lnTo>
                    <a:lnTo>
                      <a:pt x="116424" y="456103"/>
                    </a:lnTo>
                    <a:lnTo>
                      <a:pt x="113932" y="456784"/>
                    </a:lnTo>
                    <a:lnTo>
                      <a:pt x="112120" y="457918"/>
                    </a:lnTo>
                    <a:lnTo>
                      <a:pt x="110535" y="459280"/>
                    </a:lnTo>
                    <a:lnTo>
                      <a:pt x="108723" y="460415"/>
                    </a:lnTo>
                    <a:lnTo>
                      <a:pt x="107137" y="462003"/>
                    </a:lnTo>
                    <a:lnTo>
                      <a:pt x="105552" y="463592"/>
                    </a:lnTo>
                    <a:lnTo>
                      <a:pt x="104193" y="465634"/>
                    </a:lnTo>
                    <a:lnTo>
                      <a:pt x="103286" y="467450"/>
                    </a:lnTo>
                    <a:lnTo>
                      <a:pt x="102154" y="469492"/>
                    </a:lnTo>
                    <a:lnTo>
                      <a:pt x="101475" y="471761"/>
                    </a:lnTo>
                    <a:lnTo>
                      <a:pt x="100795" y="473804"/>
                    </a:lnTo>
                    <a:lnTo>
                      <a:pt x="100569" y="476527"/>
                    </a:lnTo>
                    <a:lnTo>
                      <a:pt x="100342" y="478796"/>
                    </a:lnTo>
                    <a:lnTo>
                      <a:pt x="100342" y="668967"/>
                    </a:lnTo>
                    <a:lnTo>
                      <a:pt x="100569" y="671237"/>
                    </a:lnTo>
                    <a:lnTo>
                      <a:pt x="100795" y="673960"/>
                    </a:lnTo>
                    <a:lnTo>
                      <a:pt x="101475" y="676002"/>
                    </a:lnTo>
                    <a:lnTo>
                      <a:pt x="102154" y="678272"/>
                    </a:lnTo>
                    <a:lnTo>
                      <a:pt x="103286" y="680314"/>
                    </a:lnTo>
                    <a:lnTo>
                      <a:pt x="104193" y="682357"/>
                    </a:lnTo>
                    <a:lnTo>
                      <a:pt x="105552" y="684172"/>
                    </a:lnTo>
                    <a:lnTo>
                      <a:pt x="107137" y="685761"/>
                    </a:lnTo>
                    <a:lnTo>
                      <a:pt x="108723" y="687349"/>
                    </a:lnTo>
                    <a:lnTo>
                      <a:pt x="110535" y="688711"/>
                    </a:lnTo>
                    <a:lnTo>
                      <a:pt x="112120" y="689845"/>
                    </a:lnTo>
                    <a:lnTo>
                      <a:pt x="113932" y="690980"/>
                    </a:lnTo>
                    <a:lnTo>
                      <a:pt x="116424" y="691661"/>
                    </a:lnTo>
                    <a:lnTo>
                      <a:pt x="118463" y="692115"/>
                    </a:lnTo>
                    <a:lnTo>
                      <a:pt x="120728" y="692796"/>
                    </a:lnTo>
                    <a:lnTo>
                      <a:pt x="122992" y="692796"/>
                    </a:lnTo>
                    <a:lnTo>
                      <a:pt x="125258" y="692796"/>
                    </a:lnTo>
                    <a:lnTo>
                      <a:pt x="127523" y="692115"/>
                    </a:lnTo>
                    <a:lnTo>
                      <a:pt x="129788" y="691661"/>
                    </a:lnTo>
                    <a:lnTo>
                      <a:pt x="131826" y="690980"/>
                    </a:lnTo>
                    <a:lnTo>
                      <a:pt x="133638" y="689845"/>
                    </a:lnTo>
                    <a:lnTo>
                      <a:pt x="135677" y="688711"/>
                    </a:lnTo>
                    <a:lnTo>
                      <a:pt x="137262" y="687349"/>
                    </a:lnTo>
                    <a:lnTo>
                      <a:pt x="139074" y="685761"/>
                    </a:lnTo>
                    <a:lnTo>
                      <a:pt x="140207" y="684172"/>
                    </a:lnTo>
                    <a:lnTo>
                      <a:pt x="141566" y="682357"/>
                    </a:lnTo>
                    <a:lnTo>
                      <a:pt x="142925" y="680314"/>
                    </a:lnTo>
                    <a:lnTo>
                      <a:pt x="143605" y="678272"/>
                    </a:lnTo>
                    <a:lnTo>
                      <a:pt x="144511" y="676002"/>
                    </a:lnTo>
                    <a:lnTo>
                      <a:pt x="144964" y="673960"/>
                    </a:lnTo>
                    <a:lnTo>
                      <a:pt x="145417" y="671237"/>
                    </a:lnTo>
                    <a:lnTo>
                      <a:pt x="145417" y="668967"/>
                    </a:lnTo>
                    <a:lnTo>
                      <a:pt x="145417" y="478796"/>
                    </a:lnTo>
                    <a:lnTo>
                      <a:pt x="145417" y="476527"/>
                    </a:lnTo>
                    <a:lnTo>
                      <a:pt x="144964" y="473804"/>
                    </a:lnTo>
                    <a:lnTo>
                      <a:pt x="144511" y="471761"/>
                    </a:lnTo>
                    <a:lnTo>
                      <a:pt x="143605" y="469492"/>
                    </a:lnTo>
                    <a:lnTo>
                      <a:pt x="142925" y="467450"/>
                    </a:lnTo>
                    <a:lnTo>
                      <a:pt x="141566" y="465634"/>
                    </a:lnTo>
                    <a:lnTo>
                      <a:pt x="140207" y="463592"/>
                    </a:lnTo>
                    <a:lnTo>
                      <a:pt x="139074" y="462003"/>
                    </a:lnTo>
                    <a:lnTo>
                      <a:pt x="137262" y="460415"/>
                    </a:lnTo>
                    <a:lnTo>
                      <a:pt x="135677" y="459280"/>
                    </a:lnTo>
                    <a:lnTo>
                      <a:pt x="133638" y="457918"/>
                    </a:lnTo>
                    <a:lnTo>
                      <a:pt x="131826" y="456784"/>
                    </a:lnTo>
                    <a:lnTo>
                      <a:pt x="129788" y="456103"/>
                    </a:lnTo>
                    <a:lnTo>
                      <a:pt x="127523" y="455649"/>
                    </a:lnTo>
                    <a:lnTo>
                      <a:pt x="125258" y="454968"/>
                    </a:lnTo>
                    <a:lnTo>
                      <a:pt x="122992" y="454968"/>
                    </a:lnTo>
                    <a:lnTo>
                      <a:pt x="120728" y="454968"/>
                    </a:lnTo>
                    <a:close/>
                    <a:moveTo>
                      <a:pt x="37374" y="400050"/>
                    </a:moveTo>
                    <a:lnTo>
                      <a:pt x="41677" y="400050"/>
                    </a:lnTo>
                    <a:lnTo>
                      <a:pt x="733425" y="400050"/>
                    </a:lnTo>
                    <a:lnTo>
                      <a:pt x="723685" y="419793"/>
                    </a:lnTo>
                    <a:lnTo>
                      <a:pt x="714851" y="439764"/>
                    </a:lnTo>
                    <a:lnTo>
                      <a:pt x="706244" y="460188"/>
                    </a:lnTo>
                    <a:lnTo>
                      <a:pt x="698317" y="480839"/>
                    </a:lnTo>
                    <a:lnTo>
                      <a:pt x="691068" y="501717"/>
                    </a:lnTo>
                    <a:lnTo>
                      <a:pt x="684047" y="523049"/>
                    </a:lnTo>
                    <a:lnTo>
                      <a:pt x="677705" y="544380"/>
                    </a:lnTo>
                    <a:lnTo>
                      <a:pt x="671815" y="565939"/>
                    </a:lnTo>
                    <a:lnTo>
                      <a:pt x="666606" y="587725"/>
                    </a:lnTo>
                    <a:lnTo>
                      <a:pt x="661849" y="609964"/>
                    </a:lnTo>
                    <a:lnTo>
                      <a:pt x="657772" y="632204"/>
                    </a:lnTo>
                    <a:lnTo>
                      <a:pt x="654148" y="654444"/>
                    </a:lnTo>
                    <a:lnTo>
                      <a:pt x="651430" y="677364"/>
                    </a:lnTo>
                    <a:lnTo>
                      <a:pt x="650071" y="688711"/>
                    </a:lnTo>
                    <a:lnTo>
                      <a:pt x="649165" y="700057"/>
                    </a:lnTo>
                    <a:lnTo>
                      <a:pt x="648032" y="711631"/>
                    </a:lnTo>
                    <a:lnTo>
                      <a:pt x="647353" y="722978"/>
                    </a:lnTo>
                    <a:lnTo>
                      <a:pt x="646673" y="734551"/>
                    </a:lnTo>
                    <a:lnTo>
                      <a:pt x="646220" y="746125"/>
                    </a:lnTo>
                    <a:lnTo>
                      <a:pt x="41677" y="746125"/>
                    </a:lnTo>
                    <a:lnTo>
                      <a:pt x="37374" y="745898"/>
                    </a:lnTo>
                    <a:lnTo>
                      <a:pt x="33070" y="745444"/>
                    </a:lnTo>
                    <a:lnTo>
                      <a:pt x="29219" y="744310"/>
                    </a:lnTo>
                    <a:lnTo>
                      <a:pt x="25369" y="742721"/>
                    </a:lnTo>
                    <a:lnTo>
                      <a:pt x="21745" y="741360"/>
                    </a:lnTo>
                    <a:lnTo>
                      <a:pt x="18347" y="738863"/>
                    </a:lnTo>
                    <a:lnTo>
                      <a:pt x="15176" y="736594"/>
                    </a:lnTo>
                    <a:lnTo>
                      <a:pt x="12231" y="734098"/>
                    </a:lnTo>
                    <a:lnTo>
                      <a:pt x="9513" y="730921"/>
                    </a:lnTo>
                    <a:lnTo>
                      <a:pt x="7022" y="727743"/>
                    </a:lnTo>
                    <a:lnTo>
                      <a:pt x="4983" y="724113"/>
                    </a:lnTo>
                    <a:lnTo>
                      <a:pt x="3171" y="720708"/>
                    </a:lnTo>
                    <a:lnTo>
                      <a:pt x="2039" y="716851"/>
                    </a:lnTo>
                    <a:lnTo>
                      <a:pt x="906" y="712766"/>
                    </a:lnTo>
                    <a:lnTo>
                      <a:pt x="226" y="708681"/>
                    </a:lnTo>
                    <a:lnTo>
                      <a:pt x="0" y="704369"/>
                    </a:lnTo>
                    <a:lnTo>
                      <a:pt x="0" y="441579"/>
                    </a:lnTo>
                    <a:lnTo>
                      <a:pt x="226" y="437494"/>
                    </a:lnTo>
                    <a:lnTo>
                      <a:pt x="906" y="433409"/>
                    </a:lnTo>
                    <a:lnTo>
                      <a:pt x="2039" y="429325"/>
                    </a:lnTo>
                    <a:lnTo>
                      <a:pt x="3171" y="425467"/>
                    </a:lnTo>
                    <a:lnTo>
                      <a:pt x="4983" y="421836"/>
                    </a:lnTo>
                    <a:lnTo>
                      <a:pt x="7022" y="418432"/>
                    </a:lnTo>
                    <a:lnTo>
                      <a:pt x="9513" y="415028"/>
                    </a:lnTo>
                    <a:lnTo>
                      <a:pt x="12231" y="412305"/>
                    </a:lnTo>
                    <a:lnTo>
                      <a:pt x="15176" y="409354"/>
                    </a:lnTo>
                    <a:lnTo>
                      <a:pt x="18347" y="407085"/>
                    </a:lnTo>
                    <a:lnTo>
                      <a:pt x="21745" y="405043"/>
                    </a:lnTo>
                    <a:lnTo>
                      <a:pt x="25369" y="403227"/>
                    </a:lnTo>
                    <a:lnTo>
                      <a:pt x="29219" y="401866"/>
                    </a:lnTo>
                    <a:lnTo>
                      <a:pt x="33070" y="400958"/>
                    </a:lnTo>
                    <a:lnTo>
                      <a:pt x="37374" y="400050"/>
                    </a:lnTo>
                    <a:close/>
                    <a:moveTo>
                      <a:pt x="1426198" y="303439"/>
                    </a:moveTo>
                    <a:lnTo>
                      <a:pt x="1426198" y="366939"/>
                    </a:lnTo>
                    <a:lnTo>
                      <a:pt x="1409174" y="368753"/>
                    </a:lnTo>
                    <a:lnTo>
                      <a:pt x="1392604" y="370567"/>
                    </a:lnTo>
                    <a:lnTo>
                      <a:pt x="1376715" y="372835"/>
                    </a:lnTo>
                    <a:lnTo>
                      <a:pt x="1361280" y="375330"/>
                    </a:lnTo>
                    <a:lnTo>
                      <a:pt x="1346299" y="378278"/>
                    </a:lnTo>
                    <a:lnTo>
                      <a:pt x="1331772" y="381226"/>
                    </a:lnTo>
                    <a:lnTo>
                      <a:pt x="1317699" y="384628"/>
                    </a:lnTo>
                    <a:lnTo>
                      <a:pt x="1304533" y="388484"/>
                    </a:lnTo>
                    <a:lnTo>
                      <a:pt x="1291822" y="392339"/>
                    </a:lnTo>
                    <a:lnTo>
                      <a:pt x="1279565" y="396875"/>
                    </a:lnTo>
                    <a:lnTo>
                      <a:pt x="1267989" y="401410"/>
                    </a:lnTo>
                    <a:lnTo>
                      <a:pt x="1256866" y="406626"/>
                    </a:lnTo>
                    <a:lnTo>
                      <a:pt x="1246198" y="411842"/>
                    </a:lnTo>
                    <a:lnTo>
                      <a:pt x="1236211" y="417512"/>
                    </a:lnTo>
                    <a:lnTo>
                      <a:pt x="1226677" y="423182"/>
                    </a:lnTo>
                    <a:lnTo>
                      <a:pt x="1217598" y="429305"/>
                    </a:lnTo>
                    <a:lnTo>
                      <a:pt x="1209426" y="435655"/>
                    </a:lnTo>
                    <a:lnTo>
                      <a:pt x="1201482" y="442685"/>
                    </a:lnTo>
                    <a:lnTo>
                      <a:pt x="1194218" y="449716"/>
                    </a:lnTo>
                    <a:lnTo>
                      <a:pt x="1187182" y="457200"/>
                    </a:lnTo>
                    <a:lnTo>
                      <a:pt x="1181053" y="464910"/>
                    </a:lnTo>
                    <a:lnTo>
                      <a:pt x="1175378" y="472848"/>
                    </a:lnTo>
                    <a:lnTo>
                      <a:pt x="1172655" y="476703"/>
                    </a:lnTo>
                    <a:lnTo>
                      <a:pt x="1170158" y="481012"/>
                    </a:lnTo>
                    <a:lnTo>
                      <a:pt x="1167888" y="485321"/>
                    </a:lnTo>
                    <a:lnTo>
                      <a:pt x="1165391" y="489630"/>
                    </a:lnTo>
                    <a:lnTo>
                      <a:pt x="1161532" y="498475"/>
                    </a:lnTo>
                    <a:lnTo>
                      <a:pt x="1158127" y="507773"/>
                    </a:lnTo>
                    <a:lnTo>
                      <a:pt x="1154950" y="517298"/>
                    </a:lnTo>
                    <a:lnTo>
                      <a:pt x="1152680" y="527050"/>
                    </a:lnTo>
                    <a:lnTo>
                      <a:pt x="1150637" y="537028"/>
                    </a:lnTo>
                    <a:lnTo>
                      <a:pt x="1149275" y="547460"/>
                    </a:lnTo>
                    <a:lnTo>
                      <a:pt x="1148367" y="557893"/>
                    </a:lnTo>
                    <a:lnTo>
                      <a:pt x="1148140" y="569005"/>
                    </a:lnTo>
                    <a:lnTo>
                      <a:pt x="1148140" y="576489"/>
                    </a:lnTo>
                    <a:lnTo>
                      <a:pt x="1148821" y="584200"/>
                    </a:lnTo>
                    <a:lnTo>
                      <a:pt x="1149275" y="591457"/>
                    </a:lnTo>
                    <a:lnTo>
                      <a:pt x="1150183" y="598941"/>
                    </a:lnTo>
                    <a:lnTo>
                      <a:pt x="1151318" y="606198"/>
                    </a:lnTo>
                    <a:lnTo>
                      <a:pt x="1152907" y="613455"/>
                    </a:lnTo>
                    <a:lnTo>
                      <a:pt x="1154496" y="620485"/>
                    </a:lnTo>
                    <a:lnTo>
                      <a:pt x="1156539" y="627289"/>
                    </a:lnTo>
                    <a:lnTo>
                      <a:pt x="1158581" y="634093"/>
                    </a:lnTo>
                    <a:lnTo>
                      <a:pt x="1161078" y="640669"/>
                    </a:lnTo>
                    <a:lnTo>
                      <a:pt x="1163802" y="647473"/>
                    </a:lnTo>
                    <a:lnTo>
                      <a:pt x="1166753" y="653823"/>
                    </a:lnTo>
                    <a:lnTo>
                      <a:pt x="1169931" y="660400"/>
                    </a:lnTo>
                    <a:lnTo>
                      <a:pt x="1173562" y="666750"/>
                    </a:lnTo>
                    <a:lnTo>
                      <a:pt x="1177194" y="672873"/>
                    </a:lnTo>
                    <a:lnTo>
                      <a:pt x="1181053" y="679223"/>
                    </a:lnTo>
                    <a:lnTo>
                      <a:pt x="1185366" y="685119"/>
                    </a:lnTo>
                    <a:lnTo>
                      <a:pt x="1189451" y="691016"/>
                    </a:lnTo>
                    <a:lnTo>
                      <a:pt x="1193991" y="696685"/>
                    </a:lnTo>
                    <a:lnTo>
                      <a:pt x="1198304" y="702128"/>
                    </a:lnTo>
                    <a:lnTo>
                      <a:pt x="1202844" y="707344"/>
                    </a:lnTo>
                    <a:lnTo>
                      <a:pt x="1207610" y="712334"/>
                    </a:lnTo>
                    <a:lnTo>
                      <a:pt x="1212150" y="717550"/>
                    </a:lnTo>
                    <a:lnTo>
                      <a:pt x="1217144" y="722312"/>
                    </a:lnTo>
                    <a:lnTo>
                      <a:pt x="1222138" y="726848"/>
                    </a:lnTo>
                    <a:lnTo>
                      <a:pt x="1226904" y="731610"/>
                    </a:lnTo>
                    <a:lnTo>
                      <a:pt x="1232125" y="735693"/>
                    </a:lnTo>
                    <a:lnTo>
                      <a:pt x="1237346" y="739775"/>
                    </a:lnTo>
                    <a:lnTo>
                      <a:pt x="1242793" y="743630"/>
                    </a:lnTo>
                    <a:lnTo>
                      <a:pt x="1248014" y="747485"/>
                    </a:lnTo>
                    <a:lnTo>
                      <a:pt x="1253462" y="751114"/>
                    </a:lnTo>
                    <a:lnTo>
                      <a:pt x="1259136" y="754516"/>
                    </a:lnTo>
                    <a:lnTo>
                      <a:pt x="1271620" y="761773"/>
                    </a:lnTo>
                    <a:lnTo>
                      <a:pt x="1286602" y="769937"/>
                    </a:lnTo>
                    <a:lnTo>
                      <a:pt x="1304080" y="779009"/>
                    </a:lnTo>
                    <a:lnTo>
                      <a:pt x="1324281" y="788987"/>
                    </a:lnTo>
                    <a:lnTo>
                      <a:pt x="1346980" y="799873"/>
                    </a:lnTo>
                    <a:lnTo>
                      <a:pt x="1371948" y="811666"/>
                    </a:lnTo>
                    <a:lnTo>
                      <a:pt x="1399641" y="824593"/>
                    </a:lnTo>
                    <a:lnTo>
                      <a:pt x="1429603" y="838200"/>
                    </a:lnTo>
                    <a:lnTo>
                      <a:pt x="1438909" y="842735"/>
                    </a:lnTo>
                    <a:lnTo>
                      <a:pt x="1447308" y="846818"/>
                    </a:lnTo>
                    <a:lnTo>
                      <a:pt x="1455706" y="850900"/>
                    </a:lnTo>
                    <a:lnTo>
                      <a:pt x="1463424" y="854982"/>
                    </a:lnTo>
                    <a:lnTo>
                      <a:pt x="1470687" y="859064"/>
                    </a:lnTo>
                    <a:lnTo>
                      <a:pt x="1477270" y="863146"/>
                    </a:lnTo>
                    <a:lnTo>
                      <a:pt x="1483626" y="867228"/>
                    </a:lnTo>
                    <a:lnTo>
                      <a:pt x="1489300" y="871084"/>
                    </a:lnTo>
                    <a:lnTo>
                      <a:pt x="1494748" y="874939"/>
                    </a:lnTo>
                    <a:lnTo>
                      <a:pt x="1499288" y="878794"/>
                    </a:lnTo>
                    <a:lnTo>
                      <a:pt x="1503600" y="882650"/>
                    </a:lnTo>
                    <a:lnTo>
                      <a:pt x="1507459" y="886278"/>
                    </a:lnTo>
                    <a:lnTo>
                      <a:pt x="1510864" y="890134"/>
                    </a:lnTo>
                    <a:lnTo>
                      <a:pt x="1513815" y="893762"/>
                    </a:lnTo>
                    <a:lnTo>
                      <a:pt x="1516085" y="897391"/>
                    </a:lnTo>
                    <a:lnTo>
                      <a:pt x="1517900" y="901019"/>
                    </a:lnTo>
                    <a:lnTo>
                      <a:pt x="1519489" y="904875"/>
                    </a:lnTo>
                    <a:lnTo>
                      <a:pt x="1520624" y="908957"/>
                    </a:lnTo>
                    <a:lnTo>
                      <a:pt x="1522213" y="913039"/>
                    </a:lnTo>
                    <a:lnTo>
                      <a:pt x="1523575" y="917801"/>
                    </a:lnTo>
                    <a:lnTo>
                      <a:pt x="1524483" y="922564"/>
                    </a:lnTo>
                    <a:lnTo>
                      <a:pt x="1525618" y="928007"/>
                    </a:lnTo>
                    <a:lnTo>
                      <a:pt x="1527434" y="939346"/>
                    </a:lnTo>
                    <a:lnTo>
                      <a:pt x="1529023" y="951819"/>
                    </a:lnTo>
                    <a:lnTo>
                      <a:pt x="1529931" y="965653"/>
                    </a:lnTo>
                    <a:lnTo>
                      <a:pt x="1530612" y="980621"/>
                    </a:lnTo>
                    <a:lnTo>
                      <a:pt x="1530839" y="996723"/>
                    </a:lnTo>
                    <a:lnTo>
                      <a:pt x="1530612" y="1003073"/>
                    </a:lnTo>
                    <a:lnTo>
                      <a:pt x="1529704" y="1008969"/>
                    </a:lnTo>
                    <a:lnTo>
                      <a:pt x="1528796" y="1014639"/>
                    </a:lnTo>
                    <a:lnTo>
                      <a:pt x="1527434" y="1019855"/>
                    </a:lnTo>
                    <a:lnTo>
                      <a:pt x="1525391" y="1024618"/>
                    </a:lnTo>
                    <a:lnTo>
                      <a:pt x="1523121" y="1029153"/>
                    </a:lnTo>
                    <a:lnTo>
                      <a:pt x="1520170" y="1033235"/>
                    </a:lnTo>
                    <a:lnTo>
                      <a:pt x="1516993" y="1036637"/>
                    </a:lnTo>
                    <a:lnTo>
                      <a:pt x="1513588" y="1040039"/>
                    </a:lnTo>
                    <a:lnTo>
                      <a:pt x="1509275" y="1042534"/>
                    </a:lnTo>
                    <a:lnTo>
                      <a:pt x="1504962" y="1044801"/>
                    </a:lnTo>
                    <a:lnTo>
                      <a:pt x="1499969" y="1046843"/>
                    </a:lnTo>
                    <a:lnTo>
                      <a:pt x="1494748" y="1048430"/>
                    </a:lnTo>
                    <a:lnTo>
                      <a:pt x="1488619" y="1049564"/>
                    </a:lnTo>
                    <a:lnTo>
                      <a:pt x="1482491" y="1050018"/>
                    </a:lnTo>
                    <a:lnTo>
                      <a:pt x="1475908" y="1050244"/>
                    </a:lnTo>
                    <a:lnTo>
                      <a:pt x="1471595" y="1050244"/>
                    </a:lnTo>
                    <a:lnTo>
                      <a:pt x="1467964" y="1050018"/>
                    </a:lnTo>
                    <a:lnTo>
                      <a:pt x="1464332" y="1049564"/>
                    </a:lnTo>
                    <a:lnTo>
                      <a:pt x="1461154" y="1048884"/>
                    </a:lnTo>
                    <a:lnTo>
                      <a:pt x="1457749" y="1048430"/>
                    </a:lnTo>
                    <a:lnTo>
                      <a:pt x="1454571" y="1047523"/>
                    </a:lnTo>
                    <a:lnTo>
                      <a:pt x="1451848" y="1046389"/>
                    </a:lnTo>
                    <a:lnTo>
                      <a:pt x="1449124" y="1045255"/>
                    </a:lnTo>
                    <a:lnTo>
                      <a:pt x="1446854" y="1044121"/>
                    </a:lnTo>
                    <a:lnTo>
                      <a:pt x="1444584" y="1042534"/>
                    </a:lnTo>
                    <a:lnTo>
                      <a:pt x="1442541" y="1040946"/>
                    </a:lnTo>
                    <a:lnTo>
                      <a:pt x="1440498" y="1039132"/>
                    </a:lnTo>
                    <a:lnTo>
                      <a:pt x="1438909" y="1037318"/>
                    </a:lnTo>
                    <a:lnTo>
                      <a:pt x="1437320" y="1035276"/>
                    </a:lnTo>
                    <a:lnTo>
                      <a:pt x="1435731" y="1033235"/>
                    </a:lnTo>
                    <a:lnTo>
                      <a:pt x="1434824" y="1030968"/>
                    </a:lnTo>
                    <a:lnTo>
                      <a:pt x="1433689" y="1028019"/>
                    </a:lnTo>
                    <a:lnTo>
                      <a:pt x="1432781" y="1025071"/>
                    </a:lnTo>
                    <a:lnTo>
                      <a:pt x="1431873" y="1021443"/>
                    </a:lnTo>
                    <a:lnTo>
                      <a:pt x="1431192" y="1017134"/>
                    </a:lnTo>
                    <a:lnTo>
                      <a:pt x="1429603" y="1007609"/>
                    </a:lnTo>
                    <a:lnTo>
                      <a:pt x="1428241" y="996043"/>
                    </a:lnTo>
                    <a:lnTo>
                      <a:pt x="1427560" y="982662"/>
                    </a:lnTo>
                    <a:lnTo>
                      <a:pt x="1426652" y="967468"/>
                    </a:lnTo>
                    <a:lnTo>
                      <a:pt x="1426425" y="950459"/>
                    </a:lnTo>
                    <a:lnTo>
                      <a:pt x="1426198" y="931182"/>
                    </a:lnTo>
                    <a:lnTo>
                      <a:pt x="1426198" y="882650"/>
                    </a:lnTo>
                    <a:lnTo>
                      <a:pt x="1152226" y="882650"/>
                    </a:lnTo>
                    <a:lnTo>
                      <a:pt x="1152226" y="921203"/>
                    </a:lnTo>
                    <a:lnTo>
                      <a:pt x="1152226" y="929594"/>
                    </a:lnTo>
                    <a:lnTo>
                      <a:pt x="1152680" y="937759"/>
                    </a:lnTo>
                    <a:lnTo>
                      <a:pt x="1153134" y="945469"/>
                    </a:lnTo>
                    <a:lnTo>
                      <a:pt x="1153588" y="953180"/>
                    </a:lnTo>
                    <a:lnTo>
                      <a:pt x="1154496" y="961118"/>
                    </a:lnTo>
                    <a:lnTo>
                      <a:pt x="1155177" y="968601"/>
                    </a:lnTo>
                    <a:lnTo>
                      <a:pt x="1156312" y="975632"/>
                    </a:lnTo>
                    <a:lnTo>
                      <a:pt x="1157446" y="982889"/>
                    </a:lnTo>
                    <a:lnTo>
                      <a:pt x="1158808" y="989919"/>
                    </a:lnTo>
                    <a:lnTo>
                      <a:pt x="1160397" y="996723"/>
                    </a:lnTo>
                    <a:lnTo>
                      <a:pt x="1161986" y="1003300"/>
                    </a:lnTo>
                    <a:lnTo>
                      <a:pt x="1164029" y="1009876"/>
                    </a:lnTo>
                    <a:lnTo>
                      <a:pt x="1165845" y="1016226"/>
                    </a:lnTo>
                    <a:lnTo>
                      <a:pt x="1168115" y="1022350"/>
                    </a:lnTo>
                    <a:lnTo>
                      <a:pt x="1170385" y="1028246"/>
                    </a:lnTo>
                    <a:lnTo>
                      <a:pt x="1172655" y="1034369"/>
                    </a:lnTo>
                    <a:lnTo>
                      <a:pt x="1175605" y="1040039"/>
                    </a:lnTo>
                    <a:lnTo>
                      <a:pt x="1178102" y="1045709"/>
                    </a:lnTo>
                    <a:lnTo>
                      <a:pt x="1181280" y="1050925"/>
                    </a:lnTo>
                    <a:lnTo>
                      <a:pt x="1184458" y="1056368"/>
                    </a:lnTo>
                    <a:lnTo>
                      <a:pt x="1187636" y="1061357"/>
                    </a:lnTo>
                    <a:lnTo>
                      <a:pt x="1191040" y="1066573"/>
                    </a:lnTo>
                    <a:lnTo>
                      <a:pt x="1194672" y="1071109"/>
                    </a:lnTo>
                    <a:lnTo>
                      <a:pt x="1198531" y="1075871"/>
                    </a:lnTo>
                    <a:lnTo>
                      <a:pt x="1202390" y="1080407"/>
                    </a:lnTo>
                    <a:lnTo>
                      <a:pt x="1206475" y="1084716"/>
                    </a:lnTo>
                    <a:lnTo>
                      <a:pt x="1210788" y="1089025"/>
                    </a:lnTo>
                    <a:lnTo>
                      <a:pt x="1215101" y="1092880"/>
                    </a:lnTo>
                    <a:lnTo>
                      <a:pt x="1219641" y="1096735"/>
                    </a:lnTo>
                    <a:lnTo>
                      <a:pt x="1224407" y="1100591"/>
                    </a:lnTo>
                    <a:lnTo>
                      <a:pt x="1229174" y="1104219"/>
                    </a:lnTo>
                    <a:lnTo>
                      <a:pt x="1234395" y="1107394"/>
                    </a:lnTo>
                    <a:lnTo>
                      <a:pt x="1244836" y="1113971"/>
                    </a:lnTo>
                    <a:lnTo>
                      <a:pt x="1255277" y="1120094"/>
                    </a:lnTo>
                    <a:lnTo>
                      <a:pt x="1266173" y="1125764"/>
                    </a:lnTo>
                    <a:lnTo>
                      <a:pt x="1277068" y="1131207"/>
                    </a:lnTo>
                    <a:lnTo>
                      <a:pt x="1288417" y="1136423"/>
                    </a:lnTo>
                    <a:lnTo>
                      <a:pt x="1299767" y="1140959"/>
                    </a:lnTo>
                    <a:lnTo>
                      <a:pt x="1311343" y="1145494"/>
                    </a:lnTo>
                    <a:lnTo>
                      <a:pt x="1323146" y="1149576"/>
                    </a:lnTo>
                    <a:lnTo>
                      <a:pt x="1335404" y="1153205"/>
                    </a:lnTo>
                    <a:lnTo>
                      <a:pt x="1347661" y="1156607"/>
                    </a:lnTo>
                    <a:lnTo>
                      <a:pt x="1360372" y="1159328"/>
                    </a:lnTo>
                    <a:lnTo>
                      <a:pt x="1373083" y="1161823"/>
                    </a:lnTo>
                    <a:lnTo>
                      <a:pt x="1386022" y="1164318"/>
                    </a:lnTo>
                    <a:lnTo>
                      <a:pt x="1399187" y="1166132"/>
                    </a:lnTo>
                    <a:lnTo>
                      <a:pt x="1412579" y="1167493"/>
                    </a:lnTo>
                    <a:lnTo>
                      <a:pt x="1426198" y="1168626"/>
                    </a:lnTo>
                    <a:lnTo>
                      <a:pt x="1426198" y="1245734"/>
                    </a:lnTo>
                    <a:lnTo>
                      <a:pt x="1552402" y="1245734"/>
                    </a:lnTo>
                    <a:lnTo>
                      <a:pt x="1552402" y="1171121"/>
                    </a:lnTo>
                    <a:lnTo>
                      <a:pt x="1569880" y="1169080"/>
                    </a:lnTo>
                    <a:lnTo>
                      <a:pt x="1586450" y="1166812"/>
                    </a:lnTo>
                    <a:lnTo>
                      <a:pt x="1602793" y="1164318"/>
                    </a:lnTo>
                    <a:lnTo>
                      <a:pt x="1618455" y="1161143"/>
                    </a:lnTo>
                    <a:lnTo>
                      <a:pt x="1633890" y="1157741"/>
                    </a:lnTo>
                    <a:lnTo>
                      <a:pt x="1648191" y="1153885"/>
                    </a:lnTo>
                    <a:lnTo>
                      <a:pt x="1662491" y="1149803"/>
                    </a:lnTo>
                    <a:lnTo>
                      <a:pt x="1675883" y="1145494"/>
                    </a:lnTo>
                    <a:lnTo>
                      <a:pt x="1688821" y="1140505"/>
                    </a:lnTo>
                    <a:lnTo>
                      <a:pt x="1701078" y="1135289"/>
                    </a:lnTo>
                    <a:lnTo>
                      <a:pt x="1713109" y="1129619"/>
                    </a:lnTo>
                    <a:lnTo>
                      <a:pt x="1724458" y="1123723"/>
                    </a:lnTo>
                    <a:lnTo>
                      <a:pt x="1734899" y="1117600"/>
                    </a:lnTo>
                    <a:lnTo>
                      <a:pt x="1745341" y="1110796"/>
                    </a:lnTo>
                    <a:lnTo>
                      <a:pt x="1754874" y="1103993"/>
                    </a:lnTo>
                    <a:lnTo>
                      <a:pt x="1759414" y="1100137"/>
                    </a:lnTo>
                    <a:lnTo>
                      <a:pt x="1763954" y="1096509"/>
                    </a:lnTo>
                    <a:lnTo>
                      <a:pt x="1768266" y="1092653"/>
                    </a:lnTo>
                    <a:lnTo>
                      <a:pt x="1772352" y="1088571"/>
                    </a:lnTo>
                    <a:lnTo>
                      <a:pt x="1776438" y="1084489"/>
                    </a:lnTo>
                    <a:lnTo>
                      <a:pt x="1780524" y="1080634"/>
                    </a:lnTo>
                    <a:lnTo>
                      <a:pt x="1784382" y="1076325"/>
                    </a:lnTo>
                    <a:lnTo>
                      <a:pt x="1788014" y="1072243"/>
                    </a:lnTo>
                    <a:lnTo>
                      <a:pt x="1791419" y="1067707"/>
                    </a:lnTo>
                    <a:lnTo>
                      <a:pt x="1794824" y="1063398"/>
                    </a:lnTo>
                    <a:lnTo>
                      <a:pt x="1798001" y="1058862"/>
                    </a:lnTo>
                    <a:lnTo>
                      <a:pt x="1801179" y="1054100"/>
                    </a:lnTo>
                    <a:lnTo>
                      <a:pt x="1804130" y="1049564"/>
                    </a:lnTo>
                    <a:lnTo>
                      <a:pt x="1807081" y="1044575"/>
                    </a:lnTo>
                    <a:lnTo>
                      <a:pt x="1809578" y="1039585"/>
                    </a:lnTo>
                    <a:lnTo>
                      <a:pt x="1812075" y="1034823"/>
                    </a:lnTo>
                    <a:lnTo>
                      <a:pt x="1814798" y="1029607"/>
                    </a:lnTo>
                    <a:lnTo>
                      <a:pt x="1816841" y="1024391"/>
                    </a:lnTo>
                    <a:lnTo>
                      <a:pt x="1819111" y="1019401"/>
                    </a:lnTo>
                    <a:lnTo>
                      <a:pt x="1820927" y="1013959"/>
                    </a:lnTo>
                    <a:lnTo>
                      <a:pt x="1822970" y="1008516"/>
                    </a:lnTo>
                    <a:lnTo>
                      <a:pt x="1824559" y="1003073"/>
                    </a:lnTo>
                    <a:lnTo>
                      <a:pt x="1826148" y="997403"/>
                    </a:lnTo>
                    <a:lnTo>
                      <a:pt x="1827737" y="991734"/>
                    </a:lnTo>
                    <a:lnTo>
                      <a:pt x="1830234" y="980168"/>
                    </a:lnTo>
                    <a:lnTo>
                      <a:pt x="1832049" y="967921"/>
                    </a:lnTo>
                    <a:lnTo>
                      <a:pt x="1833411" y="955675"/>
                    </a:lnTo>
                    <a:lnTo>
                      <a:pt x="1834319" y="942975"/>
                    </a:lnTo>
                    <a:lnTo>
                      <a:pt x="1834546" y="929821"/>
                    </a:lnTo>
                    <a:lnTo>
                      <a:pt x="1834319" y="921657"/>
                    </a:lnTo>
                    <a:lnTo>
                      <a:pt x="1834092" y="913493"/>
                    </a:lnTo>
                    <a:lnTo>
                      <a:pt x="1833638" y="905555"/>
                    </a:lnTo>
                    <a:lnTo>
                      <a:pt x="1832730" y="897844"/>
                    </a:lnTo>
                    <a:lnTo>
                      <a:pt x="1832049" y="890360"/>
                    </a:lnTo>
                    <a:lnTo>
                      <a:pt x="1830688" y="883103"/>
                    </a:lnTo>
                    <a:lnTo>
                      <a:pt x="1829553" y="875846"/>
                    </a:lnTo>
                    <a:lnTo>
                      <a:pt x="1827964" y="869043"/>
                    </a:lnTo>
                    <a:lnTo>
                      <a:pt x="1826375" y="862012"/>
                    </a:lnTo>
                    <a:lnTo>
                      <a:pt x="1824332" y="855209"/>
                    </a:lnTo>
                    <a:lnTo>
                      <a:pt x="1822289" y="848859"/>
                    </a:lnTo>
                    <a:lnTo>
                      <a:pt x="1820019" y="842735"/>
                    </a:lnTo>
                    <a:lnTo>
                      <a:pt x="1817295" y="836385"/>
                    </a:lnTo>
                    <a:lnTo>
                      <a:pt x="1814571" y="830489"/>
                    </a:lnTo>
                    <a:lnTo>
                      <a:pt x="1811621" y="824593"/>
                    </a:lnTo>
                    <a:lnTo>
                      <a:pt x="1808670" y="818923"/>
                    </a:lnTo>
                    <a:lnTo>
                      <a:pt x="1805265" y="813480"/>
                    </a:lnTo>
                    <a:lnTo>
                      <a:pt x="1801860" y="808037"/>
                    </a:lnTo>
                    <a:lnTo>
                      <a:pt x="1798228" y="803048"/>
                    </a:lnTo>
                    <a:lnTo>
                      <a:pt x="1794597" y="798059"/>
                    </a:lnTo>
                    <a:lnTo>
                      <a:pt x="1790965" y="793069"/>
                    </a:lnTo>
                    <a:lnTo>
                      <a:pt x="1787106" y="788534"/>
                    </a:lnTo>
                    <a:lnTo>
                      <a:pt x="1783247" y="783771"/>
                    </a:lnTo>
                    <a:lnTo>
                      <a:pt x="1779389" y="779462"/>
                    </a:lnTo>
                    <a:lnTo>
                      <a:pt x="1775303" y="775380"/>
                    </a:lnTo>
                    <a:lnTo>
                      <a:pt x="1771217" y="771298"/>
                    </a:lnTo>
                    <a:lnTo>
                      <a:pt x="1766904" y="767443"/>
                    </a:lnTo>
                    <a:lnTo>
                      <a:pt x="1762592" y="763587"/>
                    </a:lnTo>
                    <a:lnTo>
                      <a:pt x="1758279" y="759959"/>
                    </a:lnTo>
                    <a:lnTo>
                      <a:pt x="1753512" y="756557"/>
                    </a:lnTo>
                    <a:lnTo>
                      <a:pt x="1748972" y="753155"/>
                    </a:lnTo>
                    <a:lnTo>
                      <a:pt x="1744206" y="749980"/>
                    </a:lnTo>
                    <a:lnTo>
                      <a:pt x="1733764" y="743630"/>
                    </a:lnTo>
                    <a:lnTo>
                      <a:pt x="1721053" y="736600"/>
                    </a:lnTo>
                    <a:lnTo>
                      <a:pt x="1706526" y="728889"/>
                    </a:lnTo>
                    <a:lnTo>
                      <a:pt x="1689729" y="720498"/>
                    </a:lnTo>
                    <a:lnTo>
                      <a:pt x="1670889" y="711426"/>
                    </a:lnTo>
                    <a:lnTo>
                      <a:pt x="1650006" y="701675"/>
                    </a:lnTo>
                    <a:lnTo>
                      <a:pt x="1627081" y="691243"/>
                    </a:lnTo>
                    <a:lnTo>
                      <a:pt x="1602112" y="680130"/>
                    </a:lnTo>
                    <a:lnTo>
                      <a:pt x="1572831" y="666976"/>
                    </a:lnTo>
                    <a:lnTo>
                      <a:pt x="1546501" y="655184"/>
                    </a:lnTo>
                    <a:lnTo>
                      <a:pt x="1523575" y="644525"/>
                    </a:lnTo>
                    <a:lnTo>
                      <a:pt x="1503600" y="634773"/>
                    </a:lnTo>
                    <a:lnTo>
                      <a:pt x="1486576" y="626382"/>
                    </a:lnTo>
                    <a:lnTo>
                      <a:pt x="1472730" y="618898"/>
                    </a:lnTo>
                    <a:lnTo>
                      <a:pt x="1461835" y="612548"/>
                    </a:lnTo>
                    <a:lnTo>
                      <a:pt x="1457522" y="609826"/>
                    </a:lnTo>
                    <a:lnTo>
                      <a:pt x="1454117" y="607332"/>
                    </a:lnTo>
                    <a:lnTo>
                      <a:pt x="1450940" y="604837"/>
                    </a:lnTo>
                    <a:lnTo>
                      <a:pt x="1447989" y="602343"/>
                    </a:lnTo>
                    <a:lnTo>
                      <a:pt x="1445265" y="599168"/>
                    </a:lnTo>
                    <a:lnTo>
                      <a:pt x="1442768" y="596219"/>
                    </a:lnTo>
                    <a:lnTo>
                      <a:pt x="1440498" y="593044"/>
                    </a:lnTo>
                    <a:lnTo>
                      <a:pt x="1438455" y="589416"/>
                    </a:lnTo>
                    <a:lnTo>
                      <a:pt x="1436639" y="585560"/>
                    </a:lnTo>
                    <a:lnTo>
                      <a:pt x="1434824" y="581705"/>
                    </a:lnTo>
                    <a:lnTo>
                      <a:pt x="1433235" y="577623"/>
                    </a:lnTo>
                    <a:lnTo>
                      <a:pt x="1431873" y="572860"/>
                    </a:lnTo>
                    <a:lnTo>
                      <a:pt x="1430965" y="568325"/>
                    </a:lnTo>
                    <a:lnTo>
                      <a:pt x="1429830" y="563562"/>
                    </a:lnTo>
                    <a:lnTo>
                      <a:pt x="1429149" y="558573"/>
                    </a:lnTo>
                    <a:lnTo>
                      <a:pt x="1428468" y="553130"/>
                    </a:lnTo>
                    <a:lnTo>
                      <a:pt x="1428241" y="547687"/>
                    </a:lnTo>
                    <a:lnTo>
                      <a:pt x="1428241" y="542018"/>
                    </a:lnTo>
                    <a:lnTo>
                      <a:pt x="1428468" y="535214"/>
                    </a:lnTo>
                    <a:lnTo>
                      <a:pt x="1429149" y="528864"/>
                    </a:lnTo>
                    <a:lnTo>
                      <a:pt x="1430057" y="522967"/>
                    </a:lnTo>
                    <a:lnTo>
                      <a:pt x="1431419" y="517525"/>
                    </a:lnTo>
                    <a:lnTo>
                      <a:pt x="1433235" y="512309"/>
                    </a:lnTo>
                    <a:lnTo>
                      <a:pt x="1435278" y="508000"/>
                    </a:lnTo>
                    <a:lnTo>
                      <a:pt x="1437774" y="503464"/>
                    </a:lnTo>
                    <a:lnTo>
                      <a:pt x="1440952" y="499835"/>
                    </a:lnTo>
                    <a:lnTo>
                      <a:pt x="1444130" y="496660"/>
                    </a:lnTo>
                    <a:lnTo>
                      <a:pt x="1447989" y="493712"/>
                    </a:lnTo>
                    <a:lnTo>
                      <a:pt x="1452074" y="491444"/>
                    </a:lnTo>
                    <a:lnTo>
                      <a:pt x="1456387" y="489403"/>
                    </a:lnTo>
                    <a:lnTo>
                      <a:pt x="1461381" y="487816"/>
                    </a:lnTo>
                    <a:lnTo>
                      <a:pt x="1466829" y="486682"/>
                    </a:lnTo>
                    <a:lnTo>
                      <a:pt x="1472503" y="486228"/>
                    </a:lnTo>
                    <a:lnTo>
                      <a:pt x="1478405" y="486001"/>
                    </a:lnTo>
                    <a:lnTo>
                      <a:pt x="1485895" y="486228"/>
                    </a:lnTo>
                    <a:lnTo>
                      <a:pt x="1492932" y="487135"/>
                    </a:lnTo>
                    <a:lnTo>
                      <a:pt x="1495883" y="487589"/>
                    </a:lnTo>
                    <a:lnTo>
                      <a:pt x="1498834" y="488269"/>
                    </a:lnTo>
                    <a:lnTo>
                      <a:pt x="1501557" y="489176"/>
                    </a:lnTo>
                    <a:lnTo>
                      <a:pt x="1504281" y="489857"/>
                    </a:lnTo>
                    <a:lnTo>
                      <a:pt x="1506778" y="491217"/>
                    </a:lnTo>
                    <a:lnTo>
                      <a:pt x="1509048" y="492125"/>
                    </a:lnTo>
                    <a:lnTo>
                      <a:pt x="1511091" y="493485"/>
                    </a:lnTo>
                    <a:lnTo>
                      <a:pt x="1512907" y="495073"/>
                    </a:lnTo>
                    <a:lnTo>
                      <a:pt x="1514723" y="496660"/>
                    </a:lnTo>
                    <a:lnTo>
                      <a:pt x="1516312" y="498475"/>
                    </a:lnTo>
                    <a:lnTo>
                      <a:pt x="1517900" y="500289"/>
                    </a:lnTo>
                    <a:lnTo>
                      <a:pt x="1519262" y="502103"/>
                    </a:lnTo>
                    <a:lnTo>
                      <a:pt x="1520170" y="504371"/>
                    </a:lnTo>
                    <a:lnTo>
                      <a:pt x="1521532" y="506639"/>
                    </a:lnTo>
                    <a:lnTo>
                      <a:pt x="1522213" y="509587"/>
                    </a:lnTo>
                    <a:lnTo>
                      <a:pt x="1523348" y="512535"/>
                    </a:lnTo>
                    <a:lnTo>
                      <a:pt x="1524937" y="519339"/>
                    </a:lnTo>
                    <a:lnTo>
                      <a:pt x="1526299" y="527503"/>
                    </a:lnTo>
                    <a:lnTo>
                      <a:pt x="1527434" y="536575"/>
                    </a:lnTo>
                    <a:lnTo>
                      <a:pt x="1527888" y="546780"/>
                    </a:lnTo>
                    <a:lnTo>
                      <a:pt x="1528569" y="558573"/>
                    </a:lnTo>
                    <a:lnTo>
                      <a:pt x="1528796" y="570819"/>
                    </a:lnTo>
                    <a:lnTo>
                      <a:pt x="1528796" y="603930"/>
                    </a:lnTo>
                    <a:lnTo>
                      <a:pt x="1802541" y="603930"/>
                    </a:lnTo>
                    <a:lnTo>
                      <a:pt x="1803903" y="592364"/>
                    </a:lnTo>
                    <a:lnTo>
                      <a:pt x="1804584" y="581932"/>
                    </a:lnTo>
                    <a:lnTo>
                      <a:pt x="1805265" y="573541"/>
                    </a:lnTo>
                    <a:lnTo>
                      <a:pt x="1805492" y="566510"/>
                    </a:lnTo>
                    <a:lnTo>
                      <a:pt x="1805265" y="555625"/>
                    </a:lnTo>
                    <a:lnTo>
                      <a:pt x="1804357" y="544966"/>
                    </a:lnTo>
                    <a:lnTo>
                      <a:pt x="1803222" y="534987"/>
                    </a:lnTo>
                    <a:lnTo>
                      <a:pt x="1801406" y="525009"/>
                    </a:lnTo>
                    <a:lnTo>
                      <a:pt x="1799363" y="515257"/>
                    </a:lnTo>
                    <a:lnTo>
                      <a:pt x="1796413" y="505959"/>
                    </a:lnTo>
                    <a:lnTo>
                      <a:pt x="1793235" y="496887"/>
                    </a:lnTo>
                    <a:lnTo>
                      <a:pt x="1789603" y="488042"/>
                    </a:lnTo>
                    <a:lnTo>
                      <a:pt x="1785290" y="479651"/>
                    </a:lnTo>
                    <a:lnTo>
                      <a:pt x="1780751" y="471260"/>
                    </a:lnTo>
                    <a:lnTo>
                      <a:pt x="1775530" y="463550"/>
                    </a:lnTo>
                    <a:lnTo>
                      <a:pt x="1769855" y="456066"/>
                    </a:lnTo>
                    <a:lnTo>
                      <a:pt x="1763727" y="448582"/>
                    </a:lnTo>
                    <a:lnTo>
                      <a:pt x="1757144" y="441551"/>
                    </a:lnTo>
                    <a:lnTo>
                      <a:pt x="1749880" y="434975"/>
                    </a:lnTo>
                    <a:lnTo>
                      <a:pt x="1742163" y="428851"/>
                    </a:lnTo>
                    <a:lnTo>
                      <a:pt x="1734218" y="422501"/>
                    </a:lnTo>
                    <a:lnTo>
                      <a:pt x="1725366" y="416832"/>
                    </a:lnTo>
                    <a:lnTo>
                      <a:pt x="1716286" y="411162"/>
                    </a:lnTo>
                    <a:lnTo>
                      <a:pt x="1706753" y="406173"/>
                    </a:lnTo>
                    <a:lnTo>
                      <a:pt x="1696766" y="401184"/>
                    </a:lnTo>
                    <a:lnTo>
                      <a:pt x="1685870" y="396421"/>
                    </a:lnTo>
                    <a:lnTo>
                      <a:pt x="1674748" y="392339"/>
                    </a:lnTo>
                    <a:lnTo>
                      <a:pt x="1663172" y="388257"/>
                    </a:lnTo>
                    <a:lnTo>
                      <a:pt x="1651141" y="384628"/>
                    </a:lnTo>
                    <a:lnTo>
                      <a:pt x="1638430" y="381000"/>
                    </a:lnTo>
                    <a:lnTo>
                      <a:pt x="1625492" y="378051"/>
                    </a:lnTo>
                    <a:lnTo>
                      <a:pt x="1611873" y="375103"/>
                    </a:lnTo>
                    <a:lnTo>
                      <a:pt x="1597573" y="372835"/>
                    </a:lnTo>
                    <a:lnTo>
                      <a:pt x="1583273" y="370567"/>
                    </a:lnTo>
                    <a:lnTo>
                      <a:pt x="1568064" y="368753"/>
                    </a:lnTo>
                    <a:lnTo>
                      <a:pt x="1552402" y="366939"/>
                    </a:lnTo>
                    <a:lnTo>
                      <a:pt x="1552402" y="303439"/>
                    </a:lnTo>
                    <a:lnTo>
                      <a:pt x="1426198" y="303439"/>
                    </a:lnTo>
                    <a:close/>
                    <a:moveTo>
                      <a:pt x="535927" y="54918"/>
                    </a:moveTo>
                    <a:lnTo>
                      <a:pt x="533661" y="55599"/>
                    </a:lnTo>
                    <a:lnTo>
                      <a:pt x="531395" y="56053"/>
                    </a:lnTo>
                    <a:lnTo>
                      <a:pt x="529356" y="56734"/>
                    </a:lnTo>
                    <a:lnTo>
                      <a:pt x="527543" y="57868"/>
                    </a:lnTo>
                    <a:lnTo>
                      <a:pt x="525730" y="59003"/>
                    </a:lnTo>
                    <a:lnTo>
                      <a:pt x="523918" y="60365"/>
                    </a:lnTo>
                    <a:lnTo>
                      <a:pt x="522331" y="61953"/>
                    </a:lnTo>
                    <a:lnTo>
                      <a:pt x="520745" y="63542"/>
                    </a:lnTo>
                    <a:lnTo>
                      <a:pt x="519385" y="65584"/>
                    </a:lnTo>
                    <a:lnTo>
                      <a:pt x="518479" y="67400"/>
                    </a:lnTo>
                    <a:lnTo>
                      <a:pt x="517346" y="69442"/>
                    </a:lnTo>
                    <a:lnTo>
                      <a:pt x="516666" y="71711"/>
                    </a:lnTo>
                    <a:lnTo>
                      <a:pt x="516213" y="73754"/>
                    </a:lnTo>
                    <a:lnTo>
                      <a:pt x="515533" y="76477"/>
                    </a:lnTo>
                    <a:lnTo>
                      <a:pt x="515533" y="78746"/>
                    </a:lnTo>
                    <a:lnTo>
                      <a:pt x="515533" y="268917"/>
                    </a:lnTo>
                    <a:lnTo>
                      <a:pt x="515533" y="271414"/>
                    </a:lnTo>
                    <a:lnTo>
                      <a:pt x="516213" y="273910"/>
                    </a:lnTo>
                    <a:lnTo>
                      <a:pt x="516666" y="276179"/>
                    </a:lnTo>
                    <a:lnTo>
                      <a:pt x="517346" y="278222"/>
                    </a:lnTo>
                    <a:lnTo>
                      <a:pt x="518479" y="280264"/>
                    </a:lnTo>
                    <a:lnTo>
                      <a:pt x="519385" y="282307"/>
                    </a:lnTo>
                    <a:lnTo>
                      <a:pt x="520745" y="284122"/>
                    </a:lnTo>
                    <a:lnTo>
                      <a:pt x="522331" y="285711"/>
                    </a:lnTo>
                    <a:lnTo>
                      <a:pt x="523918" y="287299"/>
                    </a:lnTo>
                    <a:lnTo>
                      <a:pt x="525730" y="288888"/>
                    </a:lnTo>
                    <a:lnTo>
                      <a:pt x="527543" y="289795"/>
                    </a:lnTo>
                    <a:lnTo>
                      <a:pt x="529356" y="290930"/>
                    </a:lnTo>
                    <a:lnTo>
                      <a:pt x="531395" y="291611"/>
                    </a:lnTo>
                    <a:lnTo>
                      <a:pt x="533661" y="292065"/>
                    </a:lnTo>
                    <a:lnTo>
                      <a:pt x="535927" y="292746"/>
                    </a:lnTo>
                    <a:lnTo>
                      <a:pt x="537967" y="292746"/>
                    </a:lnTo>
                    <a:lnTo>
                      <a:pt x="540460" y="292746"/>
                    </a:lnTo>
                    <a:lnTo>
                      <a:pt x="542726" y="292065"/>
                    </a:lnTo>
                    <a:lnTo>
                      <a:pt x="544992" y="291611"/>
                    </a:lnTo>
                    <a:lnTo>
                      <a:pt x="547031" y="290930"/>
                    </a:lnTo>
                    <a:lnTo>
                      <a:pt x="548844" y="289795"/>
                    </a:lnTo>
                    <a:lnTo>
                      <a:pt x="550884" y="288888"/>
                    </a:lnTo>
                    <a:lnTo>
                      <a:pt x="552470" y="287299"/>
                    </a:lnTo>
                    <a:lnTo>
                      <a:pt x="554283" y="285711"/>
                    </a:lnTo>
                    <a:lnTo>
                      <a:pt x="555642" y="284122"/>
                    </a:lnTo>
                    <a:lnTo>
                      <a:pt x="556775" y="282307"/>
                    </a:lnTo>
                    <a:lnTo>
                      <a:pt x="558135" y="280264"/>
                    </a:lnTo>
                    <a:lnTo>
                      <a:pt x="558815" y="278222"/>
                    </a:lnTo>
                    <a:lnTo>
                      <a:pt x="559721" y="276179"/>
                    </a:lnTo>
                    <a:lnTo>
                      <a:pt x="560174" y="273910"/>
                    </a:lnTo>
                    <a:lnTo>
                      <a:pt x="560628" y="271414"/>
                    </a:lnTo>
                    <a:lnTo>
                      <a:pt x="560628" y="268917"/>
                    </a:lnTo>
                    <a:lnTo>
                      <a:pt x="560628" y="78746"/>
                    </a:lnTo>
                    <a:lnTo>
                      <a:pt x="560628" y="76477"/>
                    </a:lnTo>
                    <a:lnTo>
                      <a:pt x="560174" y="73754"/>
                    </a:lnTo>
                    <a:lnTo>
                      <a:pt x="559721" y="71711"/>
                    </a:lnTo>
                    <a:lnTo>
                      <a:pt x="558815" y="69442"/>
                    </a:lnTo>
                    <a:lnTo>
                      <a:pt x="558135" y="67400"/>
                    </a:lnTo>
                    <a:lnTo>
                      <a:pt x="556775" y="65584"/>
                    </a:lnTo>
                    <a:lnTo>
                      <a:pt x="555642" y="63542"/>
                    </a:lnTo>
                    <a:lnTo>
                      <a:pt x="554283" y="61953"/>
                    </a:lnTo>
                    <a:lnTo>
                      <a:pt x="552470" y="60365"/>
                    </a:lnTo>
                    <a:lnTo>
                      <a:pt x="550884" y="59003"/>
                    </a:lnTo>
                    <a:lnTo>
                      <a:pt x="548844" y="57868"/>
                    </a:lnTo>
                    <a:lnTo>
                      <a:pt x="547031" y="56734"/>
                    </a:lnTo>
                    <a:lnTo>
                      <a:pt x="544992" y="56053"/>
                    </a:lnTo>
                    <a:lnTo>
                      <a:pt x="542726" y="55599"/>
                    </a:lnTo>
                    <a:lnTo>
                      <a:pt x="540460" y="54918"/>
                    </a:lnTo>
                    <a:lnTo>
                      <a:pt x="537967" y="54918"/>
                    </a:lnTo>
                    <a:lnTo>
                      <a:pt x="535927" y="54918"/>
                    </a:lnTo>
                    <a:close/>
                    <a:moveTo>
                      <a:pt x="397017" y="54918"/>
                    </a:moveTo>
                    <a:lnTo>
                      <a:pt x="394977" y="55599"/>
                    </a:lnTo>
                    <a:lnTo>
                      <a:pt x="392711" y="56053"/>
                    </a:lnTo>
                    <a:lnTo>
                      <a:pt x="390672" y="56734"/>
                    </a:lnTo>
                    <a:lnTo>
                      <a:pt x="388633" y="57868"/>
                    </a:lnTo>
                    <a:lnTo>
                      <a:pt x="386820" y="59003"/>
                    </a:lnTo>
                    <a:lnTo>
                      <a:pt x="385007" y="60365"/>
                    </a:lnTo>
                    <a:lnTo>
                      <a:pt x="383420" y="61953"/>
                    </a:lnTo>
                    <a:lnTo>
                      <a:pt x="382061" y="63542"/>
                    </a:lnTo>
                    <a:lnTo>
                      <a:pt x="380928" y="65584"/>
                    </a:lnTo>
                    <a:lnTo>
                      <a:pt x="379568" y="67400"/>
                    </a:lnTo>
                    <a:lnTo>
                      <a:pt x="378435" y="69442"/>
                    </a:lnTo>
                    <a:lnTo>
                      <a:pt x="377982" y="71711"/>
                    </a:lnTo>
                    <a:lnTo>
                      <a:pt x="377302" y="73754"/>
                    </a:lnTo>
                    <a:lnTo>
                      <a:pt x="376849" y="76477"/>
                    </a:lnTo>
                    <a:lnTo>
                      <a:pt x="376849" y="78746"/>
                    </a:lnTo>
                    <a:lnTo>
                      <a:pt x="376849" y="268917"/>
                    </a:lnTo>
                    <a:lnTo>
                      <a:pt x="376849" y="271414"/>
                    </a:lnTo>
                    <a:lnTo>
                      <a:pt x="377302" y="273910"/>
                    </a:lnTo>
                    <a:lnTo>
                      <a:pt x="377982" y="276179"/>
                    </a:lnTo>
                    <a:lnTo>
                      <a:pt x="378435" y="278222"/>
                    </a:lnTo>
                    <a:lnTo>
                      <a:pt x="379568" y="280264"/>
                    </a:lnTo>
                    <a:lnTo>
                      <a:pt x="380928" y="282307"/>
                    </a:lnTo>
                    <a:lnTo>
                      <a:pt x="382061" y="284122"/>
                    </a:lnTo>
                    <a:lnTo>
                      <a:pt x="383420" y="285711"/>
                    </a:lnTo>
                    <a:lnTo>
                      <a:pt x="385007" y="287299"/>
                    </a:lnTo>
                    <a:lnTo>
                      <a:pt x="386820" y="288888"/>
                    </a:lnTo>
                    <a:lnTo>
                      <a:pt x="388633" y="289795"/>
                    </a:lnTo>
                    <a:lnTo>
                      <a:pt x="390672" y="290930"/>
                    </a:lnTo>
                    <a:lnTo>
                      <a:pt x="392711" y="291611"/>
                    </a:lnTo>
                    <a:lnTo>
                      <a:pt x="394977" y="292065"/>
                    </a:lnTo>
                    <a:lnTo>
                      <a:pt x="397017" y="292746"/>
                    </a:lnTo>
                    <a:lnTo>
                      <a:pt x="399283" y="292746"/>
                    </a:lnTo>
                    <a:lnTo>
                      <a:pt x="401776" y="292746"/>
                    </a:lnTo>
                    <a:lnTo>
                      <a:pt x="404042" y="292065"/>
                    </a:lnTo>
                    <a:lnTo>
                      <a:pt x="406081" y="291611"/>
                    </a:lnTo>
                    <a:lnTo>
                      <a:pt x="408121" y="290930"/>
                    </a:lnTo>
                    <a:lnTo>
                      <a:pt x="410160" y="289795"/>
                    </a:lnTo>
                    <a:lnTo>
                      <a:pt x="411973" y="288888"/>
                    </a:lnTo>
                    <a:lnTo>
                      <a:pt x="413786" y="287299"/>
                    </a:lnTo>
                    <a:lnTo>
                      <a:pt x="415372" y="285711"/>
                    </a:lnTo>
                    <a:lnTo>
                      <a:pt x="416959" y="284122"/>
                    </a:lnTo>
                    <a:lnTo>
                      <a:pt x="418092" y="282307"/>
                    </a:lnTo>
                    <a:lnTo>
                      <a:pt x="419225" y="280264"/>
                    </a:lnTo>
                    <a:lnTo>
                      <a:pt x="420358" y="278222"/>
                    </a:lnTo>
                    <a:lnTo>
                      <a:pt x="421037" y="276179"/>
                    </a:lnTo>
                    <a:lnTo>
                      <a:pt x="421491" y="273910"/>
                    </a:lnTo>
                    <a:lnTo>
                      <a:pt x="421717" y="271414"/>
                    </a:lnTo>
                    <a:lnTo>
                      <a:pt x="422170" y="268917"/>
                    </a:lnTo>
                    <a:lnTo>
                      <a:pt x="422170" y="78746"/>
                    </a:lnTo>
                    <a:lnTo>
                      <a:pt x="421717" y="76477"/>
                    </a:lnTo>
                    <a:lnTo>
                      <a:pt x="421491" y="73754"/>
                    </a:lnTo>
                    <a:lnTo>
                      <a:pt x="421037" y="71711"/>
                    </a:lnTo>
                    <a:lnTo>
                      <a:pt x="420358" y="69442"/>
                    </a:lnTo>
                    <a:lnTo>
                      <a:pt x="419225" y="67400"/>
                    </a:lnTo>
                    <a:lnTo>
                      <a:pt x="418092" y="65584"/>
                    </a:lnTo>
                    <a:lnTo>
                      <a:pt x="416959" y="63542"/>
                    </a:lnTo>
                    <a:lnTo>
                      <a:pt x="415372" y="61953"/>
                    </a:lnTo>
                    <a:lnTo>
                      <a:pt x="413786" y="60365"/>
                    </a:lnTo>
                    <a:lnTo>
                      <a:pt x="411973" y="59003"/>
                    </a:lnTo>
                    <a:lnTo>
                      <a:pt x="410160" y="57868"/>
                    </a:lnTo>
                    <a:lnTo>
                      <a:pt x="408121" y="56734"/>
                    </a:lnTo>
                    <a:lnTo>
                      <a:pt x="406081" y="56053"/>
                    </a:lnTo>
                    <a:lnTo>
                      <a:pt x="404042" y="55599"/>
                    </a:lnTo>
                    <a:lnTo>
                      <a:pt x="401776" y="54918"/>
                    </a:lnTo>
                    <a:lnTo>
                      <a:pt x="399283" y="54918"/>
                    </a:lnTo>
                    <a:lnTo>
                      <a:pt x="397017" y="54918"/>
                    </a:lnTo>
                    <a:close/>
                    <a:moveTo>
                      <a:pt x="259466" y="54918"/>
                    </a:moveTo>
                    <a:lnTo>
                      <a:pt x="257200" y="55599"/>
                    </a:lnTo>
                    <a:lnTo>
                      <a:pt x="255161" y="56053"/>
                    </a:lnTo>
                    <a:lnTo>
                      <a:pt x="252895" y="56734"/>
                    </a:lnTo>
                    <a:lnTo>
                      <a:pt x="250855" y="57868"/>
                    </a:lnTo>
                    <a:lnTo>
                      <a:pt x="249042" y="59003"/>
                    </a:lnTo>
                    <a:lnTo>
                      <a:pt x="247229" y="60365"/>
                    </a:lnTo>
                    <a:lnTo>
                      <a:pt x="245870" y="61953"/>
                    </a:lnTo>
                    <a:lnTo>
                      <a:pt x="244283" y="63542"/>
                    </a:lnTo>
                    <a:lnTo>
                      <a:pt x="242924" y="65584"/>
                    </a:lnTo>
                    <a:lnTo>
                      <a:pt x="242017" y="67400"/>
                    </a:lnTo>
                    <a:lnTo>
                      <a:pt x="240884" y="69442"/>
                    </a:lnTo>
                    <a:lnTo>
                      <a:pt x="240204" y="71711"/>
                    </a:lnTo>
                    <a:lnTo>
                      <a:pt x="239524" y="73754"/>
                    </a:lnTo>
                    <a:lnTo>
                      <a:pt x="239298" y="76477"/>
                    </a:lnTo>
                    <a:lnTo>
                      <a:pt x="239071" y="78746"/>
                    </a:lnTo>
                    <a:lnTo>
                      <a:pt x="239071" y="268917"/>
                    </a:lnTo>
                    <a:lnTo>
                      <a:pt x="239298" y="271414"/>
                    </a:lnTo>
                    <a:lnTo>
                      <a:pt x="239524" y="273910"/>
                    </a:lnTo>
                    <a:lnTo>
                      <a:pt x="240204" y="276179"/>
                    </a:lnTo>
                    <a:lnTo>
                      <a:pt x="240884" y="278222"/>
                    </a:lnTo>
                    <a:lnTo>
                      <a:pt x="242017" y="280264"/>
                    </a:lnTo>
                    <a:lnTo>
                      <a:pt x="242924" y="282307"/>
                    </a:lnTo>
                    <a:lnTo>
                      <a:pt x="244283" y="284122"/>
                    </a:lnTo>
                    <a:lnTo>
                      <a:pt x="245870" y="285711"/>
                    </a:lnTo>
                    <a:lnTo>
                      <a:pt x="247229" y="287299"/>
                    </a:lnTo>
                    <a:lnTo>
                      <a:pt x="249042" y="288888"/>
                    </a:lnTo>
                    <a:lnTo>
                      <a:pt x="250855" y="289795"/>
                    </a:lnTo>
                    <a:lnTo>
                      <a:pt x="252895" y="290930"/>
                    </a:lnTo>
                    <a:lnTo>
                      <a:pt x="255161" y="291611"/>
                    </a:lnTo>
                    <a:lnTo>
                      <a:pt x="257200" y="292065"/>
                    </a:lnTo>
                    <a:lnTo>
                      <a:pt x="259466" y="292746"/>
                    </a:lnTo>
                    <a:lnTo>
                      <a:pt x="261732" y="292746"/>
                    </a:lnTo>
                    <a:lnTo>
                      <a:pt x="263998" y="292746"/>
                    </a:lnTo>
                    <a:lnTo>
                      <a:pt x="266491" y="292065"/>
                    </a:lnTo>
                    <a:lnTo>
                      <a:pt x="268530" y="291611"/>
                    </a:lnTo>
                    <a:lnTo>
                      <a:pt x="270570" y="290930"/>
                    </a:lnTo>
                    <a:lnTo>
                      <a:pt x="272609" y="289795"/>
                    </a:lnTo>
                    <a:lnTo>
                      <a:pt x="274422" y="288888"/>
                    </a:lnTo>
                    <a:lnTo>
                      <a:pt x="276235" y="287299"/>
                    </a:lnTo>
                    <a:lnTo>
                      <a:pt x="277821" y="285711"/>
                    </a:lnTo>
                    <a:lnTo>
                      <a:pt x="278954" y="284122"/>
                    </a:lnTo>
                    <a:lnTo>
                      <a:pt x="280314" y="282307"/>
                    </a:lnTo>
                    <a:lnTo>
                      <a:pt x="281674" y="280264"/>
                    </a:lnTo>
                    <a:lnTo>
                      <a:pt x="282580" y="278222"/>
                    </a:lnTo>
                    <a:lnTo>
                      <a:pt x="283487" y="276179"/>
                    </a:lnTo>
                    <a:lnTo>
                      <a:pt x="283940" y="273910"/>
                    </a:lnTo>
                    <a:lnTo>
                      <a:pt x="284166" y="271414"/>
                    </a:lnTo>
                    <a:lnTo>
                      <a:pt x="284166" y="268917"/>
                    </a:lnTo>
                    <a:lnTo>
                      <a:pt x="284166" y="78746"/>
                    </a:lnTo>
                    <a:lnTo>
                      <a:pt x="284166" y="76477"/>
                    </a:lnTo>
                    <a:lnTo>
                      <a:pt x="283940" y="73754"/>
                    </a:lnTo>
                    <a:lnTo>
                      <a:pt x="283487" y="71711"/>
                    </a:lnTo>
                    <a:lnTo>
                      <a:pt x="282580" y="69442"/>
                    </a:lnTo>
                    <a:lnTo>
                      <a:pt x="281674" y="67400"/>
                    </a:lnTo>
                    <a:lnTo>
                      <a:pt x="280314" y="65584"/>
                    </a:lnTo>
                    <a:lnTo>
                      <a:pt x="278954" y="63542"/>
                    </a:lnTo>
                    <a:lnTo>
                      <a:pt x="277821" y="61953"/>
                    </a:lnTo>
                    <a:lnTo>
                      <a:pt x="276235" y="60365"/>
                    </a:lnTo>
                    <a:lnTo>
                      <a:pt x="274422" y="59003"/>
                    </a:lnTo>
                    <a:lnTo>
                      <a:pt x="272609" y="57868"/>
                    </a:lnTo>
                    <a:lnTo>
                      <a:pt x="270570" y="56734"/>
                    </a:lnTo>
                    <a:lnTo>
                      <a:pt x="268530" y="56053"/>
                    </a:lnTo>
                    <a:lnTo>
                      <a:pt x="266491" y="55599"/>
                    </a:lnTo>
                    <a:lnTo>
                      <a:pt x="263998" y="54918"/>
                    </a:lnTo>
                    <a:lnTo>
                      <a:pt x="261732" y="54918"/>
                    </a:lnTo>
                    <a:lnTo>
                      <a:pt x="259466" y="54918"/>
                    </a:lnTo>
                    <a:close/>
                    <a:moveTo>
                      <a:pt x="120782" y="54918"/>
                    </a:moveTo>
                    <a:lnTo>
                      <a:pt x="118516" y="55599"/>
                    </a:lnTo>
                    <a:lnTo>
                      <a:pt x="116476" y="56053"/>
                    </a:lnTo>
                    <a:lnTo>
                      <a:pt x="113984" y="56734"/>
                    </a:lnTo>
                    <a:lnTo>
                      <a:pt x="112171" y="57868"/>
                    </a:lnTo>
                    <a:lnTo>
                      <a:pt x="110585" y="59003"/>
                    </a:lnTo>
                    <a:lnTo>
                      <a:pt x="108772" y="60365"/>
                    </a:lnTo>
                    <a:lnTo>
                      <a:pt x="107185" y="61953"/>
                    </a:lnTo>
                    <a:lnTo>
                      <a:pt x="105599" y="63542"/>
                    </a:lnTo>
                    <a:lnTo>
                      <a:pt x="104240" y="65584"/>
                    </a:lnTo>
                    <a:lnTo>
                      <a:pt x="103333" y="67400"/>
                    </a:lnTo>
                    <a:lnTo>
                      <a:pt x="102200" y="69442"/>
                    </a:lnTo>
                    <a:lnTo>
                      <a:pt x="101520" y="71711"/>
                    </a:lnTo>
                    <a:lnTo>
                      <a:pt x="100841" y="73754"/>
                    </a:lnTo>
                    <a:lnTo>
                      <a:pt x="100614" y="76477"/>
                    </a:lnTo>
                    <a:lnTo>
                      <a:pt x="100387" y="78746"/>
                    </a:lnTo>
                    <a:lnTo>
                      <a:pt x="100387" y="268917"/>
                    </a:lnTo>
                    <a:lnTo>
                      <a:pt x="100614" y="271414"/>
                    </a:lnTo>
                    <a:lnTo>
                      <a:pt x="100841" y="273910"/>
                    </a:lnTo>
                    <a:lnTo>
                      <a:pt x="101520" y="276179"/>
                    </a:lnTo>
                    <a:lnTo>
                      <a:pt x="102200" y="278222"/>
                    </a:lnTo>
                    <a:lnTo>
                      <a:pt x="103333" y="280264"/>
                    </a:lnTo>
                    <a:lnTo>
                      <a:pt x="104240" y="282307"/>
                    </a:lnTo>
                    <a:lnTo>
                      <a:pt x="105599" y="284122"/>
                    </a:lnTo>
                    <a:lnTo>
                      <a:pt x="107185" y="285711"/>
                    </a:lnTo>
                    <a:lnTo>
                      <a:pt x="108772" y="287299"/>
                    </a:lnTo>
                    <a:lnTo>
                      <a:pt x="110585" y="288888"/>
                    </a:lnTo>
                    <a:lnTo>
                      <a:pt x="112171" y="289795"/>
                    </a:lnTo>
                    <a:lnTo>
                      <a:pt x="113984" y="290930"/>
                    </a:lnTo>
                    <a:lnTo>
                      <a:pt x="116476" y="291611"/>
                    </a:lnTo>
                    <a:lnTo>
                      <a:pt x="118516" y="292065"/>
                    </a:lnTo>
                    <a:lnTo>
                      <a:pt x="120782" y="292746"/>
                    </a:lnTo>
                    <a:lnTo>
                      <a:pt x="123048" y="292746"/>
                    </a:lnTo>
                    <a:lnTo>
                      <a:pt x="125314" y="292746"/>
                    </a:lnTo>
                    <a:lnTo>
                      <a:pt x="127580" y="292065"/>
                    </a:lnTo>
                    <a:lnTo>
                      <a:pt x="129846" y="291611"/>
                    </a:lnTo>
                    <a:lnTo>
                      <a:pt x="131886" y="290930"/>
                    </a:lnTo>
                    <a:lnTo>
                      <a:pt x="133699" y="289795"/>
                    </a:lnTo>
                    <a:lnTo>
                      <a:pt x="135738" y="288888"/>
                    </a:lnTo>
                    <a:lnTo>
                      <a:pt x="137325" y="287299"/>
                    </a:lnTo>
                    <a:lnTo>
                      <a:pt x="139137" y="285711"/>
                    </a:lnTo>
                    <a:lnTo>
                      <a:pt x="140270" y="284122"/>
                    </a:lnTo>
                    <a:lnTo>
                      <a:pt x="141630" y="282307"/>
                    </a:lnTo>
                    <a:lnTo>
                      <a:pt x="142990" y="280264"/>
                    </a:lnTo>
                    <a:lnTo>
                      <a:pt x="143669" y="278222"/>
                    </a:lnTo>
                    <a:lnTo>
                      <a:pt x="144576" y="276179"/>
                    </a:lnTo>
                    <a:lnTo>
                      <a:pt x="145029" y="273910"/>
                    </a:lnTo>
                    <a:lnTo>
                      <a:pt x="145482" y="271414"/>
                    </a:lnTo>
                    <a:lnTo>
                      <a:pt x="145482" y="268917"/>
                    </a:lnTo>
                    <a:lnTo>
                      <a:pt x="145482" y="78746"/>
                    </a:lnTo>
                    <a:lnTo>
                      <a:pt x="145482" y="76477"/>
                    </a:lnTo>
                    <a:lnTo>
                      <a:pt x="145029" y="73754"/>
                    </a:lnTo>
                    <a:lnTo>
                      <a:pt x="144576" y="71711"/>
                    </a:lnTo>
                    <a:lnTo>
                      <a:pt x="143669" y="69442"/>
                    </a:lnTo>
                    <a:lnTo>
                      <a:pt x="142990" y="67400"/>
                    </a:lnTo>
                    <a:lnTo>
                      <a:pt x="141630" y="65584"/>
                    </a:lnTo>
                    <a:lnTo>
                      <a:pt x="140270" y="63542"/>
                    </a:lnTo>
                    <a:lnTo>
                      <a:pt x="139137" y="61953"/>
                    </a:lnTo>
                    <a:lnTo>
                      <a:pt x="137325" y="60365"/>
                    </a:lnTo>
                    <a:lnTo>
                      <a:pt x="135738" y="59003"/>
                    </a:lnTo>
                    <a:lnTo>
                      <a:pt x="133699" y="57868"/>
                    </a:lnTo>
                    <a:lnTo>
                      <a:pt x="131886" y="56734"/>
                    </a:lnTo>
                    <a:lnTo>
                      <a:pt x="129846" y="56053"/>
                    </a:lnTo>
                    <a:lnTo>
                      <a:pt x="127580" y="55599"/>
                    </a:lnTo>
                    <a:lnTo>
                      <a:pt x="125314" y="54918"/>
                    </a:lnTo>
                    <a:lnTo>
                      <a:pt x="123048" y="54918"/>
                    </a:lnTo>
                    <a:lnTo>
                      <a:pt x="120782" y="54918"/>
                    </a:lnTo>
                    <a:close/>
                    <a:moveTo>
                      <a:pt x="1491343" y="4762"/>
                    </a:moveTo>
                    <a:lnTo>
                      <a:pt x="1511091" y="4989"/>
                    </a:lnTo>
                    <a:lnTo>
                      <a:pt x="1531066" y="5896"/>
                    </a:lnTo>
                    <a:lnTo>
                      <a:pt x="1550586" y="7030"/>
                    </a:lnTo>
                    <a:lnTo>
                      <a:pt x="1570334" y="8617"/>
                    </a:lnTo>
                    <a:lnTo>
                      <a:pt x="1589628" y="11112"/>
                    </a:lnTo>
                    <a:lnTo>
                      <a:pt x="1608695" y="13607"/>
                    </a:lnTo>
                    <a:lnTo>
                      <a:pt x="1627762" y="17009"/>
                    </a:lnTo>
                    <a:lnTo>
                      <a:pt x="1646602" y="20637"/>
                    </a:lnTo>
                    <a:lnTo>
                      <a:pt x="1665442" y="24492"/>
                    </a:lnTo>
                    <a:lnTo>
                      <a:pt x="1683827" y="29028"/>
                    </a:lnTo>
                    <a:lnTo>
                      <a:pt x="1702440" y="34017"/>
                    </a:lnTo>
                    <a:lnTo>
                      <a:pt x="1720599" y="39460"/>
                    </a:lnTo>
                    <a:lnTo>
                      <a:pt x="1738531" y="45357"/>
                    </a:lnTo>
                    <a:lnTo>
                      <a:pt x="1756463" y="51480"/>
                    </a:lnTo>
                    <a:lnTo>
                      <a:pt x="1773941" y="58284"/>
                    </a:lnTo>
                    <a:lnTo>
                      <a:pt x="1791192" y="65314"/>
                    </a:lnTo>
                    <a:lnTo>
                      <a:pt x="1808670" y="72798"/>
                    </a:lnTo>
                    <a:lnTo>
                      <a:pt x="1825694" y="80735"/>
                    </a:lnTo>
                    <a:lnTo>
                      <a:pt x="1842037" y="89126"/>
                    </a:lnTo>
                    <a:lnTo>
                      <a:pt x="1858607" y="97744"/>
                    </a:lnTo>
                    <a:lnTo>
                      <a:pt x="1874950" y="106589"/>
                    </a:lnTo>
                    <a:lnTo>
                      <a:pt x="1890839" y="116114"/>
                    </a:lnTo>
                    <a:lnTo>
                      <a:pt x="1906728" y="126092"/>
                    </a:lnTo>
                    <a:lnTo>
                      <a:pt x="1922390" y="136298"/>
                    </a:lnTo>
                    <a:lnTo>
                      <a:pt x="1937598" y="146957"/>
                    </a:lnTo>
                    <a:lnTo>
                      <a:pt x="1952579" y="157842"/>
                    </a:lnTo>
                    <a:lnTo>
                      <a:pt x="1967333" y="169182"/>
                    </a:lnTo>
                    <a:lnTo>
                      <a:pt x="1981633" y="180748"/>
                    </a:lnTo>
                    <a:lnTo>
                      <a:pt x="1995706" y="192541"/>
                    </a:lnTo>
                    <a:lnTo>
                      <a:pt x="2009553" y="204560"/>
                    </a:lnTo>
                    <a:lnTo>
                      <a:pt x="2023172" y="217260"/>
                    </a:lnTo>
                    <a:lnTo>
                      <a:pt x="2036337" y="230187"/>
                    </a:lnTo>
                    <a:lnTo>
                      <a:pt x="2049048" y="243567"/>
                    </a:lnTo>
                    <a:lnTo>
                      <a:pt x="2061759" y="256948"/>
                    </a:lnTo>
                    <a:lnTo>
                      <a:pt x="2074244" y="271009"/>
                    </a:lnTo>
                    <a:lnTo>
                      <a:pt x="2086047" y="284842"/>
                    </a:lnTo>
                    <a:lnTo>
                      <a:pt x="2097623" y="299357"/>
                    </a:lnTo>
                    <a:lnTo>
                      <a:pt x="2108973" y="314098"/>
                    </a:lnTo>
                    <a:lnTo>
                      <a:pt x="2119868" y="329066"/>
                    </a:lnTo>
                    <a:lnTo>
                      <a:pt x="2130536" y="344260"/>
                    </a:lnTo>
                    <a:lnTo>
                      <a:pt x="2140524" y="359682"/>
                    </a:lnTo>
                    <a:lnTo>
                      <a:pt x="2150511" y="375330"/>
                    </a:lnTo>
                    <a:lnTo>
                      <a:pt x="2159817" y="391432"/>
                    </a:lnTo>
                    <a:lnTo>
                      <a:pt x="2168897" y="407534"/>
                    </a:lnTo>
                    <a:lnTo>
                      <a:pt x="2177749" y="424089"/>
                    </a:lnTo>
                    <a:lnTo>
                      <a:pt x="2185921" y="440871"/>
                    </a:lnTo>
                    <a:lnTo>
                      <a:pt x="2194092" y="457880"/>
                    </a:lnTo>
                    <a:lnTo>
                      <a:pt x="2201356" y="474889"/>
                    </a:lnTo>
                    <a:lnTo>
                      <a:pt x="2208619" y="492351"/>
                    </a:lnTo>
                    <a:lnTo>
                      <a:pt x="2215429" y="510041"/>
                    </a:lnTo>
                    <a:lnTo>
                      <a:pt x="2221558" y="527730"/>
                    </a:lnTo>
                    <a:lnTo>
                      <a:pt x="2227459" y="545873"/>
                    </a:lnTo>
                    <a:lnTo>
                      <a:pt x="2232680" y="563789"/>
                    </a:lnTo>
                    <a:lnTo>
                      <a:pt x="2237901" y="582159"/>
                    </a:lnTo>
                    <a:lnTo>
                      <a:pt x="2242213" y="600755"/>
                    </a:lnTo>
                    <a:lnTo>
                      <a:pt x="2246299" y="619578"/>
                    </a:lnTo>
                    <a:lnTo>
                      <a:pt x="2249931" y="638401"/>
                    </a:lnTo>
                    <a:lnTo>
                      <a:pt x="2253109" y="657451"/>
                    </a:lnTo>
                    <a:lnTo>
                      <a:pt x="2255833" y="676501"/>
                    </a:lnTo>
                    <a:lnTo>
                      <a:pt x="2258102" y="696005"/>
                    </a:lnTo>
                    <a:lnTo>
                      <a:pt x="2259918" y="715509"/>
                    </a:lnTo>
                    <a:lnTo>
                      <a:pt x="2261053" y="735239"/>
                    </a:lnTo>
                    <a:lnTo>
                      <a:pt x="2261961" y="754743"/>
                    </a:lnTo>
                    <a:lnTo>
                      <a:pt x="2262188" y="774473"/>
                    </a:lnTo>
                    <a:lnTo>
                      <a:pt x="2261961" y="794657"/>
                    </a:lnTo>
                    <a:lnTo>
                      <a:pt x="2261053" y="814387"/>
                    </a:lnTo>
                    <a:lnTo>
                      <a:pt x="2259918" y="833891"/>
                    </a:lnTo>
                    <a:lnTo>
                      <a:pt x="2258102" y="853394"/>
                    </a:lnTo>
                    <a:lnTo>
                      <a:pt x="2255833" y="872898"/>
                    </a:lnTo>
                    <a:lnTo>
                      <a:pt x="2253109" y="891948"/>
                    </a:lnTo>
                    <a:lnTo>
                      <a:pt x="2249931" y="910998"/>
                    </a:lnTo>
                    <a:lnTo>
                      <a:pt x="2246299" y="929821"/>
                    </a:lnTo>
                    <a:lnTo>
                      <a:pt x="2242213" y="948644"/>
                    </a:lnTo>
                    <a:lnTo>
                      <a:pt x="2237901" y="967241"/>
                    </a:lnTo>
                    <a:lnTo>
                      <a:pt x="2232680" y="985610"/>
                    </a:lnTo>
                    <a:lnTo>
                      <a:pt x="2227459" y="1003526"/>
                    </a:lnTo>
                    <a:lnTo>
                      <a:pt x="2221558" y="1021669"/>
                    </a:lnTo>
                    <a:lnTo>
                      <a:pt x="2215429" y="1039359"/>
                    </a:lnTo>
                    <a:lnTo>
                      <a:pt x="2208619" y="1057048"/>
                    </a:lnTo>
                    <a:lnTo>
                      <a:pt x="2201356" y="1074510"/>
                    </a:lnTo>
                    <a:lnTo>
                      <a:pt x="2194092" y="1091519"/>
                    </a:lnTo>
                    <a:lnTo>
                      <a:pt x="2185921" y="1108528"/>
                    </a:lnTo>
                    <a:lnTo>
                      <a:pt x="2177749" y="1125310"/>
                    </a:lnTo>
                    <a:lnTo>
                      <a:pt x="2168897" y="1141866"/>
                    </a:lnTo>
                    <a:lnTo>
                      <a:pt x="2159817" y="1157968"/>
                    </a:lnTo>
                    <a:lnTo>
                      <a:pt x="2150511" y="1174069"/>
                    </a:lnTo>
                    <a:lnTo>
                      <a:pt x="2140524" y="1189718"/>
                    </a:lnTo>
                    <a:lnTo>
                      <a:pt x="2130536" y="1205139"/>
                    </a:lnTo>
                    <a:lnTo>
                      <a:pt x="2119868" y="1220560"/>
                    </a:lnTo>
                    <a:lnTo>
                      <a:pt x="2108973" y="1235301"/>
                    </a:lnTo>
                    <a:lnTo>
                      <a:pt x="2097623" y="1250043"/>
                    </a:lnTo>
                    <a:lnTo>
                      <a:pt x="2086047" y="1264557"/>
                    </a:lnTo>
                    <a:lnTo>
                      <a:pt x="2074244" y="1278391"/>
                    </a:lnTo>
                    <a:lnTo>
                      <a:pt x="2061759" y="1292451"/>
                    </a:lnTo>
                    <a:lnTo>
                      <a:pt x="2049048" y="1305832"/>
                    </a:lnTo>
                    <a:lnTo>
                      <a:pt x="2036337" y="1319212"/>
                    </a:lnTo>
                    <a:lnTo>
                      <a:pt x="2023172" y="1332139"/>
                    </a:lnTo>
                    <a:lnTo>
                      <a:pt x="2009553" y="1344385"/>
                    </a:lnTo>
                    <a:lnTo>
                      <a:pt x="1995706" y="1356859"/>
                    </a:lnTo>
                    <a:lnTo>
                      <a:pt x="1981633" y="1368651"/>
                    </a:lnTo>
                    <a:lnTo>
                      <a:pt x="1967333" y="1380444"/>
                    </a:lnTo>
                    <a:lnTo>
                      <a:pt x="1952579" y="1391784"/>
                    </a:lnTo>
                    <a:lnTo>
                      <a:pt x="1937598" y="1402443"/>
                    </a:lnTo>
                    <a:lnTo>
                      <a:pt x="1922390" y="1413101"/>
                    </a:lnTo>
                    <a:lnTo>
                      <a:pt x="1906728" y="1423307"/>
                    </a:lnTo>
                    <a:lnTo>
                      <a:pt x="1890839" y="1433285"/>
                    </a:lnTo>
                    <a:lnTo>
                      <a:pt x="1874950" y="1442584"/>
                    </a:lnTo>
                    <a:lnTo>
                      <a:pt x="1858607" y="1451882"/>
                    </a:lnTo>
                    <a:lnTo>
                      <a:pt x="1842037" y="1460273"/>
                    </a:lnTo>
                    <a:lnTo>
                      <a:pt x="1825694" y="1468891"/>
                    </a:lnTo>
                    <a:lnTo>
                      <a:pt x="1808670" y="1476601"/>
                    </a:lnTo>
                    <a:lnTo>
                      <a:pt x="1791192" y="1484085"/>
                    </a:lnTo>
                    <a:lnTo>
                      <a:pt x="1773941" y="1491116"/>
                    </a:lnTo>
                    <a:lnTo>
                      <a:pt x="1756463" y="1497919"/>
                    </a:lnTo>
                    <a:lnTo>
                      <a:pt x="1738531" y="1504043"/>
                    </a:lnTo>
                    <a:lnTo>
                      <a:pt x="1720599" y="1509939"/>
                    </a:lnTo>
                    <a:lnTo>
                      <a:pt x="1702440" y="1515382"/>
                    </a:lnTo>
                    <a:lnTo>
                      <a:pt x="1683827" y="1520371"/>
                    </a:lnTo>
                    <a:lnTo>
                      <a:pt x="1665442" y="1524907"/>
                    </a:lnTo>
                    <a:lnTo>
                      <a:pt x="1646602" y="1528762"/>
                    </a:lnTo>
                    <a:lnTo>
                      <a:pt x="1627762" y="1532391"/>
                    </a:lnTo>
                    <a:lnTo>
                      <a:pt x="1608695" y="1535793"/>
                    </a:lnTo>
                    <a:lnTo>
                      <a:pt x="1589628" y="1538514"/>
                    </a:lnTo>
                    <a:lnTo>
                      <a:pt x="1570334" y="1540782"/>
                    </a:lnTo>
                    <a:lnTo>
                      <a:pt x="1550586" y="1542369"/>
                    </a:lnTo>
                    <a:lnTo>
                      <a:pt x="1531066" y="1543503"/>
                    </a:lnTo>
                    <a:lnTo>
                      <a:pt x="1511091" y="1544410"/>
                    </a:lnTo>
                    <a:lnTo>
                      <a:pt x="1491343" y="1544637"/>
                    </a:lnTo>
                    <a:lnTo>
                      <a:pt x="1471368" y="1544410"/>
                    </a:lnTo>
                    <a:lnTo>
                      <a:pt x="1451848" y="1543503"/>
                    </a:lnTo>
                    <a:lnTo>
                      <a:pt x="1432100" y="1542369"/>
                    </a:lnTo>
                    <a:lnTo>
                      <a:pt x="1412579" y="1540782"/>
                    </a:lnTo>
                    <a:lnTo>
                      <a:pt x="1393285" y="1538514"/>
                    </a:lnTo>
                    <a:lnTo>
                      <a:pt x="1373991" y="1535793"/>
                    </a:lnTo>
                    <a:lnTo>
                      <a:pt x="1354924" y="1532391"/>
                    </a:lnTo>
                    <a:lnTo>
                      <a:pt x="1336085" y="1528762"/>
                    </a:lnTo>
                    <a:lnTo>
                      <a:pt x="1317245" y="1524907"/>
                    </a:lnTo>
                    <a:lnTo>
                      <a:pt x="1298632" y="1520371"/>
                    </a:lnTo>
                    <a:lnTo>
                      <a:pt x="1280473" y="1515382"/>
                    </a:lnTo>
                    <a:lnTo>
                      <a:pt x="1262087" y="1509939"/>
                    </a:lnTo>
                    <a:lnTo>
                      <a:pt x="1244155" y="1504043"/>
                    </a:lnTo>
                    <a:lnTo>
                      <a:pt x="1226450" y="1497919"/>
                    </a:lnTo>
                    <a:lnTo>
                      <a:pt x="1208972" y="1491116"/>
                    </a:lnTo>
                    <a:lnTo>
                      <a:pt x="1191267" y="1484085"/>
                    </a:lnTo>
                    <a:lnTo>
                      <a:pt x="1174243" y="1476601"/>
                    </a:lnTo>
                    <a:lnTo>
                      <a:pt x="1157219" y="1468891"/>
                    </a:lnTo>
                    <a:lnTo>
                      <a:pt x="1140422" y="1460273"/>
                    </a:lnTo>
                    <a:lnTo>
                      <a:pt x="1123852" y="1451882"/>
                    </a:lnTo>
                    <a:lnTo>
                      <a:pt x="1107736" y="1442584"/>
                    </a:lnTo>
                    <a:lnTo>
                      <a:pt x="1091620" y="1433285"/>
                    </a:lnTo>
                    <a:lnTo>
                      <a:pt x="1075958" y="1423307"/>
                    </a:lnTo>
                    <a:lnTo>
                      <a:pt x="1060523" y="1413101"/>
                    </a:lnTo>
                    <a:lnTo>
                      <a:pt x="1045315" y="1402443"/>
                    </a:lnTo>
                    <a:lnTo>
                      <a:pt x="1030334" y="1391784"/>
                    </a:lnTo>
                    <a:lnTo>
                      <a:pt x="1015580" y="1380444"/>
                    </a:lnTo>
                    <a:lnTo>
                      <a:pt x="1001053" y="1368651"/>
                    </a:lnTo>
                    <a:lnTo>
                      <a:pt x="986753" y="1356859"/>
                    </a:lnTo>
                    <a:lnTo>
                      <a:pt x="973134" y="1344385"/>
                    </a:lnTo>
                    <a:lnTo>
                      <a:pt x="959515" y="1332139"/>
                    </a:lnTo>
                    <a:lnTo>
                      <a:pt x="946349" y="1319212"/>
                    </a:lnTo>
                    <a:lnTo>
                      <a:pt x="933411" y="1305832"/>
                    </a:lnTo>
                    <a:lnTo>
                      <a:pt x="920700" y="1292451"/>
                    </a:lnTo>
                    <a:lnTo>
                      <a:pt x="908670" y="1278391"/>
                    </a:lnTo>
                    <a:lnTo>
                      <a:pt x="896866" y="1264557"/>
                    </a:lnTo>
                    <a:lnTo>
                      <a:pt x="885063" y="1250043"/>
                    </a:lnTo>
                    <a:lnTo>
                      <a:pt x="873714" y="1235301"/>
                    </a:lnTo>
                    <a:lnTo>
                      <a:pt x="863045" y="1220560"/>
                    </a:lnTo>
                    <a:lnTo>
                      <a:pt x="852377" y="1205139"/>
                    </a:lnTo>
                    <a:lnTo>
                      <a:pt x="841936" y="1189718"/>
                    </a:lnTo>
                    <a:lnTo>
                      <a:pt x="832175" y="1174069"/>
                    </a:lnTo>
                    <a:lnTo>
                      <a:pt x="822642" y="1157968"/>
                    </a:lnTo>
                    <a:lnTo>
                      <a:pt x="813562" y="1141866"/>
                    </a:lnTo>
                    <a:lnTo>
                      <a:pt x="804937" y="1125310"/>
                    </a:lnTo>
                    <a:lnTo>
                      <a:pt x="796538" y="1108528"/>
                    </a:lnTo>
                    <a:lnTo>
                      <a:pt x="788821" y="1091519"/>
                    </a:lnTo>
                    <a:lnTo>
                      <a:pt x="781103" y="1074510"/>
                    </a:lnTo>
                    <a:lnTo>
                      <a:pt x="774067" y="1057048"/>
                    </a:lnTo>
                    <a:lnTo>
                      <a:pt x="767484" y="1039359"/>
                    </a:lnTo>
                    <a:lnTo>
                      <a:pt x="761129" y="1021669"/>
                    </a:lnTo>
                    <a:lnTo>
                      <a:pt x="755227" y="1003526"/>
                    </a:lnTo>
                    <a:lnTo>
                      <a:pt x="749779" y="985610"/>
                    </a:lnTo>
                    <a:lnTo>
                      <a:pt x="745013" y="967241"/>
                    </a:lnTo>
                    <a:lnTo>
                      <a:pt x="740246" y="948644"/>
                    </a:lnTo>
                    <a:lnTo>
                      <a:pt x="736160" y="929821"/>
                    </a:lnTo>
                    <a:lnTo>
                      <a:pt x="732528" y="910998"/>
                    </a:lnTo>
                    <a:lnTo>
                      <a:pt x="729578" y="891948"/>
                    </a:lnTo>
                    <a:lnTo>
                      <a:pt x="726854" y="872898"/>
                    </a:lnTo>
                    <a:lnTo>
                      <a:pt x="724584" y="853394"/>
                    </a:lnTo>
                    <a:lnTo>
                      <a:pt x="722995" y="833891"/>
                    </a:lnTo>
                    <a:lnTo>
                      <a:pt x="721633" y="814387"/>
                    </a:lnTo>
                    <a:lnTo>
                      <a:pt x="720952" y="794657"/>
                    </a:lnTo>
                    <a:lnTo>
                      <a:pt x="720725" y="774473"/>
                    </a:lnTo>
                    <a:lnTo>
                      <a:pt x="720952" y="754743"/>
                    </a:lnTo>
                    <a:lnTo>
                      <a:pt x="721633" y="735239"/>
                    </a:lnTo>
                    <a:lnTo>
                      <a:pt x="722995" y="715509"/>
                    </a:lnTo>
                    <a:lnTo>
                      <a:pt x="724584" y="696005"/>
                    </a:lnTo>
                    <a:lnTo>
                      <a:pt x="726854" y="676501"/>
                    </a:lnTo>
                    <a:lnTo>
                      <a:pt x="729578" y="657451"/>
                    </a:lnTo>
                    <a:lnTo>
                      <a:pt x="732528" y="638401"/>
                    </a:lnTo>
                    <a:lnTo>
                      <a:pt x="736160" y="619578"/>
                    </a:lnTo>
                    <a:lnTo>
                      <a:pt x="740246" y="600755"/>
                    </a:lnTo>
                    <a:lnTo>
                      <a:pt x="745013" y="582159"/>
                    </a:lnTo>
                    <a:lnTo>
                      <a:pt x="749779" y="563789"/>
                    </a:lnTo>
                    <a:lnTo>
                      <a:pt x="755227" y="545873"/>
                    </a:lnTo>
                    <a:lnTo>
                      <a:pt x="761129" y="527730"/>
                    </a:lnTo>
                    <a:lnTo>
                      <a:pt x="767484" y="510041"/>
                    </a:lnTo>
                    <a:lnTo>
                      <a:pt x="774067" y="492351"/>
                    </a:lnTo>
                    <a:lnTo>
                      <a:pt x="781103" y="474889"/>
                    </a:lnTo>
                    <a:lnTo>
                      <a:pt x="788821" y="457880"/>
                    </a:lnTo>
                    <a:lnTo>
                      <a:pt x="796538" y="440871"/>
                    </a:lnTo>
                    <a:lnTo>
                      <a:pt x="804937" y="424089"/>
                    </a:lnTo>
                    <a:lnTo>
                      <a:pt x="813562" y="407534"/>
                    </a:lnTo>
                    <a:lnTo>
                      <a:pt x="822642" y="391432"/>
                    </a:lnTo>
                    <a:lnTo>
                      <a:pt x="832175" y="375330"/>
                    </a:lnTo>
                    <a:lnTo>
                      <a:pt x="841936" y="359682"/>
                    </a:lnTo>
                    <a:lnTo>
                      <a:pt x="852377" y="344260"/>
                    </a:lnTo>
                    <a:lnTo>
                      <a:pt x="863045" y="329066"/>
                    </a:lnTo>
                    <a:lnTo>
                      <a:pt x="873714" y="314098"/>
                    </a:lnTo>
                    <a:lnTo>
                      <a:pt x="885063" y="299357"/>
                    </a:lnTo>
                    <a:lnTo>
                      <a:pt x="896866" y="284842"/>
                    </a:lnTo>
                    <a:lnTo>
                      <a:pt x="908670" y="271009"/>
                    </a:lnTo>
                    <a:lnTo>
                      <a:pt x="920700" y="256948"/>
                    </a:lnTo>
                    <a:lnTo>
                      <a:pt x="933411" y="243567"/>
                    </a:lnTo>
                    <a:lnTo>
                      <a:pt x="946349" y="230187"/>
                    </a:lnTo>
                    <a:lnTo>
                      <a:pt x="959515" y="217260"/>
                    </a:lnTo>
                    <a:lnTo>
                      <a:pt x="973134" y="204560"/>
                    </a:lnTo>
                    <a:lnTo>
                      <a:pt x="986753" y="192541"/>
                    </a:lnTo>
                    <a:lnTo>
                      <a:pt x="1001053" y="180748"/>
                    </a:lnTo>
                    <a:lnTo>
                      <a:pt x="1015580" y="169182"/>
                    </a:lnTo>
                    <a:lnTo>
                      <a:pt x="1030334" y="157842"/>
                    </a:lnTo>
                    <a:lnTo>
                      <a:pt x="1045315" y="146957"/>
                    </a:lnTo>
                    <a:lnTo>
                      <a:pt x="1060523" y="136298"/>
                    </a:lnTo>
                    <a:lnTo>
                      <a:pt x="1075958" y="126092"/>
                    </a:lnTo>
                    <a:lnTo>
                      <a:pt x="1091620" y="116114"/>
                    </a:lnTo>
                    <a:lnTo>
                      <a:pt x="1107736" y="106589"/>
                    </a:lnTo>
                    <a:lnTo>
                      <a:pt x="1123852" y="97744"/>
                    </a:lnTo>
                    <a:lnTo>
                      <a:pt x="1140422" y="89126"/>
                    </a:lnTo>
                    <a:lnTo>
                      <a:pt x="1157219" y="80735"/>
                    </a:lnTo>
                    <a:lnTo>
                      <a:pt x="1174243" y="72798"/>
                    </a:lnTo>
                    <a:lnTo>
                      <a:pt x="1191267" y="65314"/>
                    </a:lnTo>
                    <a:lnTo>
                      <a:pt x="1208972" y="58284"/>
                    </a:lnTo>
                    <a:lnTo>
                      <a:pt x="1226450" y="51480"/>
                    </a:lnTo>
                    <a:lnTo>
                      <a:pt x="1244155" y="45357"/>
                    </a:lnTo>
                    <a:lnTo>
                      <a:pt x="1262087" y="39460"/>
                    </a:lnTo>
                    <a:lnTo>
                      <a:pt x="1280473" y="34017"/>
                    </a:lnTo>
                    <a:lnTo>
                      <a:pt x="1298632" y="29028"/>
                    </a:lnTo>
                    <a:lnTo>
                      <a:pt x="1317245" y="24492"/>
                    </a:lnTo>
                    <a:lnTo>
                      <a:pt x="1336085" y="20637"/>
                    </a:lnTo>
                    <a:lnTo>
                      <a:pt x="1354924" y="17009"/>
                    </a:lnTo>
                    <a:lnTo>
                      <a:pt x="1373991" y="13607"/>
                    </a:lnTo>
                    <a:lnTo>
                      <a:pt x="1393285" y="11112"/>
                    </a:lnTo>
                    <a:lnTo>
                      <a:pt x="1412579" y="8617"/>
                    </a:lnTo>
                    <a:lnTo>
                      <a:pt x="1432100" y="7030"/>
                    </a:lnTo>
                    <a:lnTo>
                      <a:pt x="1451848" y="5896"/>
                    </a:lnTo>
                    <a:lnTo>
                      <a:pt x="1471368" y="4989"/>
                    </a:lnTo>
                    <a:lnTo>
                      <a:pt x="1491343" y="4762"/>
                    </a:lnTo>
                    <a:close/>
                    <a:moveTo>
                      <a:pt x="37390" y="0"/>
                    </a:moveTo>
                    <a:lnTo>
                      <a:pt x="41696" y="0"/>
                    </a:lnTo>
                    <a:lnTo>
                      <a:pt x="1155700" y="0"/>
                    </a:lnTo>
                    <a:lnTo>
                      <a:pt x="1140291" y="6808"/>
                    </a:lnTo>
                    <a:lnTo>
                      <a:pt x="1125108" y="13843"/>
                    </a:lnTo>
                    <a:lnTo>
                      <a:pt x="1110152" y="21105"/>
                    </a:lnTo>
                    <a:lnTo>
                      <a:pt x="1095422" y="28821"/>
                    </a:lnTo>
                    <a:lnTo>
                      <a:pt x="1080693" y="36990"/>
                    </a:lnTo>
                    <a:lnTo>
                      <a:pt x="1066417" y="45160"/>
                    </a:lnTo>
                    <a:lnTo>
                      <a:pt x="1051914" y="53784"/>
                    </a:lnTo>
                    <a:lnTo>
                      <a:pt x="1037864" y="62407"/>
                    </a:lnTo>
                    <a:lnTo>
                      <a:pt x="1023814" y="71711"/>
                    </a:lnTo>
                    <a:lnTo>
                      <a:pt x="1010218" y="81016"/>
                    </a:lnTo>
                    <a:lnTo>
                      <a:pt x="996848" y="90547"/>
                    </a:lnTo>
                    <a:lnTo>
                      <a:pt x="983478" y="100305"/>
                    </a:lnTo>
                    <a:lnTo>
                      <a:pt x="970335" y="110517"/>
                    </a:lnTo>
                    <a:lnTo>
                      <a:pt x="957418" y="120956"/>
                    </a:lnTo>
                    <a:lnTo>
                      <a:pt x="944502" y="131622"/>
                    </a:lnTo>
                    <a:lnTo>
                      <a:pt x="932038" y="142515"/>
                    </a:lnTo>
                    <a:lnTo>
                      <a:pt x="919801" y="153635"/>
                    </a:lnTo>
                    <a:lnTo>
                      <a:pt x="907565" y="164981"/>
                    </a:lnTo>
                    <a:lnTo>
                      <a:pt x="895781" y="176328"/>
                    </a:lnTo>
                    <a:lnTo>
                      <a:pt x="884224" y="188129"/>
                    </a:lnTo>
                    <a:lnTo>
                      <a:pt x="872894" y="200156"/>
                    </a:lnTo>
                    <a:lnTo>
                      <a:pt x="861790" y="212411"/>
                    </a:lnTo>
                    <a:lnTo>
                      <a:pt x="850686" y="224892"/>
                    </a:lnTo>
                    <a:lnTo>
                      <a:pt x="840035" y="237374"/>
                    </a:lnTo>
                    <a:lnTo>
                      <a:pt x="829611" y="250309"/>
                    </a:lnTo>
                    <a:lnTo>
                      <a:pt x="819414" y="263471"/>
                    </a:lnTo>
                    <a:lnTo>
                      <a:pt x="809443" y="276633"/>
                    </a:lnTo>
                    <a:lnTo>
                      <a:pt x="799926" y="290249"/>
                    </a:lnTo>
                    <a:lnTo>
                      <a:pt x="790408" y="304092"/>
                    </a:lnTo>
                    <a:lnTo>
                      <a:pt x="781117" y="317708"/>
                    </a:lnTo>
                    <a:lnTo>
                      <a:pt x="772280" y="331778"/>
                    </a:lnTo>
                    <a:lnTo>
                      <a:pt x="763442" y="346075"/>
                    </a:lnTo>
                    <a:lnTo>
                      <a:pt x="41696" y="346075"/>
                    </a:lnTo>
                    <a:lnTo>
                      <a:pt x="37390" y="345848"/>
                    </a:lnTo>
                    <a:lnTo>
                      <a:pt x="33085" y="345394"/>
                    </a:lnTo>
                    <a:lnTo>
                      <a:pt x="29232" y="344260"/>
                    </a:lnTo>
                    <a:lnTo>
                      <a:pt x="25380" y="342671"/>
                    </a:lnTo>
                    <a:lnTo>
                      <a:pt x="21755" y="341083"/>
                    </a:lnTo>
                    <a:lnTo>
                      <a:pt x="18355" y="339040"/>
                    </a:lnTo>
                    <a:lnTo>
                      <a:pt x="15183" y="336544"/>
                    </a:lnTo>
                    <a:lnTo>
                      <a:pt x="12237" y="333821"/>
                    </a:lnTo>
                    <a:lnTo>
                      <a:pt x="9517" y="330871"/>
                    </a:lnTo>
                    <a:lnTo>
                      <a:pt x="7025" y="327693"/>
                    </a:lnTo>
                    <a:lnTo>
                      <a:pt x="4985" y="324063"/>
                    </a:lnTo>
                    <a:lnTo>
                      <a:pt x="3173" y="320432"/>
                    </a:lnTo>
                    <a:lnTo>
                      <a:pt x="2040" y="316801"/>
                    </a:lnTo>
                    <a:lnTo>
                      <a:pt x="907" y="312716"/>
                    </a:lnTo>
                    <a:lnTo>
                      <a:pt x="227" y="308631"/>
                    </a:lnTo>
                    <a:lnTo>
                      <a:pt x="0" y="304319"/>
                    </a:lnTo>
                    <a:lnTo>
                      <a:pt x="0" y="41529"/>
                    </a:lnTo>
                    <a:lnTo>
                      <a:pt x="227" y="37444"/>
                    </a:lnTo>
                    <a:lnTo>
                      <a:pt x="907" y="33359"/>
                    </a:lnTo>
                    <a:lnTo>
                      <a:pt x="2040" y="29275"/>
                    </a:lnTo>
                    <a:lnTo>
                      <a:pt x="3173" y="25417"/>
                    </a:lnTo>
                    <a:lnTo>
                      <a:pt x="4985" y="21786"/>
                    </a:lnTo>
                    <a:lnTo>
                      <a:pt x="7025" y="18382"/>
                    </a:lnTo>
                    <a:lnTo>
                      <a:pt x="9517" y="14978"/>
                    </a:lnTo>
                    <a:lnTo>
                      <a:pt x="12237" y="12255"/>
                    </a:lnTo>
                    <a:lnTo>
                      <a:pt x="15183" y="9531"/>
                    </a:lnTo>
                    <a:lnTo>
                      <a:pt x="18355" y="7035"/>
                    </a:lnTo>
                    <a:lnTo>
                      <a:pt x="21755" y="4993"/>
                    </a:lnTo>
                    <a:lnTo>
                      <a:pt x="25380" y="3177"/>
                    </a:lnTo>
                    <a:lnTo>
                      <a:pt x="29232" y="1815"/>
                    </a:lnTo>
                    <a:lnTo>
                      <a:pt x="33085" y="908"/>
                    </a:lnTo>
                    <a:lnTo>
                      <a:pt x="37390"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dirty="0">
                  <a:solidFill>
                    <a:srgbClr val="FFFFFF"/>
                  </a:solidFill>
                  <a:ea typeface="微软雅黑" panose="020B0503020204020204" pitchFamily="34" charset="-122"/>
                </a:endParaRPr>
              </a:p>
            </p:txBody>
          </p:sp>
        </p:grpSp>
      </p:grpSp>
    </p:spTree>
    <p:extLst>
      <p:ext uri="{BB962C8B-B14F-4D97-AF65-F5344CB8AC3E}">
        <p14:creationId xmlns:p14="http://schemas.microsoft.com/office/powerpoint/2010/main" val="2368780514"/>
      </p:ext>
    </p:extLst>
  </p:cSld>
  <p:clrMapOvr>
    <a:masterClrMapping/>
  </p:clrMapOvr>
  <p:transition spd="slow" advClick="0" advTm="0">
    <p:cove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childTnLst>
                              </p:cTn>
                            </p:par>
                            <p:par>
                              <p:cTn id="8" fill="hold">
                                <p:stCondLst>
                                  <p:cond delay="500"/>
                                </p:stCondLst>
                                <p:childTnLst>
                                  <p:par>
                                    <p:cTn id="9" presetID="2" presetClass="entr" presetSubtype="1" fill="hold" nodeType="afterEffect" p14:presetBounceEnd="50000">
                                      <p:stCondLst>
                                        <p:cond delay="0"/>
                                      </p:stCondLst>
                                      <p:childTnLst>
                                        <p:set>
                                          <p:cBhvr>
                                            <p:cTn id="10" dur="1" fill="hold">
                                              <p:stCondLst>
                                                <p:cond delay="0"/>
                                              </p:stCondLst>
                                            </p:cTn>
                                            <p:tgtEl>
                                              <p:spTgt spid="48"/>
                                            </p:tgtEl>
                                            <p:attrNameLst>
                                              <p:attrName>style.visibility</p:attrName>
                                            </p:attrNameLst>
                                          </p:cBhvr>
                                          <p:to>
                                            <p:strVal val="visible"/>
                                          </p:to>
                                        </p:set>
                                        <p:anim calcmode="lin" valueType="num" p14:bounceEnd="50000">
                                          <p:cBhvr additive="base">
                                            <p:cTn id="11" dur="500" fill="hold"/>
                                            <p:tgtEl>
                                              <p:spTgt spid="48"/>
                                            </p:tgtEl>
                                            <p:attrNameLst>
                                              <p:attrName>ppt_x</p:attrName>
                                            </p:attrNameLst>
                                          </p:cBhvr>
                                          <p:tavLst>
                                            <p:tav tm="0">
                                              <p:val>
                                                <p:strVal val="#ppt_x"/>
                                              </p:val>
                                            </p:tav>
                                            <p:tav tm="100000">
                                              <p:val>
                                                <p:strVal val="#ppt_x"/>
                                              </p:val>
                                            </p:tav>
                                          </p:tavLst>
                                        </p:anim>
                                        <p:anim calcmode="lin" valueType="num" p14:bounceEnd="50000">
                                          <p:cBhvr additive="base">
                                            <p:cTn id="12" dur="500" fill="hold"/>
                                            <p:tgtEl>
                                              <p:spTgt spid="48"/>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50" presetClass="entr" presetSubtype="0" decel="100000" fill="hold" grpId="0" nodeType="afterEffect">
                                      <p:stCondLst>
                                        <p:cond delay="0"/>
                                      </p:stCondLst>
                                      <p:childTnLst>
                                        <p:set>
                                          <p:cBhvr>
                                            <p:cTn id="15" dur="1" fill="hold">
                                              <p:stCondLst>
                                                <p:cond delay="0"/>
                                              </p:stCondLst>
                                            </p:cTn>
                                            <p:tgtEl>
                                              <p:spTgt spid="66"/>
                                            </p:tgtEl>
                                            <p:attrNameLst>
                                              <p:attrName>style.visibility</p:attrName>
                                            </p:attrNameLst>
                                          </p:cBhvr>
                                          <p:to>
                                            <p:strVal val="visible"/>
                                          </p:to>
                                        </p:set>
                                        <p:anim calcmode="lin" valueType="num">
                                          <p:cBhvr>
                                            <p:cTn id="16" dur="500" fill="hold"/>
                                            <p:tgtEl>
                                              <p:spTgt spid="66"/>
                                            </p:tgtEl>
                                            <p:attrNameLst>
                                              <p:attrName>ppt_w</p:attrName>
                                            </p:attrNameLst>
                                          </p:cBhvr>
                                          <p:tavLst>
                                            <p:tav tm="0">
                                              <p:val>
                                                <p:strVal val="#ppt_w+.3"/>
                                              </p:val>
                                            </p:tav>
                                            <p:tav tm="100000">
                                              <p:val>
                                                <p:strVal val="#ppt_w"/>
                                              </p:val>
                                            </p:tav>
                                          </p:tavLst>
                                        </p:anim>
                                        <p:anim calcmode="lin" valueType="num">
                                          <p:cBhvr>
                                            <p:cTn id="17" dur="500" fill="hold"/>
                                            <p:tgtEl>
                                              <p:spTgt spid="66"/>
                                            </p:tgtEl>
                                            <p:attrNameLst>
                                              <p:attrName>ppt_h</p:attrName>
                                            </p:attrNameLst>
                                          </p:cBhvr>
                                          <p:tavLst>
                                            <p:tav tm="0">
                                              <p:val>
                                                <p:strVal val="#ppt_h"/>
                                              </p:val>
                                            </p:tav>
                                            <p:tav tm="100000">
                                              <p:val>
                                                <p:strVal val="#ppt_h"/>
                                              </p:val>
                                            </p:tav>
                                          </p:tavLst>
                                        </p:anim>
                                        <p:animEffect transition="in" filter="fade">
                                          <p:cBhvr>
                                            <p:cTn id="18" dur="500"/>
                                            <p:tgtEl>
                                              <p:spTgt spid="66"/>
                                            </p:tgtEl>
                                          </p:cBhvr>
                                        </p:animEffect>
                                      </p:childTnLst>
                                    </p:cTn>
                                  </p:par>
                                  <p:par>
                                    <p:cTn id="19" presetID="50" presetClass="entr" presetSubtype="0" decel="100000" fill="hold" grpId="0" nodeType="withEffect">
                                      <p:stCondLst>
                                        <p:cond delay="0"/>
                                      </p:stCondLst>
                                      <p:childTnLst>
                                        <p:set>
                                          <p:cBhvr>
                                            <p:cTn id="20" dur="1" fill="hold">
                                              <p:stCondLst>
                                                <p:cond delay="0"/>
                                              </p:stCondLst>
                                            </p:cTn>
                                            <p:tgtEl>
                                              <p:spTgt spid="67"/>
                                            </p:tgtEl>
                                            <p:attrNameLst>
                                              <p:attrName>style.visibility</p:attrName>
                                            </p:attrNameLst>
                                          </p:cBhvr>
                                          <p:to>
                                            <p:strVal val="visible"/>
                                          </p:to>
                                        </p:set>
                                        <p:anim calcmode="lin" valueType="num">
                                          <p:cBhvr>
                                            <p:cTn id="21" dur="500" fill="hold"/>
                                            <p:tgtEl>
                                              <p:spTgt spid="67"/>
                                            </p:tgtEl>
                                            <p:attrNameLst>
                                              <p:attrName>ppt_w</p:attrName>
                                            </p:attrNameLst>
                                          </p:cBhvr>
                                          <p:tavLst>
                                            <p:tav tm="0">
                                              <p:val>
                                                <p:strVal val="#ppt_w+.3"/>
                                              </p:val>
                                            </p:tav>
                                            <p:tav tm="100000">
                                              <p:val>
                                                <p:strVal val="#ppt_w"/>
                                              </p:val>
                                            </p:tav>
                                          </p:tavLst>
                                        </p:anim>
                                        <p:anim calcmode="lin" valueType="num">
                                          <p:cBhvr>
                                            <p:cTn id="22" dur="500" fill="hold"/>
                                            <p:tgtEl>
                                              <p:spTgt spid="67"/>
                                            </p:tgtEl>
                                            <p:attrNameLst>
                                              <p:attrName>ppt_h</p:attrName>
                                            </p:attrNameLst>
                                          </p:cBhvr>
                                          <p:tavLst>
                                            <p:tav tm="0">
                                              <p:val>
                                                <p:strVal val="#ppt_h"/>
                                              </p:val>
                                            </p:tav>
                                            <p:tav tm="100000">
                                              <p:val>
                                                <p:strVal val="#ppt_h"/>
                                              </p:val>
                                            </p:tav>
                                          </p:tavLst>
                                        </p:anim>
                                        <p:animEffect transition="in" filter="fade">
                                          <p:cBhvr>
                                            <p:cTn id="23" dur="500"/>
                                            <p:tgtEl>
                                              <p:spTgt spid="67"/>
                                            </p:tgtEl>
                                          </p:cBhvr>
                                        </p:animEffect>
                                      </p:childTnLst>
                                    </p:cTn>
                                  </p:par>
                                </p:childTnLst>
                              </p:cTn>
                            </p:par>
                            <p:par>
                              <p:cTn id="24" fill="hold">
                                <p:stCondLst>
                                  <p:cond delay="1500"/>
                                </p:stCondLst>
                                <p:childTnLst>
                                  <p:par>
                                    <p:cTn id="25" presetID="2" presetClass="entr" presetSubtype="4" decel="100000" fill="hold" nodeType="afterEffect">
                                      <p:stCondLst>
                                        <p:cond delay="0"/>
                                      </p:stCondLst>
                                      <p:childTnLst>
                                        <p:set>
                                          <p:cBhvr>
                                            <p:cTn id="26" dur="1" fill="hold">
                                              <p:stCondLst>
                                                <p:cond delay="0"/>
                                              </p:stCondLst>
                                            </p:cTn>
                                            <p:tgtEl>
                                              <p:spTgt spid="75"/>
                                            </p:tgtEl>
                                            <p:attrNameLst>
                                              <p:attrName>style.visibility</p:attrName>
                                            </p:attrNameLst>
                                          </p:cBhvr>
                                          <p:to>
                                            <p:strVal val="visible"/>
                                          </p:to>
                                        </p:set>
                                        <p:anim calcmode="lin" valueType="num">
                                          <p:cBhvr additive="base">
                                            <p:cTn id="27" dur="500" fill="hold"/>
                                            <p:tgtEl>
                                              <p:spTgt spid="75"/>
                                            </p:tgtEl>
                                            <p:attrNameLst>
                                              <p:attrName>ppt_x</p:attrName>
                                            </p:attrNameLst>
                                          </p:cBhvr>
                                          <p:tavLst>
                                            <p:tav tm="0">
                                              <p:val>
                                                <p:strVal val="#ppt_x"/>
                                              </p:val>
                                            </p:tav>
                                            <p:tav tm="100000">
                                              <p:val>
                                                <p:strVal val="#ppt_x"/>
                                              </p:val>
                                            </p:tav>
                                          </p:tavLst>
                                        </p:anim>
                                        <p:anim calcmode="lin" valueType="num">
                                          <p:cBhvr additive="base">
                                            <p:cTn id="28" dur="500" fill="hold"/>
                                            <p:tgtEl>
                                              <p:spTgt spid="75"/>
                                            </p:tgtEl>
                                            <p:attrNameLst>
                                              <p:attrName>ppt_y</p:attrName>
                                            </p:attrNameLst>
                                          </p:cBhvr>
                                          <p:tavLst>
                                            <p:tav tm="0">
                                              <p:val>
                                                <p:strVal val="1+#ppt_h/2"/>
                                              </p:val>
                                            </p:tav>
                                            <p:tav tm="100000">
                                              <p:val>
                                                <p:strVal val="#ppt_y"/>
                                              </p:val>
                                            </p:tav>
                                          </p:tavLst>
                                        </p:anim>
                                      </p:childTnLst>
                                    </p:cTn>
                                  </p:par>
                                </p:childTnLst>
                              </p:cTn>
                            </p:par>
                            <p:par>
                              <p:cTn id="29" fill="hold">
                                <p:stCondLst>
                                  <p:cond delay="2000"/>
                                </p:stCondLst>
                                <p:childTnLst>
                                  <p:par>
                                    <p:cTn id="30" presetID="22" presetClass="entr" presetSubtype="8" fill="hold" nodeType="afterEffect">
                                      <p:stCondLst>
                                        <p:cond delay="0"/>
                                      </p:stCondLst>
                                      <p:childTnLst>
                                        <p:set>
                                          <p:cBhvr>
                                            <p:cTn id="31" dur="1" fill="hold">
                                              <p:stCondLst>
                                                <p:cond delay="0"/>
                                              </p:stCondLst>
                                            </p:cTn>
                                            <p:tgtEl>
                                              <p:spTgt spid="68"/>
                                            </p:tgtEl>
                                            <p:attrNameLst>
                                              <p:attrName>style.visibility</p:attrName>
                                            </p:attrNameLst>
                                          </p:cBhvr>
                                          <p:to>
                                            <p:strVal val="visible"/>
                                          </p:to>
                                        </p:set>
                                        <p:animEffect transition="in" filter="wipe(left)">
                                          <p:cBhvr>
                                            <p:cTn id="32"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66" grpId="0"/>
          <p:bldP spid="6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childTnLst>
                              </p:cTn>
                            </p:par>
                            <p:par>
                              <p:cTn id="8" fill="hold">
                                <p:stCondLst>
                                  <p:cond delay="500"/>
                                </p:stCondLst>
                                <p:childTnLst>
                                  <p:par>
                                    <p:cTn id="9" presetID="2" presetClass="entr" presetSubtype="1" fill="hold" nodeType="afterEffect">
                                      <p:stCondLst>
                                        <p:cond delay="0"/>
                                      </p:stCondLst>
                                      <p:childTnLst>
                                        <p:set>
                                          <p:cBhvr>
                                            <p:cTn id="10" dur="1" fill="hold">
                                              <p:stCondLst>
                                                <p:cond delay="0"/>
                                              </p:stCondLst>
                                            </p:cTn>
                                            <p:tgtEl>
                                              <p:spTgt spid="48"/>
                                            </p:tgtEl>
                                            <p:attrNameLst>
                                              <p:attrName>style.visibility</p:attrName>
                                            </p:attrNameLst>
                                          </p:cBhvr>
                                          <p:to>
                                            <p:strVal val="visible"/>
                                          </p:to>
                                        </p:set>
                                        <p:anim calcmode="lin" valueType="num">
                                          <p:cBhvr additive="base">
                                            <p:cTn id="11" dur="500" fill="hold"/>
                                            <p:tgtEl>
                                              <p:spTgt spid="48"/>
                                            </p:tgtEl>
                                            <p:attrNameLst>
                                              <p:attrName>ppt_x</p:attrName>
                                            </p:attrNameLst>
                                          </p:cBhvr>
                                          <p:tavLst>
                                            <p:tav tm="0">
                                              <p:val>
                                                <p:strVal val="#ppt_x"/>
                                              </p:val>
                                            </p:tav>
                                            <p:tav tm="100000">
                                              <p:val>
                                                <p:strVal val="#ppt_x"/>
                                              </p:val>
                                            </p:tav>
                                          </p:tavLst>
                                        </p:anim>
                                        <p:anim calcmode="lin" valueType="num">
                                          <p:cBhvr additive="base">
                                            <p:cTn id="12" dur="500" fill="hold"/>
                                            <p:tgtEl>
                                              <p:spTgt spid="48"/>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50" presetClass="entr" presetSubtype="0" decel="100000" fill="hold" grpId="0" nodeType="afterEffect">
                                      <p:stCondLst>
                                        <p:cond delay="0"/>
                                      </p:stCondLst>
                                      <p:childTnLst>
                                        <p:set>
                                          <p:cBhvr>
                                            <p:cTn id="15" dur="1" fill="hold">
                                              <p:stCondLst>
                                                <p:cond delay="0"/>
                                              </p:stCondLst>
                                            </p:cTn>
                                            <p:tgtEl>
                                              <p:spTgt spid="66"/>
                                            </p:tgtEl>
                                            <p:attrNameLst>
                                              <p:attrName>style.visibility</p:attrName>
                                            </p:attrNameLst>
                                          </p:cBhvr>
                                          <p:to>
                                            <p:strVal val="visible"/>
                                          </p:to>
                                        </p:set>
                                        <p:anim calcmode="lin" valueType="num">
                                          <p:cBhvr>
                                            <p:cTn id="16" dur="500" fill="hold"/>
                                            <p:tgtEl>
                                              <p:spTgt spid="66"/>
                                            </p:tgtEl>
                                            <p:attrNameLst>
                                              <p:attrName>ppt_w</p:attrName>
                                            </p:attrNameLst>
                                          </p:cBhvr>
                                          <p:tavLst>
                                            <p:tav tm="0">
                                              <p:val>
                                                <p:strVal val="#ppt_w+.3"/>
                                              </p:val>
                                            </p:tav>
                                            <p:tav tm="100000">
                                              <p:val>
                                                <p:strVal val="#ppt_w"/>
                                              </p:val>
                                            </p:tav>
                                          </p:tavLst>
                                        </p:anim>
                                        <p:anim calcmode="lin" valueType="num">
                                          <p:cBhvr>
                                            <p:cTn id="17" dur="500" fill="hold"/>
                                            <p:tgtEl>
                                              <p:spTgt spid="66"/>
                                            </p:tgtEl>
                                            <p:attrNameLst>
                                              <p:attrName>ppt_h</p:attrName>
                                            </p:attrNameLst>
                                          </p:cBhvr>
                                          <p:tavLst>
                                            <p:tav tm="0">
                                              <p:val>
                                                <p:strVal val="#ppt_h"/>
                                              </p:val>
                                            </p:tav>
                                            <p:tav tm="100000">
                                              <p:val>
                                                <p:strVal val="#ppt_h"/>
                                              </p:val>
                                            </p:tav>
                                          </p:tavLst>
                                        </p:anim>
                                        <p:animEffect transition="in" filter="fade">
                                          <p:cBhvr>
                                            <p:cTn id="18" dur="500"/>
                                            <p:tgtEl>
                                              <p:spTgt spid="66"/>
                                            </p:tgtEl>
                                          </p:cBhvr>
                                        </p:animEffect>
                                      </p:childTnLst>
                                    </p:cTn>
                                  </p:par>
                                  <p:par>
                                    <p:cTn id="19" presetID="50" presetClass="entr" presetSubtype="0" decel="100000" fill="hold" grpId="0" nodeType="withEffect">
                                      <p:stCondLst>
                                        <p:cond delay="0"/>
                                      </p:stCondLst>
                                      <p:childTnLst>
                                        <p:set>
                                          <p:cBhvr>
                                            <p:cTn id="20" dur="1" fill="hold">
                                              <p:stCondLst>
                                                <p:cond delay="0"/>
                                              </p:stCondLst>
                                            </p:cTn>
                                            <p:tgtEl>
                                              <p:spTgt spid="67"/>
                                            </p:tgtEl>
                                            <p:attrNameLst>
                                              <p:attrName>style.visibility</p:attrName>
                                            </p:attrNameLst>
                                          </p:cBhvr>
                                          <p:to>
                                            <p:strVal val="visible"/>
                                          </p:to>
                                        </p:set>
                                        <p:anim calcmode="lin" valueType="num">
                                          <p:cBhvr>
                                            <p:cTn id="21" dur="500" fill="hold"/>
                                            <p:tgtEl>
                                              <p:spTgt spid="67"/>
                                            </p:tgtEl>
                                            <p:attrNameLst>
                                              <p:attrName>ppt_w</p:attrName>
                                            </p:attrNameLst>
                                          </p:cBhvr>
                                          <p:tavLst>
                                            <p:tav tm="0">
                                              <p:val>
                                                <p:strVal val="#ppt_w+.3"/>
                                              </p:val>
                                            </p:tav>
                                            <p:tav tm="100000">
                                              <p:val>
                                                <p:strVal val="#ppt_w"/>
                                              </p:val>
                                            </p:tav>
                                          </p:tavLst>
                                        </p:anim>
                                        <p:anim calcmode="lin" valueType="num">
                                          <p:cBhvr>
                                            <p:cTn id="22" dur="500" fill="hold"/>
                                            <p:tgtEl>
                                              <p:spTgt spid="67"/>
                                            </p:tgtEl>
                                            <p:attrNameLst>
                                              <p:attrName>ppt_h</p:attrName>
                                            </p:attrNameLst>
                                          </p:cBhvr>
                                          <p:tavLst>
                                            <p:tav tm="0">
                                              <p:val>
                                                <p:strVal val="#ppt_h"/>
                                              </p:val>
                                            </p:tav>
                                            <p:tav tm="100000">
                                              <p:val>
                                                <p:strVal val="#ppt_h"/>
                                              </p:val>
                                            </p:tav>
                                          </p:tavLst>
                                        </p:anim>
                                        <p:animEffect transition="in" filter="fade">
                                          <p:cBhvr>
                                            <p:cTn id="23" dur="500"/>
                                            <p:tgtEl>
                                              <p:spTgt spid="67"/>
                                            </p:tgtEl>
                                          </p:cBhvr>
                                        </p:animEffect>
                                      </p:childTnLst>
                                    </p:cTn>
                                  </p:par>
                                </p:childTnLst>
                              </p:cTn>
                            </p:par>
                            <p:par>
                              <p:cTn id="24" fill="hold">
                                <p:stCondLst>
                                  <p:cond delay="1500"/>
                                </p:stCondLst>
                                <p:childTnLst>
                                  <p:par>
                                    <p:cTn id="25" presetID="2" presetClass="entr" presetSubtype="4" decel="100000" fill="hold" nodeType="afterEffect">
                                      <p:stCondLst>
                                        <p:cond delay="0"/>
                                      </p:stCondLst>
                                      <p:childTnLst>
                                        <p:set>
                                          <p:cBhvr>
                                            <p:cTn id="26" dur="1" fill="hold">
                                              <p:stCondLst>
                                                <p:cond delay="0"/>
                                              </p:stCondLst>
                                            </p:cTn>
                                            <p:tgtEl>
                                              <p:spTgt spid="75"/>
                                            </p:tgtEl>
                                            <p:attrNameLst>
                                              <p:attrName>style.visibility</p:attrName>
                                            </p:attrNameLst>
                                          </p:cBhvr>
                                          <p:to>
                                            <p:strVal val="visible"/>
                                          </p:to>
                                        </p:set>
                                        <p:anim calcmode="lin" valueType="num">
                                          <p:cBhvr additive="base">
                                            <p:cTn id="27" dur="500" fill="hold"/>
                                            <p:tgtEl>
                                              <p:spTgt spid="75"/>
                                            </p:tgtEl>
                                            <p:attrNameLst>
                                              <p:attrName>ppt_x</p:attrName>
                                            </p:attrNameLst>
                                          </p:cBhvr>
                                          <p:tavLst>
                                            <p:tav tm="0">
                                              <p:val>
                                                <p:strVal val="#ppt_x"/>
                                              </p:val>
                                            </p:tav>
                                            <p:tav tm="100000">
                                              <p:val>
                                                <p:strVal val="#ppt_x"/>
                                              </p:val>
                                            </p:tav>
                                          </p:tavLst>
                                        </p:anim>
                                        <p:anim calcmode="lin" valueType="num">
                                          <p:cBhvr additive="base">
                                            <p:cTn id="28" dur="500" fill="hold"/>
                                            <p:tgtEl>
                                              <p:spTgt spid="75"/>
                                            </p:tgtEl>
                                            <p:attrNameLst>
                                              <p:attrName>ppt_y</p:attrName>
                                            </p:attrNameLst>
                                          </p:cBhvr>
                                          <p:tavLst>
                                            <p:tav tm="0">
                                              <p:val>
                                                <p:strVal val="1+#ppt_h/2"/>
                                              </p:val>
                                            </p:tav>
                                            <p:tav tm="100000">
                                              <p:val>
                                                <p:strVal val="#ppt_y"/>
                                              </p:val>
                                            </p:tav>
                                          </p:tavLst>
                                        </p:anim>
                                      </p:childTnLst>
                                    </p:cTn>
                                  </p:par>
                                </p:childTnLst>
                              </p:cTn>
                            </p:par>
                            <p:par>
                              <p:cTn id="29" fill="hold">
                                <p:stCondLst>
                                  <p:cond delay="2000"/>
                                </p:stCondLst>
                                <p:childTnLst>
                                  <p:par>
                                    <p:cTn id="30" presetID="22" presetClass="entr" presetSubtype="8" fill="hold" nodeType="afterEffect">
                                      <p:stCondLst>
                                        <p:cond delay="0"/>
                                      </p:stCondLst>
                                      <p:childTnLst>
                                        <p:set>
                                          <p:cBhvr>
                                            <p:cTn id="31" dur="1" fill="hold">
                                              <p:stCondLst>
                                                <p:cond delay="0"/>
                                              </p:stCondLst>
                                            </p:cTn>
                                            <p:tgtEl>
                                              <p:spTgt spid="68"/>
                                            </p:tgtEl>
                                            <p:attrNameLst>
                                              <p:attrName>style.visibility</p:attrName>
                                            </p:attrNameLst>
                                          </p:cBhvr>
                                          <p:to>
                                            <p:strVal val="visible"/>
                                          </p:to>
                                        </p:set>
                                        <p:animEffect transition="in" filter="wipe(left)">
                                          <p:cBhvr>
                                            <p:cTn id="32"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66" grpId="0"/>
          <p:bldP spid="67"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空心弧 40"/>
          <p:cNvSpPr>
            <a:spLocks/>
          </p:cNvSpPr>
          <p:nvPr/>
        </p:nvSpPr>
        <p:spPr bwMode="auto">
          <a:xfrm rot="5400000">
            <a:off x="911225" y="1826022"/>
            <a:ext cx="4090987" cy="4090988"/>
          </a:xfrm>
          <a:prstGeom prst="arc">
            <a:avLst>
              <a:gd name="adj1" fmla="val 12610934"/>
              <a:gd name="adj2" fmla="val 19774689"/>
            </a:avLst>
          </a:prstGeom>
          <a:noFill/>
          <a:ln w="76200" cap="flat" cmpd="sng" algn="ctr">
            <a:solidFill>
              <a:schemeClr val="accent1"/>
            </a:solidFill>
            <a:prstDash val="solid"/>
            <a:miter lim="800000"/>
            <a:headEnd/>
            <a:tailEnd/>
          </a:ln>
        </p:spPr>
        <p:txBody>
          <a:bodyPr lIns="91431" tIns="45716" rIns="91431" bIns="45716" anchor="ctr"/>
          <a:lstStyle/>
          <a:p>
            <a:endParaRPr lang="zh-CN" altLang="en-US"/>
          </a:p>
        </p:txBody>
      </p:sp>
      <p:sp>
        <p:nvSpPr>
          <p:cNvPr id="14" name="椭圆 41"/>
          <p:cNvSpPr>
            <a:spLocks noChangeArrowheads="1"/>
          </p:cNvSpPr>
          <p:nvPr/>
        </p:nvSpPr>
        <p:spPr bwMode="auto">
          <a:xfrm>
            <a:off x="3862389" y="1941911"/>
            <a:ext cx="357186" cy="357184"/>
          </a:xfrm>
          <a:prstGeom prst="ellipse">
            <a:avLst/>
          </a:prstGeom>
          <a:solidFill>
            <a:schemeClr val="tx2"/>
          </a:solidFill>
          <a:ln w="25400" algn="ctr">
            <a:noFill/>
            <a:miter lim="800000"/>
            <a:headEnd/>
            <a:tailEnd/>
          </a:ln>
        </p:spPr>
        <p:txBody>
          <a:bodyPr lIns="91431" tIns="45716" rIns="91431" bIns="45716" anchor="ctr"/>
          <a:lstStyle/>
          <a:p>
            <a:pPr algn="ctr" defTabSz="912813"/>
            <a:endParaRPr lang="zh-CN" altLang="en-US" sz="2400">
              <a:solidFill>
                <a:srgbClr val="FFFFFF"/>
              </a:solidFill>
              <a:ea typeface="微软雅黑" pitchFamily="34" charset="-122"/>
            </a:endParaRPr>
          </a:p>
        </p:txBody>
      </p:sp>
      <p:sp>
        <p:nvSpPr>
          <p:cNvPr id="15" name="椭圆 42"/>
          <p:cNvSpPr>
            <a:spLocks noChangeArrowheads="1"/>
          </p:cNvSpPr>
          <p:nvPr/>
        </p:nvSpPr>
        <p:spPr bwMode="auto">
          <a:xfrm>
            <a:off x="4725989" y="3027761"/>
            <a:ext cx="357186" cy="357184"/>
          </a:xfrm>
          <a:prstGeom prst="ellipse">
            <a:avLst/>
          </a:prstGeom>
          <a:solidFill>
            <a:schemeClr val="tx2"/>
          </a:solidFill>
          <a:ln w="25400" algn="ctr">
            <a:noFill/>
            <a:miter lim="800000"/>
            <a:headEnd/>
            <a:tailEnd/>
          </a:ln>
        </p:spPr>
        <p:txBody>
          <a:bodyPr lIns="91431" tIns="45716" rIns="91431" bIns="45716" anchor="ctr"/>
          <a:lstStyle/>
          <a:p>
            <a:pPr algn="ctr" defTabSz="912813"/>
            <a:endParaRPr lang="zh-CN" altLang="en-US" sz="2400">
              <a:solidFill>
                <a:srgbClr val="FFFFFF"/>
              </a:solidFill>
              <a:ea typeface="微软雅黑" pitchFamily="34" charset="-122"/>
            </a:endParaRPr>
          </a:p>
        </p:txBody>
      </p:sp>
      <p:sp>
        <p:nvSpPr>
          <p:cNvPr id="16" name="椭圆 43"/>
          <p:cNvSpPr>
            <a:spLocks noChangeArrowheads="1"/>
          </p:cNvSpPr>
          <p:nvPr/>
        </p:nvSpPr>
        <p:spPr bwMode="auto">
          <a:xfrm>
            <a:off x="4737102" y="4296174"/>
            <a:ext cx="357184" cy="357184"/>
          </a:xfrm>
          <a:prstGeom prst="ellipse">
            <a:avLst/>
          </a:prstGeom>
          <a:solidFill>
            <a:schemeClr val="tx2"/>
          </a:solidFill>
          <a:ln w="25400" algn="ctr">
            <a:noFill/>
            <a:miter lim="800000"/>
            <a:headEnd/>
            <a:tailEnd/>
          </a:ln>
        </p:spPr>
        <p:txBody>
          <a:bodyPr lIns="91431" tIns="45716" rIns="91431" bIns="45716" anchor="ctr"/>
          <a:lstStyle/>
          <a:p>
            <a:pPr algn="ctr" defTabSz="912813"/>
            <a:endParaRPr lang="zh-CN" altLang="en-US" sz="2400">
              <a:solidFill>
                <a:srgbClr val="FFFFFF"/>
              </a:solidFill>
              <a:ea typeface="微软雅黑" pitchFamily="34" charset="-122"/>
            </a:endParaRPr>
          </a:p>
        </p:txBody>
      </p:sp>
      <p:sp>
        <p:nvSpPr>
          <p:cNvPr id="17" name="椭圆 44"/>
          <p:cNvSpPr>
            <a:spLocks noChangeArrowheads="1"/>
          </p:cNvSpPr>
          <p:nvPr/>
        </p:nvSpPr>
        <p:spPr bwMode="auto">
          <a:xfrm>
            <a:off x="3867152" y="5412186"/>
            <a:ext cx="357184" cy="357184"/>
          </a:xfrm>
          <a:prstGeom prst="ellipse">
            <a:avLst/>
          </a:prstGeom>
          <a:solidFill>
            <a:schemeClr val="tx2"/>
          </a:solidFill>
          <a:ln w="25400" algn="ctr">
            <a:noFill/>
            <a:miter lim="800000"/>
            <a:headEnd/>
            <a:tailEnd/>
          </a:ln>
        </p:spPr>
        <p:txBody>
          <a:bodyPr lIns="91431" tIns="45716" rIns="91431" bIns="45716" anchor="ctr"/>
          <a:lstStyle/>
          <a:p>
            <a:pPr algn="ctr" defTabSz="912813"/>
            <a:endParaRPr lang="zh-CN" altLang="en-US" sz="2400">
              <a:solidFill>
                <a:srgbClr val="FFFFFF"/>
              </a:solidFill>
              <a:ea typeface="微软雅黑" pitchFamily="34" charset="-122"/>
            </a:endParaRPr>
          </a:p>
        </p:txBody>
      </p:sp>
      <p:sp>
        <p:nvSpPr>
          <p:cNvPr id="18" name="矩形 71"/>
          <p:cNvSpPr>
            <a:spLocks noChangeArrowheads="1"/>
          </p:cNvSpPr>
          <p:nvPr/>
        </p:nvSpPr>
        <p:spPr bwMode="auto">
          <a:xfrm>
            <a:off x="6642100" y="1516459"/>
            <a:ext cx="1200150" cy="396875"/>
          </a:xfrm>
          <a:prstGeom prst="rect">
            <a:avLst/>
          </a:prstGeom>
          <a:noFill/>
          <a:ln w="9525">
            <a:noFill/>
            <a:miter lim="800000"/>
            <a:headEnd/>
            <a:tailEnd/>
          </a:ln>
        </p:spPr>
        <p:txBody>
          <a:bodyPr wrap="none" lIns="91431" tIns="45716" rIns="91431" bIns="45716">
            <a:spAutoFit/>
          </a:bodyPr>
          <a:lstStyle/>
          <a:p>
            <a:pPr defTabSz="912813"/>
            <a:r>
              <a:rPr lang="zh-CN" altLang="en-US" sz="2000" b="1">
                <a:solidFill>
                  <a:schemeClr val="accent1"/>
                </a:solidFill>
                <a:latin typeface="微软雅黑" pitchFamily="34" charset="-122"/>
                <a:ea typeface="微软雅黑" pitchFamily="34" charset="-122"/>
              </a:rPr>
              <a:t>添加标题</a:t>
            </a:r>
          </a:p>
        </p:txBody>
      </p:sp>
      <p:sp>
        <p:nvSpPr>
          <p:cNvPr id="19" name="矩形 47"/>
          <p:cNvSpPr>
            <a:spLocks noChangeArrowheads="1"/>
          </p:cNvSpPr>
          <p:nvPr/>
        </p:nvSpPr>
        <p:spPr bwMode="auto">
          <a:xfrm>
            <a:off x="6645275" y="1883172"/>
            <a:ext cx="3043238" cy="792162"/>
          </a:xfrm>
          <a:prstGeom prst="rect">
            <a:avLst/>
          </a:prstGeom>
          <a:noFill/>
          <a:ln w="9525">
            <a:noFill/>
            <a:miter lim="800000"/>
            <a:headEnd/>
            <a:tailEnd/>
          </a:ln>
        </p:spPr>
        <p:txBody>
          <a:bodyPr lIns="91431" tIns="45716" rIns="91431" bIns="45716">
            <a:spAutoFit/>
          </a:bodyPr>
          <a:lstStyle/>
          <a:p>
            <a:pPr defTabSz="912813">
              <a:lnSpc>
                <a:spcPct val="110000"/>
              </a:lnSpc>
              <a:buFont typeface="Arial" charset="0"/>
              <a:buNone/>
            </a:pPr>
            <a:r>
              <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rPr>
              <a:t>在此录入图表的描述说明，在此录入图表的描述说明，在此录入上述图表的描述说明。</a:t>
            </a:r>
          </a:p>
        </p:txBody>
      </p:sp>
      <p:sp>
        <p:nvSpPr>
          <p:cNvPr id="20" name="矩形 73"/>
          <p:cNvSpPr>
            <a:spLocks noChangeArrowheads="1"/>
          </p:cNvSpPr>
          <p:nvPr/>
        </p:nvSpPr>
        <p:spPr bwMode="auto">
          <a:xfrm>
            <a:off x="6642100" y="5066109"/>
            <a:ext cx="1200150" cy="396875"/>
          </a:xfrm>
          <a:prstGeom prst="rect">
            <a:avLst/>
          </a:prstGeom>
          <a:noFill/>
          <a:ln w="9525">
            <a:noFill/>
            <a:miter lim="800000"/>
            <a:headEnd/>
            <a:tailEnd/>
          </a:ln>
        </p:spPr>
        <p:txBody>
          <a:bodyPr wrap="none" lIns="91431" tIns="45716" rIns="91431" bIns="45716">
            <a:spAutoFit/>
          </a:bodyPr>
          <a:lstStyle/>
          <a:p>
            <a:pPr defTabSz="912813"/>
            <a:r>
              <a:rPr lang="zh-CN" altLang="en-US" sz="2000" b="1" dirty="0">
                <a:solidFill>
                  <a:schemeClr val="accent1"/>
                </a:solidFill>
                <a:latin typeface="微软雅黑" pitchFamily="34" charset="-122"/>
                <a:ea typeface="微软雅黑" pitchFamily="34" charset="-122"/>
              </a:rPr>
              <a:t>添加标题</a:t>
            </a:r>
          </a:p>
        </p:txBody>
      </p:sp>
      <p:sp>
        <p:nvSpPr>
          <p:cNvPr id="21" name="矩形 47"/>
          <p:cNvSpPr>
            <a:spLocks noChangeArrowheads="1"/>
          </p:cNvSpPr>
          <p:nvPr/>
        </p:nvSpPr>
        <p:spPr bwMode="auto">
          <a:xfrm>
            <a:off x="6645275" y="5434409"/>
            <a:ext cx="3043238" cy="792163"/>
          </a:xfrm>
          <a:prstGeom prst="rect">
            <a:avLst/>
          </a:prstGeom>
          <a:noFill/>
          <a:ln w="9525">
            <a:noFill/>
            <a:miter lim="800000"/>
            <a:headEnd/>
            <a:tailEnd/>
          </a:ln>
        </p:spPr>
        <p:txBody>
          <a:bodyPr lIns="91431" tIns="45716" rIns="91431" bIns="45716">
            <a:spAutoFit/>
          </a:bodyPr>
          <a:lstStyle/>
          <a:p>
            <a:pPr defTabSz="912813">
              <a:lnSpc>
                <a:spcPct val="110000"/>
              </a:lnSpc>
              <a:buFont typeface="Arial" charset="0"/>
              <a:buNone/>
            </a:pPr>
            <a:r>
              <a:rPr lang="zh-CN" altLang="en-US" sz="1400">
                <a:solidFill>
                  <a:schemeClr val="tx1">
                    <a:lumMod val="50000"/>
                    <a:lumOff val="50000"/>
                  </a:schemeClr>
                </a:solidFill>
                <a:latin typeface="微软雅黑" pitchFamily="34" charset="-122"/>
                <a:ea typeface="微软雅黑" pitchFamily="34" charset="-122"/>
                <a:sym typeface="微软雅黑" pitchFamily="34" charset="-122"/>
              </a:rPr>
              <a:t>在此录入图表的描述说明，在此录入上述图表的描述说明，在此录入上述图表的描述说明。</a:t>
            </a:r>
          </a:p>
        </p:txBody>
      </p:sp>
      <p:sp>
        <p:nvSpPr>
          <p:cNvPr id="22" name="矩形 21"/>
          <p:cNvSpPr>
            <a:spLocks noChangeArrowheads="1"/>
          </p:cNvSpPr>
          <p:nvPr/>
        </p:nvSpPr>
        <p:spPr bwMode="auto">
          <a:xfrm>
            <a:off x="8477250" y="2618184"/>
            <a:ext cx="1200150" cy="396875"/>
          </a:xfrm>
          <a:prstGeom prst="rect">
            <a:avLst/>
          </a:prstGeom>
          <a:noFill/>
          <a:ln w="9525">
            <a:noFill/>
            <a:miter lim="800000"/>
            <a:headEnd/>
            <a:tailEnd/>
          </a:ln>
        </p:spPr>
        <p:txBody>
          <a:bodyPr wrap="none" lIns="91431" tIns="45716" rIns="91431" bIns="45716">
            <a:spAutoFit/>
          </a:bodyPr>
          <a:lstStyle/>
          <a:p>
            <a:pPr defTabSz="912813"/>
            <a:r>
              <a:rPr lang="zh-CN" altLang="en-US" sz="2000" b="1">
                <a:solidFill>
                  <a:schemeClr val="accent1"/>
                </a:solidFill>
                <a:latin typeface="微软雅黑" pitchFamily="34" charset="-122"/>
                <a:ea typeface="微软雅黑" pitchFamily="34" charset="-122"/>
              </a:rPr>
              <a:t>添加标题</a:t>
            </a:r>
          </a:p>
        </p:txBody>
      </p:sp>
      <p:sp>
        <p:nvSpPr>
          <p:cNvPr id="23" name="矩形 47"/>
          <p:cNvSpPr>
            <a:spLocks noChangeArrowheads="1"/>
          </p:cNvSpPr>
          <p:nvPr/>
        </p:nvSpPr>
        <p:spPr bwMode="auto">
          <a:xfrm>
            <a:off x="8480425" y="2984897"/>
            <a:ext cx="2549525" cy="558800"/>
          </a:xfrm>
          <a:prstGeom prst="rect">
            <a:avLst/>
          </a:prstGeom>
          <a:noFill/>
          <a:ln w="9525">
            <a:noFill/>
            <a:miter lim="800000"/>
            <a:headEnd/>
            <a:tailEnd/>
          </a:ln>
        </p:spPr>
        <p:txBody>
          <a:bodyPr lIns="91431" tIns="45716" rIns="91431" bIns="45716">
            <a:spAutoFit/>
          </a:bodyPr>
          <a:lstStyle/>
          <a:p>
            <a:pPr defTabSz="912813">
              <a:lnSpc>
                <a:spcPct val="110000"/>
              </a:lnSpc>
              <a:buFont typeface="Arial" charset="0"/>
              <a:buNone/>
            </a:pPr>
            <a:r>
              <a:rPr lang="zh-CN" altLang="en-US" sz="1400">
                <a:solidFill>
                  <a:schemeClr val="tx1">
                    <a:lumMod val="50000"/>
                    <a:lumOff val="50000"/>
                  </a:schemeClr>
                </a:solidFill>
                <a:latin typeface="微软雅黑" pitchFamily="34" charset="-122"/>
                <a:ea typeface="微软雅黑" pitchFamily="34" charset="-122"/>
                <a:sym typeface="微软雅黑" pitchFamily="34" charset="-122"/>
              </a:rPr>
              <a:t>在此录入图表的描述说明，在此录入图表的描述说明。</a:t>
            </a:r>
          </a:p>
        </p:txBody>
      </p:sp>
      <p:sp>
        <p:nvSpPr>
          <p:cNvPr id="24" name="矩形 23"/>
          <p:cNvSpPr>
            <a:spLocks noChangeArrowheads="1"/>
          </p:cNvSpPr>
          <p:nvPr/>
        </p:nvSpPr>
        <p:spPr bwMode="auto">
          <a:xfrm>
            <a:off x="8477250" y="3923109"/>
            <a:ext cx="1200150" cy="396875"/>
          </a:xfrm>
          <a:prstGeom prst="rect">
            <a:avLst/>
          </a:prstGeom>
          <a:noFill/>
          <a:ln w="9525">
            <a:noFill/>
            <a:miter lim="800000"/>
            <a:headEnd/>
            <a:tailEnd/>
          </a:ln>
        </p:spPr>
        <p:txBody>
          <a:bodyPr wrap="none" lIns="91431" tIns="45716" rIns="91431" bIns="45716">
            <a:spAutoFit/>
          </a:bodyPr>
          <a:lstStyle/>
          <a:p>
            <a:pPr defTabSz="912813"/>
            <a:r>
              <a:rPr lang="zh-CN" altLang="en-US" sz="2000" b="1" dirty="0">
                <a:solidFill>
                  <a:schemeClr val="accent1"/>
                </a:solidFill>
                <a:latin typeface="微软雅黑" pitchFamily="34" charset="-122"/>
                <a:ea typeface="微软雅黑" pitchFamily="34" charset="-122"/>
              </a:rPr>
              <a:t>添加标题</a:t>
            </a:r>
          </a:p>
        </p:txBody>
      </p:sp>
      <p:sp>
        <p:nvSpPr>
          <p:cNvPr id="25" name="矩形 47"/>
          <p:cNvSpPr>
            <a:spLocks noChangeArrowheads="1"/>
          </p:cNvSpPr>
          <p:nvPr/>
        </p:nvSpPr>
        <p:spPr bwMode="auto">
          <a:xfrm>
            <a:off x="8480425" y="4289822"/>
            <a:ext cx="2549525" cy="558800"/>
          </a:xfrm>
          <a:prstGeom prst="rect">
            <a:avLst/>
          </a:prstGeom>
          <a:noFill/>
          <a:ln w="9525">
            <a:noFill/>
            <a:miter lim="800000"/>
            <a:headEnd/>
            <a:tailEnd/>
          </a:ln>
        </p:spPr>
        <p:txBody>
          <a:bodyPr lIns="91431" tIns="45716" rIns="91431" bIns="45716">
            <a:spAutoFit/>
          </a:bodyPr>
          <a:lstStyle/>
          <a:p>
            <a:pPr defTabSz="912813">
              <a:lnSpc>
                <a:spcPct val="110000"/>
              </a:lnSpc>
              <a:buFont typeface="Arial" charset="0"/>
              <a:buNone/>
            </a:pPr>
            <a:r>
              <a:rPr lang="zh-CN" altLang="en-US" sz="1400">
                <a:solidFill>
                  <a:schemeClr val="tx1">
                    <a:lumMod val="50000"/>
                    <a:lumOff val="50000"/>
                  </a:schemeClr>
                </a:solidFill>
                <a:latin typeface="微软雅黑" pitchFamily="34" charset="-122"/>
                <a:ea typeface="微软雅黑" pitchFamily="34" charset="-122"/>
                <a:sym typeface="微软雅黑" pitchFamily="34" charset="-122"/>
              </a:rPr>
              <a:t>在此录入图表的描述说明，在此录入图表的描述说明。</a:t>
            </a:r>
          </a:p>
        </p:txBody>
      </p:sp>
      <p:sp>
        <p:nvSpPr>
          <p:cNvPr id="26" name="椭圆 80"/>
          <p:cNvSpPr>
            <a:spLocks noChangeArrowheads="1"/>
          </p:cNvSpPr>
          <p:nvPr/>
        </p:nvSpPr>
        <p:spPr bwMode="auto">
          <a:xfrm>
            <a:off x="1254125" y="2276872"/>
            <a:ext cx="3160713" cy="3160712"/>
          </a:xfrm>
          <a:prstGeom prst="ellipse">
            <a:avLst/>
          </a:prstGeom>
          <a:solidFill>
            <a:schemeClr val="accent2"/>
          </a:solidFill>
          <a:ln w="12700" algn="ctr">
            <a:solidFill>
              <a:schemeClr val="bg1"/>
            </a:solidFill>
            <a:miter lim="800000"/>
            <a:headEnd/>
            <a:tailEnd/>
          </a:ln>
        </p:spPr>
        <p:txBody>
          <a:bodyPr anchor="ctr"/>
          <a:lstStyle/>
          <a:p>
            <a:pPr algn="ctr" defTabSz="912813"/>
            <a:endParaRPr lang="zh-CN" altLang="en-US">
              <a:solidFill>
                <a:srgbClr val="FFFFFF"/>
              </a:solidFill>
              <a:ea typeface="微软雅黑" pitchFamily="34" charset="-122"/>
            </a:endParaRPr>
          </a:p>
        </p:txBody>
      </p:sp>
      <p:sp>
        <p:nvSpPr>
          <p:cNvPr id="27" name="矩形 71"/>
          <p:cNvSpPr>
            <a:spLocks noChangeArrowheads="1"/>
          </p:cNvSpPr>
          <p:nvPr/>
        </p:nvSpPr>
        <p:spPr bwMode="auto">
          <a:xfrm>
            <a:off x="1632048" y="3072402"/>
            <a:ext cx="2404866" cy="1569652"/>
          </a:xfrm>
          <a:prstGeom prst="rect">
            <a:avLst/>
          </a:prstGeom>
          <a:noFill/>
          <a:ln w="9525">
            <a:noFill/>
            <a:miter lim="800000"/>
            <a:headEnd/>
            <a:tailEnd/>
          </a:ln>
        </p:spPr>
        <p:txBody>
          <a:bodyPr wrap="square" lIns="91431" tIns="45716" rIns="91431" bIns="45716">
            <a:spAutoFit/>
          </a:bodyPr>
          <a:lstStyle/>
          <a:p>
            <a:pPr algn="ctr" defTabSz="912813"/>
            <a:r>
              <a:rPr lang="zh-CN" altLang="en-US" sz="4800" b="1" dirty="0" smtClean="0">
                <a:solidFill>
                  <a:schemeClr val="bg1"/>
                </a:solidFill>
                <a:latin typeface="微软雅黑" pitchFamily="34" charset="-122"/>
                <a:ea typeface="微软雅黑" pitchFamily="34" charset="-122"/>
              </a:rPr>
              <a:t>添加标题文本</a:t>
            </a:r>
            <a:endParaRPr lang="zh-CN" altLang="en-US" sz="4800" b="1" dirty="0">
              <a:solidFill>
                <a:schemeClr val="bg1"/>
              </a:solidFill>
              <a:latin typeface="微软雅黑" pitchFamily="34" charset="-122"/>
              <a:ea typeface="微软雅黑" pitchFamily="34" charset="-122"/>
            </a:endParaRPr>
          </a:p>
        </p:txBody>
      </p:sp>
      <p:grpSp>
        <p:nvGrpSpPr>
          <p:cNvPr id="28" name="Group 41"/>
          <p:cNvGrpSpPr>
            <a:grpSpLocks/>
          </p:cNvGrpSpPr>
          <p:nvPr/>
        </p:nvGrpSpPr>
        <p:grpSpPr bwMode="auto">
          <a:xfrm>
            <a:off x="4224338" y="1640284"/>
            <a:ext cx="2366962" cy="955675"/>
            <a:chOff x="2661" y="954"/>
            <a:chExt cx="1491" cy="602"/>
          </a:xfrm>
        </p:grpSpPr>
        <p:cxnSp>
          <p:nvCxnSpPr>
            <p:cNvPr id="29" name="直接连接符 52"/>
            <p:cNvCxnSpPr>
              <a:cxnSpLocks noChangeShapeType="1"/>
            </p:cNvCxnSpPr>
            <p:nvPr/>
          </p:nvCxnSpPr>
          <p:spPr bwMode="auto">
            <a:xfrm>
              <a:off x="2661" y="1253"/>
              <a:ext cx="908" cy="0"/>
            </a:xfrm>
            <a:prstGeom prst="line">
              <a:avLst/>
            </a:prstGeom>
            <a:noFill/>
            <a:ln w="12700" algn="ctr">
              <a:solidFill>
                <a:schemeClr val="tx1">
                  <a:lumMod val="65000"/>
                  <a:lumOff val="35000"/>
                </a:schemeClr>
              </a:solidFill>
              <a:prstDash val="dash"/>
              <a:miter lim="800000"/>
              <a:headEnd/>
              <a:tailEnd/>
            </a:ln>
          </p:spPr>
        </p:cxnSp>
        <p:grpSp>
          <p:nvGrpSpPr>
            <p:cNvPr id="30" name="Group 85"/>
            <p:cNvGrpSpPr>
              <a:grpSpLocks/>
            </p:cNvGrpSpPr>
            <p:nvPr/>
          </p:nvGrpSpPr>
          <p:grpSpPr bwMode="auto">
            <a:xfrm>
              <a:off x="3549" y="954"/>
              <a:ext cx="603" cy="602"/>
              <a:chOff x="3549" y="954"/>
              <a:chExt cx="603" cy="602"/>
            </a:xfrm>
          </p:grpSpPr>
          <p:sp>
            <p:nvSpPr>
              <p:cNvPr id="42" name="椭圆 53"/>
              <p:cNvSpPr>
                <a:spLocks noChangeArrowheads="1"/>
              </p:cNvSpPr>
              <p:nvPr/>
            </p:nvSpPr>
            <p:spPr bwMode="auto">
              <a:xfrm>
                <a:off x="3549" y="954"/>
                <a:ext cx="603" cy="602"/>
              </a:xfrm>
              <a:prstGeom prst="ellipse">
                <a:avLst/>
              </a:prstGeom>
              <a:solidFill>
                <a:schemeClr val="accent1"/>
              </a:solidFill>
              <a:ln w="25400" algn="ctr">
                <a:noFill/>
                <a:miter lim="800000"/>
                <a:headEnd/>
                <a:tailEnd/>
              </a:ln>
            </p:spPr>
            <p:txBody>
              <a:bodyPr anchor="ctr"/>
              <a:lstStyle/>
              <a:p>
                <a:pPr algn="ctr" defTabSz="912813"/>
                <a:endParaRPr lang="zh-CN" altLang="en-US" sz="2400">
                  <a:solidFill>
                    <a:srgbClr val="FFFFFF"/>
                  </a:solidFill>
                  <a:ea typeface="微软雅黑" pitchFamily="34" charset="-122"/>
                </a:endParaRPr>
              </a:p>
            </p:txBody>
          </p:sp>
          <p:sp>
            <p:nvSpPr>
              <p:cNvPr id="43" name="矩形 71"/>
              <p:cNvSpPr>
                <a:spLocks noChangeArrowheads="1"/>
              </p:cNvSpPr>
              <p:nvPr/>
            </p:nvSpPr>
            <p:spPr bwMode="auto">
              <a:xfrm>
                <a:off x="3740" y="1026"/>
                <a:ext cx="182" cy="446"/>
              </a:xfrm>
              <a:prstGeom prst="rect">
                <a:avLst/>
              </a:prstGeom>
              <a:noFill/>
              <a:ln w="9525">
                <a:noFill/>
                <a:miter lim="800000"/>
                <a:headEnd/>
                <a:tailEnd/>
              </a:ln>
            </p:spPr>
            <p:txBody>
              <a:bodyPr wrap="none" lIns="91431" tIns="45716" rIns="91431" bIns="45716">
                <a:spAutoFit/>
              </a:bodyPr>
              <a:lstStyle/>
              <a:p>
                <a:pPr defTabSz="912813"/>
                <a:r>
                  <a:rPr lang="en-US" altLang="zh-CN" sz="4000" dirty="0">
                    <a:solidFill>
                      <a:schemeClr val="bg1"/>
                    </a:solidFill>
                    <a:latin typeface="Agency FB" panose="020B0503020202020204" pitchFamily="34" charset="0"/>
                    <a:ea typeface="微软雅黑" pitchFamily="34" charset="-122"/>
                  </a:rPr>
                  <a:t>1</a:t>
                </a:r>
              </a:p>
            </p:txBody>
          </p:sp>
        </p:grpSp>
      </p:grpSp>
      <p:grpSp>
        <p:nvGrpSpPr>
          <p:cNvPr id="44" name="Group 42"/>
          <p:cNvGrpSpPr>
            <a:grpSpLocks/>
          </p:cNvGrpSpPr>
          <p:nvPr/>
        </p:nvGrpSpPr>
        <p:grpSpPr bwMode="auto">
          <a:xfrm>
            <a:off x="5087938" y="2729309"/>
            <a:ext cx="3328987" cy="955675"/>
            <a:chOff x="3205" y="1640"/>
            <a:chExt cx="2097" cy="602"/>
          </a:xfrm>
        </p:grpSpPr>
        <p:cxnSp>
          <p:nvCxnSpPr>
            <p:cNvPr id="45" name="直接连接符 62"/>
            <p:cNvCxnSpPr>
              <a:cxnSpLocks noChangeShapeType="1"/>
            </p:cNvCxnSpPr>
            <p:nvPr/>
          </p:nvCxnSpPr>
          <p:spPr bwMode="auto">
            <a:xfrm>
              <a:off x="3205" y="1941"/>
              <a:ext cx="1501" cy="0"/>
            </a:xfrm>
            <a:prstGeom prst="line">
              <a:avLst/>
            </a:prstGeom>
            <a:noFill/>
            <a:ln w="12700" algn="ctr">
              <a:solidFill>
                <a:schemeClr val="tx1">
                  <a:lumMod val="65000"/>
                  <a:lumOff val="35000"/>
                </a:schemeClr>
              </a:solidFill>
              <a:prstDash val="dash"/>
              <a:miter lim="800000"/>
              <a:headEnd/>
              <a:tailEnd/>
            </a:ln>
          </p:spPr>
        </p:cxnSp>
        <p:grpSp>
          <p:nvGrpSpPr>
            <p:cNvPr id="46" name="Group 86"/>
            <p:cNvGrpSpPr>
              <a:grpSpLocks/>
            </p:cNvGrpSpPr>
            <p:nvPr/>
          </p:nvGrpSpPr>
          <p:grpSpPr bwMode="auto">
            <a:xfrm>
              <a:off x="4700" y="1640"/>
              <a:ext cx="602" cy="602"/>
              <a:chOff x="4700" y="1640"/>
              <a:chExt cx="602" cy="602"/>
            </a:xfrm>
          </p:grpSpPr>
          <p:sp>
            <p:nvSpPr>
              <p:cNvPr id="47" name="椭圆 63"/>
              <p:cNvSpPr>
                <a:spLocks noChangeArrowheads="1"/>
              </p:cNvSpPr>
              <p:nvPr/>
            </p:nvSpPr>
            <p:spPr bwMode="auto">
              <a:xfrm>
                <a:off x="4700" y="1640"/>
                <a:ext cx="602" cy="602"/>
              </a:xfrm>
              <a:prstGeom prst="ellipse">
                <a:avLst/>
              </a:prstGeom>
              <a:solidFill>
                <a:schemeClr val="accent1"/>
              </a:solidFill>
              <a:ln w="25400" algn="ctr">
                <a:noFill/>
                <a:miter lim="800000"/>
                <a:headEnd/>
                <a:tailEnd/>
              </a:ln>
            </p:spPr>
            <p:txBody>
              <a:bodyPr anchor="ctr"/>
              <a:lstStyle/>
              <a:p>
                <a:pPr algn="ctr" defTabSz="912813"/>
                <a:endParaRPr lang="zh-CN" altLang="en-US" sz="2400">
                  <a:solidFill>
                    <a:srgbClr val="FFFFFF"/>
                  </a:solidFill>
                  <a:ea typeface="微软雅黑" pitchFamily="34" charset="-122"/>
                </a:endParaRPr>
              </a:p>
            </p:txBody>
          </p:sp>
          <p:sp>
            <p:nvSpPr>
              <p:cNvPr id="48" name="矩形 71"/>
              <p:cNvSpPr>
                <a:spLocks noChangeArrowheads="1"/>
              </p:cNvSpPr>
              <p:nvPr/>
            </p:nvSpPr>
            <p:spPr bwMode="auto">
              <a:xfrm>
                <a:off x="4864" y="1712"/>
                <a:ext cx="243" cy="446"/>
              </a:xfrm>
              <a:prstGeom prst="rect">
                <a:avLst/>
              </a:prstGeom>
              <a:noFill/>
              <a:ln w="9525">
                <a:noFill/>
                <a:miter lim="800000"/>
                <a:headEnd/>
                <a:tailEnd/>
              </a:ln>
            </p:spPr>
            <p:txBody>
              <a:bodyPr wrap="none" lIns="91431" tIns="45716" rIns="91431" bIns="45716">
                <a:spAutoFit/>
              </a:bodyPr>
              <a:lstStyle/>
              <a:p>
                <a:pPr defTabSz="912813"/>
                <a:r>
                  <a:rPr lang="en-US" altLang="zh-CN" sz="4000" dirty="0">
                    <a:solidFill>
                      <a:schemeClr val="bg1"/>
                    </a:solidFill>
                    <a:latin typeface="Agency FB" panose="020B0503020202020204" pitchFamily="34" charset="0"/>
                    <a:ea typeface="微软雅黑" pitchFamily="34" charset="-122"/>
                  </a:rPr>
                  <a:t>2</a:t>
                </a:r>
              </a:p>
            </p:txBody>
          </p:sp>
        </p:grpSp>
      </p:grpSp>
      <p:grpSp>
        <p:nvGrpSpPr>
          <p:cNvPr id="49" name="Group 43"/>
          <p:cNvGrpSpPr>
            <a:grpSpLocks/>
          </p:cNvGrpSpPr>
          <p:nvPr/>
        </p:nvGrpSpPr>
        <p:grpSpPr bwMode="auto">
          <a:xfrm>
            <a:off x="5097463" y="3996134"/>
            <a:ext cx="3319462" cy="955675"/>
            <a:chOff x="3211" y="2438"/>
            <a:chExt cx="2091" cy="602"/>
          </a:xfrm>
        </p:grpSpPr>
        <p:cxnSp>
          <p:nvCxnSpPr>
            <p:cNvPr id="50" name="直接连接符 66"/>
            <p:cNvCxnSpPr>
              <a:cxnSpLocks noChangeShapeType="1"/>
            </p:cNvCxnSpPr>
            <p:nvPr/>
          </p:nvCxnSpPr>
          <p:spPr bwMode="auto">
            <a:xfrm>
              <a:off x="3211" y="2750"/>
              <a:ext cx="1494" cy="0"/>
            </a:xfrm>
            <a:prstGeom prst="line">
              <a:avLst/>
            </a:prstGeom>
            <a:noFill/>
            <a:ln w="12700" algn="ctr">
              <a:solidFill>
                <a:schemeClr val="tx1">
                  <a:lumMod val="65000"/>
                  <a:lumOff val="35000"/>
                </a:schemeClr>
              </a:solidFill>
              <a:prstDash val="dash"/>
              <a:miter lim="800000"/>
              <a:headEnd/>
              <a:tailEnd/>
            </a:ln>
          </p:spPr>
        </p:cxnSp>
        <p:grpSp>
          <p:nvGrpSpPr>
            <p:cNvPr id="51" name="Group 87"/>
            <p:cNvGrpSpPr>
              <a:grpSpLocks/>
            </p:cNvGrpSpPr>
            <p:nvPr/>
          </p:nvGrpSpPr>
          <p:grpSpPr bwMode="auto">
            <a:xfrm>
              <a:off x="4700" y="2438"/>
              <a:ext cx="602" cy="602"/>
              <a:chOff x="4700" y="2438"/>
              <a:chExt cx="602" cy="602"/>
            </a:xfrm>
          </p:grpSpPr>
          <p:sp>
            <p:nvSpPr>
              <p:cNvPr id="52" name="椭圆 67"/>
              <p:cNvSpPr>
                <a:spLocks noChangeArrowheads="1"/>
              </p:cNvSpPr>
              <p:nvPr/>
            </p:nvSpPr>
            <p:spPr bwMode="auto">
              <a:xfrm>
                <a:off x="4700" y="2438"/>
                <a:ext cx="602" cy="602"/>
              </a:xfrm>
              <a:prstGeom prst="ellipse">
                <a:avLst/>
              </a:prstGeom>
              <a:solidFill>
                <a:schemeClr val="accent1"/>
              </a:solidFill>
              <a:ln w="25400" algn="ctr">
                <a:noFill/>
                <a:miter lim="800000"/>
                <a:headEnd/>
                <a:tailEnd/>
              </a:ln>
            </p:spPr>
            <p:txBody>
              <a:bodyPr anchor="ctr"/>
              <a:lstStyle/>
              <a:p>
                <a:pPr algn="ctr" defTabSz="912813"/>
                <a:endParaRPr lang="zh-CN" altLang="en-US" sz="2400">
                  <a:solidFill>
                    <a:srgbClr val="FFFFFF"/>
                  </a:solidFill>
                  <a:ea typeface="微软雅黑" pitchFamily="34" charset="-122"/>
                </a:endParaRPr>
              </a:p>
            </p:txBody>
          </p:sp>
          <p:sp>
            <p:nvSpPr>
              <p:cNvPr id="53" name="矩形 71"/>
              <p:cNvSpPr>
                <a:spLocks noChangeArrowheads="1"/>
              </p:cNvSpPr>
              <p:nvPr/>
            </p:nvSpPr>
            <p:spPr bwMode="auto">
              <a:xfrm>
                <a:off x="4864" y="2518"/>
                <a:ext cx="253" cy="446"/>
              </a:xfrm>
              <a:prstGeom prst="rect">
                <a:avLst/>
              </a:prstGeom>
              <a:noFill/>
              <a:ln w="9525">
                <a:noFill/>
                <a:miter lim="800000"/>
                <a:headEnd/>
                <a:tailEnd/>
              </a:ln>
            </p:spPr>
            <p:txBody>
              <a:bodyPr wrap="none" lIns="91431" tIns="45716" rIns="91431" bIns="45716">
                <a:spAutoFit/>
              </a:bodyPr>
              <a:lstStyle/>
              <a:p>
                <a:pPr defTabSz="912813"/>
                <a:r>
                  <a:rPr lang="en-US" altLang="zh-CN" sz="4000" dirty="0">
                    <a:solidFill>
                      <a:schemeClr val="bg1"/>
                    </a:solidFill>
                    <a:latin typeface="Agency FB" panose="020B0503020202020204" pitchFamily="34" charset="0"/>
                    <a:ea typeface="微软雅黑" pitchFamily="34" charset="-122"/>
                  </a:rPr>
                  <a:t>3</a:t>
                </a:r>
              </a:p>
            </p:txBody>
          </p:sp>
        </p:grpSp>
      </p:grpSp>
      <p:grpSp>
        <p:nvGrpSpPr>
          <p:cNvPr id="54" name="Group 44"/>
          <p:cNvGrpSpPr>
            <a:grpSpLocks/>
          </p:cNvGrpSpPr>
          <p:nvPr/>
        </p:nvGrpSpPr>
        <p:grpSpPr bwMode="auto">
          <a:xfrm>
            <a:off x="4224338" y="5112147"/>
            <a:ext cx="2366962" cy="955675"/>
            <a:chOff x="2661" y="3141"/>
            <a:chExt cx="1491" cy="602"/>
          </a:xfrm>
        </p:grpSpPr>
        <p:cxnSp>
          <p:nvCxnSpPr>
            <p:cNvPr id="55" name="直接连接符 58"/>
            <p:cNvCxnSpPr>
              <a:cxnSpLocks noChangeShapeType="1"/>
            </p:cNvCxnSpPr>
            <p:nvPr/>
          </p:nvCxnSpPr>
          <p:spPr bwMode="auto">
            <a:xfrm>
              <a:off x="2661" y="3442"/>
              <a:ext cx="907" cy="0"/>
            </a:xfrm>
            <a:prstGeom prst="line">
              <a:avLst/>
            </a:prstGeom>
            <a:noFill/>
            <a:ln w="12700" algn="ctr">
              <a:solidFill>
                <a:schemeClr val="tx1">
                  <a:lumMod val="65000"/>
                  <a:lumOff val="35000"/>
                </a:schemeClr>
              </a:solidFill>
              <a:prstDash val="dash"/>
              <a:miter lim="800000"/>
              <a:headEnd/>
              <a:tailEnd/>
            </a:ln>
          </p:spPr>
        </p:cxnSp>
        <p:grpSp>
          <p:nvGrpSpPr>
            <p:cNvPr id="56" name="Group 88"/>
            <p:cNvGrpSpPr>
              <a:grpSpLocks/>
            </p:cNvGrpSpPr>
            <p:nvPr/>
          </p:nvGrpSpPr>
          <p:grpSpPr bwMode="auto">
            <a:xfrm>
              <a:off x="3550" y="3141"/>
              <a:ext cx="602" cy="602"/>
              <a:chOff x="3550" y="3141"/>
              <a:chExt cx="602" cy="602"/>
            </a:xfrm>
          </p:grpSpPr>
          <p:sp>
            <p:nvSpPr>
              <p:cNvPr id="57" name="椭圆 59"/>
              <p:cNvSpPr>
                <a:spLocks noChangeArrowheads="1"/>
              </p:cNvSpPr>
              <p:nvPr/>
            </p:nvSpPr>
            <p:spPr bwMode="auto">
              <a:xfrm>
                <a:off x="3550" y="3141"/>
                <a:ext cx="602" cy="602"/>
              </a:xfrm>
              <a:prstGeom prst="ellipse">
                <a:avLst/>
              </a:prstGeom>
              <a:solidFill>
                <a:schemeClr val="accent1"/>
              </a:solidFill>
              <a:ln w="25400" algn="ctr">
                <a:noFill/>
                <a:miter lim="800000"/>
                <a:headEnd/>
                <a:tailEnd/>
              </a:ln>
            </p:spPr>
            <p:txBody>
              <a:bodyPr anchor="ctr"/>
              <a:lstStyle/>
              <a:p>
                <a:pPr algn="ctr" defTabSz="912813"/>
                <a:endParaRPr lang="zh-CN" altLang="en-US" sz="2400">
                  <a:solidFill>
                    <a:srgbClr val="FFFFFF"/>
                  </a:solidFill>
                  <a:ea typeface="微软雅黑" pitchFamily="34" charset="-122"/>
                </a:endParaRPr>
              </a:p>
            </p:txBody>
          </p:sp>
          <p:sp>
            <p:nvSpPr>
              <p:cNvPr id="58" name="矩形 71"/>
              <p:cNvSpPr>
                <a:spLocks noChangeArrowheads="1"/>
              </p:cNvSpPr>
              <p:nvPr/>
            </p:nvSpPr>
            <p:spPr bwMode="auto">
              <a:xfrm>
                <a:off x="3721" y="3219"/>
                <a:ext cx="241" cy="446"/>
              </a:xfrm>
              <a:prstGeom prst="rect">
                <a:avLst/>
              </a:prstGeom>
              <a:noFill/>
              <a:ln w="9525">
                <a:noFill/>
                <a:miter lim="800000"/>
                <a:headEnd/>
                <a:tailEnd/>
              </a:ln>
            </p:spPr>
            <p:txBody>
              <a:bodyPr wrap="none" lIns="91431" tIns="45716" rIns="91431" bIns="45716">
                <a:spAutoFit/>
              </a:bodyPr>
              <a:lstStyle/>
              <a:p>
                <a:pPr defTabSz="912813"/>
                <a:r>
                  <a:rPr lang="en-US" altLang="zh-CN" sz="4000" dirty="0">
                    <a:solidFill>
                      <a:schemeClr val="bg1"/>
                    </a:solidFill>
                    <a:latin typeface="Agency FB" panose="020B0503020202020204" pitchFamily="34" charset="0"/>
                    <a:ea typeface="微软雅黑" pitchFamily="34" charset="-122"/>
                  </a:rPr>
                  <a:t>4</a:t>
                </a:r>
              </a:p>
            </p:txBody>
          </p:sp>
        </p:grpSp>
      </p:grpSp>
      <p:sp>
        <p:nvSpPr>
          <p:cNvPr id="2" name="标题 1"/>
          <p:cNvSpPr>
            <a:spLocks noGrp="1"/>
          </p:cNvSpPr>
          <p:nvPr>
            <p:ph type="title"/>
          </p:nvPr>
        </p:nvSpPr>
        <p:spPr/>
        <p:txBody>
          <a:bodyPr>
            <a:normAutofit fontScale="90000"/>
          </a:bodyPr>
          <a:lstStyle/>
          <a:p>
            <a:r>
              <a:rPr lang="zh-CN" altLang="en-US" dirty="0"/>
              <a:t>点击输入标题内容</a:t>
            </a:r>
          </a:p>
        </p:txBody>
      </p:sp>
    </p:spTree>
    <p:extLst>
      <p:ext uri="{BB962C8B-B14F-4D97-AF65-F5344CB8AC3E}">
        <p14:creationId xmlns:p14="http://schemas.microsoft.com/office/powerpoint/2010/main" val="1143211154"/>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6"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barn(inHorizontal)">
                                      <p:cBhvr>
                                        <p:cTn id="7" dur="500"/>
                                        <p:tgtEl>
                                          <p:spTgt spid="2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wipe(left)">
                                      <p:cBhvr>
                                        <p:cTn id="11" dur="500"/>
                                        <p:tgtEl>
                                          <p:spTgt spid="27"/>
                                        </p:tgtEl>
                                      </p:cBhvr>
                                    </p:animEffect>
                                  </p:childTnLst>
                                </p:cTn>
                              </p:par>
                              <p:par>
                                <p:cTn id="12" presetID="22" presetClass="entr" presetSubtype="1" fill="hold" grpId="0" nodeType="withEffect">
                                  <p:stCondLst>
                                    <p:cond delay="750"/>
                                  </p:stCondLst>
                                  <p:childTnLst>
                                    <p:set>
                                      <p:cBhvr>
                                        <p:cTn id="13" dur="1" fill="hold">
                                          <p:stCondLst>
                                            <p:cond delay="0"/>
                                          </p:stCondLst>
                                        </p:cTn>
                                        <p:tgtEl>
                                          <p:spTgt spid="13"/>
                                        </p:tgtEl>
                                        <p:attrNameLst>
                                          <p:attrName>style.visibility</p:attrName>
                                        </p:attrNameLst>
                                      </p:cBhvr>
                                      <p:to>
                                        <p:strVal val="visible"/>
                                      </p:to>
                                    </p:set>
                                    <p:animEffect transition="in" filter="wipe(up)">
                                      <p:cBhvr>
                                        <p:cTn id="14" dur="350"/>
                                        <p:tgtEl>
                                          <p:spTgt spid="13"/>
                                        </p:tgtEl>
                                      </p:cBhvr>
                                    </p:animEffect>
                                  </p:childTnLst>
                                </p:cTn>
                              </p:par>
                              <p:par>
                                <p:cTn id="15" presetID="53" presetClass="entr" presetSubtype="16" fill="hold" grpId="0" nodeType="withEffect">
                                  <p:stCondLst>
                                    <p:cond delay="1500"/>
                                  </p:stCondLst>
                                  <p:childTnLst>
                                    <p:set>
                                      <p:cBhvr>
                                        <p:cTn id="16" dur="1" fill="hold">
                                          <p:stCondLst>
                                            <p:cond delay="0"/>
                                          </p:stCondLst>
                                        </p:cTn>
                                        <p:tgtEl>
                                          <p:spTgt spid="14"/>
                                        </p:tgtEl>
                                        <p:attrNameLst>
                                          <p:attrName>style.visibility</p:attrName>
                                        </p:attrNameLst>
                                      </p:cBhvr>
                                      <p:to>
                                        <p:strVal val="visible"/>
                                      </p:to>
                                    </p:set>
                                    <p:anim calcmode="lin" valueType="num">
                                      <p:cBhvr>
                                        <p:cTn id="17" dur="400" fill="hold"/>
                                        <p:tgtEl>
                                          <p:spTgt spid="14"/>
                                        </p:tgtEl>
                                        <p:attrNameLst>
                                          <p:attrName>ppt_w</p:attrName>
                                        </p:attrNameLst>
                                      </p:cBhvr>
                                      <p:tavLst>
                                        <p:tav tm="0">
                                          <p:val>
                                            <p:fltVal val="0"/>
                                          </p:val>
                                        </p:tav>
                                        <p:tav tm="100000">
                                          <p:val>
                                            <p:strVal val="#ppt_w"/>
                                          </p:val>
                                        </p:tav>
                                      </p:tavLst>
                                    </p:anim>
                                    <p:anim calcmode="lin" valueType="num">
                                      <p:cBhvr>
                                        <p:cTn id="18" dur="400" fill="hold"/>
                                        <p:tgtEl>
                                          <p:spTgt spid="14"/>
                                        </p:tgtEl>
                                        <p:attrNameLst>
                                          <p:attrName>ppt_h</p:attrName>
                                        </p:attrNameLst>
                                      </p:cBhvr>
                                      <p:tavLst>
                                        <p:tav tm="0">
                                          <p:val>
                                            <p:fltVal val="0"/>
                                          </p:val>
                                        </p:tav>
                                        <p:tav tm="100000">
                                          <p:val>
                                            <p:strVal val="#ppt_h"/>
                                          </p:val>
                                        </p:tav>
                                      </p:tavLst>
                                    </p:anim>
                                    <p:animEffect transition="in" filter="fade">
                                      <p:cBhvr>
                                        <p:cTn id="19" dur="400"/>
                                        <p:tgtEl>
                                          <p:spTgt spid="14"/>
                                        </p:tgtEl>
                                      </p:cBhvr>
                                    </p:animEffect>
                                  </p:childTnLst>
                                </p:cTn>
                              </p:par>
                              <p:par>
                                <p:cTn id="20" presetID="53" presetClass="entr" presetSubtype="16" fill="hold" grpId="0" nodeType="withEffect">
                                  <p:stCondLst>
                                    <p:cond delay="2000"/>
                                  </p:stCondLst>
                                  <p:childTnLst>
                                    <p:set>
                                      <p:cBhvr>
                                        <p:cTn id="21" dur="1" fill="hold">
                                          <p:stCondLst>
                                            <p:cond delay="0"/>
                                          </p:stCondLst>
                                        </p:cTn>
                                        <p:tgtEl>
                                          <p:spTgt spid="15"/>
                                        </p:tgtEl>
                                        <p:attrNameLst>
                                          <p:attrName>style.visibility</p:attrName>
                                        </p:attrNameLst>
                                      </p:cBhvr>
                                      <p:to>
                                        <p:strVal val="visible"/>
                                      </p:to>
                                    </p:set>
                                    <p:anim calcmode="lin" valueType="num">
                                      <p:cBhvr>
                                        <p:cTn id="22" dur="400" fill="hold"/>
                                        <p:tgtEl>
                                          <p:spTgt spid="15"/>
                                        </p:tgtEl>
                                        <p:attrNameLst>
                                          <p:attrName>ppt_w</p:attrName>
                                        </p:attrNameLst>
                                      </p:cBhvr>
                                      <p:tavLst>
                                        <p:tav tm="0">
                                          <p:val>
                                            <p:fltVal val="0"/>
                                          </p:val>
                                        </p:tav>
                                        <p:tav tm="100000">
                                          <p:val>
                                            <p:strVal val="#ppt_w"/>
                                          </p:val>
                                        </p:tav>
                                      </p:tavLst>
                                    </p:anim>
                                    <p:anim calcmode="lin" valueType="num">
                                      <p:cBhvr>
                                        <p:cTn id="23" dur="400" fill="hold"/>
                                        <p:tgtEl>
                                          <p:spTgt spid="15"/>
                                        </p:tgtEl>
                                        <p:attrNameLst>
                                          <p:attrName>ppt_h</p:attrName>
                                        </p:attrNameLst>
                                      </p:cBhvr>
                                      <p:tavLst>
                                        <p:tav tm="0">
                                          <p:val>
                                            <p:fltVal val="0"/>
                                          </p:val>
                                        </p:tav>
                                        <p:tav tm="100000">
                                          <p:val>
                                            <p:strVal val="#ppt_h"/>
                                          </p:val>
                                        </p:tav>
                                      </p:tavLst>
                                    </p:anim>
                                    <p:animEffect transition="in" filter="fade">
                                      <p:cBhvr>
                                        <p:cTn id="24" dur="400"/>
                                        <p:tgtEl>
                                          <p:spTgt spid="15"/>
                                        </p:tgtEl>
                                      </p:cBhvr>
                                    </p:animEffect>
                                  </p:childTnLst>
                                </p:cTn>
                              </p:par>
                              <p:par>
                                <p:cTn id="25" presetID="53" presetClass="entr" presetSubtype="16" fill="hold" grpId="0" nodeType="withEffect">
                                  <p:stCondLst>
                                    <p:cond delay="2500"/>
                                  </p:stCondLst>
                                  <p:childTnLst>
                                    <p:set>
                                      <p:cBhvr>
                                        <p:cTn id="26" dur="1" fill="hold">
                                          <p:stCondLst>
                                            <p:cond delay="0"/>
                                          </p:stCondLst>
                                        </p:cTn>
                                        <p:tgtEl>
                                          <p:spTgt spid="16"/>
                                        </p:tgtEl>
                                        <p:attrNameLst>
                                          <p:attrName>style.visibility</p:attrName>
                                        </p:attrNameLst>
                                      </p:cBhvr>
                                      <p:to>
                                        <p:strVal val="visible"/>
                                      </p:to>
                                    </p:set>
                                    <p:anim calcmode="lin" valueType="num">
                                      <p:cBhvr>
                                        <p:cTn id="27" dur="400" fill="hold"/>
                                        <p:tgtEl>
                                          <p:spTgt spid="16"/>
                                        </p:tgtEl>
                                        <p:attrNameLst>
                                          <p:attrName>ppt_w</p:attrName>
                                        </p:attrNameLst>
                                      </p:cBhvr>
                                      <p:tavLst>
                                        <p:tav tm="0">
                                          <p:val>
                                            <p:fltVal val="0"/>
                                          </p:val>
                                        </p:tav>
                                        <p:tav tm="100000">
                                          <p:val>
                                            <p:strVal val="#ppt_w"/>
                                          </p:val>
                                        </p:tav>
                                      </p:tavLst>
                                    </p:anim>
                                    <p:anim calcmode="lin" valueType="num">
                                      <p:cBhvr>
                                        <p:cTn id="28" dur="400" fill="hold"/>
                                        <p:tgtEl>
                                          <p:spTgt spid="16"/>
                                        </p:tgtEl>
                                        <p:attrNameLst>
                                          <p:attrName>ppt_h</p:attrName>
                                        </p:attrNameLst>
                                      </p:cBhvr>
                                      <p:tavLst>
                                        <p:tav tm="0">
                                          <p:val>
                                            <p:fltVal val="0"/>
                                          </p:val>
                                        </p:tav>
                                        <p:tav tm="100000">
                                          <p:val>
                                            <p:strVal val="#ppt_h"/>
                                          </p:val>
                                        </p:tav>
                                      </p:tavLst>
                                    </p:anim>
                                    <p:animEffect transition="in" filter="fade">
                                      <p:cBhvr>
                                        <p:cTn id="29" dur="400"/>
                                        <p:tgtEl>
                                          <p:spTgt spid="16"/>
                                        </p:tgtEl>
                                      </p:cBhvr>
                                    </p:animEffect>
                                  </p:childTnLst>
                                </p:cTn>
                              </p:par>
                              <p:par>
                                <p:cTn id="30" presetID="53" presetClass="entr" presetSubtype="16" fill="hold" grpId="0" nodeType="withEffect">
                                  <p:stCondLst>
                                    <p:cond delay="3000"/>
                                  </p:stCondLst>
                                  <p:childTnLst>
                                    <p:set>
                                      <p:cBhvr>
                                        <p:cTn id="31" dur="1" fill="hold">
                                          <p:stCondLst>
                                            <p:cond delay="0"/>
                                          </p:stCondLst>
                                        </p:cTn>
                                        <p:tgtEl>
                                          <p:spTgt spid="17"/>
                                        </p:tgtEl>
                                        <p:attrNameLst>
                                          <p:attrName>style.visibility</p:attrName>
                                        </p:attrNameLst>
                                      </p:cBhvr>
                                      <p:to>
                                        <p:strVal val="visible"/>
                                      </p:to>
                                    </p:set>
                                    <p:anim calcmode="lin" valueType="num">
                                      <p:cBhvr>
                                        <p:cTn id="32" dur="400" fill="hold"/>
                                        <p:tgtEl>
                                          <p:spTgt spid="17"/>
                                        </p:tgtEl>
                                        <p:attrNameLst>
                                          <p:attrName>ppt_w</p:attrName>
                                        </p:attrNameLst>
                                      </p:cBhvr>
                                      <p:tavLst>
                                        <p:tav tm="0">
                                          <p:val>
                                            <p:fltVal val="0"/>
                                          </p:val>
                                        </p:tav>
                                        <p:tav tm="100000">
                                          <p:val>
                                            <p:strVal val="#ppt_w"/>
                                          </p:val>
                                        </p:tav>
                                      </p:tavLst>
                                    </p:anim>
                                    <p:anim calcmode="lin" valueType="num">
                                      <p:cBhvr>
                                        <p:cTn id="33" dur="400" fill="hold"/>
                                        <p:tgtEl>
                                          <p:spTgt spid="17"/>
                                        </p:tgtEl>
                                        <p:attrNameLst>
                                          <p:attrName>ppt_h</p:attrName>
                                        </p:attrNameLst>
                                      </p:cBhvr>
                                      <p:tavLst>
                                        <p:tav tm="0">
                                          <p:val>
                                            <p:fltVal val="0"/>
                                          </p:val>
                                        </p:tav>
                                        <p:tav tm="100000">
                                          <p:val>
                                            <p:strVal val="#ppt_h"/>
                                          </p:val>
                                        </p:tav>
                                      </p:tavLst>
                                    </p:anim>
                                    <p:animEffect transition="in" filter="fade">
                                      <p:cBhvr>
                                        <p:cTn id="34" dur="400"/>
                                        <p:tgtEl>
                                          <p:spTgt spid="17"/>
                                        </p:tgtEl>
                                      </p:cBhvr>
                                    </p:animEffect>
                                  </p:childTnLst>
                                </p:cTn>
                              </p:par>
                            </p:childTnLst>
                          </p:cTn>
                        </p:par>
                        <p:par>
                          <p:cTn id="35" fill="hold">
                            <p:stCondLst>
                              <p:cond delay="3900"/>
                            </p:stCondLst>
                            <p:childTnLst>
                              <p:par>
                                <p:cTn id="36" presetID="2" presetClass="entr" presetSubtype="2" fill="hold" nodeType="afterEffect">
                                  <p:stCondLst>
                                    <p:cond delay="0"/>
                                  </p:stCondLst>
                                  <p:childTnLst>
                                    <p:set>
                                      <p:cBhvr>
                                        <p:cTn id="37" dur="1" fill="hold">
                                          <p:stCondLst>
                                            <p:cond delay="0"/>
                                          </p:stCondLst>
                                        </p:cTn>
                                        <p:tgtEl>
                                          <p:spTgt spid="28"/>
                                        </p:tgtEl>
                                        <p:attrNameLst>
                                          <p:attrName>style.visibility</p:attrName>
                                        </p:attrNameLst>
                                      </p:cBhvr>
                                      <p:to>
                                        <p:strVal val="visible"/>
                                      </p:to>
                                    </p:set>
                                    <p:anim calcmode="lin" valueType="num">
                                      <p:cBhvr additive="base">
                                        <p:cTn id="38" dur="500" fill="hold"/>
                                        <p:tgtEl>
                                          <p:spTgt spid="28"/>
                                        </p:tgtEl>
                                        <p:attrNameLst>
                                          <p:attrName>ppt_x</p:attrName>
                                        </p:attrNameLst>
                                      </p:cBhvr>
                                      <p:tavLst>
                                        <p:tav tm="0">
                                          <p:val>
                                            <p:strVal val="1+#ppt_w/2"/>
                                          </p:val>
                                        </p:tav>
                                        <p:tav tm="100000">
                                          <p:val>
                                            <p:strVal val="#ppt_x"/>
                                          </p:val>
                                        </p:tav>
                                      </p:tavLst>
                                    </p:anim>
                                    <p:anim calcmode="lin" valueType="num">
                                      <p:cBhvr additive="base">
                                        <p:cTn id="39" dur="500" fill="hold"/>
                                        <p:tgtEl>
                                          <p:spTgt spid="28"/>
                                        </p:tgtEl>
                                        <p:attrNameLst>
                                          <p:attrName>ppt_y</p:attrName>
                                        </p:attrNameLst>
                                      </p:cBhvr>
                                      <p:tavLst>
                                        <p:tav tm="0">
                                          <p:val>
                                            <p:strVal val="#ppt_y"/>
                                          </p:val>
                                        </p:tav>
                                        <p:tav tm="100000">
                                          <p:val>
                                            <p:strVal val="#ppt_y"/>
                                          </p:val>
                                        </p:tav>
                                      </p:tavLst>
                                    </p:anim>
                                  </p:childTnLst>
                                </p:cTn>
                              </p:par>
                            </p:childTnLst>
                          </p:cTn>
                        </p:par>
                        <p:par>
                          <p:cTn id="40" fill="hold">
                            <p:stCondLst>
                              <p:cond delay="4400"/>
                            </p:stCondLst>
                            <p:childTnLst>
                              <p:par>
                                <p:cTn id="41" presetID="22" presetClass="entr" presetSubtype="8" fill="hold" nodeType="after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wipe(left)">
                                      <p:cBhvr>
                                        <p:cTn id="43" dur="500"/>
                                        <p:tgtEl>
                                          <p:spTgt spid="18"/>
                                        </p:tgtEl>
                                      </p:cBhvr>
                                    </p:animEffect>
                                  </p:childTnLst>
                                </p:cTn>
                              </p:par>
                              <p:par>
                                <p:cTn id="44" presetID="22" presetClass="entr" presetSubtype="8" fill="hold" nodeType="withEffect">
                                  <p:stCondLst>
                                    <p:cond delay="0"/>
                                  </p:stCondLst>
                                  <p:childTnLst>
                                    <p:set>
                                      <p:cBhvr>
                                        <p:cTn id="45" dur="1" fill="hold">
                                          <p:stCondLst>
                                            <p:cond delay="0"/>
                                          </p:stCondLst>
                                        </p:cTn>
                                        <p:tgtEl>
                                          <p:spTgt spid="19"/>
                                        </p:tgtEl>
                                        <p:attrNameLst>
                                          <p:attrName>style.visibility</p:attrName>
                                        </p:attrNameLst>
                                      </p:cBhvr>
                                      <p:to>
                                        <p:strVal val="visible"/>
                                      </p:to>
                                    </p:set>
                                    <p:animEffect transition="in" filter="wipe(left)">
                                      <p:cBhvr>
                                        <p:cTn id="46" dur="500"/>
                                        <p:tgtEl>
                                          <p:spTgt spid="19"/>
                                        </p:tgtEl>
                                      </p:cBhvr>
                                    </p:animEffect>
                                  </p:childTnLst>
                                </p:cTn>
                              </p:par>
                            </p:childTnLst>
                          </p:cTn>
                        </p:par>
                        <p:par>
                          <p:cTn id="47" fill="hold">
                            <p:stCondLst>
                              <p:cond delay="4900"/>
                            </p:stCondLst>
                            <p:childTnLst>
                              <p:par>
                                <p:cTn id="48" presetID="2" presetClass="entr" presetSubtype="2" fill="hold" nodeType="afterEffect">
                                  <p:stCondLst>
                                    <p:cond delay="0"/>
                                  </p:stCondLst>
                                  <p:childTnLst>
                                    <p:set>
                                      <p:cBhvr>
                                        <p:cTn id="49" dur="1" fill="hold">
                                          <p:stCondLst>
                                            <p:cond delay="0"/>
                                          </p:stCondLst>
                                        </p:cTn>
                                        <p:tgtEl>
                                          <p:spTgt spid="44"/>
                                        </p:tgtEl>
                                        <p:attrNameLst>
                                          <p:attrName>style.visibility</p:attrName>
                                        </p:attrNameLst>
                                      </p:cBhvr>
                                      <p:to>
                                        <p:strVal val="visible"/>
                                      </p:to>
                                    </p:set>
                                    <p:anim calcmode="lin" valueType="num">
                                      <p:cBhvr additive="base">
                                        <p:cTn id="50" dur="500" fill="hold"/>
                                        <p:tgtEl>
                                          <p:spTgt spid="44"/>
                                        </p:tgtEl>
                                        <p:attrNameLst>
                                          <p:attrName>ppt_x</p:attrName>
                                        </p:attrNameLst>
                                      </p:cBhvr>
                                      <p:tavLst>
                                        <p:tav tm="0">
                                          <p:val>
                                            <p:strVal val="1+#ppt_w/2"/>
                                          </p:val>
                                        </p:tav>
                                        <p:tav tm="100000">
                                          <p:val>
                                            <p:strVal val="#ppt_x"/>
                                          </p:val>
                                        </p:tav>
                                      </p:tavLst>
                                    </p:anim>
                                    <p:anim calcmode="lin" valueType="num">
                                      <p:cBhvr additive="base">
                                        <p:cTn id="51" dur="500" fill="hold"/>
                                        <p:tgtEl>
                                          <p:spTgt spid="44"/>
                                        </p:tgtEl>
                                        <p:attrNameLst>
                                          <p:attrName>ppt_y</p:attrName>
                                        </p:attrNameLst>
                                      </p:cBhvr>
                                      <p:tavLst>
                                        <p:tav tm="0">
                                          <p:val>
                                            <p:strVal val="#ppt_y"/>
                                          </p:val>
                                        </p:tav>
                                        <p:tav tm="100000">
                                          <p:val>
                                            <p:strVal val="#ppt_y"/>
                                          </p:val>
                                        </p:tav>
                                      </p:tavLst>
                                    </p:anim>
                                  </p:childTnLst>
                                </p:cTn>
                              </p:par>
                            </p:childTnLst>
                          </p:cTn>
                        </p:par>
                        <p:par>
                          <p:cTn id="52" fill="hold">
                            <p:stCondLst>
                              <p:cond delay="5400"/>
                            </p:stCondLst>
                            <p:childTnLst>
                              <p:par>
                                <p:cTn id="53" presetID="22" presetClass="entr" presetSubtype="8" fill="hold" nodeType="afterEffect">
                                  <p:stCondLst>
                                    <p:cond delay="0"/>
                                  </p:stCondLst>
                                  <p:childTnLst>
                                    <p:set>
                                      <p:cBhvr>
                                        <p:cTn id="54" dur="1" fill="hold">
                                          <p:stCondLst>
                                            <p:cond delay="0"/>
                                          </p:stCondLst>
                                        </p:cTn>
                                        <p:tgtEl>
                                          <p:spTgt spid="22"/>
                                        </p:tgtEl>
                                        <p:attrNameLst>
                                          <p:attrName>style.visibility</p:attrName>
                                        </p:attrNameLst>
                                      </p:cBhvr>
                                      <p:to>
                                        <p:strVal val="visible"/>
                                      </p:to>
                                    </p:set>
                                    <p:animEffect transition="in" filter="wipe(left)">
                                      <p:cBhvr>
                                        <p:cTn id="55" dur="500"/>
                                        <p:tgtEl>
                                          <p:spTgt spid="22"/>
                                        </p:tgtEl>
                                      </p:cBhvr>
                                    </p:animEffect>
                                  </p:childTnLst>
                                </p:cTn>
                              </p:par>
                              <p:par>
                                <p:cTn id="56" presetID="22" presetClass="entr" presetSubtype="8" fill="hold" nodeType="withEffect">
                                  <p:stCondLst>
                                    <p:cond delay="0"/>
                                  </p:stCondLst>
                                  <p:childTnLst>
                                    <p:set>
                                      <p:cBhvr>
                                        <p:cTn id="57" dur="1" fill="hold">
                                          <p:stCondLst>
                                            <p:cond delay="0"/>
                                          </p:stCondLst>
                                        </p:cTn>
                                        <p:tgtEl>
                                          <p:spTgt spid="23"/>
                                        </p:tgtEl>
                                        <p:attrNameLst>
                                          <p:attrName>style.visibility</p:attrName>
                                        </p:attrNameLst>
                                      </p:cBhvr>
                                      <p:to>
                                        <p:strVal val="visible"/>
                                      </p:to>
                                    </p:set>
                                    <p:animEffect transition="in" filter="wipe(left)">
                                      <p:cBhvr>
                                        <p:cTn id="58" dur="500"/>
                                        <p:tgtEl>
                                          <p:spTgt spid="23"/>
                                        </p:tgtEl>
                                      </p:cBhvr>
                                    </p:animEffect>
                                  </p:childTnLst>
                                </p:cTn>
                              </p:par>
                            </p:childTnLst>
                          </p:cTn>
                        </p:par>
                        <p:par>
                          <p:cTn id="59" fill="hold">
                            <p:stCondLst>
                              <p:cond delay="5900"/>
                            </p:stCondLst>
                            <p:childTnLst>
                              <p:par>
                                <p:cTn id="60" presetID="2" presetClass="entr" presetSubtype="2" fill="hold" nodeType="afterEffect">
                                  <p:stCondLst>
                                    <p:cond delay="0"/>
                                  </p:stCondLst>
                                  <p:childTnLst>
                                    <p:set>
                                      <p:cBhvr>
                                        <p:cTn id="61" dur="1" fill="hold">
                                          <p:stCondLst>
                                            <p:cond delay="0"/>
                                          </p:stCondLst>
                                        </p:cTn>
                                        <p:tgtEl>
                                          <p:spTgt spid="49"/>
                                        </p:tgtEl>
                                        <p:attrNameLst>
                                          <p:attrName>style.visibility</p:attrName>
                                        </p:attrNameLst>
                                      </p:cBhvr>
                                      <p:to>
                                        <p:strVal val="visible"/>
                                      </p:to>
                                    </p:set>
                                    <p:anim calcmode="lin" valueType="num">
                                      <p:cBhvr additive="base">
                                        <p:cTn id="62" dur="500" fill="hold"/>
                                        <p:tgtEl>
                                          <p:spTgt spid="49"/>
                                        </p:tgtEl>
                                        <p:attrNameLst>
                                          <p:attrName>ppt_x</p:attrName>
                                        </p:attrNameLst>
                                      </p:cBhvr>
                                      <p:tavLst>
                                        <p:tav tm="0">
                                          <p:val>
                                            <p:strVal val="1+#ppt_w/2"/>
                                          </p:val>
                                        </p:tav>
                                        <p:tav tm="100000">
                                          <p:val>
                                            <p:strVal val="#ppt_x"/>
                                          </p:val>
                                        </p:tav>
                                      </p:tavLst>
                                    </p:anim>
                                    <p:anim calcmode="lin" valueType="num">
                                      <p:cBhvr additive="base">
                                        <p:cTn id="63" dur="500" fill="hold"/>
                                        <p:tgtEl>
                                          <p:spTgt spid="49"/>
                                        </p:tgtEl>
                                        <p:attrNameLst>
                                          <p:attrName>ppt_y</p:attrName>
                                        </p:attrNameLst>
                                      </p:cBhvr>
                                      <p:tavLst>
                                        <p:tav tm="0">
                                          <p:val>
                                            <p:strVal val="#ppt_y"/>
                                          </p:val>
                                        </p:tav>
                                        <p:tav tm="100000">
                                          <p:val>
                                            <p:strVal val="#ppt_y"/>
                                          </p:val>
                                        </p:tav>
                                      </p:tavLst>
                                    </p:anim>
                                  </p:childTnLst>
                                </p:cTn>
                              </p:par>
                            </p:childTnLst>
                          </p:cTn>
                        </p:par>
                        <p:par>
                          <p:cTn id="64" fill="hold">
                            <p:stCondLst>
                              <p:cond delay="6400"/>
                            </p:stCondLst>
                            <p:childTnLst>
                              <p:par>
                                <p:cTn id="65" presetID="22" presetClass="entr" presetSubtype="8" fill="hold" nodeType="afterEffect">
                                  <p:stCondLst>
                                    <p:cond delay="0"/>
                                  </p:stCondLst>
                                  <p:childTnLst>
                                    <p:set>
                                      <p:cBhvr>
                                        <p:cTn id="66" dur="1" fill="hold">
                                          <p:stCondLst>
                                            <p:cond delay="0"/>
                                          </p:stCondLst>
                                        </p:cTn>
                                        <p:tgtEl>
                                          <p:spTgt spid="24"/>
                                        </p:tgtEl>
                                        <p:attrNameLst>
                                          <p:attrName>style.visibility</p:attrName>
                                        </p:attrNameLst>
                                      </p:cBhvr>
                                      <p:to>
                                        <p:strVal val="visible"/>
                                      </p:to>
                                    </p:set>
                                    <p:animEffect transition="in" filter="wipe(left)">
                                      <p:cBhvr>
                                        <p:cTn id="67" dur="500"/>
                                        <p:tgtEl>
                                          <p:spTgt spid="24"/>
                                        </p:tgtEl>
                                      </p:cBhvr>
                                    </p:animEffect>
                                  </p:childTnLst>
                                </p:cTn>
                              </p:par>
                              <p:par>
                                <p:cTn id="68" presetID="22" presetClass="entr" presetSubtype="8" fill="hold" nodeType="withEffect">
                                  <p:stCondLst>
                                    <p:cond delay="0"/>
                                  </p:stCondLst>
                                  <p:childTnLst>
                                    <p:set>
                                      <p:cBhvr>
                                        <p:cTn id="69" dur="1" fill="hold">
                                          <p:stCondLst>
                                            <p:cond delay="0"/>
                                          </p:stCondLst>
                                        </p:cTn>
                                        <p:tgtEl>
                                          <p:spTgt spid="25"/>
                                        </p:tgtEl>
                                        <p:attrNameLst>
                                          <p:attrName>style.visibility</p:attrName>
                                        </p:attrNameLst>
                                      </p:cBhvr>
                                      <p:to>
                                        <p:strVal val="visible"/>
                                      </p:to>
                                    </p:set>
                                    <p:animEffect transition="in" filter="wipe(left)">
                                      <p:cBhvr>
                                        <p:cTn id="70" dur="500"/>
                                        <p:tgtEl>
                                          <p:spTgt spid="25"/>
                                        </p:tgtEl>
                                      </p:cBhvr>
                                    </p:animEffect>
                                  </p:childTnLst>
                                </p:cTn>
                              </p:par>
                            </p:childTnLst>
                          </p:cTn>
                        </p:par>
                        <p:par>
                          <p:cTn id="71" fill="hold">
                            <p:stCondLst>
                              <p:cond delay="6900"/>
                            </p:stCondLst>
                            <p:childTnLst>
                              <p:par>
                                <p:cTn id="72" presetID="2" presetClass="entr" presetSubtype="2" fill="hold" nodeType="afterEffect">
                                  <p:stCondLst>
                                    <p:cond delay="0"/>
                                  </p:stCondLst>
                                  <p:childTnLst>
                                    <p:set>
                                      <p:cBhvr>
                                        <p:cTn id="73" dur="1" fill="hold">
                                          <p:stCondLst>
                                            <p:cond delay="0"/>
                                          </p:stCondLst>
                                        </p:cTn>
                                        <p:tgtEl>
                                          <p:spTgt spid="54"/>
                                        </p:tgtEl>
                                        <p:attrNameLst>
                                          <p:attrName>style.visibility</p:attrName>
                                        </p:attrNameLst>
                                      </p:cBhvr>
                                      <p:to>
                                        <p:strVal val="visible"/>
                                      </p:to>
                                    </p:set>
                                    <p:anim calcmode="lin" valueType="num">
                                      <p:cBhvr additive="base">
                                        <p:cTn id="74" dur="500" fill="hold"/>
                                        <p:tgtEl>
                                          <p:spTgt spid="54"/>
                                        </p:tgtEl>
                                        <p:attrNameLst>
                                          <p:attrName>ppt_x</p:attrName>
                                        </p:attrNameLst>
                                      </p:cBhvr>
                                      <p:tavLst>
                                        <p:tav tm="0">
                                          <p:val>
                                            <p:strVal val="1+#ppt_w/2"/>
                                          </p:val>
                                        </p:tav>
                                        <p:tav tm="100000">
                                          <p:val>
                                            <p:strVal val="#ppt_x"/>
                                          </p:val>
                                        </p:tav>
                                      </p:tavLst>
                                    </p:anim>
                                    <p:anim calcmode="lin" valueType="num">
                                      <p:cBhvr additive="base">
                                        <p:cTn id="75" dur="500" fill="hold"/>
                                        <p:tgtEl>
                                          <p:spTgt spid="54"/>
                                        </p:tgtEl>
                                        <p:attrNameLst>
                                          <p:attrName>ppt_y</p:attrName>
                                        </p:attrNameLst>
                                      </p:cBhvr>
                                      <p:tavLst>
                                        <p:tav tm="0">
                                          <p:val>
                                            <p:strVal val="#ppt_y"/>
                                          </p:val>
                                        </p:tav>
                                        <p:tav tm="100000">
                                          <p:val>
                                            <p:strVal val="#ppt_y"/>
                                          </p:val>
                                        </p:tav>
                                      </p:tavLst>
                                    </p:anim>
                                  </p:childTnLst>
                                </p:cTn>
                              </p:par>
                            </p:childTnLst>
                          </p:cTn>
                        </p:par>
                        <p:par>
                          <p:cTn id="76" fill="hold">
                            <p:stCondLst>
                              <p:cond delay="7400"/>
                            </p:stCondLst>
                            <p:childTnLst>
                              <p:par>
                                <p:cTn id="77" presetID="22" presetClass="entr" presetSubtype="8" fill="hold" nodeType="afterEffect">
                                  <p:stCondLst>
                                    <p:cond delay="0"/>
                                  </p:stCondLst>
                                  <p:childTnLst>
                                    <p:set>
                                      <p:cBhvr>
                                        <p:cTn id="78" dur="1" fill="hold">
                                          <p:stCondLst>
                                            <p:cond delay="0"/>
                                          </p:stCondLst>
                                        </p:cTn>
                                        <p:tgtEl>
                                          <p:spTgt spid="20"/>
                                        </p:tgtEl>
                                        <p:attrNameLst>
                                          <p:attrName>style.visibility</p:attrName>
                                        </p:attrNameLst>
                                      </p:cBhvr>
                                      <p:to>
                                        <p:strVal val="visible"/>
                                      </p:to>
                                    </p:set>
                                    <p:animEffect transition="in" filter="wipe(left)">
                                      <p:cBhvr>
                                        <p:cTn id="79" dur="500"/>
                                        <p:tgtEl>
                                          <p:spTgt spid="20"/>
                                        </p:tgtEl>
                                      </p:cBhvr>
                                    </p:animEffect>
                                  </p:childTnLst>
                                </p:cTn>
                              </p:par>
                              <p:par>
                                <p:cTn id="80" presetID="22" presetClass="entr" presetSubtype="8" fill="hold" nodeType="withEffect">
                                  <p:stCondLst>
                                    <p:cond delay="0"/>
                                  </p:stCondLst>
                                  <p:childTnLst>
                                    <p:set>
                                      <p:cBhvr>
                                        <p:cTn id="81" dur="1" fill="hold">
                                          <p:stCondLst>
                                            <p:cond delay="0"/>
                                          </p:stCondLst>
                                        </p:cTn>
                                        <p:tgtEl>
                                          <p:spTgt spid="21"/>
                                        </p:tgtEl>
                                        <p:attrNameLst>
                                          <p:attrName>style.visibility</p:attrName>
                                        </p:attrNameLst>
                                      </p:cBhvr>
                                      <p:to>
                                        <p:strVal val="visible"/>
                                      </p:to>
                                    </p:set>
                                    <p:animEffect transition="in" filter="wipe(left)">
                                      <p:cBhvr>
                                        <p:cTn id="8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17" grpId="0" animBg="1"/>
      <p:bldP spid="26" grpId="0" animBg="1"/>
      <p:bldP spid="2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任意多边形 27"/>
          <p:cNvSpPr/>
          <p:nvPr/>
        </p:nvSpPr>
        <p:spPr>
          <a:xfrm>
            <a:off x="1" y="0"/>
            <a:ext cx="12192000" cy="3357661"/>
          </a:xfrm>
          <a:custGeom>
            <a:avLst/>
            <a:gdLst>
              <a:gd name="connsiteX0" fmla="*/ 0 w 12192000"/>
              <a:gd name="connsiteY0" fmla="*/ 0 h 3357661"/>
              <a:gd name="connsiteX1" fmla="*/ 12192000 w 12192000"/>
              <a:gd name="connsiteY1" fmla="*/ 0 h 3357661"/>
              <a:gd name="connsiteX2" fmla="*/ 12192000 w 12192000"/>
              <a:gd name="connsiteY2" fmla="*/ 2770572 h 3357661"/>
              <a:gd name="connsiteX3" fmla="*/ 8536547 w 12192000"/>
              <a:gd name="connsiteY3" fmla="*/ 3357661 h 3357661"/>
              <a:gd name="connsiteX4" fmla="*/ 3655453 w 12192000"/>
              <a:gd name="connsiteY4" fmla="*/ 3357661 h 3357661"/>
              <a:gd name="connsiteX5" fmla="*/ 0 w 12192000"/>
              <a:gd name="connsiteY5" fmla="*/ 2770572 h 3357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3357661">
                <a:moveTo>
                  <a:pt x="0" y="0"/>
                </a:moveTo>
                <a:lnTo>
                  <a:pt x="12192000" y="0"/>
                </a:lnTo>
                <a:lnTo>
                  <a:pt x="12192000" y="2770572"/>
                </a:lnTo>
                <a:lnTo>
                  <a:pt x="8536547" y="3357661"/>
                </a:lnTo>
                <a:lnTo>
                  <a:pt x="3655453" y="3357661"/>
                </a:lnTo>
                <a:lnTo>
                  <a:pt x="0" y="2770572"/>
                </a:lnTo>
                <a:close/>
              </a:path>
            </a:pathLst>
          </a:custGeom>
          <a:blipFill dpi="0" rotWithShape="1">
            <a:blip r:embed="rId3" cstate="print">
              <a:extLst>
                <a:ext uri="{28A0092B-C50C-407E-A947-70E740481C1C}">
                  <a14:useLocalDpi xmlns:a14="http://schemas.microsoft.com/office/drawing/2010/main" val="0"/>
                </a:ext>
              </a:extLst>
            </a:blip>
            <a:srcRect/>
            <a:stretch>
              <a:fillRect t="-125202" b="-1687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TextBox 48"/>
          <p:cNvSpPr txBox="1"/>
          <p:nvPr/>
        </p:nvSpPr>
        <p:spPr>
          <a:xfrm>
            <a:off x="2729062" y="4032033"/>
            <a:ext cx="6733877" cy="1015665"/>
          </a:xfrm>
          <a:prstGeom prst="rect">
            <a:avLst/>
          </a:prstGeom>
          <a:noFill/>
        </p:spPr>
        <p:txBody>
          <a:bodyPr wrap="square" lIns="91445" tIns="45721" rIns="91445" bIns="45721" rtlCol="0">
            <a:spAutoFit/>
          </a:bodyPr>
          <a:lstStyle/>
          <a:p>
            <a:pPr algn="ctr"/>
            <a:r>
              <a:rPr lang="zh-CN" altLang="en-US" sz="6000" b="1" dirty="0" smtClean="0">
                <a:solidFill>
                  <a:schemeClr val="tx1">
                    <a:lumMod val="75000"/>
                    <a:lumOff val="25000"/>
                  </a:schemeClr>
                </a:solidFill>
                <a:latin typeface="微软雅黑" panose="020B0503020204020204" pitchFamily="34" charset="-122"/>
                <a:ea typeface="微软雅黑" panose="020B0503020204020204" pitchFamily="34" charset="-122"/>
              </a:rPr>
              <a:t>成功项目展示</a:t>
            </a:r>
            <a:endParaRPr lang="en-GB" altLang="zh-CN" sz="6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30" name="组合 29"/>
          <p:cNvGrpSpPr/>
          <p:nvPr/>
        </p:nvGrpSpPr>
        <p:grpSpPr>
          <a:xfrm>
            <a:off x="7045334" y="6215795"/>
            <a:ext cx="383878" cy="384576"/>
            <a:chOff x="6084171" y="1274819"/>
            <a:chExt cx="432048" cy="432834"/>
          </a:xfrm>
        </p:grpSpPr>
        <p:sp>
          <p:nvSpPr>
            <p:cNvPr id="31" name="椭圆 22"/>
            <p:cNvSpPr>
              <a:spLocks noChangeArrowheads="1"/>
            </p:cNvSpPr>
            <p:nvPr/>
          </p:nvSpPr>
          <p:spPr bwMode="auto">
            <a:xfrm>
              <a:off x="6084171" y="1274819"/>
              <a:ext cx="432048" cy="432834"/>
            </a:xfrm>
            <a:prstGeom prst="ellipse">
              <a:avLst/>
            </a:prstGeom>
            <a:solidFill>
              <a:schemeClr val="accent1"/>
            </a:solidFill>
            <a:ln>
              <a:noFill/>
            </a:ln>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en-US" sz="3200">
                <a:solidFill>
                  <a:srgbClr val="FFFFFF"/>
                </a:solidFill>
                <a:latin typeface="Calibri" pitchFamily="34" charset="0"/>
              </a:endParaRPr>
            </a:p>
          </p:txBody>
        </p:sp>
        <p:sp>
          <p:nvSpPr>
            <p:cNvPr id="32" name="Freeform 59"/>
            <p:cNvSpPr>
              <a:spLocks noChangeArrowheads="1"/>
            </p:cNvSpPr>
            <p:nvPr/>
          </p:nvSpPr>
          <p:spPr bwMode="auto">
            <a:xfrm>
              <a:off x="6180302" y="1365898"/>
              <a:ext cx="239780" cy="250679"/>
            </a:xfrm>
            <a:custGeom>
              <a:avLst/>
              <a:gdLst>
                <a:gd name="T0" fmla="*/ 73627430 w 581"/>
                <a:gd name="T1" fmla="*/ 67678707 h 609"/>
                <a:gd name="T2" fmla="*/ 61659637 w 581"/>
                <a:gd name="T3" fmla="*/ 78678142 h 609"/>
                <a:gd name="T4" fmla="*/ 54244957 w 581"/>
                <a:gd name="T5" fmla="*/ 72208055 h 609"/>
                <a:gd name="T6" fmla="*/ 57106883 w 581"/>
                <a:gd name="T7" fmla="*/ 65867111 h 609"/>
                <a:gd name="T8" fmla="*/ 61659637 w 581"/>
                <a:gd name="T9" fmla="*/ 69490662 h 609"/>
                <a:gd name="T10" fmla="*/ 71806401 w 581"/>
                <a:gd name="T11" fmla="*/ 61338122 h 609"/>
                <a:gd name="T12" fmla="*/ 73627430 w 581"/>
                <a:gd name="T13" fmla="*/ 67678707 h 609"/>
                <a:gd name="T14" fmla="*/ 61659637 w 581"/>
                <a:gd name="T15" fmla="*/ 64055516 h 609"/>
                <a:gd name="T16" fmla="*/ 49691843 w 581"/>
                <a:gd name="T17" fmla="*/ 69490662 h 609"/>
                <a:gd name="T18" fmla="*/ 51513233 w 581"/>
                <a:gd name="T19" fmla="*/ 75054951 h 609"/>
                <a:gd name="T20" fmla="*/ 3772261 w 581"/>
                <a:gd name="T21" fmla="*/ 78678142 h 609"/>
                <a:gd name="T22" fmla="*/ 0 w 581"/>
                <a:gd name="T23" fmla="*/ 10999436 h 609"/>
                <a:gd name="T24" fmla="*/ 10146404 w 581"/>
                <a:gd name="T25" fmla="*/ 7246742 h 609"/>
                <a:gd name="T26" fmla="*/ 17561444 w 581"/>
                <a:gd name="T27" fmla="*/ 18246178 h 609"/>
                <a:gd name="T28" fmla="*/ 24845922 w 581"/>
                <a:gd name="T29" fmla="*/ 7246742 h 609"/>
                <a:gd name="T30" fmla="*/ 28488341 w 581"/>
                <a:gd name="T31" fmla="*/ 10999436 h 609"/>
                <a:gd name="T32" fmla="*/ 43318061 w 581"/>
                <a:gd name="T33" fmla="*/ 10999436 h 609"/>
                <a:gd name="T34" fmla="*/ 46960119 w 581"/>
                <a:gd name="T35" fmla="*/ 7246742 h 609"/>
                <a:gd name="T36" fmla="*/ 54244957 w 581"/>
                <a:gd name="T37" fmla="*/ 18246178 h 609"/>
                <a:gd name="T38" fmla="*/ 61659637 w 581"/>
                <a:gd name="T39" fmla="*/ 7246742 h 609"/>
                <a:gd name="T40" fmla="*/ 71806401 w 581"/>
                <a:gd name="T41" fmla="*/ 10999436 h 609"/>
                <a:gd name="T42" fmla="*/ 66212751 w 581"/>
                <a:gd name="T43" fmla="*/ 59526167 h 609"/>
                <a:gd name="T44" fmla="*/ 10146404 w 581"/>
                <a:gd name="T45" fmla="*/ 63149718 h 609"/>
                <a:gd name="T46" fmla="*/ 12878128 w 581"/>
                <a:gd name="T47" fmla="*/ 65867111 h 609"/>
                <a:gd name="T48" fmla="*/ 39545439 w 581"/>
                <a:gd name="T49" fmla="*/ 63149718 h 609"/>
                <a:gd name="T50" fmla="*/ 39545439 w 581"/>
                <a:gd name="T51" fmla="*/ 63149718 h 609"/>
                <a:gd name="T52" fmla="*/ 39545439 w 581"/>
                <a:gd name="T53" fmla="*/ 63149718 h 609"/>
                <a:gd name="T54" fmla="*/ 12878128 w 581"/>
                <a:gd name="T55" fmla="*/ 60431965 h 609"/>
                <a:gd name="T56" fmla="*/ 58017218 w 581"/>
                <a:gd name="T57" fmla="*/ 28339815 h 609"/>
                <a:gd name="T58" fmla="*/ 13788823 w 581"/>
                <a:gd name="T59" fmla="*/ 28339815 h 609"/>
                <a:gd name="T60" fmla="*/ 13788823 w 581"/>
                <a:gd name="T61" fmla="*/ 35715700 h 609"/>
                <a:gd name="T62" fmla="*/ 61659637 w 581"/>
                <a:gd name="T63" fmla="*/ 31963007 h 609"/>
                <a:gd name="T64" fmla="*/ 58017218 w 581"/>
                <a:gd name="T65" fmla="*/ 43868240 h 609"/>
                <a:gd name="T66" fmla="*/ 35903020 w 581"/>
                <a:gd name="T67" fmla="*/ 43868240 h 609"/>
                <a:gd name="T68" fmla="*/ 13788823 w 581"/>
                <a:gd name="T69" fmla="*/ 43868240 h 609"/>
                <a:gd name="T70" fmla="*/ 13788823 w 581"/>
                <a:gd name="T71" fmla="*/ 51244484 h 609"/>
                <a:gd name="T72" fmla="*/ 35903020 w 581"/>
                <a:gd name="T73" fmla="*/ 51244484 h 609"/>
                <a:gd name="T74" fmla="*/ 61659637 w 581"/>
                <a:gd name="T75" fmla="*/ 47491791 h 609"/>
                <a:gd name="T76" fmla="*/ 54244957 w 581"/>
                <a:gd name="T77" fmla="*/ 14622627 h 609"/>
                <a:gd name="T78" fmla="*/ 50602538 w 581"/>
                <a:gd name="T79" fmla="*/ 10999436 h 609"/>
                <a:gd name="T80" fmla="*/ 54244957 w 581"/>
                <a:gd name="T81" fmla="*/ 0 h 609"/>
                <a:gd name="T82" fmla="*/ 58017218 w 581"/>
                <a:gd name="T83" fmla="*/ 10999436 h 609"/>
                <a:gd name="T84" fmla="*/ 35903020 w 581"/>
                <a:gd name="T85" fmla="*/ 14622627 h 609"/>
                <a:gd name="T86" fmla="*/ 32260601 w 581"/>
                <a:gd name="T87" fmla="*/ 10999436 h 609"/>
                <a:gd name="T88" fmla="*/ 35903020 w 581"/>
                <a:gd name="T89" fmla="*/ 0 h 609"/>
                <a:gd name="T90" fmla="*/ 39545439 w 581"/>
                <a:gd name="T91" fmla="*/ 10999436 h 609"/>
                <a:gd name="T92" fmla="*/ 17561444 w 581"/>
                <a:gd name="T93" fmla="*/ 14622627 h 609"/>
                <a:gd name="T94" fmla="*/ 13788823 w 581"/>
                <a:gd name="T95" fmla="*/ 10999436 h 609"/>
                <a:gd name="T96" fmla="*/ 17561444 w 581"/>
                <a:gd name="T97" fmla="*/ 0 h 609"/>
                <a:gd name="T98" fmla="*/ 21203502 w 581"/>
                <a:gd name="T99" fmla="*/ 10999436 h 60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a:noFill/>
            </a:ln>
            <a:extLst/>
          </p:spPr>
          <p:txBody>
            <a:bodyPr wrap="none" lIns="45720" tIns="22860" rIns="45720" bIns="22860" anchor="ctr"/>
            <a:lstStyle/>
            <a:p>
              <a:endParaRPr lang="en-US" sz="3200">
                <a:latin typeface="Roboto Light"/>
              </a:endParaRPr>
            </a:p>
          </p:txBody>
        </p:sp>
      </p:grpSp>
      <p:grpSp>
        <p:nvGrpSpPr>
          <p:cNvPr id="33" name="组合 32"/>
          <p:cNvGrpSpPr/>
          <p:nvPr/>
        </p:nvGrpSpPr>
        <p:grpSpPr>
          <a:xfrm>
            <a:off x="5897203" y="6216144"/>
            <a:ext cx="383878" cy="383878"/>
            <a:chOff x="4788024" y="1275213"/>
            <a:chExt cx="432048" cy="432048"/>
          </a:xfrm>
        </p:grpSpPr>
        <p:sp>
          <p:nvSpPr>
            <p:cNvPr id="34" name="椭圆 65"/>
            <p:cNvSpPr>
              <a:spLocks noChangeArrowheads="1"/>
            </p:cNvSpPr>
            <p:nvPr/>
          </p:nvSpPr>
          <p:spPr bwMode="auto">
            <a:xfrm>
              <a:off x="4788024" y="1275213"/>
              <a:ext cx="432048" cy="432048"/>
            </a:xfrm>
            <a:prstGeom prst="ellipse">
              <a:avLst/>
            </a:prstGeom>
            <a:solidFill>
              <a:schemeClr val="accent1"/>
            </a:solidFill>
            <a:ln>
              <a:noFill/>
            </a:ln>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en-US" sz="3200">
                <a:solidFill>
                  <a:srgbClr val="FFFFFF"/>
                </a:solidFill>
                <a:latin typeface="Calibri" pitchFamily="34" charset="0"/>
              </a:endParaRPr>
            </a:p>
          </p:txBody>
        </p:sp>
        <p:sp>
          <p:nvSpPr>
            <p:cNvPr id="35" name="Freeform 110"/>
            <p:cNvSpPr>
              <a:spLocks noChangeArrowheads="1"/>
            </p:cNvSpPr>
            <p:nvPr/>
          </p:nvSpPr>
          <p:spPr bwMode="auto">
            <a:xfrm>
              <a:off x="4891102" y="1366806"/>
              <a:ext cx="250679" cy="248862"/>
            </a:xfrm>
            <a:custGeom>
              <a:avLst/>
              <a:gdLst>
                <a:gd name="T0" fmla="*/ 78678142 w 609"/>
                <a:gd name="T1" fmla="*/ 71002280 h 602"/>
                <a:gd name="T2" fmla="*/ 78678142 w 609"/>
                <a:gd name="T3" fmla="*/ 71002280 h 602"/>
                <a:gd name="T4" fmla="*/ 71302258 w 609"/>
                <a:gd name="T5" fmla="*/ 78441997 h 602"/>
                <a:gd name="T6" fmla="*/ 65867111 w 609"/>
                <a:gd name="T7" fmla="*/ 76614673 h 602"/>
                <a:gd name="T8" fmla="*/ 44774038 w 609"/>
                <a:gd name="T9" fmla="*/ 54426302 h 602"/>
                <a:gd name="T10" fmla="*/ 29245613 w 609"/>
                <a:gd name="T11" fmla="*/ 59125033 h 602"/>
                <a:gd name="T12" fmla="*/ 0 w 609"/>
                <a:gd name="T13" fmla="*/ 29497307 h 602"/>
                <a:gd name="T14" fmla="*/ 29245613 w 609"/>
                <a:gd name="T15" fmla="*/ 0 h 602"/>
                <a:gd name="T16" fmla="*/ 58491226 w 609"/>
                <a:gd name="T17" fmla="*/ 29497307 h 602"/>
                <a:gd name="T18" fmla="*/ 54867675 w 609"/>
                <a:gd name="T19" fmla="*/ 44376380 h 602"/>
                <a:gd name="T20" fmla="*/ 75960749 w 609"/>
                <a:gd name="T21" fmla="*/ 65520668 h 602"/>
                <a:gd name="T22" fmla="*/ 78678142 w 609"/>
                <a:gd name="T23" fmla="*/ 71002280 h 602"/>
                <a:gd name="T24" fmla="*/ 29245613 w 609"/>
                <a:gd name="T25" fmla="*/ 7439717 h 602"/>
                <a:gd name="T26" fmla="*/ 29245613 w 609"/>
                <a:gd name="T27" fmla="*/ 7439717 h 602"/>
                <a:gd name="T28" fmla="*/ 7246742 w 609"/>
                <a:gd name="T29" fmla="*/ 29497307 h 602"/>
                <a:gd name="T30" fmla="*/ 29245613 w 609"/>
                <a:gd name="T31" fmla="*/ 51685677 h 602"/>
                <a:gd name="T32" fmla="*/ 51244484 w 609"/>
                <a:gd name="T33" fmla="*/ 29497307 h 602"/>
                <a:gd name="T34" fmla="*/ 29245613 w 609"/>
                <a:gd name="T35" fmla="*/ 7439717 h 602"/>
                <a:gd name="T36" fmla="*/ 42056644 w 609"/>
                <a:gd name="T37" fmla="*/ 33282375 h 602"/>
                <a:gd name="T38" fmla="*/ 42056644 w 609"/>
                <a:gd name="T39" fmla="*/ 33282375 h 602"/>
                <a:gd name="T40" fmla="*/ 32868804 w 609"/>
                <a:gd name="T41" fmla="*/ 33282375 h 602"/>
                <a:gd name="T42" fmla="*/ 32868804 w 609"/>
                <a:gd name="T43" fmla="*/ 41504973 h 602"/>
                <a:gd name="T44" fmla="*/ 29245613 w 609"/>
                <a:gd name="T45" fmla="*/ 45290042 h 602"/>
                <a:gd name="T46" fmla="*/ 25622062 w 609"/>
                <a:gd name="T47" fmla="*/ 41504973 h 602"/>
                <a:gd name="T48" fmla="*/ 25622062 w 609"/>
                <a:gd name="T49" fmla="*/ 33282375 h 602"/>
                <a:gd name="T50" fmla="*/ 17340380 w 609"/>
                <a:gd name="T51" fmla="*/ 33282375 h 602"/>
                <a:gd name="T52" fmla="*/ 13716829 w 609"/>
                <a:gd name="T53" fmla="*/ 29497307 h 602"/>
                <a:gd name="T54" fmla="*/ 17340380 w 609"/>
                <a:gd name="T55" fmla="*/ 25842658 h 602"/>
                <a:gd name="T56" fmla="*/ 25622062 w 609"/>
                <a:gd name="T57" fmla="*/ 25842658 h 602"/>
                <a:gd name="T58" fmla="*/ 25622062 w 609"/>
                <a:gd name="T59" fmla="*/ 16575978 h 602"/>
                <a:gd name="T60" fmla="*/ 29245613 w 609"/>
                <a:gd name="T61" fmla="*/ 12921329 h 602"/>
                <a:gd name="T62" fmla="*/ 32868804 w 609"/>
                <a:gd name="T63" fmla="*/ 16575978 h 602"/>
                <a:gd name="T64" fmla="*/ 32868804 w 609"/>
                <a:gd name="T65" fmla="*/ 25842658 h 602"/>
                <a:gd name="T66" fmla="*/ 42056644 w 609"/>
                <a:gd name="T67" fmla="*/ 25842658 h 602"/>
                <a:gd name="T68" fmla="*/ 45679835 w 609"/>
                <a:gd name="T69" fmla="*/ 29497307 h 602"/>
                <a:gd name="T70" fmla="*/ 42056644 w 609"/>
                <a:gd name="T71" fmla="*/ 33282375 h 6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a:noFill/>
            </a:ln>
            <a:extLst/>
          </p:spPr>
          <p:txBody>
            <a:bodyPr wrap="none" lIns="45720" tIns="22860" rIns="45720" bIns="22860" anchor="ctr"/>
            <a:lstStyle/>
            <a:p>
              <a:endParaRPr lang="en-US" sz="3200">
                <a:latin typeface="Roboto Light"/>
              </a:endParaRPr>
            </a:p>
          </p:txBody>
        </p:sp>
      </p:grpSp>
      <p:grpSp>
        <p:nvGrpSpPr>
          <p:cNvPr id="36" name="组合 35"/>
          <p:cNvGrpSpPr/>
          <p:nvPr/>
        </p:nvGrpSpPr>
        <p:grpSpPr>
          <a:xfrm>
            <a:off x="6470920" y="6215795"/>
            <a:ext cx="384574" cy="384576"/>
            <a:chOff x="5436096" y="1274820"/>
            <a:chExt cx="432833" cy="432834"/>
          </a:xfrm>
        </p:grpSpPr>
        <p:sp>
          <p:nvSpPr>
            <p:cNvPr id="37" name="椭圆 16"/>
            <p:cNvSpPr>
              <a:spLocks noChangeArrowheads="1"/>
            </p:cNvSpPr>
            <p:nvPr/>
          </p:nvSpPr>
          <p:spPr bwMode="auto">
            <a:xfrm>
              <a:off x="5436096" y="1274820"/>
              <a:ext cx="432833" cy="432834"/>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en-US" sz="3200">
                <a:solidFill>
                  <a:srgbClr val="FFFFFF"/>
                </a:solidFill>
                <a:latin typeface="Calibri" pitchFamily="34" charset="0"/>
              </a:endParaRPr>
            </a:p>
          </p:txBody>
        </p:sp>
        <p:sp>
          <p:nvSpPr>
            <p:cNvPr id="38" name="Freeform 16"/>
            <p:cNvSpPr>
              <a:spLocks noChangeArrowheads="1"/>
            </p:cNvSpPr>
            <p:nvPr/>
          </p:nvSpPr>
          <p:spPr bwMode="auto">
            <a:xfrm>
              <a:off x="5554420" y="1377705"/>
              <a:ext cx="196183" cy="227065"/>
            </a:xfrm>
            <a:custGeom>
              <a:avLst/>
              <a:gdLst>
                <a:gd name="T0" fmla="*/ 58106390 w 475"/>
                <a:gd name="T1" fmla="*/ 71207247 h 552"/>
                <a:gd name="T2" fmla="*/ 58106390 w 475"/>
                <a:gd name="T3" fmla="*/ 71207247 h 552"/>
                <a:gd name="T4" fmla="*/ 54327993 w 475"/>
                <a:gd name="T5" fmla="*/ 71207247 h 552"/>
                <a:gd name="T6" fmla="*/ 54327993 w 475"/>
                <a:gd name="T7" fmla="*/ 0 h 552"/>
                <a:gd name="T8" fmla="*/ 58106390 w 475"/>
                <a:gd name="T9" fmla="*/ 0 h 552"/>
                <a:gd name="T10" fmla="*/ 61754124 w 475"/>
                <a:gd name="T11" fmla="*/ 3618618 h 552"/>
                <a:gd name="T12" fmla="*/ 61754124 w 475"/>
                <a:gd name="T13" fmla="*/ 67588630 h 552"/>
                <a:gd name="T14" fmla="*/ 58106390 w 475"/>
                <a:gd name="T15" fmla="*/ 71207247 h 552"/>
                <a:gd name="T16" fmla="*/ 7426131 w 475"/>
                <a:gd name="T17" fmla="*/ 67588630 h 552"/>
                <a:gd name="T18" fmla="*/ 7426131 w 475"/>
                <a:gd name="T19" fmla="*/ 67588630 h 552"/>
                <a:gd name="T20" fmla="*/ 7426131 w 475"/>
                <a:gd name="T21" fmla="*/ 63970012 h 552"/>
                <a:gd name="T22" fmla="*/ 13809846 w 475"/>
                <a:gd name="T23" fmla="*/ 63970012 h 552"/>
                <a:gd name="T24" fmla="*/ 21235977 w 475"/>
                <a:gd name="T25" fmla="*/ 56603721 h 552"/>
                <a:gd name="T26" fmla="*/ 13809846 w 475"/>
                <a:gd name="T27" fmla="*/ 49237429 h 552"/>
                <a:gd name="T28" fmla="*/ 7426131 w 475"/>
                <a:gd name="T29" fmla="*/ 49237429 h 552"/>
                <a:gd name="T30" fmla="*/ 7426131 w 475"/>
                <a:gd name="T31" fmla="*/ 42905028 h 552"/>
                <a:gd name="T32" fmla="*/ 13809846 w 475"/>
                <a:gd name="T33" fmla="*/ 42905028 h 552"/>
                <a:gd name="T34" fmla="*/ 21235977 w 475"/>
                <a:gd name="T35" fmla="*/ 35539095 h 552"/>
                <a:gd name="T36" fmla="*/ 13809846 w 475"/>
                <a:gd name="T37" fmla="*/ 28301860 h 552"/>
                <a:gd name="T38" fmla="*/ 7426131 w 475"/>
                <a:gd name="T39" fmla="*/ 28301860 h 552"/>
                <a:gd name="T40" fmla="*/ 7426131 w 475"/>
                <a:gd name="T41" fmla="*/ 21840403 h 552"/>
                <a:gd name="T42" fmla="*/ 13809846 w 475"/>
                <a:gd name="T43" fmla="*/ 21840403 h 552"/>
                <a:gd name="T44" fmla="*/ 21235977 w 475"/>
                <a:gd name="T45" fmla="*/ 14603167 h 552"/>
                <a:gd name="T46" fmla="*/ 13809846 w 475"/>
                <a:gd name="T47" fmla="*/ 7236876 h 552"/>
                <a:gd name="T48" fmla="*/ 7426131 w 475"/>
                <a:gd name="T49" fmla="*/ 7236876 h 552"/>
                <a:gd name="T50" fmla="*/ 7426131 w 475"/>
                <a:gd name="T51" fmla="*/ 3618618 h 552"/>
                <a:gd name="T52" fmla="*/ 11074226 w 475"/>
                <a:gd name="T53" fmla="*/ 0 h 552"/>
                <a:gd name="T54" fmla="*/ 50680259 w 475"/>
                <a:gd name="T55" fmla="*/ 0 h 552"/>
                <a:gd name="T56" fmla="*/ 50680259 w 475"/>
                <a:gd name="T57" fmla="*/ 71207247 h 552"/>
                <a:gd name="T58" fmla="*/ 11074226 w 475"/>
                <a:gd name="T59" fmla="*/ 71207247 h 552"/>
                <a:gd name="T60" fmla="*/ 7426131 w 475"/>
                <a:gd name="T61" fmla="*/ 67588630 h 552"/>
                <a:gd name="T62" fmla="*/ 17588243 w 475"/>
                <a:gd name="T63" fmla="*/ 14603167 h 552"/>
                <a:gd name="T64" fmla="*/ 17588243 w 475"/>
                <a:gd name="T65" fmla="*/ 14603167 h 552"/>
                <a:gd name="T66" fmla="*/ 13809846 w 475"/>
                <a:gd name="T67" fmla="*/ 18221785 h 552"/>
                <a:gd name="T68" fmla="*/ 3778036 w 475"/>
                <a:gd name="T69" fmla="*/ 18221785 h 552"/>
                <a:gd name="T70" fmla="*/ 0 w 475"/>
                <a:gd name="T71" fmla="*/ 14603167 h 552"/>
                <a:gd name="T72" fmla="*/ 3778036 w 475"/>
                <a:gd name="T73" fmla="*/ 10984909 h 552"/>
                <a:gd name="T74" fmla="*/ 13809846 w 475"/>
                <a:gd name="T75" fmla="*/ 10984909 h 552"/>
                <a:gd name="T76" fmla="*/ 17588243 w 475"/>
                <a:gd name="T77" fmla="*/ 14603167 h 552"/>
                <a:gd name="T78" fmla="*/ 3778036 w 475"/>
                <a:gd name="T79" fmla="*/ 31920478 h 552"/>
                <a:gd name="T80" fmla="*/ 3778036 w 475"/>
                <a:gd name="T81" fmla="*/ 31920478 h 552"/>
                <a:gd name="T82" fmla="*/ 13809846 w 475"/>
                <a:gd name="T83" fmla="*/ 31920478 h 552"/>
                <a:gd name="T84" fmla="*/ 17588243 w 475"/>
                <a:gd name="T85" fmla="*/ 35539095 h 552"/>
                <a:gd name="T86" fmla="*/ 13809846 w 475"/>
                <a:gd name="T87" fmla="*/ 39286770 h 552"/>
                <a:gd name="T88" fmla="*/ 3778036 w 475"/>
                <a:gd name="T89" fmla="*/ 39286770 h 552"/>
                <a:gd name="T90" fmla="*/ 0 w 475"/>
                <a:gd name="T91" fmla="*/ 35539095 h 552"/>
                <a:gd name="T92" fmla="*/ 3778036 w 475"/>
                <a:gd name="T93" fmla="*/ 31920478 h 552"/>
                <a:gd name="T94" fmla="*/ 3778036 w 475"/>
                <a:gd name="T95" fmla="*/ 52985462 h 552"/>
                <a:gd name="T96" fmla="*/ 3778036 w 475"/>
                <a:gd name="T97" fmla="*/ 52985462 h 552"/>
                <a:gd name="T98" fmla="*/ 13809846 w 475"/>
                <a:gd name="T99" fmla="*/ 52985462 h 552"/>
                <a:gd name="T100" fmla="*/ 17588243 w 475"/>
                <a:gd name="T101" fmla="*/ 56603721 h 552"/>
                <a:gd name="T102" fmla="*/ 13809846 w 475"/>
                <a:gd name="T103" fmla="*/ 60222338 h 552"/>
                <a:gd name="T104" fmla="*/ 3778036 w 475"/>
                <a:gd name="T105" fmla="*/ 60222338 h 552"/>
                <a:gd name="T106" fmla="*/ 0 w 475"/>
                <a:gd name="T107" fmla="*/ 56603721 h 552"/>
                <a:gd name="T108" fmla="*/ 3778036 w 475"/>
                <a:gd name="T109" fmla="*/ 52985462 h 55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a:noFill/>
            </a:ln>
            <a:extLst/>
          </p:spPr>
          <p:txBody>
            <a:bodyPr wrap="none" lIns="45720" tIns="22860" rIns="45720" bIns="22860" anchor="ctr"/>
            <a:lstStyle/>
            <a:p>
              <a:endParaRPr lang="en-US" sz="3200">
                <a:latin typeface="Roboto Light"/>
              </a:endParaRPr>
            </a:p>
          </p:txBody>
        </p:sp>
      </p:grpSp>
      <p:grpSp>
        <p:nvGrpSpPr>
          <p:cNvPr id="39" name="组合 38"/>
          <p:cNvGrpSpPr/>
          <p:nvPr/>
        </p:nvGrpSpPr>
        <p:grpSpPr>
          <a:xfrm>
            <a:off x="4748282" y="6215795"/>
            <a:ext cx="384574" cy="384576"/>
            <a:chOff x="3491880" y="1274820"/>
            <a:chExt cx="432833" cy="432834"/>
          </a:xfrm>
        </p:grpSpPr>
        <p:sp>
          <p:nvSpPr>
            <p:cNvPr id="40" name="椭圆 16"/>
            <p:cNvSpPr>
              <a:spLocks noChangeArrowheads="1"/>
            </p:cNvSpPr>
            <p:nvPr/>
          </p:nvSpPr>
          <p:spPr bwMode="auto">
            <a:xfrm>
              <a:off x="3491880" y="1274820"/>
              <a:ext cx="432833" cy="432834"/>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en-US" sz="3200">
                <a:solidFill>
                  <a:srgbClr val="FFFFFF"/>
                </a:solidFill>
                <a:latin typeface="Calibri" pitchFamily="34" charset="0"/>
              </a:endParaRPr>
            </a:p>
          </p:txBody>
        </p:sp>
        <p:sp>
          <p:nvSpPr>
            <p:cNvPr id="41" name="Freeform 75"/>
            <p:cNvSpPr>
              <a:spLocks noChangeArrowheads="1"/>
            </p:cNvSpPr>
            <p:nvPr/>
          </p:nvSpPr>
          <p:spPr bwMode="auto">
            <a:xfrm>
              <a:off x="3583864" y="1385879"/>
              <a:ext cx="248863" cy="210716"/>
            </a:xfrm>
            <a:custGeom>
              <a:avLst/>
              <a:gdLst>
                <a:gd name="T0" fmla="*/ 74657633 w 602"/>
                <a:gd name="T1" fmla="*/ 66362244 h 510"/>
                <a:gd name="T2" fmla="*/ 74657633 w 602"/>
                <a:gd name="T3" fmla="*/ 66362244 h 510"/>
                <a:gd name="T4" fmla="*/ 3654665 w 602"/>
                <a:gd name="T5" fmla="*/ 66362244 h 510"/>
                <a:gd name="T6" fmla="*/ 0 w 602"/>
                <a:gd name="T7" fmla="*/ 62711741 h 510"/>
                <a:gd name="T8" fmla="*/ 0 w 602"/>
                <a:gd name="T9" fmla="*/ 3650503 h 510"/>
                <a:gd name="T10" fmla="*/ 3654665 w 602"/>
                <a:gd name="T11" fmla="*/ 0 h 510"/>
                <a:gd name="T12" fmla="*/ 7308970 w 602"/>
                <a:gd name="T13" fmla="*/ 3650503 h 510"/>
                <a:gd name="T14" fmla="*/ 7308970 w 602"/>
                <a:gd name="T15" fmla="*/ 50717076 h 510"/>
                <a:gd name="T16" fmla="*/ 7308970 w 602"/>
                <a:gd name="T17" fmla="*/ 50717076 h 510"/>
                <a:gd name="T18" fmla="*/ 7308970 w 602"/>
                <a:gd name="T19" fmla="*/ 58930528 h 510"/>
                <a:gd name="T20" fmla="*/ 74657633 w 602"/>
                <a:gd name="T21" fmla="*/ 58930528 h 510"/>
                <a:gd name="T22" fmla="*/ 78442719 w 602"/>
                <a:gd name="T23" fmla="*/ 62711741 h 510"/>
                <a:gd name="T24" fmla="*/ 74657633 w 602"/>
                <a:gd name="T25" fmla="*/ 66362244 h 510"/>
                <a:gd name="T26" fmla="*/ 66434636 w 602"/>
                <a:gd name="T27" fmla="*/ 55280025 h 510"/>
                <a:gd name="T28" fmla="*/ 66434636 w 602"/>
                <a:gd name="T29" fmla="*/ 55280025 h 510"/>
                <a:gd name="T30" fmla="*/ 58995246 w 602"/>
                <a:gd name="T31" fmla="*/ 55280025 h 510"/>
                <a:gd name="T32" fmla="*/ 55340580 w 602"/>
                <a:gd name="T33" fmla="*/ 51629522 h 510"/>
                <a:gd name="T34" fmla="*/ 55340580 w 602"/>
                <a:gd name="T35" fmla="*/ 25814941 h 510"/>
                <a:gd name="T36" fmla="*/ 58995246 w 602"/>
                <a:gd name="T37" fmla="*/ 22164077 h 510"/>
                <a:gd name="T38" fmla="*/ 66434636 w 602"/>
                <a:gd name="T39" fmla="*/ 22164077 h 510"/>
                <a:gd name="T40" fmla="*/ 70089301 w 602"/>
                <a:gd name="T41" fmla="*/ 25814941 h 510"/>
                <a:gd name="T42" fmla="*/ 70089301 w 602"/>
                <a:gd name="T43" fmla="*/ 51629522 h 510"/>
                <a:gd name="T44" fmla="*/ 66434636 w 602"/>
                <a:gd name="T45" fmla="*/ 55280025 h 510"/>
                <a:gd name="T46" fmla="*/ 45159830 w 602"/>
                <a:gd name="T47" fmla="*/ 55280025 h 510"/>
                <a:gd name="T48" fmla="*/ 45159830 w 602"/>
                <a:gd name="T49" fmla="*/ 55280025 h 510"/>
                <a:gd name="T50" fmla="*/ 37850860 w 602"/>
                <a:gd name="T51" fmla="*/ 55280025 h 510"/>
                <a:gd name="T52" fmla="*/ 34065774 w 602"/>
                <a:gd name="T53" fmla="*/ 51629522 h 510"/>
                <a:gd name="T54" fmla="*/ 34065774 w 602"/>
                <a:gd name="T55" fmla="*/ 11082219 h 510"/>
                <a:gd name="T56" fmla="*/ 37850860 w 602"/>
                <a:gd name="T57" fmla="*/ 7431355 h 510"/>
                <a:gd name="T58" fmla="*/ 45159830 w 602"/>
                <a:gd name="T59" fmla="*/ 7431355 h 510"/>
                <a:gd name="T60" fmla="*/ 48814495 w 602"/>
                <a:gd name="T61" fmla="*/ 11082219 h 510"/>
                <a:gd name="T62" fmla="*/ 48814495 w 602"/>
                <a:gd name="T63" fmla="*/ 51629522 h 510"/>
                <a:gd name="T64" fmla="*/ 45159830 w 602"/>
                <a:gd name="T65" fmla="*/ 55280025 h 510"/>
                <a:gd name="T66" fmla="*/ 24929472 w 602"/>
                <a:gd name="T67" fmla="*/ 55280025 h 510"/>
                <a:gd name="T68" fmla="*/ 24929472 w 602"/>
                <a:gd name="T69" fmla="*/ 55280025 h 510"/>
                <a:gd name="T70" fmla="*/ 17489720 w 602"/>
                <a:gd name="T71" fmla="*/ 55280025 h 510"/>
                <a:gd name="T72" fmla="*/ 13835055 w 602"/>
                <a:gd name="T73" fmla="*/ 51629522 h 510"/>
                <a:gd name="T74" fmla="*/ 13835055 w 602"/>
                <a:gd name="T75" fmla="*/ 44198166 h 510"/>
                <a:gd name="T76" fmla="*/ 17489720 w 602"/>
                <a:gd name="T77" fmla="*/ 40547302 h 510"/>
                <a:gd name="T78" fmla="*/ 24929472 w 602"/>
                <a:gd name="T79" fmla="*/ 40547302 h 510"/>
                <a:gd name="T80" fmla="*/ 28583776 w 602"/>
                <a:gd name="T81" fmla="*/ 44198166 h 510"/>
                <a:gd name="T82" fmla="*/ 28583776 w 602"/>
                <a:gd name="T83" fmla="*/ 51629522 h 510"/>
                <a:gd name="T84" fmla="*/ 24929472 w 602"/>
                <a:gd name="T85" fmla="*/ 55280025 h 51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a:noFill/>
            </a:ln>
            <a:extLst/>
          </p:spPr>
          <p:txBody>
            <a:bodyPr wrap="none" lIns="45720" tIns="22860" rIns="45720" bIns="22860" anchor="ctr"/>
            <a:lstStyle/>
            <a:p>
              <a:endParaRPr lang="en-US" sz="3200">
                <a:latin typeface="Roboto Light"/>
              </a:endParaRPr>
            </a:p>
          </p:txBody>
        </p:sp>
      </p:grpSp>
      <p:grpSp>
        <p:nvGrpSpPr>
          <p:cNvPr id="42" name="组合 41"/>
          <p:cNvGrpSpPr/>
          <p:nvPr/>
        </p:nvGrpSpPr>
        <p:grpSpPr>
          <a:xfrm>
            <a:off x="5322791" y="6215795"/>
            <a:ext cx="384574" cy="384576"/>
            <a:chOff x="4139952" y="1274820"/>
            <a:chExt cx="432833" cy="432834"/>
          </a:xfrm>
        </p:grpSpPr>
        <p:sp>
          <p:nvSpPr>
            <p:cNvPr id="43" name="椭圆 16"/>
            <p:cNvSpPr>
              <a:spLocks noChangeArrowheads="1"/>
            </p:cNvSpPr>
            <p:nvPr/>
          </p:nvSpPr>
          <p:spPr bwMode="auto">
            <a:xfrm>
              <a:off x="4139952" y="1274820"/>
              <a:ext cx="432833" cy="432834"/>
            </a:xfrm>
            <a:prstGeom prst="ellipse">
              <a:avLst/>
            </a:prstGeom>
            <a:solidFill>
              <a:schemeClr val="accent2"/>
            </a:solidFill>
            <a:ln>
              <a:noFill/>
            </a:ln>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en-US" sz="3200">
                <a:solidFill>
                  <a:srgbClr val="FFFFFF"/>
                </a:solidFill>
                <a:latin typeface="Calibri" pitchFamily="34" charset="0"/>
              </a:endParaRPr>
            </a:p>
          </p:txBody>
        </p:sp>
        <p:sp>
          <p:nvSpPr>
            <p:cNvPr id="44" name="Freeform 84"/>
            <p:cNvSpPr>
              <a:spLocks noChangeArrowheads="1"/>
            </p:cNvSpPr>
            <p:nvPr/>
          </p:nvSpPr>
          <p:spPr bwMode="auto">
            <a:xfrm>
              <a:off x="4241546" y="1366806"/>
              <a:ext cx="248863" cy="248863"/>
            </a:xfrm>
            <a:custGeom>
              <a:avLst/>
              <a:gdLst>
                <a:gd name="T0" fmla="*/ 43332858 w 602"/>
                <a:gd name="T1" fmla="*/ 34979440 h 602"/>
                <a:gd name="T2" fmla="*/ 43332858 w 602"/>
                <a:gd name="T3" fmla="*/ 34979440 h 602"/>
                <a:gd name="T4" fmla="*/ 43332858 w 602"/>
                <a:gd name="T5" fmla="*/ 0 h 602"/>
                <a:gd name="T6" fmla="*/ 78442719 w 602"/>
                <a:gd name="T7" fmla="*/ 34979440 h 602"/>
                <a:gd name="T8" fmla="*/ 43332858 w 602"/>
                <a:gd name="T9" fmla="*/ 34979440 h 602"/>
                <a:gd name="T10" fmla="*/ 36023527 w 602"/>
                <a:gd name="T11" fmla="*/ 78442719 h 602"/>
                <a:gd name="T12" fmla="*/ 36023527 w 602"/>
                <a:gd name="T13" fmla="*/ 78442719 h 602"/>
                <a:gd name="T14" fmla="*/ 0 w 602"/>
                <a:gd name="T15" fmla="*/ 42419192 h 602"/>
                <a:gd name="T16" fmla="*/ 36023527 w 602"/>
                <a:gd name="T17" fmla="*/ 7308970 h 602"/>
                <a:gd name="T18" fmla="*/ 36023527 w 602"/>
                <a:gd name="T19" fmla="*/ 42419192 h 602"/>
                <a:gd name="T20" fmla="*/ 71002968 w 602"/>
                <a:gd name="T21" fmla="*/ 42419192 h 602"/>
                <a:gd name="T22" fmla="*/ 36023527 w 602"/>
                <a:gd name="T23" fmla="*/ 78442719 h 6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a:noFill/>
            </a:ln>
            <a:extLst/>
          </p:spPr>
          <p:txBody>
            <a:bodyPr wrap="none" lIns="45720" tIns="22860" rIns="45720" bIns="22860" anchor="ctr"/>
            <a:lstStyle/>
            <a:p>
              <a:endParaRPr lang="en-US" sz="3200">
                <a:latin typeface="Roboto Light"/>
              </a:endParaRPr>
            </a:p>
          </p:txBody>
        </p:sp>
      </p:grpSp>
      <p:sp>
        <p:nvSpPr>
          <p:cNvPr id="45" name="Text Placeholder 4"/>
          <p:cNvSpPr txBox="1">
            <a:spLocks/>
          </p:cNvSpPr>
          <p:nvPr/>
        </p:nvSpPr>
        <p:spPr>
          <a:xfrm>
            <a:off x="3730171" y="4978402"/>
            <a:ext cx="4731658" cy="435472"/>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altLang="zh-CN" sz="1800" dirty="0">
                <a:solidFill>
                  <a:schemeClr val="tx1">
                    <a:lumMod val="75000"/>
                    <a:lumOff val="25000"/>
                  </a:schemeClr>
                </a:solidFill>
                <a:latin typeface="微软雅黑" panose="020B0503020204020204" pitchFamily="34" charset="-122"/>
                <a:ea typeface="微软雅黑" panose="020B0503020204020204" pitchFamily="34" charset="-122"/>
              </a:rPr>
              <a:t>Successful project demonstration</a:t>
            </a:r>
            <a:endParaRPr lang="en-GB" sz="1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6" name="任意多边形 45"/>
          <p:cNvSpPr/>
          <p:nvPr/>
        </p:nvSpPr>
        <p:spPr>
          <a:xfrm>
            <a:off x="0" y="0"/>
            <a:ext cx="12192000" cy="3357661"/>
          </a:xfrm>
          <a:custGeom>
            <a:avLst/>
            <a:gdLst>
              <a:gd name="connsiteX0" fmla="*/ 0 w 12192000"/>
              <a:gd name="connsiteY0" fmla="*/ 0 h 3357661"/>
              <a:gd name="connsiteX1" fmla="*/ 12192000 w 12192000"/>
              <a:gd name="connsiteY1" fmla="*/ 0 h 3357661"/>
              <a:gd name="connsiteX2" fmla="*/ 12192000 w 12192000"/>
              <a:gd name="connsiteY2" fmla="*/ 2770572 h 3357661"/>
              <a:gd name="connsiteX3" fmla="*/ 8536547 w 12192000"/>
              <a:gd name="connsiteY3" fmla="*/ 3357661 h 3357661"/>
              <a:gd name="connsiteX4" fmla="*/ 3655453 w 12192000"/>
              <a:gd name="connsiteY4" fmla="*/ 3357661 h 3357661"/>
              <a:gd name="connsiteX5" fmla="*/ 0 w 12192000"/>
              <a:gd name="connsiteY5" fmla="*/ 2770572 h 3357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3357661">
                <a:moveTo>
                  <a:pt x="0" y="0"/>
                </a:moveTo>
                <a:lnTo>
                  <a:pt x="12192000" y="0"/>
                </a:lnTo>
                <a:lnTo>
                  <a:pt x="12192000" y="2770572"/>
                </a:lnTo>
                <a:lnTo>
                  <a:pt x="8536547" y="3357661"/>
                </a:lnTo>
                <a:lnTo>
                  <a:pt x="3655453" y="3357661"/>
                </a:lnTo>
                <a:lnTo>
                  <a:pt x="0" y="2770572"/>
                </a:lnTo>
                <a:close/>
              </a:path>
            </a:pathLst>
          </a:custGeom>
          <a:solidFill>
            <a:schemeClr val="tx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任意多边形 46"/>
          <p:cNvSpPr/>
          <p:nvPr/>
        </p:nvSpPr>
        <p:spPr>
          <a:xfrm rot="21052551" flipH="1">
            <a:off x="4425101" y="2938689"/>
            <a:ext cx="7860527" cy="521444"/>
          </a:xfrm>
          <a:custGeom>
            <a:avLst/>
            <a:gdLst>
              <a:gd name="connsiteX0" fmla="*/ 0 w 7860527"/>
              <a:gd name="connsiteY0" fmla="*/ 0 h 521444"/>
              <a:gd name="connsiteX1" fmla="*/ 83748 w 7860527"/>
              <a:gd name="connsiteY1" fmla="*/ 521443 h 521444"/>
              <a:gd name="connsiteX2" fmla="*/ 6279041 w 7860527"/>
              <a:gd name="connsiteY2" fmla="*/ 521444 h 521444"/>
              <a:gd name="connsiteX3" fmla="*/ 7860527 w 7860527"/>
              <a:gd name="connsiteY3" fmla="*/ 0 h 521444"/>
            </a:gdLst>
            <a:ahLst/>
            <a:cxnLst>
              <a:cxn ang="0">
                <a:pos x="connsiteX0" y="connsiteY0"/>
              </a:cxn>
              <a:cxn ang="0">
                <a:pos x="connsiteX1" y="connsiteY1"/>
              </a:cxn>
              <a:cxn ang="0">
                <a:pos x="connsiteX2" y="connsiteY2"/>
              </a:cxn>
              <a:cxn ang="0">
                <a:pos x="connsiteX3" y="connsiteY3"/>
              </a:cxn>
            </a:cxnLst>
            <a:rect l="l" t="t" r="r" b="b"/>
            <a:pathLst>
              <a:path w="7860527" h="521444">
                <a:moveTo>
                  <a:pt x="0" y="0"/>
                </a:moveTo>
                <a:lnTo>
                  <a:pt x="83748" y="521443"/>
                </a:lnTo>
                <a:lnTo>
                  <a:pt x="6279041" y="521444"/>
                </a:lnTo>
                <a:lnTo>
                  <a:pt x="7860527"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任意多边形 47"/>
          <p:cNvSpPr/>
          <p:nvPr/>
        </p:nvSpPr>
        <p:spPr>
          <a:xfrm rot="547449">
            <a:off x="-93124" y="2937693"/>
            <a:ext cx="7850778" cy="526417"/>
          </a:xfrm>
          <a:custGeom>
            <a:avLst/>
            <a:gdLst>
              <a:gd name="connsiteX0" fmla="*/ 0 w 7850778"/>
              <a:gd name="connsiteY0" fmla="*/ 0 h 526417"/>
              <a:gd name="connsiteX1" fmla="*/ 7850778 w 7850778"/>
              <a:gd name="connsiteY1" fmla="*/ 0 h 526417"/>
              <a:gd name="connsiteX2" fmla="*/ 6254208 w 7850778"/>
              <a:gd name="connsiteY2" fmla="*/ 526417 h 526417"/>
              <a:gd name="connsiteX3" fmla="*/ 84546 w 7850778"/>
              <a:gd name="connsiteY3" fmla="*/ 526417 h 526417"/>
            </a:gdLst>
            <a:ahLst/>
            <a:cxnLst>
              <a:cxn ang="0">
                <a:pos x="connsiteX0" y="connsiteY0"/>
              </a:cxn>
              <a:cxn ang="0">
                <a:pos x="connsiteX1" y="connsiteY1"/>
              </a:cxn>
              <a:cxn ang="0">
                <a:pos x="connsiteX2" y="connsiteY2"/>
              </a:cxn>
              <a:cxn ang="0">
                <a:pos x="connsiteX3" y="connsiteY3"/>
              </a:cxn>
            </a:cxnLst>
            <a:rect l="l" t="t" r="r" b="b"/>
            <a:pathLst>
              <a:path w="7850778" h="526417">
                <a:moveTo>
                  <a:pt x="0" y="0"/>
                </a:moveTo>
                <a:lnTo>
                  <a:pt x="7850778" y="0"/>
                </a:lnTo>
                <a:lnTo>
                  <a:pt x="6254208" y="526417"/>
                </a:lnTo>
                <a:lnTo>
                  <a:pt x="84546" y="526417"/>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p:cNvSpPr/>
          <p:nvPr/>
        </p:nvSpPr>
        <p:spPr>
          <a:xfrm>
            <a:off x="5112410" y="1182039"/>
            <a:ext cx="1967181" cy="2400643"/>
          </a:xfrm>
          <a:prstGeom prst="rect">
            <a:avLst/>
          </a:prstGeom>
        </p:spPr>
        <p:txBody>
          <a:bodyPr wrap="none" lIns="91428" tIns="45713" rIns="91428" bIns="45713">
            <a:spAutoFit/>
          </a:bodyPr>
          <a:lstStyle/>
          <a:p>
            <a:pPr algn="ctr"/>
            <a:r>
              <a:rPr lang="en-US" altLang="zh-CN" sz="15000" b="1" dirty="0" smtClean="0">
                <a:ln>
                  <a:solidFill>
                    <a:schemeClr val="accent1">
                      <a:shade val="95000"/>
                      <a:satMod val="105000"/>
                    </a:schemeClr>
                  </a:solidFill>
                </a:ln>
                <a:gradFill>
                  <a:gsLst>
                    <a:gs pos="47000">
                      <a:schemeClr val="bg1">
                        <a:alpha val="80000"/>
                      </a:schemeClr>
                    </a:gs>
                    <a:gs pos="97000">
                      <a:schemeClr val="accent1">
                        <a:lumMod val="30000"/>
                        <a:lumOff val="70000"/>
                        <a:alpha val="18000"/>
                      </a:schemeClr>
                    </a:gs>
                  </a:gsLst>
                  <a:lin ang="5400000" scaled="1"/>
                </a:gradFill>
                <a:latin typeface="Agency FB" panose="020B0503020202020204" pitchFamily="34" charset="0"/>
              </a:rPr>
              <a:t>0</a:t>
            </a:r>
            <a:r>
              <a:rPr lang="en-US" altLang="zh-CN" sz="15000" b="1" dirty="0" smtClean="0">
                <a:ln>
                  <a:solidFill>
                    <a:schemeClr val="accent2"/>
                  </a:solidFill>
                </a:ln>
                <a:gradFill>
                  <a:gsLst>
                    <a:gs pos="47000">
                      <a:schemeClr val="bg1">
                        <a:alpha val="80000"/>
                      </a:schemeClr>
                    </a:gs>
                    <a:gs pos="97000">
                      <a:schemeClr val="accent1">
                        <a:lumMod val="30000"/>
                        <a:lumOff val="70000"/>
                        <a:alpha val="18000"/>
                      </a:schemeClr>
                    </a:gs>
                  </a:gsLst>
                  <a:lin ang="5400000" scaled="1"/>
                </a:gradFill>
                <a:latin typeface="Agency FB" panose="020B0503020202020204" pitchFamily="34" charset="0"/>
              </a:rPr>
              <a:t>3</a:t>
            </a:r>
            <a:endParaRPr lang="en-US" altLang="zh-CN" sz="15000" b="1" dirty="0">
              <a:ln>
                <a:solidFill>
                  <a:schemeClr val="accent2"/>
                </a:solidFill>
              </a:ln>
              <a:gradFill>
                <a:gsLst>
                  <a:gs pos="47000">
                    <a:schemeClr val="bg1">
                      <a:alpha val="80000"/>
                    </a:schemeClr>
                  </a:gs>
                  <a:gs pos="97000">
                    <a:schemeClr val="accent1">
                      <a:lumMod val="30000"/>
                      <a:lumOff val="70000"/>
                      <a:alpha val="18000"/>
                    </a:schemeClr>
                  </a:gs>
                </a:gsLst>
                <a:lin ang="5400000" scaled="1"/>
              </a:gradFill>
              <a:latin typeface="Agency FB" panose="020B0503020202020204" pitchFamily="34" charset="0"/>
            </a:endParaRPr>
          </a:p>
        </p:txBody>
      </p:sp>
      <p:cxnSp>
        <p:nvCxnSpPr>
          <p:cNvPr id="50" name="直接连接符 49"/>
          <p:cNvCxnSpPr/>
          <p:nvPr/>
        </p:nvCxnSpPr>
        <p:spPr>
          <a:xfrm>
            <a:off x="2999656" y="6408083"/>
            <a:ext cx="1433829" cy="0"/>
          </a:xfrm>
          <a:prstGeom prst="line">
            <a:avLst/>
          </a:prstGeom>
          <a:ln>
            <a:tailEnd type="ova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flipH="1">
            <a:off x="7681145" y="6408083"/>
            <a:ext cx="1439191" cy="0"/>
          </a:xfrm>
          <a:prstGeom prst="line">
            <a:avLst/>
          </a:prstGeom>
          <a:ln>
            <a:tailEnd type="oval"/>
          </a:ln>
        </p:spPr>
        <p:style>
          <a:lnRef idx="1">
            <a:schemeClr val="accent1"/>
          </a:lnRef>
          <a:fillRef idx="0">
            <a:schemeClr val="accent1"/>
          </a:fillRef>
          <a:effectRef idx="0">
            <a:schemeClr val="accent1"/>
          </a:effectRef>
          <a:fontRef idx="minor">
            <a:schemeClr val="tx1"/>
          </a:fontRef>
        </p:style>
      </p:cxnSp>
      <p:grpSp>
        <p:nvGrpSpPr>
          <p:cNvPr id="55" name="组合 54"/>
          <p:cNvGrpSpPr/>
          <p:nvPr/>
        </p:nvGrpSpPr>
        <p:grpSpPr>
          <a:xfrm>
            <a:off x="5736000" y="484853"/>
            <a:ext cx="720000" cy="720000"/>
            <a:chOff x="4788024" y="1275213"/>
            <a:chExt cx="432048" cy="432048"/>
          </a:xfrm>
        </p:grpSpPr>
        <p:sp>
          <p:nvSpPr>
            <p:cNvPr id="56" name="椭圆 65"/>
            <p:cNvSpPr>
              <a:spLocks noChangeArrowheads="1"/>
            </p:cNvSpPr>
            <p:nvPr/>
          </p:nvSpPr>
          <p:spPr bwMode="auto">
            <a:xfrm>
              <a:off x="4788024" y="1275213"/>
              <a:ext cx="432048" cy="432048"/>
            </a:xfrm>
            <a:prstGeom prst="ellipse">
              <a:avLst/>
            </a:prstGeom>
            <a:solidFill>
              <a:schemeClr val="accent1">
                <a:alpha val="75000"/>
              </a:schemeClr>
            </a:solidFill>
            <a:ln>
              <a:solidFill>
                <a:schemeClr val="bg1"/>
              </a:solidFill>
            </a:ln>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en-US" sz="3200">
                <a:solidFill>
                  <a:srgbClr val="FFFFFF"/>
                </a:solidFill>
                <a:latin typeface="Calibri" pitchFamily="34" charset="0"/>
              </a:endParaRPr>
            </a:p>
          </p:txBody>
        </p:sp>
        <p:sp>
          <p:nvSpPr>
            <p:cNvPr id="57" name="Freeform 110"/>
            <p:cNvSpPr>
              <a:spLocks noChangeArrowheads="1"/>
            </p:cNvSpPr>
            <p:nvPr/>
          </p:nvSpPr>
          <p:spPr bwMode="auto">
            <a:xfrm>
              <a:off x="4891102" y="1366806"/>
              <a:ext cx="250679" cy="248862"/>
            </a:xfrm>
            <a:custGeom>
              <a:avLst/>
              <a:gdLst>
                <a:gd name="T0" fmla="*/ 78678142 w 609"/>
                <a:gd name="T1" fmla="*/ 71002280 h 602"/>
                <a:gd name="T2" fmla="*/ 78678142 w 609"/>
                <a:gd name="T3" fmla="*/ 71002280 h 602"/>
                <a:gd name="T4" fmla="*/ 71302258 w 609"/>
                <a:gd name="T5" fmla="*/ 78441997 h 602"/>
                <a:gd name="T6" fmla="*/ 65867111 w 609"/>
                <a:gd name="T7" fmla="*/ 76614673 h 602"/>
                <a:gd name="T8" fmla="*/ 44774038 w 609"/>
                <a:gd name="T9" fmla="*/ 54426302 h 602"/>
                <a:gd name="T10" fmla="*/ 29245613 w 609"/>
                <a:gd name="T11" fmla="*/ 59125033 h 602"/>
                <a:gd name="T12" fmla="*/ 0 w 609"/>
                <a:gd name="T13" fmla="*/ 29497307 h 602"/>
                <a:gd name="T14" fmla="*/ 29245613 w 609"/>
                <a:gd name="T15" fmla="*/ 0 h 602"/>
                <a:gd name="T16" fmla="*/ 58491226 w 609"/>
                <a:gd name="T17" fmla="*/ 29497307 h 602"/>
                <a:gd name="T18" fmla="*/ 54867675 w 609"/>
                <a:gd name="T19" fmla="*/ 44376380 h 602"/>
                <a:gd name="T20" fmla="*/ 75960749 w 609"/>
                <a:gd name="T21" fmla="*/ 65520668 h 602"/>
                <a:gd name="T22" fmla="*/ 78678142 w 609"/>
                <a:gd name="T23" fmla="*/ 71002280 h 602"/>
                <a:gd name="T24" fmla="*/ 29245613 w 609"/>
                <a:gd name="T25" fmla="*/ 7439717 h 602"/>
                <a:gd name="T26" fmla="*/ 29245613 w 609"/>
                <a:gd name="T27" fmla="*/ 7439717 h 602"/>
                <a:gd name="T28" fmla="*/ 7246742 w 609"/>
                <a:gd name="T29" fmla="*/ 29497307 h 602"/>
                <a:gd name="T30" fmla="*/ 29245613 w 609"/>
                <a:gd name="T31" fmla="*/ 51685677 h 602"/>
                <a:gd name="T32" fmla="*/ 51244484 w 609"/>
                <a:gd name="T33" fmla="*/ 29497307 h 602"/>
                <a:gd name="T34" fmla="*/ 29245613 w 609"/>
                <a:gd name="T35" fmla="*/ 7439717 h 602"/>
                <a:gd name="T36" fmla="*/ 42056644 w 609"/>
                <a:gd name="T37" fmla="*/ 33282375 h 602"/>
                <a:gd name="T38" fmla="*/ 42056644 w 609"/>
                <a:gd name="T39" fmla="*/ 33282375 h 602"/>
                <a:gd name="T40" fmla="*/ 32868804 w 609"/>
                <a:gd name="T41" fmla="*/ 33282375 h 602"/>
                <a:gd name="T42" fmla="*/ 32868804 w 609"/>
                <a:gd name="T43" fmla="*/ 41504973 h 602"/>
                <a:gd name="T44" fmla="*/ 29245613 w 609"/>
                <a:gd name="T45" fmla="*/ 45290042 h 602"/>
                <a:gd name="T46" fmla="*/ 25622062 w 609"/>
                <a:gd name="T47" fmla="*/ 41504973 h 602"/>
                <a:gd name="T48" fmla="*/ 25622062 w 609"/>
                <a:gd name="T49" fmla="*/ 33282375 h 602"/>
                <a:gd name="T50" fmla="*/ 17340380 w 609"/>
                <a:gd name="T51" fmla="*/ 33282375 h 602"/>
                <a:gd name="T52" fmla="*/ 13716829 w 609"/>
                <a:gd name="T53" fmla="*/ 29497307 h 602"/>
                <a:gd name="T54" fmla="*/ 17340380 w 609"/>
                <a:gd name="T55" fmla="*/ 25842658 h 602"/>
                <a:gd name="T56" fmla="*/ 25622062 w 609"/>
                <a:gd name="T57" fmla="*/ 25842658 h 602"/>
                <a:gd name="T58" fmla="*/ 25622062 w 609"/>
                <a:gd name="T59" fmla="*/ 16575978 h 602"/>
                <a:gd name="T60" fmla="*/ 29245613 w 609"/>
                <a:gd name="T61" fmla="*/ 12921329 h 602"/>
                <a:gd name="T62" fmla="*/ 32868804 w 609"/>
                <a:gd name="T63" fmla="*/ 16575978 h 602"/>
                <a:gd name="T64" fmla="*/ 32868804 w 609"/>
                <a:gd name="T65" fmla="*/ 25842658 h 602"/>
                <a:gd name="T66" fmla="*/ 42056644 w 609"/>
                <a:gd name="T67" fmla="*/ 25842658 h 602"/>
                <a:gd name="T68" fmla="*/ 45679835 w 609"/>
                <a:gd name="T69" fmla="*/ 29497307 h 602"/>
                <a:gd name="T70" fmla="*/ 42056644 w 609"/>
                <a:gd name="T71" fmla="*/ 33282375 h 6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a:noFill/>
            </a:ln>
            <a:extLst/>
          </p:spPr>
          <p:txBody>
            <a:bodyPr wrap="none" lIns="45720" tIns="22860" rIns="45720" bIns="22860" anchor="ctr"/>
            <a:lstStyle/>
            <a:p>
              <a:endParaRPr lang="en-US" sz="3200">
                <a:latin typeface="Roboto Light"/>
              </a:endParaRPr>
            </a:p>
          </p:txBody>
        </p:sp>
      </p:grpSp>
    </p:spTree>
    <p:extLst>
      <p:ext uri="{BB962C8B-B14F-4D97-AF65-F5344CB8AC3E}">
        <p14:creationId xmlns:p14="http://schemas.microsoft.com/office/powerpoint/2010/main" val="94568331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advClick="0" advTm="0">
        <p15:prstTrans prst="drape"/>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wipe(right)">
                                          <p:cBhvr>
                                            <p:cTn id="7" dur="500"/>
                                            <p:tgtEl>
                                              <p:spTgt spid="47"/>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48"/>
                                            </p:tgtEl>
                                            <p:attrNameLst>
                                              <p:attrName>style.visibility</p:attrName>
                                            </p:attrNameLst>
                                          </p:cBhvr>
                                          <p:to>
                                            <p:strVal val="visible"/>
                                          </p:to>
                                        </p:set>
                                        <p:animEffect transition="in" filter="wipe(left)">
                                          <p:cBhvr>
                                            <p:cTn id="10" dur="500"/>
                                            <p:tgtEl>
                                              <p:spTgt spid="48"/>
                                            </p:tgtEl>
                                          </p:cBhvr>
                                        </p:animEffect>
                                      </p:childTnLst>
                                    </p:cTn>
                                  </p:par>
                                </p:childTnLst>
                              </p:cTn>
                            </p:par>
                            <p:par>
                              <p:cTn id="11" fill="hold">
                                <p:stCondLst>
                                  <p:cond delay="500"/>
                                </p:stCondLst>
                                <p:childTnLst>
                                  <p:par>
                                    <p:cTn id="12" presetID="2" presetClass="entr" presetSubtype="1" fill="hold" grpId="0" nodeType="afterEffect" p14:presetBounceEnd="58824">
                                      <p:stCondLst>
                                        <p:cond delay="0"/>
                                      </p:stCondLst>
                                      <p:childTnLst>
                                        <p:set>
                                          <p:cBhvr>
                                            <p:cTn id="13" dur="1" fill="hold">
                                              <p:stCondLst>
                                                <p:cond delay="0"/>
                                              </p:stCondLst>
                                            </p:cTn>
                                            <p:tgtEl>
                                              <p:spTgt spid="49"/>
                                            </p:tgtEl>
                                            <p:attrNameLst>
                                              <p:attrName>style.visibility</p:attrName>
                                            </p:attrNameLst>
                                          </p:cBhvr>
                                          <p:to>
                                            <p:strVal val="visible"/>
                                          </p:to>
                                        </p:set>
                                        <p:anim calcmode="lin" valueType="num" p14:bounceEnd="58824">
                                          <p:cBhvr additive="base">
                                            <p:cTn id="14" dur="1200" fill="hold"/>
                                            <p:tgtEl>
                                              <p:spTgt spid="49"/>
                                            </p:tgtEl>
                                            <p:attrNameLst>
                                              <p:attrName>ppt_x</p:attrName>
                                            </p:attrNameLst>
                                          </p:cBhvr>
                                          <p:tavLst>
                                            <p:tav tm="0">
                                              <p:val>
                                                <p:strVal val="#ppt_x"/>
                                              </p:val>
                                            </p:tav>
                                            <p:tav tm="100000">
                                              <p:val>
                                                <p:strVal val="#ppt_x"/>
                                              </p:val>
                                            </p:tav>
                                          </p:tavLst>
                                        </p:anim>
                                        <p:anim calcmode="lin" valueType="num" p14:bounceEnd="58824">
                                          <p:cBhvr additive="base">
                                            <p:cTn id="15" dur="1200" fill="hold"/>
                                            <p:tgtEl>
                                              <p:spTgt spid="49"/>
                                            </p:tgtEl>
                                            <p:attrNameLst>
                                              <p:attrName>ppt_y</p:attrName>
                                            </p:attrNameLst>
                                          </p:cBhvr>
                                          <p:tavLst>
                                            <p:tav tm="0">
                                              <p:val>
                                                <p:strVal val="0-#ppt_h/2"/>
                                              </p:val>
                                            </p:tav>
                                            <p:tav tm="100000">
                                              <p:val>
                                                <p:strVal val="#ppt_y"/>
                                              </p:val>
                                            </p:tav>
                                          </p:tavLst>
                                        </p:anim>
                                      </p:childTnLst>
                                    </p:cTn>
                                  </p:par>
                                </p:childTnLst>
                              </p:cTn>
                            </p:par>
                            <p:par>
                              <p:cTn id="16" fill="hold">
                                <p:stCondLst>
                                  <p:cond delay="1700"/>
                                </p:stCondLst>
                                <p:childTnLst>
                                  <p:par>
                                    <p:cTn id="17" presetID="22" presetClass="entr" presetSubtype="8" fill="hold" grpId="0" nodeType="afterEffect">
                                      <p:stCondLst>
                                        <p:cond delay="0"/>
                                      </p:stCondLst>
                                      <p:iterate type="lt">
                                        <p:tmPct val="30000"/>
                                      </p:iterate>
                                      <p:childTnLst>
                                        <p:set>
                                          <p:cBhvr>
                                            <p:cTn id="18" dur="1" fill="hold">
                                              <p:stCondLst>
                                                <p:cond delay="0"/>
                                              </p:stCondLst>
                                            </p:cTn>
                                            <p:tgtEl>
                                              <p:spTgt spid="29"/>
                                            </p:tgtEl>
                                            <p:attrNameLst>
                                              <p:attrName>style.visibility</p:attrName>
                                            </p:attrNameLst>
                                          </p:cBhvr>
                                          <p:to>
                                            <p:strVal val="visible"/>
                                          </p:to>
                                        </p:set>
                                        <p:animEffect transition="in" filter="wipe(left)">
                                          <p:cBhvr>
                                            <p:cTn id="19" dur="200"/>
                                            <p:tgtEl>
                                              <p:spTgt spid="29"/>
                                            </p:tgtEl>
                                          </p:cBhvr>
                                        </p:animEffect>
                                      </p:childTnLst>
                                    </p:cTn>
                                  </p:par>
                                </p:childTnLst>
                              </p:cTn>
                            </p:par>
                            <p:par>
                              <p:cTn id="20" fill="hold">
                                <p:stCondLst>
                                  <p:cond delay="2200"/>
                                </p:stCondLst>
                                <p:childTnLst>
                                  <p:par>
                                    <p:cTn id="21" presetID="53" presetClass="entr" presetSubtype="16" fill="hold" nodeType="afterEffect">
                                      <p:stCondLst>
                                        <p:cond delay="0"/>
                                      </p:stCondLst>
                                      <p:childTnLst>
                                        <p:set>
                                          <p:cBhvr>
                                            <p:cTn id="22" dur="1" fill="hold">
                                              <p:stCondLst>
                                                <p:cond delay="0"/>
                                              </p:stCondLst>
                                            </p:cTn>
                                            <p:tgtEl>
                                              <p:spTgt spid="39"/>
                                            </p:tgtEl>
                                            <p:attrNameLst>
                                              <p:attrName>style.visibility</p:attrName>
                                            </p:attrNameLst>
                                          </p:cBhvr>
                                          <p:to>
                                            <p:strVal val="visible"/>
                                          </p:to>
                                        </p:set>
                                        <p:anim calcmode="lin" valueType="num">
                                          <p:cBhvr>
                                            <p:cTn id="23" dur="500" fill="hold"/>
                                            <p:tgtEl>
                                              <p:spTgt spid="39"/>
                                            </p:tgtEl>
                                            <p:attrNameLst>
                                              <p:attrName>ppt_w</p:attrName>
                                            </p:attrNameLst>
                                          </p:cBhvr>
                                          <p:tavLst>
                                            <p:tav tm="0">
                                              <p:val>
                                                <p:fltVal val="0"/>
                                              </p:val>
                                            </p:tav>
                                            <p:tav tm="100000">
                                              <p:val>
                                                <p:strVal val="#ppt_w"/>
                                              </p:val>
                                            </p:tav>
                                          </p:tavLst>
                                        </p:anim>
                                        <p:anim calcmode="lin" valueType="num">
                                          <p:cBhvr>
                                            <p:cTn id="24" dur="500" fill="hold"/>
                                            <p:tgtEl>
                                              <p:spTgt spid="39"/>
                                            </p:tgtEl>
                                            <p:attrNameLst>
                                              <p:attrName>ppt_h</p:attrName>
                                            </p:attrNameLst>
                                          </p:cBhvr>
                                          <p:tavLst>
                                            <p:tav tm="0">
                                              <p:val>
                                                <p:fltVal val="0"/>
                                              </p:val>
                                            </p:tav>
                                            <p:tav tm="100000">
                                              <p:val>
                                                <p:strVal val="#ppt_h"/>
                                              </p:val>
                                            </p:tav>
                                          </p:tavLst>
                                        </p:anim>
                                        <p:animEffect transition="in" filter="fade">
                                          <p:cBhvr>
                                            <p:cTn id="25" dur="500"/>
                                            <p:tgtEl>
                                              <p:spTgt spid="39"/>
                                            </p:tgtEl>
                                          </p:cBhvr>
                                        </p:animEffect>
                                      </p:childTnLst>
                                    </p:cTn>
                                  </p:par>
                                  <p:par>
                                    <p:cTn id="26" presetID="53" presetClass="entr" presetSubtype="16" fill="hold" nodeType="withEffect">
                                      <p:stCondLst>
                                        <p:cond delay="200"/>
                                      </p:stCondLst>
                                      <p:childTnLst>
                                        <p:set>
                                          <p:cBhvr>
                                            <p:cTn id="27" dur="1" fill="hold">
                                              <p:stCondLst>
                                                <p:cond delay="0"/>
                                              </p:stCondLst>
                                            </p:cTn>
                                            <p:tgtEl>
                                              <p:spTgt spid="42"/>
                                            </p:tgtEl>
                                            <p:attrNameLst>
                                              <p:attrName>style.visibility</p:attrName>
                                            </p:attrNameLst>
                                          </p:cBhvr>
                                          <p:to>
                                            <p:strVal val="visible"/>
                                          </p:to>
                                        </p:set>
                                        <p:anim calcmode="lin" valueType="num">
                                          <p:cBhvr>
                                            <p:cTn id="28" dur="500" fill="hold"/>
                                            <p:tgtEl>
                                              <p:spTgt spid="42"/>
                                            </p:tgtEl>
                                            <p:attrNameLst>
                                              <p:attrName>ppt_w</p:attrName>
                                            </p:attrNameLst>
                                          </p:cBhvr>
                                          <p:tavLst>
                                            <p:tav tm="0">
                                              <p:val>
                                                <p:fltVal val="0"/>
                                              </p:val>
                                            </p:tav>
                                            <p:tav tm="100000">
                                              <p:val>
                                                <p:strVal val="#ppt_w"/>
                                              </p:val>
                                            </p:tav>
                                          </p:tavLst>
                                        </p:anim>
                                        <p:anim calcmode="lin" valueType="num">
                                          <p:cBhvr>
                                            <p:cTn id="29" dur="500" fill="hold"/>
                                            <p:tgtEl>
                                              <p:spTgt spid="42"/>
                                            </p:tgtEl>
                                            <p:attrNameLst>
                                              <p:attrName>ppt_h</p:attrName>
                                            </p:attrNameLst>
                                          </p:cBhvr>
                                          <p:tavLst>
                                            <p:tav tm="0">
                                              <p:val>
                                                <p:fltVal val="0"/>
                                              </p:val>
                                            </p:tav>
                                            <p:tav tm="100000">
                                              <p:val>
                                                <p:strVal val="#ppt_h"/>
                                              </p:val>
                                            </p:tav>
                                          </p:tavLst>
                                        </p:anim>
                                        <p:animEffect transition="in" filter="fade">
                                          <p:cBhvr>
                                            <p:cTn id="30" dur="500"/>
                                            <p:tgtEl>
                                              <p:spTgt spid="42"/>
                                            </p:tgtEl>
                                          </p:cBhvr>
                                        </p:animEffect>
                                      </p:childTnLst>
                                    </p:cTn>
                                  </p:par>
                                  <p:par>
                                    <p:cTn id="31" presetID="53" presetClass="entr" presetSubtype="16" fill="hold" nodeType="withEffect">
                                      <p:stCondLst>
                                        <p:cond delay="400"/>
                                      </p:stCondLst>
                                      <p:childTnLst>
                                        <p:set>
                                          <p:cBhvr>
                                            <p:cTn id="32" dur="1" fill="hold">
                                              <p:stCondLst>
                                                <p:cond delay="0"/>
                                              </p:stCondLst>
                                            </p:cTn>
                                            <p:tgtEl>
                                              <p:spTgt spid="33"/>
                                            </p:tgtEl>
                                            <p:attrNameLst>
                                              <p:attrName>style.visibility</p:attrName>
                                            </p:attrNameLst>
                                          </p:cBhvr>
                                          <p:to>
                                            <p:strVal val="visible"/>
                                          </p:to>
                                        </p:set>
                                        <p:anim calcmode="lin" valueType="num">
                                          <p:cBhvr>
                                            <p:cTn id="33" dur="500" fill="hold"/>
                                            <p:tgtEl>
                                              <p:spTgt spid="33"/>
                                            </p:tgtEl>
                                            <p:attrNameLst>
                                              <p:attrName>ppt_w</p:attrName>
                                            </p:attrNameLst>
                                          </p:cBhvr>
                                          <p:tavLst>
                                            <p:tav tm="0">
                                              <p:val>
                                                <p:fltVal val="0"/>
                                              </p:val>
                                            </p:tav>
                                            <p:tav tm="100000">
                                              <p:val>
                                                <p:strVal val="#ppt_w"/>
                                              </p:val>
                                            </p:tav>
                                          </p:tavLst>
                                        </p:anim>
                                        <p:anim calcmode="lin" valueType="num">
                                          <p:cBhvr>
                                            <p:cTn id="34" dur="500" fill="hold"/>
                                            <p:tgtEl>
                                              <p:spTgt spid="33"/>
                                            </p:tgtEl>
                                            <p:attrNameLst>
                                              <p:attrName>ppt_h</p:attrName>
                                            </p:attrNameLst>
                                          </p:cBhvr>
                                          <p:tavLst>
                                            <p:tav tm="0">
                                              <p:val>
                                                <p:fltVal val="0"/>
                                              </p:val>
                                            </p:tav>
                                            <p:tav tm="100000">
                                              <p:val>
                                                <p:strVal val="#ppt_h"/>
                                              </p:val>
                                            </p:tav>
                                          </p:tavLst>
                                        </p:anim>
                                        <p:animEffect transition="in" filter="fade">
                                          <p:cBhvr>
                                            <p:cTn id="35" dur="500"/>
                                            <p:tgtEl>
                                              <p:spTgt spid="33"/>
                                            </p:tgtEl>
                                          </p:cBhvr>
                                        </p:animEffect>
                                      </p:childTnLst>
                                    </p:cTn>
                                  </p:par>
                                  <p:par>
                                    <p:cTn id="36" presetID="53" presetClass="entr" presetSubtype="16" fill="hold" nodeType="withEffect">
                                      <p:stCondLst>
                                        <p:cond delay="600"/>
                                      </p:stCondLst>
                                      <p:childTnLst>
                                        <p:set>
                                          <p:cBhvr>
                                            <p:cTn id="37" dur="1" fill="hold">
                                              <p:stCondLst>
                                                <p:cond delay="0"/>
                                              </p:stCondLst>
                                            </p:cTn>
                                            <p:tgtEl>
                                              <p:spTgt spid="36"/>
                                            </p:tgtEl>
                                            <p:attrNameLst>
                                              <p:attrName>style.visibility</p:attrName>
                                            </p:attrNameLst>
                                          </p:cBhvr>
                                          <p:to>
                                            <p:strVal val="visible"/>
                                          </p:to>
                                        </p:set>
                                        <p:anim calcmode="lin" valueType="num">
                                          <p:cBhvr>
                                            <p:cTn id="38" dur="500" fill="hold"/>
                                            <p:tgtEl>
                                              <p:spTgt spid="36"/>
                                            </p:tgtEl>
                                            <p:attrNameLst>
                                              <p:attrName>ppt_w</p:attrName>
                                            </p:attrNameLst>
                                          </p:cBhvr>
                                          <p:tavLst>
                                            <p:tav tm="0">
                                              <p:val>
                                                <p:fltVal val="0"/>
                                              </p:val>
                                            </p:tav>
                                            <p:tav tm="100000">
                                              <p:val>
                                                <p:strVal val="#ppt_w"/>
                                              </p:val>
                                            </p:tav>
                                          </p:tavLst>
                                        </p:anim>
                                        <p:anim calcmode="lin" valueType="num">
                                          <p:cBhvr>
                                            <p:cTn id="39" dur="500" fill="hold"/>
                                            <p:tgtEl>
                                              <p:spTgt spid="36"/>
                                            </p:tgtEl>
                                            <p:attrNameLst>
                                              <p:attrName>ppt_h</p:attrName>
                                            </p:attrNameLst>
                                          </p:cBhvr>
                                          <p:tavLst>
                                            <p:tav tm="0">
                                              <p:val>
                                                <p:fltVal val="0"/>
                                              </p:val>
                                            </p:tav>
                                            <p:tav tm="100000">
                                              <p:val>
                                                <p:strVal val="#ppt_h"/>
                                              </p:val>
                                            </p:tav>
                                          </p:tavLst>
                                        </p:anim>
                                        <p:animEffect transition="in" filter="fade">
                                          <p:cBhvr>
                                            <p:cTn id="40" dur="500"/>
                                            <p:tgtEl>
                                              <p:spTgt spid="36"/>
                                            </p:tgtEl>
                                          </p:cBhvr>
                                        </p:animEffect>
                                      </p:childTnLst>
                                    </p:cTn>
                                  </p:par>
                                  <p:par>
                                    <p:cTn id="41" presetID="53" presetClass="entr" presetSubtype="16" fill="hold" nodeType="withEffect">
                                      <p:stCondLst>
                                        <p:cond delay="800"/>
                                      </p:stCondLst>
                                      <p:childTnLst>
                                        <p:set>
                                          <p:cBhvr>
                                            <p:cTn id="42" dur="1" fill="hold">
                                              <p:stCondLst>
                                                <p:cond delay="0"/>
                                              </p:stCondLst>
                                            </p:cTn>
                                            <p:tgtEl>
                                              <p:spTgt spid="30"/>
                                            </p:tgtEl>
                                            <p:attrNameLst>
                                              <p:attrName>style.visibility</p:attrName>
                                            </p:attrNameLst>
                                          </p:cBhvr>
                                          <p:to>
                                            <p:strVal val="visible"/>
                                          </p:to>
                                        </p:set>
                                        <p:anim calcmode="lin" valueType="num">
                                          <p:cBhvr>
                                            <p:cTn id="43" dur="500" fill="hold"/>
                                            <p:tgtEl>
                                              <p:spTgt spid="30"/>
                                            </p:tgtEl>
                                            <p:attrNameLst>
                                              <p:attrName>ppt_w</p:attrName>
                                            </p:attrNameLst>
                                          </p:cBhvr>
                                          <p:tavLst>
                                            <p:tav tm="0">
                                              <p:val>
                                                <p:fltVal val="0"/>
                                              </p:val>
                                            </p:tav>
                                            <p:tav tm="100000">
                                              <p:val>
                                                <p:strVal val="#ppt_w"/>
                                              </p:val>
                                            </p:tav>
                                          </p:tavLst>
                                        </p:anim>
                                        <p:anim calcmode="lin" valueType="num">
                                          <p:cBhvr>
                                            <p:cTn id="44" dur="500" fill="hold"/>
                                            <p:tgtEl>
                                              <p:spTgt spid="30"/>
                                            </p:tgtEl>
                                            <p:attrNameLst>
                                              <p:attrName>ppt_h</p:attrName>
                                            </p:attrNameLst>
                                          </p:cBhvr>
                                          <p:tavLst>
                                            <p:tav tm="0">
                                              <p:val>
                                                <p:fltVal val="0"/>
                                              </p:val>
                                            </p:tav>
                                            <p:tav tm="100000">
                                              <p:val>
                                                <p:strVal val="#ppt_h"/>
                                              </p:val>
                                            </p:tav>
                                          </p:tavLst>
                                        </p:anim>
                                        <p:animEffect transition="in" filter="fade">
                                          <p:cBhvr>
                                            <p:cTn id="45" dur="500"/>
                                            <p:tgtEl>
                                              <p:spTgt spid="30"/>
                                            </p:tgtEl>
                                          </p:cBhvr>
                                        </p:animEffect>
                                      </p:childTnLst>
                                    </p:cTn>
                                  </p:par>
                                </p:childTnLst>
                              </p:cTn>
                            </p:par>
                            <p:par>
                              <p:cTn id="46" fill="hold">
                                <p:stCondLst>
                                  <p:cond delay="3500"/>
                                </p:stCondLst>
                                <p:childTnLst>
                                  <p:par>
                                    <p:cTn id="47" presetID="9" presetClass="entr" presetSubtype="0" fill="hold" grpId="0" nodeType="afterEffect">
                                      <p:stCondLst>
                                        <p:cond delay="0"/>
                                      </p:stCondLst>
                                      <p:childTnLst>
                                        <p:set>
                                          <p:cBhvr>
                                            <p:cTn id="48" dur="1" fill="hold">
                                              <p:stCondLst>
                                                <p:cond delay="0"/>
                                              </p:stCondLst>
                                            </p:cTn>
                                            <p:tgtEl>
                                              <p:spTgt spid="45">
                                                <p:txEl>
                                                  <p:pRg st="0" end="0"/>
                                                </p:txEl>
                                              </p:spTgt>
                                            </p:tgtEl>
                                            <p:attrNameLst>
                                              <p:attrName>style.visibility</p:attrName>
                                            </p:attrNameLst>
                                          </p:cBhvr>
                                          <p:to>
                                            <p:strVal val="visible"/>
                                          </p:to>
                                        </p:set>
                                        <p:animEffect transition="in" filter="dissolve">
                                          <p:cBhvr>
                                            <p:cTn id="49" dur="500"/>
                                            <p:tgtEl>
                                              <p:spTgt spid="45">
                                                <p:txEl>
                                                  <p:pRg st="0" end="0"/>
                                                </p:txEl>
                                              </p:spTgt>
                                            </p:tgtEl>
                                          </p:cBhvr>
                                        </p:animEffect>
                                      </p:childTnLst>
                                    </p:cTn>
                                  </p:par>
                                </p:childTnLst>
                              </p:cTn>
                            </p:par>
                            <p:par>
                              <p:cTn id="50" fill="hold">
                                <p:stCondLst>
                                  <p:cond delay="4000"/>
                                </p:stCondLst>
                                <p:childTnLst>
                                  <p:par>
                                    <p:cTn id="51" presetID="22" presetClass="entr" presetSubtype="8" fill="hold" nodeType="afterEffect">
                                      <p:stCondLst>
                                        <p:cond delay="0"/>
                                      </p:stCondLst>
                                      <p:childTnLst>
                                        <p:set>
                                          <p:cBhvr>
                                            <p:cTn id="52" dur="1" fill="hold">
                                              <p:stCondLst>
                                                <p:cond delay="0"/>
                                              </p:stCondLst>
                                            </p:cTn>
                                            <p:tgtEl>
                                              <p:spTgt spid="50"/>
                                            </p:tgtEl>
                                            <p:attrNameLst>
                                              <p:attrName>style.visibility</p:attrName>
                                            </p:attrNameLst>
                                          </p:cBhvr>
                                          <p:to>
                                            <p:strVal val="visible"/>
                                          </p:to>
                                        </p:set>
                                        <p:animEffect transition="in" filter="wipe(left)">
                                          <p:cBhvr>
                                            <p:cTn id="53" dur="500"/>
                                            <p:tgtEl>
                                              <p:spTgt spid="50"/>
                                            </p:tgtEl>
                                          </p:cBhvr>
                                        </p:animEffect>
                                      </p:childTnLst>
                                    </p:cTn>
                                  </p:par>
                                  <p:par>
                                    <p:cTn id="54" presetID="22" presetClass="entr" presetSubtype="2" fill="hold" nodeType="withEffect">
                                      <p:stCondLst>
                                        <p:cond delay="0"/>
                                      </p:stCondLst>
                                      <p:childTnLst>
                                        <p:set>
                                          <p:cBhvr>
                                            <p:cTn id="55" dur="1" fill="hold">
                                              <p:stCondLst>
                                                <p:cond delay="0"/>
                                              </p:stCondLst>
                                            </p:cTn>
                                            <p:tgtEl>
                                              <p:spTgt spid="51"/>
                                            </p:tgtEl>
                                            <p:attrNameLst>
                                              <p:attrName>style.visibility</p:attrName>
                                            </p:attrNameLst>
                                          </p:cBhvr>
                                          <p:to>
                                            <p:strVal val="visible"/>
                                          </p:to>
                                        </p:set>
                                        <p:animEffect transition="in" filter="wipe(right)">
                                          <p:cBhvr>
                                            <p:cTn id="56" dur="500"/>
                                            <p:tgtEl>
                                              <p:spTgt spid="51"/>
                                            </p:tgtEl>
                                          </p:cBhvr>
                                        </p:animEffect>
                                      </p:childTnLst>
                                    </p:cTn>
                                  </p:par>
                                  <p:par>
                                    <p:cTn id="57" presetID="53" presetClass="entr" presetSubtype="16" fill="hold" nodeType="withEffect">
                                      <p:stCondLst>
                                        <p:cond delay="400"/>
                                      </p:stCondLst>
                                      <p:childTnLst>
                                        <p:set>
                                          <p:cBhvr>
                                            <p:cTn id="58" dur="1" fill="hold">
                                              <p:stCondLst>
                                                <p:cond delay="0"/>
                                              </p:stCondLst>
                                            </p:cTn>
                                            <p:tgtEl>
                                              <p:spTgt spid="55"/>
                                            </p:tgtEl>
                                            <p:attrNameLst>
                                              <p:attrName>style.visibility</p:attrName>
                                            </p:attrNameLst>
                                          </p:cBhvr>
                                          <p:to>
                                            <p:strVal val="visible"/>
                                          </p:to>
                                        </p:set>
                                        <p:anim calcmode="lin" valueType="num">
                                          <p:cBhvr>
                                            <p:cTn id="59" dur="500" fill="hold"/>
                                            <p:tgtEl>
                                              <p:spTgt spid="55"/>
                                            </p:tgtEl>
                                            <p:attrNameLst>
                                              <p:attrName>ppt_w</p:attrName>
                                            </p:attrNameLst>
                                          </p:cBhvr>
                                          <p:tavLst>
                                            <p:tav tm="0">
                                              <p:val>
                                                <p:fltVal val="0"/>
                                              </p:val>
                                            </p:tav>
                                            <p:tav tm="100000">
                                              <p:val>
                                                <p:strVal val="#ppt_w"/>
                                              </p:val>
                                            </p:tav>
                                          </p:tavLst>
                                        </p:anim>
                                        <p:anim calcmode="lin" valueType="num">
                                          <p:cBhvr>
                                            <p:cTn id="60" dur="500" fill="hold"/>
                                            <p:tgtEl>
                                              <p:spTgt spid="55"/>
                                            </p:tgtEl>
                                            <p:attrNameLst>
                                              <p:attrName>ppt_h</p:attrName>
                                            </p:attrNameLst>
                                          </p:cBhvr>
                                          <p:tavLst>
                                            <p:tav tm="0">
                                              <p:val>
                                                <p:fltVal val="0"/>
                                              </p:val>
                                            </p:tav>
                                            <p:tav tm="100000">
                                              <p:val>
                                                <p:strVal val="#ppt_h"/>
                                              </p:val>
                                            </p:tav>
                                          </p:tavLst>
                                        </p:anim>
                                        <p:animEffect transition="in" filter="fade">
                                          <p:cBhvr>
                                            <p:cTn id="61"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45" grpId="0" build="p"/>
          <p:bldP spid="47" grpId="0" animBg="1"/>
          <p:bldP spid="48" grpId="0" animBg="1"/>
          <p:bldP spid="4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wipe(right)">
                                          <p:cBhvr>
                                            <p:cTn id="7" dur="500"/>
                                            <p:tgtEl>
                                              <p:spTgt spid="47"/>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48"/>
                                            </p:tgtEl>
                                            <p:attrNameLst>
                                              <p:attrName>style.visibility</p:attrName>
                                            </p:attrNameLst>
                                          </p:cBhvr>
                                          <p:to>
                                            <p:strVal val="visible"/>
                                          </p:to>
                                        </p:set>
                                        <p:animEffect transition="in" filter="wipe(left)">
                                          <p:cBhvr>
                                            <p:cTn id="10" dur="500"/>
                                            <p:tgtEl>
                                              <p:spTgt spid="48"/>
                                            </p:tgtEl>
                                          </p:cBhvr>
                                        </p:animEffect>
                                      </p:childTnLst>
                                    </p:cTn>
                                  </p:par>
                                </p:childTnLst>
                              </p:cTn>
                            </p:par>
                            <p:par>
                              <p:cTn id="11" fill="hold">
                                <p:stCondLst>
                                  <p:cond delay="500"/>
                                </p:stCondLst>
                                <p:childTnLst>
                                  <p:par>
                                    <p:cTn id="12" presetID="2" presetClass="entr" presetSubtype="1" fill="hold" grpId="0" nodeType="afterEffect">
                                      <p:stCondLst>
                                        <p:cond delay="0"/>
                                      </p:stCondLst>
                                      <p:childTnLst>
                                        <p:set>
                                          <p:cBhvr>
                                            <p:cTn id="13" dur="1" fill="hold">
                                              <p:stCondLst>
                                                <p:cond delay="0"/>
                                              </p:stCondLst>
                                            </p:cTn>
                                            <p:tgtEl>
                                              <p:spTgt spid="49"/>
                                            </p:tgtEl>
                                            <p:attrNameLst>
                                              <p:attrName>style.visibility</p:attrName>
                                            </p:attrNameLst>
                                          </p:cBhvr>
                                          <p:to>
                                            <p:strVal val="visible"/>
                                          </p:to>
                                        </p:set>
                                        <p:anim calcmode="lin" valueType="num">
                                          <p:cBhvr additive="base">
                                            <p:cTn id="14" dur="1200" fill="hold"/>
                                            <p:tgtEl>
                                              <p:spTgt spid="49"/>
                                            </p:tgtEl>
                                            <p:attrNameLst>
                                              <p:attrName>ppt_x</p:attrName>
                                            </p:attrNameLst>
                                          </p:cBhvr>
                                          <p:tavLst>
                                            <p:tav tm="0">
                                              <p:val>
                                                <p:strVal val="#ppt_x"/>
                                              </p:val>
                                            </p:tav>
                                            <p:tav tm="100000">
                                              <p:val>
                                                <p:strVal val="#ppt_x"/>
                                              </p:val>
                                            </p:tav>
                                          </p:tavLst>
                                        </p:anim>
                                        <p:anim calcmode="lin" valueType="num">
                                          <p:cBhvr additive="base">
                                            <p:cTn id="15" dur="1200" fill="hold"/>
                                            <p:tgtEl>
                                              <p:spTgt spid="49"/>
                                            </p:tgtEl>
                                            <p:attrNameLst>
                                              <p:attrName>ppt_y</p:attrName>
                                            </p:attrNameLst>
                                          </p:cBhvr>
                                          <p:tavLst>
                                            <p:tav tm="0">
                                              <p:val>
                                                <p:strVal val="0-#ppt_h/2"/>
                                              </p:val>
                                            </p:tav>
                                            <p:tav tm="100000">
                                              <p:val>
                                                <p:strVal val="#ppt_y"/>
                                              </p:val>
                                            </p:tav>
                                          </p:tavLst>
                                        </p:anim>
                                      </p:childTnLst>
                                    </p:cTn>
                                  </p:par>
                                </p:childTnLst>
                              </p:cTn>
                            </p:par>
                            <p:par>
                              <p:cTn id="16" fill="hold">
                                <p:stCondLst>
                                  <p:cond delay="1700"/>
                                </p:stCondLst>
                                <p:childTnLst>
                                  <p:par>
                                    <p:cTn id="17" presetID="22" presetClass="entr" presetSubtype="8" fill="hold" grpId="0" nodeType="afterEffect">
                                      <p:stCondLst>
                                        <p:cond delay="0"/>
                                      </p:stCondLst>
                                      <p:iterate type="lt">
                                        <p:tmPct val="30000"/>
                                      </p:iterate>
                                      <p:childTnLst>
                                        <p:set>
                                          <p:cBhvr>
                                            <p:cTn id="18" dur="1" fill="hold">
                                              <p:stCondLst>
                                                <p:cond delay="0"/>
                                              </p:stCondLst>
                                            </p:cTn>
                                            <p:tgtEl>
                                              <p:spTgt spid="29"/>
                                            </p:tgtEl>
                                            <p:attrNameLst>
                                              <p:attrName>style.visibility</p:attrName>
                                            </p:attrNameLst>
                                          </p:cBhvr>
                                          <p:to>
                                            <p:strVal val="visible"/>
                                          </p:to>
                                        </p:set>
                                        <p:animEffect transition="in" filter="wipe(left)">
                                          <p:cBhvr>
                                            <p:cTn id="19" dur="200"/>
                                            <p:tgtEl>
                                              <p:spTgt spid="29"/>
                                            </p:tgtEl>
                                          </p:cBhvr>
                                        </p:animEffect>
                                      </p:childTnLst>
                                    </p:cTn>
                                  </p:par>
                                </p:childTnLst>
                              </p:cTn>
                            </p:par>
                            <p:par>
                              <p:cTn id="20" fill="hold">
                                <p:stCondLst>
                                  <p:cond delay="2200"/>
                                </p:stCondLst>
                                <p:childTnLst>
                                  <p:par>
                                    <p:cTn id="21" presetID="53" presetClass="entr" presetSubtype="16" fill="hold" nodeType="afterEffect">
                                      <p:stCondLst>
                                        <p:cond delay="0"/>
                                      </p:stCondLst>
                                      <p:childTnLst>
                                        <p:set>
                                          <p:cBhvr>
                                            <p:cTn id="22" dur="1" fill="hold">
                                              <p:stCondLst>
                                                <p:cond delay="0"/>
                                              </p:stCondLst>
                                            </p:cTn>
                                            <p:tgtEl>
                                              <p:spTgt spid="39"/>
                                            </p:tgtEl>
                                            <p:attrNameLst>
                                              <p:attrName>style.visibility</p:attrName>
                                            </p:attrNameLst>
                                          </p:cBhvr>
                                          <p:to>
                                            <p:strVal val="visible"/>
                                          </p:to>
                                        </p:set>
                                        <p:anim calcmode="lin" valueType="num">
                                          <p:cBhvr>
                                            <p:cTn id="23" dur="500" fill="hold"/>
                                            <p:tgtEl>
                                              <p:spTgt spid="39"/>
                                            </p:tgtEl>
                                            <p:attrNameLst>
                                              <p:attrName>ppt_w</p:attrName>
                                            </p:attrNameLst>
                                          </p:cBhvr>
                                          <p:tavLst>
                                            <p:tav tm="0">
                                              <p:val>
                                                <p:fltVal val="0"/>
                                              </p:val>
                                            </p:tav>
                                            <p:tav tm="100000">
                                              <p:val>
                                                <p:strVal val="#ppt_w"/>
                                              </p:val>
                                            </p:tav>
                                          </p:tavLst>
                                        </p:anim>
                                        <p:anim calcmode="lin" valueType="num">
                                          <p:cBhvr>
                                            <p:cTn id="24" dur="500" fill="hold"/>
                                            <p:tgtEl>
                                              <p:spTgt spid="39"/>
                                            </p:tgtEl>
                                            <p:attrNameLst>
                                              <p:attrName>ppt_h</p:attrName>
                                            </p:attrNameLst>
                                          </p:cBhvr>
                                          <p:tavLst>
                                            <p:tav tm="0">
                                              <p:val>
                                                <p:fltVal val="0"/>
                                              </p:val>
                                            </p:tav>
                                            <p:tav tm="100000">
                                              <p:val>
                                                <p:strVal val="#ppt_h"/>
                                              </p:val>
                                            </p:tav>
                                          </p:tavLst>
                                        </p:anim>
                                        <p:animEffect transition="in" filter="fade">
                                          <p:cBhvr>
                                            <p:cTn id="25" dur="500"/>
                                            <p:tgtEl>
                                              <p:spTgt spid="39"/>
                                            </p:tgtEl>
                                          </p:cBhvr>
                                        </p:animEffect>
                                      </p:childTnLst>
                                    </p:cTn>
                                  </p:par>
                                  <p:par>
                                    <p:cTn id="26" presetID="53" presetClass="entr" presetSubtype="16" fill="hold" nodeType="withEffect">
                                      <p:stCondLst>
                                        <p:cond delay="200"/>
                                      </p:stCondLst>
                                      <p:childTnLst>
                                        <p:set>
                                          <p:cBhvr>
                                            <p:cTn id="27" dur="1" fill="hold">
                                              <p:stCondLst>
                                                <p:cond delay="0"/>
                                              </p:stCondLst>
                                            </p:cTn>
                                            <p:tgtEl>
                                              <p:spTgt spid="42"/>
                                            </p:tgtEl>
                                            <p:attrNameLst>
                                              <p:attrName>style.visibility</p:attrName>
                                            </p:attrNameLst>
                                          </p:cBhvr>
                                          <p:to>
                                            <p:strVal val="visible"/>
                                          </p:to>
                                        </p:set>
                                        <p:anim calcmode="lin" valueType="num">
                                          <p:cBhvr>
                                            <p:cTn id="28" dur="500" fill="hold"/>
                                            <p:tgtEl>
                                              <p:spTgt spid="42"/>
                                            </p:tgtEl>
                                            <p:attrNameLst>
                                              <p:attrName>ppt_w</p:attrName>
                                            </p:attrNameLst>
                                          </p:cBhvr>
                                          <p:tavLst>
                                            <p:tav tm="0">
                                              <p:val>
                                                <p:fltVal val="0"/>
                                              </p:val>
                                            </p:tav>
                                            <p:tav tm="100000">
                                              <p:val>
                                                <p:strVal val="#ppt_w"/>
                                              </p:val>
                                            </p:tav>
                                          </p:tavLst>
                                        </p:anim>
                                        <p:anim calcmode="lin" valueType="num">
                                          <p:cBhvr>
                                            <p:cTn id="29" dur="500" fill="hold"/>
                                            <p:tgtEl>
                                              <p:spTgt spid="42"/>
                                            </p:tgtEl>
                                            <p:attrNameLst>
                                              <p:attrName>ppt_h</p:attrName>
                                            </p:attrNameLst>
                                          </p:cBhvr>
                                          <p:tavLst>
                                            <p:tav tm="0">
                                              <p:val>
                                                <p:fltVal val="0"/>
                                              </p:val>
                                            </p:tav>
                                            <p:tav tm="100000">
                                              <p:val>
                                                <p:strVal val="#ppt_h"/>
                                              </p:val>
                                            </p:tav>
                                          </p:tavLst>
                                        </p:anim>
                                        <p:animEffect transition="in" filter="fade">
                                          <p:cBhvr>
                                            <p:cTn id="30" dur="500"/>
                                            <p:tgtEl>
                                              <p:spTgt spid="42"/>
                                            </p:tgtEl>
                                          </p:cBhvr>
                                        </p:animEffect>
                                      </p:childTnLst>
                                    </p:cTn>
                                  </p:par>
                                  <p:par>
                                    <p:cTn id="31" presetID="53" presetClass="entr" presetSubtype="16" fill="hold" nodeType="withEffect">
                                      <p:stCondLst>
                                        <p:cond delay="400"/>
                                      </p:stCondLst>
                                      <p:childTnLst>
                                        <p:set>
                                          <p:cBhvr>
                                            <p:cTn id="32" dur="1" fill="hold">
                                              <p:stCondLst>
                                                <p:cond delay="0"/>
                                              </p:stCondLst>
                                            </p:cTn>
                                            <p:tgtEl>
                                              <p:spTgt spid="33"/>
                                            </p:tgtEl>
                                            <p:attrNameLst>
                                              <p:attrName>style.visibility</p:attrName>
                                            </p:attrNameLst>
                                          </p:cBhvr>
                                          <p:to>
                                            <p:strVal val="visible"/>
                                          </p:to>
                                        </p:set>
                                        <p:anim calcmode="lin" valueType="num">
                                          <p:cBhvr>
                                            <p:cTn id="33" dur="500" fill="hold"/>
                                            <p:tgtEl>
                                              <p:spTgt spid="33"/>
                                            </p:tgtEl>
                                            <p:attrNameLst>
                                              <p:attrName>ppt_w</p:attrName>
                                            </p:attrNameLst>
                                          </p:cBhvr>
                                          <p:tavLst>
                                            <p:tav tm="0">
                                              <p:val>
                                                <p:fltVal val="0"/>
                                              </p:val>
                                            </p:tav>
                                            <p:tav tm="100000">
                                              <p:val>
                                                <p:strVal val="#ppt_w"/>
                                              </p:val>
                                            </p:tav>
                                          </p:tavLst>
                                        </p:anim>
                                        <p:anim calcmode="lin" valueType="num">
                                          <p:cBhvr>
                                            <p:cTn id="34" dur="500" fill="hold"/>
                                            <p:tgtEl>
                                              <p:spTgt spid="33"/>
                                            </p:tgtEl>
                                            <p:attrNameLst>
                                              <p:attrName>ppt_h</p:attrName>
                                            </p:attrNameLst>
                                          </p:cBhvr>
                                          <p:tavLst>
                                            <p:tav tm="0">
                                              <p:val>
                                                <p:fltVal val="0"/>
                                              </p:val>
                                            </p:tav>
                                            <p:tav tm="100000">
                                              <p:val>
                                                <p:strVal val="#ppt_h"/>
                                              </p:val>
                                            </p:tav>
                                          </p:tavLst>
                                        </p:anim>
                                        <p:animEffect transition="in" filter="fade">
                                          <p:cBhvr>
                                            <p:cTn id="35" dur="500"/>
                                            <p:tgtEl>
                                              <p:spTgt spid="33"/>
                                            </p:tgtEl>
                                          </p:cBhvr>
                                        </p:animEffect>
                                      </p:childTnLst>
                                    </p:cTn>
                                  </p:par>
                                  <p:par>
                                    <p:cTn id="36" presetID="53" presetClass="entr" presetSubtype="16" fill="hold" nodeType="withEffect">
                                      <p:stCondLst>
                                        <p:cond delay="600"/>
                                      </p:stCondLst>
                                      <p:childTnLst>
                                        <p:set>
                                          <p:cBhvr>
                                            <p:cTn id="37" dur="1" fill="hold">
                                              <p:stCondLst>
                                                <p:cond delay="0"/>
                                              </p:stCondLst>
                                            </p:cTn>
                                            <p:tgtEl>
                                              <p:spTgt spid="36"/>
                                            </p:tgtEl>
                                            <p:attrNameLst>
                                              <p:attrName>style.visibility</p:attrName>
                                            </p:attrNameLst>
                                          </p:cBhvr>
                                          <p:to>
                                            <p:strVal val="visible"/>
                                          </p:to>
                                        </p:set>
                                        <p:anim calcmode="lin" valueType="num">
                                          <p:cBhvr>
                                            <p:cTn id="38" dur="500" fill="hold"/>
                                            <p:tgtEl>
                                              <p:spTgt spid="36"/>
                                            </p:tgtEl>
                                            <p:attrNameLst>
                                              <p:attrName>ppt_w</p:attrName>
                                            </p:attrNameLst>
                                          </p:cBhvr>
                                          <p:tavLst>
                                            <p:tav tm="0">
                                              <p:val>
                                                <p:fltVal val="0"/>
                                              </p:val>
                                            </p:tav>
                                            <p:tav tm="100000">
                                              <p:val>
                                                <p:strVal val="#ppt_w"/>
                                              </p:val>
                                            </p:tav>
                                          </p:tavLst>
                                        </p:anim>
                                        <p:anim calcmode="lin" valueType="num">
                                          <p:cBhvr>
                                            <p:cTn id="39" dur="500" fill="hold"/>
                                            <p:tgtEl>
                                              <p:spTgt spid="36"/>
                                            </p:tgtEl>
                                            <p:attrNameLst>
                                              <p:attrName>ppt_h</p:attrName>
                                            </p:attrNameLst>
                                          </p:cBhvr>
                                          <p:tavLst>
                                            <p:tav tm="0">
                                              <p:val>
                                                <p:fltVal val="0"/>
                                              </p:val>
                                            </p:tav>
                                            <p:tav tm="100000">
                                              <p:val>
                                                <p:strVal val="#ppt_h"/>
                                              </p:val>
                                            </p:tav>
                                          </p:tavLst>
                                        </p:anim>
                                        <p:animEffect transition="in" filter="fade">
                                          <p:cBhvr>
                                            <p:cTn id="40" dur="500"/>
                                            <p:tgtEl>
                                              <p:spTgt spid="36"/>
                                            </p:tgtEl>
                                          </p:cBhvr>
                                        </p:animEffect>
                                      </p:childTnLst>
                                    </p:cTn>
                                  </p:par>
                                  <p:par>
                                    <p:cTn id="41" presetID="53" presetClass="entr" presetSubtype="16" fill="hold" nodeType="withEffect">
                                      <p:stCondLst>
                                        <p:cond delay="800"/>
                                      </p:stCondLst>
                                      <p:childTnLst>
                                        <p:set>
                                          <p:cBhvr>
                                            <p:cTn id="42" dur="1" fill="hold">
                                              <p:stCondLst>
                                                <p:cond delay="0"/>
                                              </p:stCondLst>
                                            </p:cTn>
                                            <p:tgtEl>
                                              <p:spTgt spid="30"/>
                                            </p:tgtEl>
                                            <p:attrNameLst>
                                              <p:attrName>style.visibility</p:attrName>
                                            </p:attrNameLst>
                                          </p:cBhvr>
                                          <p:to>
                                            <p:strVal val="visible"/>
                                          </p:to>
                                        </p:set>
                                        <p:anim calcmode="lin" valueType="num">
                                          <p:cBhvr>
                                            <p:cTn id="43" dur="500" fill="hold"/>
                                            <p:tgtEl>
                                              <p:spTgt spid="30"/>
                                            </p:tgtEl>
                                            <p:attrNameLst>
                                              <p:attrName>ppt_w</p:attrName>
                                            </p:attrNameLst>
                                          </p:cBhvr>
                                          <p:tavLst>
                                            <p:tav tm="0">
                                              <p:val>
                                                <p:fltVal val="0"/>
                                              </p:val>
                                            </p:tav>
                                            <p:tav tm="100000">
                                              <p:val>
                                                <p:strVal val="#ppt_w"/>
                                              </p:val>
                                            </p:tav>
                                          </p:tavLst>
                                        </p:anim>
                                        <p:anim calcmode="lin" valueType="num">
                                          <p:cBhvr>
                                            <p:cTn id="44" dur="500" fill="hold"/>
                                            <p:tgtEl>
                                              <p:spTgt spid="30"/>
                                            </p:tgtEl>
                                            <p:attrNameLst>
                                              <p:attrName>ppt_h</p:attrName>
                                            </p:attrNameLst>
                                          </p:cBhvr>
                                          <p:tavLst>
                                            <p:tav tm="0">
                                              <p:val>
                                                <p:fltVal val="0"/>
                                              </p:val>
                                            </p:tav>
                                            <p:tav tm="100000">
                                              <p:val>
                                                <p:strVal val="#ppt_h"/>
                                              </p:val>
                                            </p:tav>
                                          </p:tavLst>
                                        </p:anim>
                                        <p:animEffect transition="in" filter="fade">
                                          <p:cBhvr>
                                            <p:cTn id="45" dur="500"/>
                                            <p:tgtEl>
                                              <p:spTgt spid="30"/>
                                            </p:tgtEl>
                                          </p:cBhvr>
                                        </p:animEffect>
                                      </p:childTnLst>
                                    </p:cTn>
                                  </p:par>
                                </p:childTnLst>
                              </p:cTn>
                            </p:par>
                            <p:par>
                              <p:cTn id="46" fill="hold">
                                <p:stCondLst>
                                  <p:cond delay="3500"/>
                                </p:stCondLst>
                                <p:childTnLst>
                                  <p:par>
                                    <p:cTn id="47" presetID="9" presetClass="entr" presetSubtype="0" fill="hold" grpId="0" nodeType="afterEffect">
                                      <p:stCondLst>
                                        <p:cond delay="0"/>
                                      </p:stCondLst>
                                      <p:childTnLst>
                                        <p:set>
                                          <p:cBhvr>
                                            <p:cTn id="48" dur="1" fill="hold">
                                              <p:stCondLst>
                                                <p:cond delay="0"/>
                                              </p:stCondLst>
                                            </p:cTn>
                                            <p:tgtEl>
                                              <p:spTgt spid="45">
                                                <p:txEl>
                                                  <p:pRg st="0" end="0"/>
                                                </p:txEl>
                                              </p:spTgt>
                                            </p:tgtEl>
                                            <p:attrNameLst>
                                              <p:attrName>style.visibility</p:attrName>
                                            </p:attrNameLst>
                                          </p:cBhvr>
                                          <p:to>
                                            <p:strVal val="visible"/>
                                          </p:to>
                                        </p:set>
                                        <p:animEffect transition="in" filter="dissolve">
                                          <p:cBhvr>
                                            <p:cTn id="49" dur="500"/>
                                            <p:tgtEl>
                                              <p:spTgt spid="45">
                                                <p:txEl>
                                                  <p:pRg st="0" end="0"/>
                                                </p:txEl>
                                              </p:spTgt>
                                            </p:tgtEl>
                                          </p:cBhvr>
                                        </p:animEffect>
                                      </p:childTnLst>
                                    </p:cTn>
                                  </p:par>
                                </p:childTnLst>
                              </p:cTn>
                            </p:par>
                            <p:par>
                              <p:cTn id="50" fill="hold">
                                <p:stCondLst>
                                  <p:cond delay="4000"/>
                                </p:stCondLst>
                                <p:childTnLst>
                                  <p:par>
                                    <p:cTn id="51" presetID="22" presetClass="entr" presetSubtype="8" fill="hold" nodeType="afterEffect">
                                      <p:stCondLst>
                                        <p:cond delay="0"/>
                                      </p:stCondLst>
                                      <p:childTnLst>
                                        <p:set>
                                          <p:cBhvr>
                                            <p:cTn id="52" dur="1" fill="hold">
                                              <p:stCondLst>
                                                <p:cond delay="0"/>
                                              </p:stCondLst>
                                            </p:cTn>
                                            <p:tgtEl>
                                              <p:spTgt spid="50"/>
                                            </p:tgtEl>
                                            <p:attrNameLst>
                                              <p:attrName>style.visibility</p:attrName>
                                            </p:attrNameLst>
                                          </p:cBhvr>
                                          <p:to>
                                            <p:strVal val="visible"/>
                                          </p:to>
                                        </p:set>
                                        <p:animEffect transition="in" filter="wipe(left)">
                                          <p:cBhvr>
                                            <p:cTn id="53" dur="500"/>
                                            <p:tgtEl>
                                              <p:spTgt spid="50"/>
                                            </p:tgtEl>
                                          </p:cBhvr>
                                        </p:animEffect>
                                      </p:childTnLst>
                                    </p:cTn>
                                  </p:par>
                                  <p:par>
                                    <p:cTn id="54" presetID="22" presetClass="entr" presetSubtype="2" fill="hold" nodeType="withEffect">
                                      <p:stCondLst>
                                        <p:cond delay="0"/>
                                      </p:stCondLst>
                                      <p:childTnLst>
                                        <p:set>
                                          <p:cBhvr>
                                            <p:cTn id="55" dur="1" fill="hold">
                                              <p:stCondLst>
                                                <p:cond delay="0"/>
                                              </p:stCondLst>
                                            </p:cTn>
                                            <p:tgtEl>
                                              <p:spTgt spid="51"/>
                                            </p:tgtEl>
                                            <p:attrNameLst>
                                              <p:attrName>style.visibility</p:attrName>
                                            </p:attrNameLst>
                                          </p:cBhvr>
                                          <p:to>
                                            <p:strVal val="visible"/>
                                          </p:to>
                                        </p:set>
                                        <p:animEffect transition="in" filter="wipe(right)">
                                          <p:cBhvr>
                                            <p:cTn id="56" dur="500"/>
                                            <p:tgtEl>
                                              <p:spTgt spid="51"/>
                                            </p:tgtEl>
                                          </p:cBhvr>
                                        </p:animEffect>
                                      </p:childTnLst>
                                    </p:cTn>
                                  </p:par>
                                  <p:par>
                                    <p:cTn id="57" presetID="53" presetClass="entr" presetSubtype="16" fill="hold" nodeType="withEffect">
                                      <p:stCondLst>
                                        <p:cond delay="400"/>
                                      </p:stCondLst>
                                      <p:childTnLst>
                                        <p:set>
                                          <p:cBhvr>
                                            <p:cTn id="58" dur="1" fill="hold">
                                              <p:stCondLst>
                                                <p:cond delay="0"/>
                                              </p:stCondLst>
                                            </p:cTn>
                                            <p:tgtEl>
                                              <p:spTgt spid="55"/>
                                            </p:tgtEl>
                                            <p:attrNameLst>
                                              <p:attrName>style.visibility</p:attrName>
                                            </p:attrNameLst>
                                          </p:cBhvr>
                                          <p:to>
                                            <p:strVal val="visible"/>
                                          </p:to>
                                        </p:set>
                                        <p:anim calcmode="lin" valueType="num">
                                          <p:cBhvr>
                                            <p:cTn id="59" dur="500" fill="hold"/>
                                            <p:tgtEl>
                                              <p:spTgt spid="55"/>
                                            </p:tgtEl>
                                            <p:attrNameLst>
                                              <p:attrName>ppt_w</p:attrName>
                                            </p:attrNameLst>
                                          </p:cBhvr>
                                          <p:tavLst>
                                            <p:tav tm="0">
                                              <p:val>
                                                <p:fltVal val="0"/>
                                              </p:val>
                                            </p:tav>
                                            <p:tav tm="100000">
                                              <p:val>
                                                <p:strVal val="#ppt_w"/>
                                              </p:val>
                                            </p:tav>
                                          </p:tavLst>
                                        </p:anim>
                                        <p:anim calcmode="lin" valueType="num">
                                          <p:cBhvr>
                                            <p:cTn id="60" dur="500" fill="hold"/>
                                            <p:tgtEl>
                                              <p:spTgt spid="55"/>
                                            </p:tgtEl>
                                            <p:attrNameLst>
                                              <p:attrName>ppt_h</p:attrName>
                                            </p:attrNameLst>
                                          </p:cBhvr>
                                          <p:tavLst>
                                            <p:tav tm="0">
                                              <p:val>
                                                <p:fltVal val="0"/>
                                              </p:val>
                                            </p:tav>
                                            <p:tav tm="100000">
                                              <p:val>
                                                <p:strVal val="#ppt_h"/>
                                              </p:val>
                                            </p:tav>
                                          </p:tavLst>
                                        </p:anim>
                                        <p:animEffect transition="in" filter="fade">
                                          <p:cBhvr>
                                            <p:cTn id="61"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45" grpId="0" build="p"/>
          <p:bldP spid="47" grpId="0" animBg="1"/>
          <p:bldP spid="48" grpId="0" animBg="1"/>
          <p:bldP spid="49"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Oval 5"/>
          <p:cNvSpPr>
            <a:spLocks noChangeArrowheads="1"/>
          </p:cNvSpPr>
          <p:nvPr/>
        </p:nvSpPr>
        <p:spPr bwMode="auto">
          <a:xfrm>
            <a:off x="3944938" y="1727200"/>
            <a:ext cx="1473200" cy="1473200"/>
          </a:xfrm>
          <a:prstGeom prst="ellipse">
            <a:avLst/>
          </a:prstGeom>
          <a:solidFill>
            <a:schemeClr val="accent2"/>
          </a:solidFill>
          <a:ln w="9525">
            <a:noFill/>
            <a:round/>
            <a:headEnd/>
            <a:tailEnd/>
          </a:ln>
        </p:spPr>
        <p:txBody>
          <a:bodyPr lIns="68580" tIns="34290" rIns="68580" bIns="34290"/>
          <a:lstStyle/>
          <a:p>
            <a:endParaRPr lang="id-ID" altLang="zh-CN" sz="1300">
              <a:latin typeface="Calibri" pitchFamily="34" charset="0"/>
            </a:endParaRPr>
          </a:p>
        </p:txBody>
      </p:sp>
      <p:grpSp>
        <p:nvGrpSpPr>
          <p:cNvPr id="28" name="Group 71"/>
          <p:cNvGrpSpPr>
            <a:grpSpLocks/>
          </p:cNvGrpSpPr>
          <p:nvPr/>
        </p:nvGrpSpPr>
        <p:grpSpPr bwMode="auto">
          <a:xfrm>
            <a:off x="3778250" y="1558925"/>
            <a:ext cx="1806575" cy="1809750"/>
            <a:chOff x="1119258" y="2257147"/>
            <a:chExt cx="1868076" cy="1868076"/>
          </a:xfrm>
          <a:solidFill>
            <a:schemeClr val="accent1"/>
          </a:solidFill>
        </p:grpSpPr>
        <p:sp>
          <p:nvSpPr>
            <p:cNvPr id="29" name="Freeform 6"/>
            <p:cNvSpPr>
              <a:spLocks/>
            </p:cNvSpPr>
            <p:nvPr/>
          </p:nvSpPr>
          <p:spPr bwMode="auto">
            <a:xfrm>
              <a:off x="2495041" y="2394505"/>
              <a:ext cx="356034" cy="354935"/>
            </a:xfrm>
            <a:custGeom>
              <a:avLst/>
              <a:gdLst>
                <a:gd name="T0" fmla="*/ 2147483647 w 207"/>
                <a:gd name="T1" fmla="*/ 2147483647 h 206"/>
                <a:gd name="T2" fmla="*/ 2147483647 w 207"/>
                <a:gd name="T3" fmla="*/ 0 h 206"/>
                <a:gd name="T4" fmla="*/ 0 w 207"/>
                <a:gd name="T5" fmla="*/ 2147483647 h 206"/>
                <a:gd name="T6" fmla="*/ 2147483647 w 207"/>
                <a:gd name="T7" fmla="*/ 2147483647 h 206"/>
                <a:gd name="T8" fmla="*/ 2147483647 w 207"/>
                <a:gd name="T9" fmla="*/ 2147483647 h 206"/>
                <a:gd name="T10" fmla="*/ 0 60000 65536"/>
                <a:gd name="T11" fmla="*/ 0 60000 65536"/>
                <a:gd name="T12" fmla="*/ 0 60000 65536"/>
                <a:gd name="T13" fmla="*/ 0 60000 65536"/>
                <a:gd name="T14" fmla="*/ 0 60000 65536"/>
                <a:gd name="T15" fmla="*/ 0 w 207"/>
                <a:gd name="T16" fmla="*/ 0 h 206"/>
                <a:gd name="T17" fmla="*/ 207 w 207"/>
                <a:gd name="T18" fmla="*/ 206 h 206"/>
              </a:gdLst>
              <a:ahLst/>
              <a:cxnLst>
                <a:cxn ang="T10">
                  <a:pos x="T0" y="T1"/>
                </a:cxn>
                <a:cxn ang="T11">
                  <a:pos x="T2" y="T3"/>
                </a:cxn>
                <a:cxn ang="T12">
                  <a:pos x="T4" y="T5"/>
                </a:cxn>
                <a:cxn ang="T13">
                  <a:pos x="T6" y="T7"/>
                </a:cxn>
                <a:cxn ang="T14">
                  <a:pos x="T8" y="T9"/>
                </a:cxn>
              </a:cxnLst>
              <a:rect l="T15" t="T16" r="T17" b="T18"/>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grpFill/>
            <a:ln w="9525">
              <a:noFill/>
              <a:round/>
              <a:headEnd/>
              <a:tailEnd/>
            </a:ln>
          </p:spPr>
          <p:txBody>
            <a:bodyPr lIns="68580" tIns="34290" rIns="68580" bIns="34290"/>
            <a:lstStyle/>
            <a:p>
              <a:endParaRPr lang="zh-CN" altLang="en-US"/>
            </a:p>
          </p:txBody>
        </p:sp>
        <p:sp>
          <p:nvSpPr>
            <p:cNvPr id="30" name="Freeform 7"/>
            <p:cNvSpPr>
              <a:spLocks/>
            </p:cNvSpPr>
            <p:nvPr/>
          </p:nvSpPr>
          <p:spPr bwMode="auto">
            <a:xfrm>
              <a:off x="2075273" y="2257147"/>
              <a:ext cx="427460" cy="191203"/>
            </a:xfrm>
            <a:custGeom>
              <a:avLst/>
              <a:gdLst>
                <a:gd name="T0" fmla="*/ 0 w 248"/>
                <a:gd name="T1" fmla="*/ 0 h 111"/>
                <a:gd name="T2" fmla="*/ 0 w 248"/>
                <a:gd name="T3" fmla="*/ 2147483647 h 111"/>
                <a:gd name="T4" fmla="*/ 2147483647 w 248"/>
                <a:gd name="T5" fmla="*/ 2147483647 h 111"/>
                <a:gd name="T6" fmla="*/ 2147483647 w 248"/>
                <a:gd name="T7" fmla="*/ 2147483647 h 111"/>
                <a:gd name="T8" fmla="*/ 0 w 248"/>
                <a:gd name="T9" fmla="*/ 0 h 111"/>
                <a:gd name="T10" fmla="*/ 0 60000 65536"/>
                <a:gd name="T11" fmla="*/ 0 60000 65536"/>
                <a:gd name="T12" fmla="*/ 0 60000 65536"/>
                <a:gd name="T13" fmla="*/ 0 60000 65536"/>
                <a:gd name="T14" fmla="*/ 0 60000 65536"/>
                <a:gd name="T15" fmla="*/ 0 w 248"/>
                <a:gd name="T16" fmla="*/ 0 h 111"/>
                <a:gd name="T17" fmla="*/ 248 w 248"/>
                <a:gd name="T18" fmla="*/ 111 h 111"/>
              </a:gdLst>
              <a:ahLst/>
              <a:cxnLst>
                <a:cxn ang="T10">
                  <a:pos x="T0" y="T1"/>
                </a:cxn>
                <a:cxn ang="T11">
                  <a:pos x="T2" y="T3"/>
                </a:cxn>
                <a:cxn ang="T12">
                  <a:pos x="T4" y="T5"/>
                </a:cxn>
                <a:cxn ang="T13">
                  <a:pos x="T6" y="T7"/>
                </a:cxn>
                <a:cxn ang="T14">
                  <a:pos x="T8" y="T9"/>
                </a:cxn>
              </a:cxnLst>
              <a:rect l="T15" t="T16" r="T17" b="T18"/>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grpFill/>
            <a:ln w="9525">
              <a:noFill/>
              <a:round/>
              <a:headEnd/>
              <a:tailEnd/>
            </a:ln>
          </p:spPr>
          <p:txBody>
            <a:bodyPr lIns="68580" tIns="34290" rIns="68580" bIns="34290"/>
            <a:lstStyle/>
            <a:p>
              <a:endParaRPr lang="zh-CN" altLang="en-US"/>
            </a:p>
          </p:txBody>
        </p:sp>
        <p:sp>
          <p:nvSpPr>
            <p:cNvPr id="31" name="Freeform 8"/>
            <p:cNvSpPr>
              <a:spLocks/>
            </p:cNvSpPr>
            <p:nvPr/>
          </p:nvSpPr>
          <p:spPr bwMode="auto">
            <a:xfrm>
              <a:off x="2796131" y="2743946"/>
              <a:ext cx="191203" cy="425262"/>
            </a:xfrm>
            <a:custGeom>
              <a:avLst/>
              <a:gdLst>
                <a:gd name="T0" fmla="*/ 2147483647 w 111"/>
                <a:gd name="T1" fmla="*/ 0 h 247"/>
                <a:gd name="T2" fmla="*/ 0 w 111"/>
                <a:gd name="T3" fmla="*/ 2147483647 h 247"/>
                <a:gd name="T4" fmla="*/ 2147483647 w 111"/>
                <a:gd name="T5" fmla="*/ 2147483647 h 247"/>
                <a:gd name="T6" fmla="*/ 2147483647 w 111"/>
                <a:gd name="T7" fmla="*/ 2147483647 h 247"/>
                <a:gd name="T8" fmla="*/ 2147483647 w 111"/>
                <a:gd name="T9" fmla="*/ 0 h 247"/>
                <a:gd name="T10" fmla="*/ 0 60000 65536"/>
                <a:gd name="T11" fmla="*/ 0 60000 65536"/>
                <a:gd name="T12" fmla="*/ 0 60000 65536"/>
                <a:gd name="T13" fmla="*/ 0 60000 65536"/>
                <a:gd name="T14" fmla="*/ 0 60000 65536"/>
                <a:gd name="T15" fmla="*/ 0 w 111"/>
                <a:gd name="T16" fmla="*/ 0 h 247"/>
                <a:gd name="T17" fmla="*/ 111 w 111"/>
                <a:gd name="T18" fmla="*/ 247 h 247"/>
              </a:gdLst>
              <a:ahLst/>
              <a:cxnLst>
                <a:cxn ang="T10">
                  <a:pos x="T0" y="T1"/>
                </a:cxn>
                <a:cxn ang="T11">
                  <a:pos x="T2" y="T3"/>
                </a:cxn>
                <a:cxn ang="T12">
                  <a:pos x="T4" y="T5"/>
                </a:cxn>
                <a:cxn ang="T13">
                  <a:pos x="T6" y="T7"/>
                </a:cxn>
                <a:cxn ang="T14">
                  <a:pos x="T8" y="T9"/>
                </a:cxn>
              </a:cxnLst>
              <a:rect l="T15" t="T16" r="T17" b="T18"/>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grpFill/>
            <a:ln w="9525">
              <a:noFill/>
              <a:round/>
              <a:headEnd/>
              <a:tailEnd/>
            </a:ln>
          </p:spPr>
          <p:txBody>
            <a:bodyPr lIns="68580" tIns="34290" rIns="68580" bIns="34290"/>
            <a:lstStyle/>
            <a:p>
              <a:endParaRPr lang="zh-CN" altLang="en-US"/>
            </a:p>
          </p:txBody>
        </p:sp>
        <p:sp>
          <p:nvSpPr>
            <p:cNvPr id="32" name="Freeform 9"/>
            <p:cNvSpPr>
              <a:spLocks/>
            </p:cNvSpPr>
            <p:nvPr/>
          </p:nvSpPr>
          <p:spPr bwMode="auto">
            <a:xfrm>
              <a:off x="2796131" y="3213162"/>
              <a:ext cx="191203" cy="427460"/>
            </a:xfrm>
            <a:custGeom>
              <a:avLst/>
              <a:gdLst>
                <a:gd name="T0" fmla="*/ 2147483647 w 111"/>
                <a:gd name="T1" fmla="*/ 0 h 248"/>
                <a:gd name="T2" fmla="*/ 0 w 111"/>
                <a:gd name="T3" fmla="*/ 2147483647 h 248"/>
                <a:gd name="T4" fmla="*/ 2147483647 w 111"/>
                <a:gd name="T5" fmla="*/ 2147483647 h 248"/>
                <a:gd name="T6" fmla="*/ 2147483647 w 111"/>
                <a:gd name="T7" fmla="*/ 0 h 248"/>
                <a:gd name="T8" fmla="*/ 2147483647 w 111"/>
                <a:gd name="T9" fmla="*/ 0 h 248"/>
                <a:gd name="T10" fmla="*/ 0 60000 65536"/>
                <a:gd name="T11" fmla="*/ 0 60000 65536"/>
                <a:gd name="T12" fmla="*/ 0 60000 65536"/>
                <a:gd name="T13" fmla="*/ 0 60000 65536"/>
                <a:gd name="T14" fmla="*/ 0 60000 65536"/>
                <a:gd name="T15" fmla="*/ 0 w 111"/>
                <a:gd name="T16" fmla="*/ 0 h 248"/>
                <a:gd name="T17" fmla="*/ 111 w 111"/>
                <a:gd name="T18" fmla="*/ 248 h 248"/>
              </a:gdLst>
              <a:ahLst/>
              <a:cxnLst>
                <a:cxn ang="T10">
                  <a:pos x="T0" y="T1"/>
                </a:cxn>
                <a:cxn ang="T11">
                  <a:pos x="T2" y="T3"/>
                </a:cxn>
                <a:cxn ang="T12">
                  <a:pos x="T4" y="T5"/>
                </a:cxn>
                <a:cxn ang="T13">
                  <a:pos x="T6" y="T7"/>
                </a:cxn>
                <a:cxn ang="T14">
                  <a:pos x="T8" y="T9"/>
                </a:cxn>
              </a:cxnLst>
              <a:rect l="T15" t="T16" r="T17" b="T18"/>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grpFill/>
            <a:ln w="9525">
              <a:noFill/>
              <a:round/>
              <a:headEnd/>
              <a:tailEnd/>
            </a:ln>
          </p:spPr>
          <p:txBody>
            <a:bodyPr lIns="68580" tIns="34290" rIns="68580" bIns="34290"/>
            <a:lstStyle/>
            <a:p>
              <a:endParaRPr lang="zh-CN" altLang="en-US"/>
            </a:p>
          </p:txBody>
        </p:sp>
        <p:sp>
          <p:nvSpPr>
            <p:cNvPr id="33" name="Freeform 10"/>
            <p:cNvSpPr>
              <a:spLocks/>
            </p:cNvSpPr>
            <p:nvPr/>
          </p:nvSpPr>
          <p:spPr bwMode="auto">
            <a:xfrm>
              <a:off x="2495041" y="3632930"/>
              <a:ext cx="356034" cy="356034"/>
            </a:xfrm>
            <a:custGeom>
              <a:avLst/>
              <a:gdLst>
                <a:gd name="T0" fmla="*/ 2147483647 w 207"/>
                <a:gd name="T1" fmla="*/ 2147483647 h 207"/>
                <a:gd name="T2" fmla="*/ 2147483647 w 207"/>
                <a:gd name="T3" fmla="*/ 0 h 207"/>
                <a:gd name="T4" fmla="*/ 0 w 207"/>
                <a:gd name="T5" fmla="*/ 2147483647 h 207"/>
                <a:gd name="T6" fmla="*/ 2147483647 w 207"/>
                <a:gd name="T7" fmla="*/ 2147483647 h 207"/>
                <a:gd name="T8" fmla="*/ 2147483647 w 207"/>
                <a:gd name="T9" fmla="*/ 2147483647 h 207"/>
                <a:gd name="T10" fmla="*/ 0 60000 65536"/>
                <a:gd name="T11" fmla="*/ 0 60000 65536"/>
                <a:gd name="T12" fmla="*/ 0 60000 65536"/>
                <a:gd name="T13" fmla="*/ 0 60000 65536"/>
                <a:gd name="T14" fmla="*/ 0 60000 65536"/>
                <a:gd name="T15" fmla="*/ 0 w 207"/>
                <a:gd name="T16" fmla="*/ 0 h 207"/>
                <a:gd name="T17" fmla="*/ 207 w 207"/>
                <a:gd name="T18" fmla="*/ 207 h 207"/>
              </a:gdLst>
              <a:ahLst/>
              <a:cxnLst>
                <a:cxn ang="T10">
                  <a:pos x="T0" y="T1"/>
                </a:cxn>
                <a:cxn ang="T11">
                  <a:pos x="T2" y="T3"/>
                </a:cxn>
                <a:cxn ang="T12">
                  <a:pos x="T4" y="T5"/>
                </a:cxn>
                <a:cxn ang="T13">
                  <a:pos x="T6" y="T7"/>
                </a:cxn>
                <a:cxn ang="T14">
                  <a:pos x="T8" y="T9"/>
                </a:cxn>
              </a:cxnLst>
              <a:rect l="T15" t="T16" r="T17" b="T18"/>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grpFill/>
            <a:ln w="9525">
              <a:noFill/>
              <a:round/>
              <a:headEnd/>
              <a:tailEnd/>
            </a:ln>
          </p:spPr>
          <p:txBody>
            <a:bodyPr lIns="68580" tIns="34290" rIns="68580" bIns="34290"/>
            <a:lstStyle/>
            <a:p>
              <a:endParaRPr lang="zh-CN" altLang="en-US"/>
            </a:p>
          </p:txBody>
        </p:sp>
        <p:sp>
          <p:nvSpPr>
            <p:cNvPr id="34" name="Freeform 11"/>
            <p:cNvSpPr>
              <a:spLocks/>
            </p:cNvSpPr>
            <p:nvPr/>
          </p:nvSpPr>
          <p:spPr bwMode="auto">
            <a:xfrm>
              <a:off x="2075273" y="3936217"/>
              <a:ext cx="427460" cy="189006"/>
            </a:xfrm>
            <a:custGeom>
              <a:avLst/>
              <a:gdLst>
                <a:gd name="T0" fmla="*/ 2147483647 w 248"/>
                <a:gd name="T1" fmla="*/ 2147483647 h 110"/>
                <a:gd name="T2" fmla="*/ 2147483647 w 248"/>
                <a:gd name="T3" fmla="*/ 0 h 110"/>
                <a:gd name="T4" fmla="*/ 0 w 248"/>
                <a:gd name="T5" fmla="*/ 2147483647 h 110"/>
                <a:gd name="T6" fmla="*/ 0 w 248"/>
                <a:gd name="T7" fmla="*/ 2147483647 h 110"/>
                <a:gd name="T8" fmla="*/ 2147483647 w 248"/>
                <a:gd name="T9" fmla="*/ 2147483647 h 110"/>
                <a:gd name="T10" fmla="*/ 0 60000 65536"/>
                <a:gd name="T11" fmla="*/ 0 60000 65536"/>
                <a:gd name="T12" fmla="*/ 0 60000 65536"/>
                <a:gd name="T13" fmla="*/ 0 60000 65536"/>
                <a:gd name="T14" fmla="*/ 0 60000 65536"/>
                <a:gd name="T15" fmla="*/ 0 w 248"/>
                <a:gd name="T16" fmla="*/ 0 h 110"/>
                <a:gd name="T17" fmla="*/ 248 w 248"/>
                <a:gd name="T18" fmla="*/ 110 h 110"/>
              </a:gdLst>
              <a:ahLst/>
              <a:cxnLst>
                <a:cxn ang="T10">
                  <a:pos x="T0" y="T1"/>
                </a:cxn>
                <a:cxn ang="T11">
                  <a:pos x="T2" y="T3"/>
                </a:cxn>
                <a:cxn ang="T12">
                  <a:pos x="T4" y="T5"/>
                </a:cxn>
                <a:cxn ang="T13">
                  <a:pos x="T6" y="T7"/>
                </a:cxn>
                <a:cxn ang="T14">
                  <a:pos x="T8" y="T9"/>
                </a:cxn>
              </a:cxnLst>
              <a:rect l="T15" t="T16" r="T17" b="T18"/>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grpFill/>
            <a:ln w="9525">
              <a:noFill/>
              <a:round/>
              <a:headEnd/>
              <a:tailEnd/>
            </a:ln>
          </p:spPr>
          <p:txBody>
            <a:bodyPr lIns="68580" tIns="34290" rIns="68580" bIns="34290"/>
            <a:lstStyle/>
            <a:p>
              <a:endParaRPr lang="zh-CN" altLang="en-US"/>
            </a:p>
          </p:txBody>
        </p:sp>
        <p:sp>
          <p:nvSpPr>
            <p:cNvPr id="43" name="Freeform 12"/>
            <p:cNvSpPr>
              <a:spLocks/>
            </p:cNvSpPr>
            <p:nvPr/>
          </p:nvSpPr>
          <p:spPr bwMode="auto">
            <a:xfrm>
              <a:off x="1606057" y="3936217"/>
              <a:ext cx="425262" cy="189006"/>
            </a:xfrm>
            <a:custGeom>
              <a:avLst/>
              <a:gdLst>
                <a:gd name="T0" fmla="*/ 0 w 247"/>
                <a:gd name="T1" fmla="*/ 2147483647 h 110"/>
                <a:gd name="T2" fmla="*/ 2147483647 w 247"/>
                <a:gd name="T3" fmla="*/ 2147483647 h 110"/>
                <a:gd name="T4" fmla="*/ 2147483647 w 247"/>
                <a:gd name="T5" fmla="*/ 2147483647 h 110"/>
                <a:gd name="T6" fmla="*/ 2147483647 w 247"/>
                <a:gd name="T7" fmla="*/ 0 h 110"/>
                <a:gd name="T8" fmla="*/ 0 w 247"/>
                <a:gd name="T9" fmla="*/ 2147483647 h 110"/>
                <a:gd name="T10" fmla="*/ 0 60000 65536"/>
                <a:gd name="T11" fmla="*/ 0 60000 65536"/>
                <a:gd name="T12" fmla="*/ 0 60000 65536"/>
                <a:gd name="T13" fmla="*/ 0 60000 65536"/>
                <a:gd name="T14" fmla="*/ 0 60000 65536"/>
                <a:gd name="T15" fmla="*/ 0 w 247"/>
                <a:gd name="T16" fmla="*/ 0 h 110"/>
                <a:gd name="T17" fmla="*/ 247 w 247"/>
                <a:gd name="T18" fmla="*/ 110 h 110"/>
              </a:gdLst>
              <a:ahLst/>
              <a:cxnLst>
                <a:cxn ang="T10">
                  <a:pos x="T0" y="T1"/>
                </a:cxn>
                <a:cxn ang="T11">
                  <a:pos x="T2" y="T3"/>
                </a:cxn>
                <a:cxn ang="T12">
                  <a:pos x="T4" y="T5"/>
                </a:cxn>
                <a:cxn ang="T13">
                  <a:pos x="T6" y="T7"/>
                </a:cxn>
                <a:cxn ang="T14">
                  <a:pos x="T8" y="T9"/>
                </a:cxn>
              </a:cxnLst>
              <a:rect l="T15" t="T16" r="T17" b="T18"/>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grpFill/>
            <a:ln w="9525">
              <a:noFill/>
              <a:round/>
              <a:headEnd/>
              <a:tailEnd/>
            </a:ln>
          </p:spPr>
          <p:txBody>
            <a:bodyPr lIns="68580" tIns="34290" rIns="68580" bIns="34290"/>
            <a:lstStyle/>
            <a:p>
              <a:endParaRPr lang="zh-CN" altLang="en-US"/>
            </a:p>
          </p:txBody>
        </p:sp>
        <p:sp>
          <p:nvSpPr>
            <p:cNvPr id="44" name="Freeform 13"/>
            <p:cNvSpPr>
              <a:spLocks/>
            </p:cNvSpPr>
            <p:nvPr/>
          </p:nvSpPr>
          <p:spPr bwMode="auto">
            <a:xfrm>
              <a:off x="1256616" y="3632930"/>
              <a:ext cx="354935" cy="356034"/>
            </a:xfrm>
            <a:custGeom>
              <a:avLst/>
              <a:gdLst>
                <a:gd name="T0" fmla="*/ 2147483647 w 206"/>
                <a:gd name="T1" fmla="*/ 0 h 207"/>
                <a:gd name="T2" fmla="*/ 0 w 206"/>
                <a:gd name="T3" fmla="*/ 2147483647 h 207"/>
                <a:gd name="T4" fmla="*/ 2147483647 w 206"/>
                <a:gd name="T5" fmla="*/ 2147483647 h 207"/>
                <a:gd name="T6" fmla="*/ 2147483647 w 206"/>
                <a:gd name="T7" fmla="*/ 2147483647 h 207"/>
                <a:gd name="T8" fmla="*/ 2147483647 w 206"/>
                <a:gd name="T9" fmla="*/ 0 h 207"/>
                <a:gd name="T10" fmla="*/ 0 60000 65536"/>
                <a:gd name="T11" fmla="*/ 0 60000 65536"/>
                <a:gd name="T12" fmla="*/ 0 60000 65536"/>
                <a:gd name="T13" fmla="*/ 0 60000 65536"/>
                <a:gd name="T14" fmla="*/ 0 60000 65536"/>
                <a:gd name="T15" fmla="*/ 0 w 206"/>
                <a:gd name="T16" fmla="*/ 0 h 207"/>
                <a:gd name="T17" fmla="*/ 206 w 206"/>
                <a:gd name="T18" fmla="*/ 207 h 207"/>
              </a:gdLst>
              <a:ahLst/>
              <a:cxnLst>
                <a:cxn ang="T10">
                  <a:pos x="T0" y="T1"/>
                </a:cxn>
                <a:cxn ang="T11">
                  <a:pos x="T2" y="T3"/>
                </a:cxn>
                <a:cxn ang="T12">
                  <a:pos x="T4" y="T5"/>
                </a:cxn>
                <a:cxn ang="T13">
                  <a:pos x="T6" y="T7"/>
                </a:cxn>
                <a:cxn ang="T14">
                  <a:pos x="T8" y="T9"/>
                </a:cxn>
              </a:cxnLst>
              <a:rect l="T15" t="T16" r="T17" b="T18"/>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grpFill/>
            <a:ln w="9525">
              <a:noFill/>
              <a:round/>
              <a:headEnd/>
              <a:tailEnd/>
            </a:ln>
          </p:spPr>
          <p:txBody>
            <a:bodyPr lIns="68580" tIns="34290" rIns="68580" bIns="34290"/>
            <a:lstStyle/>
            <a:p>
              <a:endParaRPr lang="zh-CN" altLang="en-US"/>
            </a:p>
          </p:txBody>
        </p:sp>
        <p:sp>
          <p:nvSpPr>
            <p:cNvPr id="45" name="Freeform 14"/>
            <p:cNvSpPr>
              <a:spLocks/>
            </p:cNvSpPr>
            <p:nvPr/>
          </p:nvSpPr>
          <p:spPr bwMode="auto">
            <a:xfrm>
              <a:off x="1119258" y="3213162"/>
              <a:ext cx="191203" cy="427460"/>
            </a:xfrm>
            <a:custGeom>
              <a:avLst/>
              <a:gdLst>
                <a:gd name="T0" fmla="*/ 0 w 111"/>
                <a:gd name="T1" fmla="*/ 0 h 248"/>
                <a:gd name="T2" fmla="*/ 2147483647 w 111"/>
                <a:gd name="T3" fmla="*/ 2147483647 h 248"/>
                <a:gd name="T4" fmla="*/ 2147483647 w 111"/>
                <a:gd name="T5" fmla="*/ 2147483647 h 248"/>
                <a:gd name="T6" fmla="*/ 2147483647 w 111"/>
                <a:gd name="T7" fmla="*/ 0 h 248"/>
                <a:gd name="T8" fmla="*/ 0 w 111"/>
                <a:gd name="T9" fmla="*/ 0 h 248"/>
                <a:gd name="T10" fmla="*/ 0 60000 65536"/>
                <a:gd name="T11" fmla="*/ 0 60000 65536"/>
                <a:gd name="T12" fmla="*/ 0 60000 65536"/>
                <a:gd name="T13" fmla="*/ 0 60000 65536"/>
                <a:gd name="T14" fmla="*/ 0 60000 65536"/>
                <a:gd name="T15" fmla="*/ 0 w 111"/>
                <a:gd name="T16" fmla="*/ 0 h 248"/>
                <a:gd name="T17" fmla="*/ 111 w 111"/>
                <a:gd name="T18" fmla="*/ 248 h 248"/>
              </a:gdLst>
              <a:ahLst/>
              <a:cxnLst>
                <a:cxn ang="T10">
                  <a:pos x="T0" y="T1"/>
                </a:cxn>
                <a:cxn ang="T11">
                  <a:pos x="T2" y="T3"/>
                </a:cxn>
                <a:cxn ang="T12">
                  <a:pos x="T4" y="T5"/>
                </a:cxn>
                <a:cxn ang="T13">
                  <a:pos x="T6" y="T7"/>
                </a:cxn>
                <a:cxn ang="T14">
                  <a:pos x="T8" y="T9"/>
                </a:cxn>
              </a:cxnLst>
              <a:rect l="T15" t="T16" r="T17" b="T18"/>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grpFill/>
            <a:ln w="9525">
              <a:noFill/>
              <a:round/>
              <a:headEnd/>
              <a:tailEnd/>
            </a:ln>
          </p:spPr>
          <p:txBody>
            <a:bodyPr lIns="68580" tIns="34290" rIns="68580" bIns="34290"/>
            <a:lstStyle/>
            <a:p>
              <a:endParaRPr lang="zh-CN" altLang="en-US"/>
            </a:p>
          </p:txBody>
        </p:sp>
        <p:sp>
          <p:nvSpPr>
            <p:cNvPr id="46" name="Freeform 15"/>
            <p:cNvSpPr>
              <a:spLocks/>
            </p:cNvSpPr>
            <p:nvPr/>
          </p:nvSpPr>
          <p:spPr bwMode="auto">
            <a:xfrm>
              <a:off x="1119258" y="2743946"/>
              <a:ext cx="191203" cy="425262"/>
            </a:xfrm>
            <a:custGeom>
              <a:avLst/>
              <a:gdLst>
                <a:gd name="T0" fmla="*/ 2147483647 w 111"/>
                <a:gd name="T1" fmla="*/ 2147483647 h 247"/>
                <a:gd name="T2" fmla="*/ 2147483647 w 111"/>
                <a:gd name="T3" fmla="*/ 2147483647 h 247"/>
                <a:gd name="T4" fmla="*/ 2147483647 w 111"/>
                <a:gd name="T5" fmla="*/ 0 h 247"/>
                <a:gd name="T6" fmla="*/ 0 w 111"/>
                <a:gd name="T7" fmla="*/ 2147483647 h 247"/>
                <a:gd name="T8" fmla="*/ 2147483647 w 111"/>
                <a:gd name="T9" fmla="*/ 2147483647 h 247"/>
                <a:gd name="T10" fmla="*/ 0 60000 65536"/>
                <a:gd name="T11" fmla="*/ 0 60000 65536"/>
                <a:gd name="T12" fmla="*/ 0 60000 65536"/>
                <a:gd name="T13" fmla="*/ 0 60000 65536"/>
                <a:gd name="T14" fmla="*/ 0 60000 65536"/>
                <a:gd name="T15" fmla="*/ 0 w 111"/>
                <a:gd name="T16" fmla="*/ 0 h 247"/>
                <a:gd name="T17" fmla="*/ 111 w 111"/>
                <a:gd name="T18" fmla="*/ 247 h 247"/>
              </a:gdLst>
              <a:ahLst/>
              <a:cxnLst>
                <a:cxn ang="T10">
                  <a:pos x="T0" y="T1"/>
                </a:cxn>
                <a:cxn ang="T11">
                  <a:pos x="T2" y="T3"/>
                </a:cxn>
                <a:cxn ang="T12">
                  <a:pos x="T4" y="T5"/>
                </a:cxn>
                <a:cxn ang="T13">
                  <a:pos x="T6" y="T7"/>
                </a:cxn>
                <a:cxn ang="T14">
                  <a:pos x="T8" y="T9"/>
                </a:cxn>
              </a:cxnLst>
              <a:rect l="T15" t="T16" r="T17" b="T18"/>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grpFill/>
            <a:ln w="9525">
              <a:noFill/>
              <a:round/>
              <a:headEnd/>
              <a:tailEnd/>
            </a:ln>
          </p:spPr>
          <p:txBody>
            <a:bodyPr lIns="68580" tIns="34290" rIns="68580" bIns="34290"/>
            <a:lstStyle/>
            <a:p>
              <a:endParaRPr lang="zh-CN" altLang="en-US"/>
            </a:p>
          </p:txBody>
        </p:sp>
        <p:sp>
          <p:nvSpPr>
            <p:cNvPr id="47" name="Freeform 16"/>
            <p:cNvSpPr>
              <a:spLocks/>
            </p:cNvSpPr>
            <p:nvPr/>
          </p:nvSpPr>
          <p:spPr bwMode="auto">
            <a:xfrm>
              <a:off x="1256616" y="2394505"/>
              <a:ext cx="354935" cy="354935"/>
            </a:xfrm>
            <a:custGeom>
              <a:avLst/>
              <a:gdLst>
                <a:gd name="T0" fmla="*/ 0 w 206"/>
                <a:gd name="T1" fmla="*/ 2147483647 h 206"/>
                <a:gd name="T2" fmla="*/ 2147483647 w 206"/>
                <a:gd name="T3" fmla="*/ 2147483647 h 206"/>
                <a:gd name="T4" fmla="*/ 2147483647 w 206"/>
                <a:gd name="T5" fmla="*/ 2147483647 h 206"/>
                <a:gd name="T6" fmla="*/ 2147483647 w 206"/>
                <a:gd name="T7" fmla="*/ 0 h 206"/>
                <a:gd name="T8" fmla="*/ 0 w 206"/>
                <a:gd name="T9" fmla="*/ 2147483647 h 206"/>
                <a:gd name="T10" fmla="*/ 0 60000 65536"/>
                <a:gd name="T11" fmla="*/ 0 60000 65536"/>
                <a:gd name="T12" fmla="*/ 0 60000 65536"/>
                <a:gd name="T13" fmla="*/ 0 60000 65536"/>
                <a:gd name="T14" fmla="*/ 0 60000 65536"/>
                <a:gd name="T15" fmla="*/ 0 w 206"/>
                <a:gd name="T16" fmla="*/ 0 h 206"/>
                <a:gd name="T17" fmla="*/ 206 w 206"/>
                <a:gd name="T18" fmla="*/ 206 h 206"/>
              </a:gdLst>
              <a:ahLst/>
              <a:cxnLst>
                <a:cxn ang="T10">
                  <a:pos x="T0" y="T1"/>
                </a:cxn>
                <a:cxn ang="T11">
                  <a:pos x="T2" y="T3"/>
                </a:cxn>
                <a:cxn ang="T12">
                  <a:pos x="T4" y="T5"/>
                </a:cxn>
                <a:cxn ang="T13">
                  <a:pos x="T6" y="T7"/>
                </a:cxn>
                <a:cxn ang="T14">
                  <a:pos x="T8" y="T9"/>
                </a:cxn>
              </a:cxnLst>
              <a:rect l="T15" t="T16" r="T17" b="T18"/>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grpFill/>
            <a:ln w="9525">
              <a:noFill/>
              <a:round/>
              <a:headEnd/>
              <a:tailEnd/>
            </a:ln>
          </p:spPr>
          <p:txBody>
            <a:bodyPr lIns="68580" tIns="34290" rIns="68580" bIns="34290"/>
            <a:lstStyle/>
            <a:p>
              <a:endParaRPr lang="zh-CN" altLang="en-US"/>
            </a:p>
          </p:txBody>
        </p:sp>
        <p:sp>
          <p:nvSpPr>
            <p:cNvPr id="48" name="Freeform 17"/>
            <p:cNvSpPr>
              <a:spLocks/>
            </p:cNvSpPr>
            <p:nvPr/>
          </p:nvSpPr>
          <p:spPr bwMode="auto">
            <a:xfrm>
              <a:off x="1606057" y="2257147"/>
              <a:ext cx="425262" cy="191203"/>
            </a:xfrm>
            <a:custGeom>
              <a:avLst/>
              <a:gdLst>
                <a:gd name="T0" fmla="*/ 0 w 247"/>
                <a:gd name="T1" fmla="*/ 2147483647 h 111"/>
                <a:gd name="T2" fmla="*/ 2147483647 w 247"/>
                <a:gd name="T3" fmla="*/ 2147483647 h 111"/>
                <a:gd name="T4" fmla="*/ 2147483647 w 247"/>
                <a:gd name="T5" fmla="*/ 2147483647 h 111"/>
                <a:gd name="T6" fmla="*/ 2147483647 w 247"/>
                <a:gd name="T7" fmla="*/ 0 h 111"/>
                <a:gd name="T8" fmla="*/ 0 w 247"/>
                <a:gd name="T9" fmla="*/ 2147483647 h 111"/>
                <a:gd name="T10" fmla="*/ 0 60000 65536"/>
                <a:gd name="T11" fmla="*/ 0 60000 65536"/>
                <a:gd name="T12" fmla="*/ 0 60000 65536"/>
                <a:gd name="T13" fmla="*/ 0 60000 65536"/>
                <a:gd name="T14" fmla="*/ 0 60000 65536"/>
                <a:gd name="T15" fmla="*/ 0 w 247"/>
                <a:gd name="T16" fmla="*/ 0 h 111"/>
                <a:gd name="T17" fmla="*/ 247 w 247"/>
                <a:gd name="T18" fmla="*/ 111 h 111"/>
              </a:gdLst>
              <a:ahLst/>
              <a:cxnLst>
                <a:cxn ang="T10">
                  <a:pos x="T0" y="T1"/>
                </a:cxn>
                <a:cxn ang="T11">
                  <a:pos x="T2" y="T3"/>
                </a:cxn>
                <a:cxn ang="T12">
                  <a:pos x="T4" y="T5"/>
                </a:cxn>
                <a:cxn ang="T13">
                  <a:pos x="T6" y="T7"/>
                </a:cxn>
                <a:cxn ang="T14">
                  <a:pos x="T8" y="T9"/>
                </a:cxn>
              </a:cxnLst>
              <a:rect l="T15" t="T16" r="T17" b="T18"/>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grpFill/>
            <a:ln w="9525">
              <a:noFill/>
              <a:round/>
              <a:headEnd/>
              <a:tailEnd/>
            </a:ln>
          </p:spPr>
          <p:txBody>
            <a:bodyPr lIns="68580" tIns="34290" rIns="68580" bIns="34290"/>
            <a:lstStyle/>
            <a:p>
              <a:endParaRPr lang="zh-CN" altLang="en-US"/>
            </a:p>
          </p:txBody>
        </p:sp>
      </p:grpSp>
      <p:sp>
        <p:nvSpPr>
          <p:cNvPr id="49" name="Oval 5"/>
          <p:cNvSpPr>
            <a:spLocks noChangeArrowheads="1"/>
          </p:cNvSpPr>
          <p:nvPr/>
        </p:nvSpPr>
        <p:spPr bwMode="auto">
          <a:xfrm>
            <a:off x="1408113" y="1725613"/>
            <a:ext cx="1473200" cy="1473200"/>
          </a:xfrm>
          <a:prstGeom prst="ellipse">
            <a:avLst/>
          </a:prstGeom>
          <a:solidFill>
            <a:schemeClr val="accent1"/>
          </a:solidFill>
          <a:ln w="9525">
            <a:noFill/>
            <a:round/>
            <a:headEnd/>
            <a:tailEnd/>
          </a:ln>
        </p:spPr>
        <p:txBody>
          <a:bodyPr lIns="68580" tIns="34290" rIns="68580" bIns="34290"/>
          <a:lstStyle/>
          <a:p>
            <a:endParaRPr lang="id-ID" altLang="zh-CN" sz="1300">
              <a:latin typeface="Calibri" pitchFamily="34" charset="0"/>
            </a:endParaRPr>
          </a:p>
        </p:txBody>
      </p:sp>
      <p:grpSp>
        <p:nvGrpSpPr>
          <p:cNvPr id="50" name="Group 71"/>
          <p:cNvGrpSpPr>
            <a:grpSpLocks/>
          </p:cNvGrpSpPr>
          <p:nvPr/>
        </p:nvGrpSpPr>
        <p:grpSpPr bwMode="auto">
          <a:xfrm>
            <a:off x="1241425" y="1557338"/>
            <a:ext cx="1806575" cy="1809750"/>
            <a:chOff x="1119258" y="2257147"/>
            <a:chExt cx="1868076" cy="1868076"/>
          </a:xfrm>
          <a:solidFill>
            <a:schemeClr val="accent2"/>
          </a:solidFill>
        </p:grpSpPr>
        <p:sp>
          <p:nvSpPr>
            <p:cNvPr id="51" name="Freeform 6"/>
            <p:cNvSpPr>
              <a:spLocks/>
            </p:cNvSpPr>
            <p:nvPr/>
          </p:nvSpPr>
          <p:spPr bwMode="auto">
            <a:xfrm>
              <a:off x="2495041" y="2394505"/>
              <a:ext cx="356034" cy="354935"/>
            </a:xfrm>
            <a:custGeom>
              <a:avLst/>
              <a:gdLst>
                <a:gd name="T0" fmla="*/ 2147483647 w 207"/>
                <a:gd name="T1" fmla="*/ 2147483647 h 206"/>
                <a:gd name="T2" fmla="*/ 2147483647 w 207"/>
                <a:gd name="T3" fmla="*/ 0 h 206"/>
                <a:gd name="T4" fmla="*/ 0 w 207"/>
                <a:gd name="T5" fmla="*/ 2147483647 h 206"/>
                <a:gd name="T6" fmla="*/ 2147483647 w 207"/>
                <a:gd name="T7" fmla="*/ 2147483647 h 206"/>
                <a:gd name="T8" fmla="*/ 2147483647 w 207"/>
                <a:gd name="T9" fmla="*/ 2147483647 h 206"/>
                <a:gd name="T10" fmla="*/ 0 60000 65536"/>
                <a:gd name="T11" fmla="*/ 0 60000 65536"/>
                <a:gd name="T12" fmla="*/ 0 60000 65536"/>
                <a:gd name="T13" fmla="*/ 0 60000 65536"/>
                <a:gd name="T14" fmla="*/ 0 60000 65536"/>
                <a:gd name="T15" fmla="*/ 0 w 207"/>
                <a:gd name="T16" fmla="*/ 0 h 206"/>
                <a:gd name="T17" fmla="*/ 207 w 207"/>
                <a:gd name="T18" fmla="*/ 206 h 206"/>
              </a:gdLst>
              <a:ahLst/>
              <a:cxnLst>
                <a:cxn ang="T10">
                  <a:pos x="T0" y="T1"/>
                </a:cxn>
                <a:cxn ang="T11">
                  <a:pos x="T2" y="T3"/>
                </a:cxn>
                <a:cxn ang="T12">
                  <a:pos x="T4" y="T5"/>
                </a:cxn>
                <a:cxn ang="T13">
                  <a:pos x="T6" y="T7"/>
                </a:cxn>
                <a:cxn ang="T14">
                  <a:pos x="T8" y="T9"/>
                </a:cxn>
              </a:cxnLst>
              <a:rect l="T15" t="T16" r="T17" b="T18"/>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grpFill/>
            <a:ln w="9525">
              <a:noFill/>
              <a:round/>
              <a:headEnd/>
              <a:tailEnd/>
            </a:ln>
          </p:spPr>
          <p:txBody>
            <a:bodyPr lIns="68580" tIns="34290" rIns="68580" bIns="34290"/>
            <a:lstStyle/>
            <a:p>
              <a:endParaRPr lang="zh-CN" altLang="en-US"/>
            </a:p>
          </p:txBody>
        </p:sp>
        <p:sp>
          <p:nvSpPr>
            <p:cNvPr id="52" name="Freeform 7"/>
            <p:cNvSpPr>
              <a:spLocks/>
            </p:cNvSpPr>
            <p:nvPr/>
          </p:nvSpPr>
          <p:spPr bwMode="auto">
            <a:xfrm>
              <a:off x="2075273" y="2257147"/>
              <a:ext cx="427460" cy="191203"/>
            </a:xfrm>
            <a:custGeom>
              <a:avLst/>
              <a:gdLst>
                <a:gd name="T0" fmla="*/ 0 w 248"/>
                <a:gd name="T1" fmla="*/ 0 h 111"/>
                <a:gd name="T2" fmla="*/ 0 w 248"/>
                <a:gd name="T3" fmla="*/ 2147483647 h 111"/>
                <a:gd name="T4" fmla="*/ 2147483647 w 248"/>
                <a:gd name="T5" fmla="*/ 2147483647 h 111"/>
                <a:gd name="T6" fmla="*/ 2147483647 w 248"/>
                <a:gd name="T7" fmla="*/ 2147483647 h 111"/>
                <a:gd name="T8" fmla="*/ 0 w 248"/>
                <a:gd name="T9" fmla="*/ 0 h 111"/>
                <a:gd name="T10" fmla="*/ 0 60000 65536"/>
                <a:gd name="T11" fmla="*/ 0 60000 65536"/>
                <a:gd name="T12" fmla="*/ 0 60000 65536"/>
                <a:gd name="T13" fmla="*/ 0 60000 65536"/>
                <a:gd name="T14" fmla="*/ 0 60000 65536"/>
                <a:gd name="T15" fmla="*/ 0 w 248"/>
                <a:gd name="T16" fmla="*/ 0 h 111"/>
                <a:gd name="T17" fmla="*/ 248 w 248"/>
                <a:gd name="T18" fmla="*/ 111 h 111"/>
              </a:gdLst>
              <a:ahLst/>
              <a:cxnLst>
                <a:cxn ang="T10">
                  <a:pos x="T0" y="T1"/>
                </a:cxn>
                <a:cxn ang="T11">
                  <a:pos x="T2" y="T3"/>
                </a:cxn>
                <a:cxn ang="T12">
                  <a:pos x="T4" y="T5"/>
                </a:cxn>
                <a:cxn ang="T13">
                  <a:pos x="T6" y="T7"/>
                </a:cxn>
                <a:cxn ang="T14">
                  <a:pos x="T8" y="T9"/>
                </a:cxn>
              </a:cxnLst>
              <a:rect l="T15" t="T16" r="T17" b="T18"/>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grpFill/>
            <a:ln w="9525">
              <a:noFill/>
              <a:round/>
              <a:headEnd/>
              <a:tailEnd/>
            </a:ln>
          </p:spPr>
          <p:txBody>
            <a:bodyPr lIns="68580" tIns="34290" rIns="68580" bIns="34290"/>
            <a:lstStyle/>
            <a:p>
              <a:endParaRPr lang="zh-CN" altLang="en-US"/>
            </a:p>
          </p:txBody>
        </p:sp>
        <p:sp>
          <p:nvSpPr>
            <p:cNvPr id="53" name="Freeform 8"/>
            <p:cNvSpPr>
              <a:spLocks/>
            </p:cNvSpPr>
            <p:nvPr/>
          </p:nvSpPr>
          <p:spPr bwMode="auto">
            <a:xfrm>
              <a:off x="2796131" y="2743946"/>
              <a:ext cx="191203" cy="425262"/>
            </a:xfrm>
            <a:custGeom>
              <a:avLst/>
              <a:gdLst>
                <a:gd name="T0" fmla="*/ 2147483647 w 111"/>
                <a:gd name="T1" fmla="*/ 0 h 247"/>
                <a:gd name="T2" fmla="*/ 0 w 111"/>
                <a:gd name="T3" fmla="*/ 2147483647 h 247"/>
                <a:gd name="T4" fmla="*/ 2147483647 w 111"/>
                <a:gd name="T5" fmla="*/ 2147483647 h 247"/>
                <a:gd name="T6" fmla="*/ 2147483647 w 111"/>
                <a:gd name="T7" fmla="*/ 2147483647 h 247"/>
                <a:gd name="T8" fmla="*/ 2147483647 w 111"/>
                <a:gd name="T9" fmla="*/ 0 h 247"/>
                <a:gd name="T10" fmla="*/ 0 60000 65536"/>
                <a:gd name="T11" fmla="*/ 0 60000 65536"/>
                <a:gd name="T12" fmla="*/ 0 60000 65536"/>
                <a:gd name="T13" fmla="*/ 0 60000 65536"/>
                <a:gd name="T14" fmla="*/ 0 60000 65536"/>
                <a:gd name="T15" fmla="*/ 0 w 111"/>
                <a:gd name="T16" fmla="*/ 0 h 247"/>
                <a:gd name="T17" fmla="*/ 111 w 111"/>
                <a:gd name="T18" fmla="*/ 247 h 247"/>
              </a:gdLst>
              <a:ahLst/>
              <a:cxnLst>
                <a:cxn ang="T10">
                  <a:pos x="T0" y="T1"/>
                </a:cxn>
                <a:cxn ang="T11">
                  <a:pos x="T2" y="T3"/>
                </a:cxn>
                <a:cxn ang="T12">
                  <a:pos x="T4" y="T5"/>
                </a:cxn>
                <a:cxn ang="T13">
                  <a:pos x="T6" y="T7"/>
                </a:cxn>
                <a:cxn ang="T14">
                  <a:pos x="T8" y="T9"/>
                </a:cxn>
              </a:cxnLst>
              <a:rect l="T15" t="T16" r="T17" b="T18"/>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grpFill/>
            <a:ln w="9525">
              <a:noFill/>
              <a:round/>
              <a:headEnd/>
              <a:tailEnd/>
            </a:ln>
          </p:spPr>
          <p:txBody>
            <a:bodyPr lIns="68580" tIns="34290" rIns="68580" bIns="34290"/>
            <a:lstStyle/>
            <a:p>
              <a:endParaRPr lang="zh-CN" altLang="en-US"/>
            </a:p>
          </p:txBody>
        </p:sp>
        <p:sp>
          <p:nvSpPr>
            <p:cNvPr id="54" name="Freeform 9"/>
            <p:cNvSpPr>
              <a:spLocks/>
            </p:cNvSpPr>
            <p:nvPr/>
          </p:nvSpPr>
          <p:spPr bwMode="auto">
            <a:xfrm>
              <a:off x="2796131" y="3213162"/>
              <a:ext cx="191203" cy="427460"/>
            </a:xfrm>
            <a:custGeom>
              <a:avLst/>
              <a:gdLst>
                <a:gd name="T0" fmla="*/ 2147483647 w 111"/>
                <a:gd name="T1" fmla="*/ 0 h 248"/>
                <a:gd name="T2" fmla="*/ 0 w 111"/>
                <a:gd name="T3" fmla="*/ 2147483647 h 248"/>
                <a:gd name="T4" fmla="*/ 2147483647 w 111"/>
                <a:gd name="T5" fmla="*/ 2147483647 h 248"/>
                <a:gd name="T6" fmla="*/ 2147483647 w 111"/>
                <a:gd name="T7" fmla="*/ 0 h 248"/>
                <a:gd name="T8" fmla="*/ 2147483647 w 111"/>
                <a:gd name="T9" fmla="*/ 0 h 248"/>
                <a:gd name="T10" fmla="*/ 0 60000 65536"/>
                <a:gd name="T11" fmla="*/ 0 60000 65536"/>
                <a:gd name="T12" fmla="*/ 0 60000 65536"/>
                <a:gd name="T13" fmla="*/ 0 60000 65536"/>
                <a:gd name="T14" fmla="*/ 0 60000 65536"/>
                <a:gd name="T15" fmla="*/ 0 w 111"/>
                <a:gd name="T16" fmla="*/ 0 h 248"/>
                <a:gd name="T17" fmla="*/ 111 w 111"/>
                <a:gd name="T18" fmla="*/ 248 h 248"/>
              </a:gdLst>
              <a:ahLst/>
              <a:cxnLst>
                <a:cxn ang="T10">
                  <a:pos x="T0" y="T1"/>
                </a:cxn>
                <a:cxn ang="T11">
                  <a:pos x="T2" y="T3"/>
                </a:cxn>
                <a:cxn ang="T12">
                  <a:pos x="T4" y="T5"/>
                </a:cxn>
                <a:cxn ang="T13">
                  <a:pos x="T6" y="T7"/>
                </a:cxn>
                <a:cxn ang="T14">
                  <a:pos x="T8" y="T9"/>
                </a:cxn>
              </a:cxnLst>
              <a:rect l="T15" t="T16" r="T17" b="T18"/>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grpFill/>
            <a:ln w="9525">
              <a:noFill/>
              <a:round/>
              <a:headEnd/>
              <a:tailEnd/>
            </a:ln>
          </p:spPr>
          <p:txBody>
            <a:bodyPr lIns="68580" tIns="34290" rIns="68580" bIns="34290"/>
            <a:lstStyle/>
            <a:p>
              <a:endParaRPr lang="zh-CN" altLang="en-US"/>
            </a:p>
          </p:txBody>
        </p:sp>
        <p:sp>
          <p:nvSpPr>
            <p:cNvPr id="55" name="Freeform 10"/>
            <p:cNvSpPr>
              <a:spLocks/>
            </p:cNvSpPr>
            <p:nvPr/>
          </p:nvSpPr>
          <p:spPr bwMode="auto">
            <a:xfrm>
              <a:off x="2495041" y="3632930"/>
              <a:ext cx="356034" cy="356034"/>
            </a:xfrm>
            <a:custGeom>
              <a:avLst/>
              <a:gdLst>
                <a:gd name="T0" fmla="*/ 2147483647 w 207"/>
                <a:gd name="T1" fmla="*/ 2147483647 h 207"/>
                <a:gd name="T2" fmla="*/ 2147483647 w 207"/>
                <a:gd name="T3" fmla="*/ 0 h 207"/>
                <a:gd name="T4" fmla="*/ 0 w 207"/>
                <a:gd name="T5" fmla="*/ 2147483647 h 207"/>
                <a:gd name="T6" fmla="*/ 2147483647 w 207"/>
                <a:gd name="T7" fmla="*/ 2147483647 h 207"/>
                <a:gd name="T8" fmla="*/ 2147483647 w 207"/>
                <a:gd name="T9" fmla="*/ 2147483647 h 207"/>
                <a:gd name="T10" fmla="*/ 0 60000 65536"/>
                <a:gd name="T11" fmla="*/ 0 60000 65536"/>
                <a:gd name="T12" fmla="*/ 0 60000 65536"/>
                <a:gd name="T13" fmla="*/ 0 60000 65536"/>
                <a:gd name="T14" fmla="*/ 0 60000 65536"/>
                <a:gd name="T15" fmla="*/ 0 w 207"/>
                <a:gd name="T16" fmla="*/ 0 h 207"/>
                <a:gd name="T17" fmla="*/ 207 w 207"/>
                <a:gd name="T18" fmla="*/ 207 h 207"/>
              </a:gdLst>
              <a:ahLst/>
              <a:cxnLst>
                <a:cxn ang="T10">
                  <a:pos x="T0" y="T1"/>
                </a:cxn>
                <a:cxn ang="T11">
                  <a:pos x="T2" y="T3"/>
                </a:cxn>
                <a:cxn ang="T12">
                  <a:pos x="T4" y="T5"/>
                </a:cxn>
                <a:cxn ang="T13">
                  <a:pos x="T6" y="T7"/>
                </a:cxn>
                <a:cxn ang="T14">
                  <a:pos x="T8" y="T9"/>
                </a:cxn>
              </a:cxnLst>
              <a:rect l="T15" t="T16" r="T17" b="T18"/>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grpFill/>
            <a:ln w="9525">
              <a:noFill/>
              <a:round/>
              <a:headEnd/>
              <a:tailEnd/>
            </a:ln>
          </p:spPr>
          <p:txBody>
            <a:bodyPr lIns="68580" tIns="34290" rIns="68580" bIns="34290"/>
            <a:lstStyle/>
            <a:p>
              <a:endParaRPr lang="zh-CN" altLang="en-US"/>
            </a:p>
          </p:txBody>
        </p:sp>
        <p:sp>
          <p:nvSpPr>
            <p:cNvPr id="56" name="Freeform 11"/>
            <p:cNvSpPr>
              <a:spLocks/>
            </p:cNvSpPr>
            <p:nvPr/>
          </p:nvSpPr>
          <p:spPr bwMode="auto">
            <a:xfrm>
              <a:off x="2075273" y="3936217"/>
              <a:ext cx="427460" cy="189006"/>
            </a:xfrm>
            <a:custGeom>
              <a:avLst/>
              <a:gdLst>
                <a:gd name="T0" fmla="*/ 2147483647 w 248"/>
                <a:gd name="T1" fmla="*/ 2147483647 h 110"/>
                <a:gd name="T2" fmla="*/ 2147483647 w 248"/>
                <a:gd name="T3" fmla="*/ 0 h 110"/>
                <a:gd name="T4" fmla="*/ 0 w 248"/>
                <a:gd name="T5" fmla="*/ 2147483647 h 110"/>
                <a:gd name="T6" fmla="*/ 0 w 248"/>
                <a:gd name="T7" fmla="*/ 2147483647 h 110"/>
                <a:gd name="T8" fmla="*/ 2147483647 w 248"/>
                <a:gd name="T9" fmla="*/ 2147483647 h 110"/>
                <a:gd name="T10" fmla="*/ 0 60000 65536"/>
                <a:gd name="T11" fmla="*/ 0 60000 65536"/>
                <a:gd name="T12" fmla="*/ 0 60000 65536"/>
                <a:gd name="T13" fmla="*/ 0 60000 65536"/>
                <a:gd name="T14" fmla="*/ 0 60000 65536"/>
                <a:gd name="T15" fmla="*/ 0 w 248"/>
                <a:gd name="T16" fmla="*/ 0 h 110"/>
                <a:gd name="T17" fmla="*/ 248 w 248"/>
                <a:gd name="T18" fmla="*/ 110 h 110"/>
              </a:gdLst>
              <a:ahLst/>
              <a:cxnLst>
                <a:cxn ang="T10">
                  <a:pos x="T0" y="T1"/>
                </a:cxn>
                <a:cxn ang="T11">
                  <a:pos x="T2" y="T3"/>
                </a:cxn>
                <a:cxn ang="T12">
                  <a:pos x="T4" y="T5"/>
                </a:cxn>
                <a:cxn ang="T13">
                  <a:pos x="T6" y="T7"/>
                </a:cxn>
                <a:cxn ang="T14">
                  <a:pos x="T8" y="T9"/>
                </a:cxn>
              </a:cxnLst>
              <a:rect l="T15" t="T16" r="T17" b="T18"/>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grpFill/>
            <a:ln w="9525">
              <a:noFill/>
              <a:round/>
              <a:headEnd/>
              <a:tailEnd/>
            </a:ln>
          </p:spPr>
          <p:txBody>
            <a:bodyPr lIns="68580" tIns="34290" rIns="68580" bIns="34290"/>
            <a:lstStyle/>
            <a:p>
              <a:endParaRPr lang="zh-CN" altLang="en-US"/>
            </a:p>
          </p:txBody>
        </p:sp>
        <p:sp>
          <p:nvSpPr>
            <p:cNvPr id="57" name="Freeform 12"/>
            <p:cNvSpPr>
              <a:spLocks/>
            </p:cNvSpPr>
            <p:nvPr/>
          </p:nvSpPr>
          <p:spPr bwMode="auto">
            <a:xfrm>
              <a:off x="1606057" y="3936217"/>
              <a:ext cx="425262" cy="189006"/>
            </a:xfrm>
            <a:custGeom>
              <a:avLst/>
              <a:gdLst>
                <a:gd name="T0" fmla="*/ 0 w 247"/>
                <a:gd name="T1" fmla="*/ 2147483647 h 110"/>
                <a:gd name="T2" fmla="*/ 2147483647 w 247"/>
                <a:gd name="T3" fmla="*/ 2147483647 h 110"/>
                <a:gd name="T4" fmla="*/ 2147483647 w 247"/>
                <a:gd name="T5" fmla="*/ 2147483647 h 110"/>
                <a:gd name="T6" fmla="*/ 2147483647 w 247"/>
                <a:gd name="T7" fmla="*/ 0 h 110"/>
                <a:gd name="T8" fmla="*/ 0 w 247"/>
                <a:gd name="T9" fmla="*/ 2147483647 h 110"/>
                <a:gd name="T10" fmla="*/ 0 60000 65536"/>
                <a:gd name="T11" fmla="*/ 0 60000 65536"/>
                <a:gd name="T12" fmla="*/ 0 60000 65536"/>
                <a:gd name="T13" fmla="*/ 0 60000 65536"/>
                <a:gd name="T14" fmla="*/ 0 60000 65536"/>
                <a:gd name="T15" fmla="*/ 0 w 247"/>
                <a:gd name="T16" fmla="*/ 0 h 110"/>
                <a:gd name="T17" fmla="*/ 247 w 247"/>
                <a:gd name="T18" fmla="*/ 110 h 110"/>
              </a:gdLst>
              <a:ahLst/>
              <a:cxnLst>
                <a:cxn ang="T10">
                  <a:pos x="T0" y="T1"/>
                </a:cxn>
                <a:cxn ang="T11">
                  <a:pos x="T2" y="T3"/>
                </a:cxn>
                <a:cxn ang="T12">
                  <a:pos x="T4" y="T5"/>
                </a:cxn>
                <a:cxn ang="T13">
                  <a:pos x="T6" y="T7"/>
                </a:cxn>
                <a:cxn ang="T14">
                  <a:pos x="T8" y="T9"/>
                </a:cxn>
              </a:cxnLst>
              <a:rect l="T15" t="T16" r="T17" b="T18"/>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grpFill/>
            <a:ln w="9525">
              <a:noFill/>
              <a:round/>
              <a:headEnd/>
              <a:tailEnd/>
            </a:ln>
          </p:spPr>
          <p:txBody>
            <a:bodyPr lIns="68580" tIns="34290" rIns="68580" bIns="34290"/>
            <a:lstStyle/>
            <a:p>
              <a:endParaRPr lang="zh-CN" altLang="en-US"/>
            </a:p>
          </p:txBody>
        </p:sp>
        <p:sp>
          <p:nvSpPr>
            <p:cNvPr id="58" name="Freeform 13"/>
            <p:cNvSpPr>
              <a:spLocks/>
            </p:cNvSpPr>
            <p:nvPr/>
          </p:nvSpPr>
          <p:spPr bwMode="auto">
            <a:xfrm>
              <a:off x="1256616" y="3632930"/>
              <a:ext cx="354935" cy="356034"/>
            </a:xfrm>
            <a:custGeom>
              <a:avLst/>
              <a:gdLst>
                <a:gd name="T0" fmla="*/ 2147483647 w 206"/>
                <a:gd name="T1" fmla="*/ 0 h 207"/>
                <a:gd name="T2" fmla="*/ 0 w 206"/>
                <a:gd name="T3" fmla="*/ 2147483647 h 207"/>
                <a:gd name="T4" fmla="*/ 2147483647 w 206"/>
                <a:gd name="T5" fmla="*/ 2147483647 h 207"/>
                <a:gd name="T6" fmla="*/ 2147483647 w 206"/>
                <a:gd name="T7" fmla="*/ 2147483647 h 207"/>
                <a:gd name="T8" fmla="*/ 2147483647 w 206"/>
                <a:gd name="T9" fmla="*/ 0 h 207"/>
                <a:gd name="T10" fmla="*/ 0 60000 65536"/>
                <a:gd name="T11" fmla="*/ 0 60000 65536"/>
                <a:gd name="T12" fmla="*/ 0 60000 65536"/>
                <a:gd name="T13" fmla="*/ 0 60000 65536"/>
                <a:gd name="T14" fmla="*/ 0 60000 65536"/>
                <a:gd name="T15" fmla="*/ 0 w 206"/>
                <a:gd name="T16" fmla="*/ 0 h 207"/>
                <a:gd name="T17" fmla="*/ 206 w 206"/>
                <a:gd name="T18" fmla="*/ 207 h 207"/>
              </a:gdLst>
              <a:ahLst/>
              <a:cxnLst>
                <a:cxn ang="T10">
                  <a:pos x="T0" y="T1"/>
                </a:cxn>
                <a:cxn ang="T11">
                  <a:pos x="T2" y="T3"/>
                </a:cxn>
                <a:cxn ang="T12">
                  <a:pos x="T4" y="T5"/>
                </a:cxn>
                <a:cxn ang="T13">
                  <a:pos x="T6" y="T7"/>
                </a:cxn>
                <a:cxn ang="T14">
                  <a:pos x="T8" y="T9"/>
                </a:cxn>
              </a:cxnLst>
              <a:rect l="T15" t="T16" r="T17" b="T18"/>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grpFill/>
            <a:ln w="9525">
              <a:noFill/>
              <a:round/>
              <a:headEnd/>
              <a:tailEnd/>
            </a:ln>
          </p:spPr>
          <p:txBody>
            <a:bodyPr lIns="68580" tIns="34290" rIns="68580" bIns="34290"/>
            <a:lstStyle/>
            <a:p>
              <a:endParaRPr lang="zh-CN" altLang="en-US"/>
            </a:p>
          </p:txBody>
        </p:sp>
        <p:sp>
          <p:nvSpPr>
            <p:cNvPr id="59" name="Freeform 14"/>
            <p:cNvSpPr>
              <a:spLocks/>
            </p:cNvSpPr>
            <p:nvPr/>
          </p:nvSpPr>
          <p:spPr bwMode="auto">
            <a:xfrm>
              <a:off x="1119258" y="3213162"/>
              <a:ext cx="191203" cy="427460"/>
            </a:xfrm>
            <a:custGeom>
              <a:avLst/>
              <a:gdLst>
                <a:gd name="T0" fmla="*/ 0 w 111"/>
                <a:gd name="T1" fmla="*/ 0 h 248"/>
                <a:gd name="T2" fmla="*/ 2147483647 w 111"/>
                <a:gd name="T3" fmla="*/ 2147483647 h 248"/>
                <a:gd name="T4" fmla="*/ 2147483647 w 111"/>
                <a:gd name="T5" fmla="*/ 2147483647 h 248"/>
                <a:gd name="T6" fmla="*/ 2147483647 w 111"/>
                <a:gd name="T7" fmla="*/ 0 h 248"/>
                <a:gd name="T8" fmla="*/ 0 w 111"/>
                <a:gd name="T9" fmla="*/ 0 h 248"/>
                <a:gd name="T10" fmla="*/ 0 60000 65536"/>
                <a:gd name="T11" fmla="*/ 0 60000 65536"/>
                <a:gd name="T12" fmla="*/ 0 60000 65536"/>
                <a:gd name="T13" fmla="*/ 0 60000 65536"/>
                <a:gd name="T14" fmla="*/ 0 60000 65536"/>
                <a:gd name="T15" fmla="*/ 0 w 111"/>
                <a:gd name="T16" fmla="*/ 0 h 248"/>
                <a:gd name="T17" fmla="*/ 111 w 111"/>
                <a:gd name="T18" fmla="*/ 248 h 248"/>
              </a:gdLst>
              <a:ahLst/>
              <a:cxnLst>
                <a:cxn ang="T10">
                  <a:pos x="T0" y="T1"/>
                </a:cxn>
                <a:cxn ang="T11">
                  <a:pos x="T2" y="T3"/>
                </a:cxn>
                <a:cxn ang="T12">
                  <a:pos x="T4" y="T5"/>
                </a:cxn>
                <a:cxn ang="T13">
                  <a:pos x="T6" y="T7"/>
                </a:cxn>
                <a:cxn ang="T14">
                  <a:pos x="T8" y="T9"/>
                </a:cxn>
              </a:cxnLst>
              <a:rect l="T15" t="T16" r="T17" b="T18"/>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grpFill/>
            <a:ln w="9525">
              <a:noFill/>
              <a:round/>
              <a:headEnd/>
              <a:tailEnd/>
            </a:ln>
          </p:spPr>
          <p:txBody>
            <a:bodyPr lIns="68580" tIns="34290" rIns="68580" bIns="34290"/>
            <a:lstStyle/>
            <a:p>
              <a:endParaRPr lang="zh-CN" altLang="en-US"/>
            </a:p>
          </p:txBody>
        </p:sp>
        <p:sp>
          <p:nvSpPr>
            <p:cNvPr id="60" name="Freeform 15"/>
            <p:cNvSpPr>
              <a:spLocks/>
            </p:cNvSpPr>
            <p:nvPr/>
          </p:nvSpPr>
          <p:spPr bwMode="auto">
            <a:xfrm>
              <a:off x="1119258" y="2743946"/>
              <a:ext cx="191203" cy="425262"/>
            </a:xfrm>
            <a:custGeom>
              <a:avLst/>
              <a:gdLst>
                <a:gd name="T0" fmla="*/ 2147483647 w 111"/>
                <a:gd name="T1" fmla="*/ 2147483647 h 247"/>
                <a:gd name="T2" fmla="*/ 2147483647 w 111"/>
                <a:gd name="T3" fmla="*/ 2147483647 h 247"/>
                <a:gd name="T4" fmla="*/ 2147483647 w 111"/>
                <a:gd name="T5" fmla="*/ 0 h 247"/>
                <a:gd name="T6" fmla="*/ 0 w 111"/>
                <a:gd name="T7" fmla="*/ 2147483647 h 247"/>
                <a:gd name="T8" fmla="*/ 2147483647 w 111"/>
                <a:gd name="T9" fmla="*/ 2147483647 h 247"/>
                <a:gd name="T10" fmla="*/ 0 60000 65536"/>
                <a:gd name="T11" fmla="*/ 0 60000 65536"/>
                <a:gd name="T12" fmla="*/ 0 60000 65536"/>
                <a:gd name="T13" fmla="*/ 0 60000 65536"/>
                <a:gd name="T14" fmla="*/ 0 60000 65536"/>
                <a:gd name="T15" fmla="*/ 0 w 111"/>
                <a:gd name="T16" fmla="*/ 0 h 247"/>
                <a:gd name="T17" fmla="*/ 111 w 111"/>
                <a:gd name="T18" fmla="*/ 247 h 247"/>
              </a:gdLst>
              <a:ahLst/>
              <a:cxnLst>
                <a:cxn ang="T10">
                  <a:pos x="T0" y="T1"/>
                </a:cxn>
                <a:cxn ang="T11">
                  <a:pos x="T2" y="T3"/>
                </a:cxn>
                <a:cxn ang="T12">
                  <a:pos x="T4" y="T5"/>
                </a:cxn>
                <a:cxn ang="T13">
                  <a:pos x="T6" y="T7"/>
                </a:cxn>
                <a:cxn ang="T14">
                  <a:pos x="T8" y="T9"/>
                </a:cxn>
              </a:cxnLst>
              <a:rect l="T15" t="T16" r="T17" b="T18"/>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grpFill/>
            <a:ln w="9525">
              <a:noFill/>
              <a:round/>
              <a:headEnd/>
              <a:tailEnd/>
            </a:ln>
          </p:spPr>
          <p:txBody>
            <a:bodyPr lIns="68580" tIns="34290" rIns="68580" bIns="34290"/>
            <a:lstStyle/>
            <a:p>
              <a:endParaRPr lang="zh-CN" altLang="en-US"/>
            </a:p>
          </p:txBody>
        </p:sp>
        <p:sp>
          <p:nvSpPr>
            <p:cNvPr id="61" name="Freeform 16"/>
            <p:cNvSpPr>
              <a:spLocks/>
            </p:cNvSpPr>
            <p:nvPr/>
          </p:nvSpPr>
          <p:spPr bwMode="auto">
            <a:xfrm>
              <a:off x="1256616" y="2394505"/>
              <a:ext cx="354935" cy="354935"/>
            </a:xfrm>
            <a:custGeom>
              <a:avLst/>
              <a:gdLst>
                <a:gd name="T0" fmla="*/ 0 w 206"/>
                <a:gd name="T1" fmla="*/ 2147483647 h 206"/>
                <a:gd name="T2" fmla="*/ 2147483647 w 206"/>
                <a:gd name="T3" fmla="*/ 2147483647 h 206"/>
                <a:gd name="T4" fmla="*/ 2147483647 w 206"/>
                <a:gd name="T5" fmla="*/ 2147483647 h 206"/>
                <a:gd name="T6" fmla="*/ 2147483647 w 206"/>
                <a:gd name="T7" fmla="*/ 0 h 206"/>
                <a:gd name="T8" fmla="*/ 0 w 206"/>
                <a:gd name="T9" fmla="*/ 2147483647 h 206"/>
                <a:gd name="T10" fmla="*/ 0 60000 65536"/>
                <a:gd name="T11" fmla="*/ 0 60000 65536"/>
                <a:gd name="T12" fmla="*/ 0 60000 65536"/>
                <a:gd name="T13" fmla="*/ 0 60000 65536"/>
                <a:gd name="T14" fmla="*/ 0 60000 65536"/>
                <a:gd name="T15" fmla="*/ 0 w 206"/>
                <a:gd name="T16" fmla="*/ 0 h 206"/>
                <a:gd name="T17" fmla="*/ 206 w 206"/>
                <a:gd name="T18" fmla="*/ 206 h 206"/>
              </a:gdLst>
              <a:ahLst/>
              <a:cxnLst>
                <a:cxn ang="T10">
                  <a:pos x="T0" y="T1"/>
                </a:cxn>
                <a:cxn ang="T11">
                  <a:pos x="T2" y="T3"/>
                </a:cxn>
                <a:cxn ang="T12">
                  <a:pos x="T4" y="T5"/>
                </a:cxn>
                <a:cxn ang="T13">
                  <a:pos x="T6" y="T7"/>
                </a:cxn>
                <a:cxn ang="T14">
                  <a:pos x="T8" y="T9"/>
                </a:cxn>
              </a:cxnLst>
              <a:rect l="T15" t="T16" r="T17" b="T18"/>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grpFill/>
            <a:ln w="9525">
              <a:noFill/>
              <a:round/>
              <a:headEnd/>
              <a:tailEnd/>
            </a:ln>
          </p:spPr>
          <p:txBody>
            <a:bodyPr lIns="68580" tIns="34290" rIns="68580" bIns="34290"/>
            <a:lstStyle/>
            <a:p>
              <a:endParaRPr lang="zh-CN" altLang="en-US"/>
            </a:p>
          </p:txBody>
        </p:sp>
        <p:sp>
          <p:nvSpPr>
            <p:cNvPr id="62" name="Freeform 17"/>
            <p:cNvSpPr>
              <a:spLocks/>
            </p:cNvSpPr>
            <p:nvPr/>
          </p:nvSpPr>
          <p:spPr bwMode="auto">
            <a:xfrm>
              <a:off x="1606057" y="2257147"/>
              <a:ext cx="425262" cy="191203"/>
            </a:xfrm>
            <a:custGeom>
              <a:avLst/>
              <a:gdLst>
                <a:gd name="T0" fmla="*/ 0 w 247"/>
                <a:gd name="T1" fmla="*/ 2147483647 h 111"/>
                <a:gd name="T2" fmla="*/ 2147483647 w 247"/>
                <a:gd name="T3" fmla="*/ 2147483647 h 111"/>
                <a:gd name="T4" fmla="*/ 2147483647 w 247"/>
                <a:gd name="T5" fmla="*/ 2147483647 h 111"/>
                <a:gd name="T6" fmla="*/ 2147483647 w 247"/>
                <a:gd name="T7" fmla="*/ 0 h 111"/>
                <a:gd name="T8" fmla="*/ 0 w 247"/>
                <a:gd name="T9" fmla="*/ 2147483647 h 111"/>
                <a:gd name="T10" fmla="*/ 0 60000 65536"/>
                <a:gd name="T11" fmla="*/ 0 60000 65536"/>
                <a:gd name="T12" fmla="*/ 0 60000 65536"/>
                <a:gd name="T13" fmla="*/ 0 60000 65536"/>
                <a:gd name="T14" fmla="*/ 0 60000 65536"/>
                <a:gd name="T15" fmla="*/ 0 w 247"/>
                <a:gd name="T16" fmla="*/ 0 h 111"/>
                <a:gd name="T17" fmla="*/ 247 w 247"/>
                <a:gd name="T18" fmla="*/ 111 h 111"/>
              </a:gdLst>
              <a:ahLst/>
              <a:cxnLst>
                <a:cxn ang="T10">
                  <a:pos x="T0" y="T1"/>
                </a:cxn>
                <a:cxn ang="T11">
                  <a:pos x="T2" y="T3"/>
                </a:cxn>
                <a:cxn ang="T12">
                  <a:pos x="T4" y="T5"/>
                </a:cxn>
                <a:cxn ang="T13">
                  <a:pos x="T6" y="T7"/>
                </a:cxn>
                <a:cxn ang="T14">
                  <a:pos x="T8" y="T9"/>
                </a:cxn>
              </a:cxnLst>
              <a:rect l="T15" t="T16" r="T17" b="T18"/>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grpFill/>
            <a:ln w="9525">
              <a:noFill/>
              <a:round/>
              <a:headEnd/>
              <a:tailEnd/>
            </a:ln>
          </p:spPr>
          <p:txBody>
            <a:bodyPr lIns="68580" tIns="34290" rIns="68580" bIns="34290"/>
            <a:lstStyle/>
            <a:p>
              <a:endParaRPr lang="zh-CN" altLang="en-US"/>
            </a:p>
          </p:txBody>
        </p:sp>
      </p:grpSp>
      <p:sp>
        <p:nvSpPr>
          <p:cNvPr id="63" name="Oval 5"/>
          <p:cNvSpPr>
            <a:spLocks noChangeArrowheads="1"/>
          </p:cNvSpPr>
          <p:nvPr/>
        </p:nvSpPr>
        <p:spPr bwMode="auto">
          <a:xfrm>
            <a:off x="6573838" y="1725613"/>
            <a:ext cx="1473200" cy="1473200"/>
          </a:xfrm>
          <a:prstGeom prst="ellipse">
            <a:avLst/>
          </a:prstGeom>
          <a:solidFill>
            <a:schemeClr val="accent1"/>
          </a:solidFill>
          <a:ln w="9525">
            <a:noFill/>
            <a:round/>
            <a:headEnd/>
            <a:tailEnd/>
          </a:ln>
        </p:spPr>
        <p:txBody>
          <a:bodyPr lIns="68580" tIns="34290" rIns="68580" bIns="34290"/>
          <a:lstStyle/>
          <a:p>
            <a:endParaRPr lang="id-ID" altLang="zh-CN" sz="1300">
              <a:latin typeface="Calibri" pitchFamily="34" charset="0"/>
            </a:endParaRPr>
          </a:p>
        </p:txBody>
      </p:sp>
      <p:grpSp>
        <p:nvGrpSpPr>
          <p:cNvPr id="64" name="Group 99"/>
          <p:cNvGrpSpPr>
            <a:grpSpLocks/>
          </p:cNvGrpSpPr>
          <p:nvPr/>
        </p:nvGrpSpPr>
        <p:grpSpPr bwMode="auto">
          <a:xfrm>
            <a:off x="6407150" y="1557338"/>
            <a:ext cx="1806575" cy="1809750"/>
            <a:chOff x="6546413" y="2257147"/>
            <a:chExt cx="1868076" cy="1868076"/>
          </a:xfrm>
          <a:solidFill>
            <a:schemeClr val="accent2"/>
          </a:solidFill>
        </p:grpSpPr>
        <p:sp>
          <p:nvSpPr>
            <p:cNvPr id="65" name="Freeform 6"/>
            <p:cNvSpPr>
              <a:spLocks/>
            </p:cNvSpPr>
            <p:nvPr/>
          </p:nvSpPr>
          <p:spPr bwMode="auto">
            <a:xfrm>
              <a:off x="7922196" y="2394505"/>
              <a:ext cx="356034" cy="354935"/>
            </a:xfrm>
            <a:custGeom>
              <a:avLst/>
              <a:gdLst>
                <a:gd name="T0" fmla="*/ 2147483647 w 207"/>
                <a:gd name="T1" fmla="*/ 2147483647 h 206"/>
                <a:gd name="T2" fmla="*/ 2147483647 w 207"/>
                <a:gd name="T3" fmla="*/ 0 h 206"/>
                <a:gd name="T4" fmla="*/ 0 w 207"/>
                <a:gd name="T5" fmla="*/ 2147483647 h 206"/>
                <a:gd name="T6" fmla="*/ 2147483647 w 207"/>
                <a:gd name="T7" fmla="*/ 2147483647 h 206"/>
                <a:gd name="T8" fmla="*/ 2147483647 w 207"/>
                <a:gd name="T9" fmla="*/ 2147483647 h 206"/>
                <a:gd name="T10" fmla="*/ 0 60000 65536"/>
                <a:gd name="T11" fmla="*/ 0 60000 65536"/>
                <a:gd name="T12" fmla="*/ 0 60000 65536"/>
                <a:gd name="T13" fmla="*/ 0 60000 65536"/>
                <a:gd name="T14" fmla="*/ 0 60000 65536"/>
                <a:gd name="T15" fmla="*/ 0 w 207"/>
                <a:gd name="T16" fmla="*/ 0 h 206"/>
                <a:gd name="T17" fmla="*/ 207 w 207"/>
                <a:gd name="T18" fmla="*/ 206 h 206"/>
              </a:gdLst>
              <a:ahLst/>
              <a:cxnLst>
                <a:cxn ang="T10">
                  <a:pos x="T0" y="T1"/>
                </a:cxn>
                <a:cxn ang="T11">
                  <a:pos x="T2" y="T3"/>
                </a:cxn>
                <a:cxn ang="T12">
                  <a:pos x="T4" y="T5"/>
                </a:cxn>
                <a:cxn ang="T13">
                  <a:pos x="T6" y="T7"/>
                </a:cxn>
                <a:cxn ang="T14">
                  <a:pos x="T8" y="T9"/>
                </a:cxn>
              </a:cxnLst>
              <a:rect l="T15" t="T16" r="T17" b="T18"/>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grpFill/>
            <a:ln w="9525">
              <a:noFill/>
              <a:round/>
              <a:headEnd/>
              <a:tailEnd/>
            </a:ln>
          </p:spPr>
          <p:txBody>
            <a:bodyPr lIns="68580" tIns="34290" rIns="68580" bIns="34290"/>
            <a:lstStyle/>
            <a:p>
              <a:endParaRPr lang="zh-CN" altLang="en-US"/>
            </a:p>
          </p:txBody>
        </p:sp>
        <p:sp>
          <p:nvSpPr>
            <p:cNvPr id="66" name="Freeform 7"/>
            <p:cNvSpPr>
              <a:spLocks/>
            </p:cNvSpPr>
            <p:nvPr/>
          </p:nvSpPr>
          <p:spPr bwMode="auto">
            <a:xfrm>
              <a:off x="7502428" y="2257147"/>
              <a:ext cx="427460" cy="191203"/>
            </a:xfrm>
            <a:custGeom>
              <a:avLst/>
              <a:gdLst>
                <a:gd name="T0" fmla="*/ 0 w 248"/>
                <a:gd name="T1" fmla="*/ 0 h 111"/>
                <a:gd name="T2" fmla="*/ 0 w 248"/>
                <a:gd name="T3" fmla="*/ 2147483647 h 111"/>
                <a:gd name="T4" fmla="*/ 2147483647 w 248"/>
                <a:gd name="T5" fmla="*/ 2147483647 h 111"/>
                <a:gd name="T6" fmla="*/ 2147483647 w 248"/>
                <a:gd name="T7" fmla="*/ 2147483647 h 111"/>
                <a:gd name="T8" fmla="*/ 0 w 248"/>
                <a:gd name="T9" fmla="*/ 0 h 111"/>
                <a:gd name="T10" fmla="*/ 0 60000 65536"/>
                <a:gd name="T11" fmla="*/ 0 60000 65536"/>
                <a:gd name="T12" fmla="*/ 0 60000 65536"/>
                <a:gd name="T13" fmla="*/ 0 60000 65536"/>
                <a:gd name="T14" fmla="*/ 0 60000 65536"/>
                <a:gd name="T15" fmla="*/ 0 w 248"/>
                <a:gd name="T16" fmla="*/ 0 h 111"/>
                <a:gd name="T17" fmla="*/ 248 w 248"/>
                <a:gd name="T18" fmla="*/ 111 h 111"/>
              </a:gdLst>
              <a:ahLst/>
              <a:cxnLst>
                <a:cxn ang="T10">
                  <a:pos x="T0" y="T1"/>
                </a:cxn>
                <a:cxn ang="T11">
                  <a:pos x="T2" y="T3"/>
                </a:cxn>
                <a:cxn ang="T12">
                  <a:pos x="T4" y="T5"/>
                </a:cxn>
                <a:cxn ang="T13">
                  <a:pos x="T6" y="T7"/>
                </a:cxn>
                <a:cxn ang="T14">
                  <a:pos x="T8" y="T9"/>
                </a:cxn>
              </a:cxnLst>
              <a:rect l="T15" t="T16" r="T17" b="T18"/>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grpFill/>
            <a:ln w="9525">
              <a:noFill/>
              <a:round/>
              <a:headEnd/>
              <a:tailEnd/>
            </a:ln>
          </p:spPr>
          <p:txBody>
            <a:bodyPr lIns="68580" tIns="34290" rIns="68580" bIns="34290"/>
            <a:lstStyle/>
            <a:p>
              <a:endParaRPr lang="zh-CN" altLang="en-US"/>
            </a:p>
          </p:txBody>
        </p:sp>
        <p:sp>
          <p:nvSpPr>
            <p:cNvPr id="67" name="Freeform 8"/>
            <p:cNvSpPr>
              <a:spLocks/>
            </p:cNvSpPr>
            <p:nvPr/>
          </p:nvSpPr>
          <p:spPr bwMode="auto">
            <a:xfrm>
              <a:off x="8223286" y="2743946"/>
              <a:ext cx="191203" cy="425262"/>
            </a:xfrm>
            <a:custGeom>
              <a:avLst/>
              <a:gdLst>
                <a:gd name="T0" fmla="*/ 2147483647 w 111"/>
                <a:gd name="T1" fmla="*/ 0 h 247"/>
                <a:gd name="T2" fmla="*/ 0 w 111"/>
                <a:gd name="T3" fmla="*/ 2147483647 h 247"/>
                <a:gd name="T4" fmla="*/ 2147483647 w 111"/>
                <a:gd name="T5" fmla="*/ 2147483647 h 247"/>
                <a:gd name="T6" fmla="*/ 2147483647 w 111"/>
                <a:gd name="T7" fmla="*/ 2147483647 h 247"/>
                <a:gd name="T8" fmla="*/ 2147483647 w 111"/>
                <a:gd name="T9" fmla="*/ 0 h 247"/>
                <a:gd name="T10" fmla="*/ 0 60000 65536"/>
                <a:gd name="T11" fmla="*/ 0 60000 65536"/>
                <a:gd name="T12" fmla="*/ 0 60000 65536"/>
                <a:gd name="T13" fmla="*/ 0 60000 65536"/>
                <a:gd name="T14" fmla="*/ 0 60000 65536"/>
                <a:gd name="T15" fmla="*/ 0 w 111"/>
                <a:gd name="T16" fmla="*/ 0 h 247"/>
                <a:gd name="T17" fmla="*/ 111 w 111"/>
                <a:gd name="T18" fmla="*/ 247 h 247"/>
              </a:gdLst>
              <a:ahLst/>
              <a:cxnLst>
                <a:cxn ang="T10">
                  <a:pos x="T0" y="T1"/>
                </a:cxn>
                <a:cxn ang="T11">
                  <a:pos x="T2" y="T3"/>
                </a:cxn>
                <a:cxn ang="T12">
                  <a:pos x="T4" y="T5"/>
                </a:cxn>
                <a:cxn ang="T13">
                  <a:pos x="T6" y="T7"/>
                </a:cxn>
                <a:cxn ang="T14">
                  <a:pos x="T8" y="T9"/>
                </a:cxn>
              </a:cxnLst>
              <a:rect l="T15" t="T16" r="T17" b="T18"/>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grpFill/>
            <a:ln w="9525">
              <a:noFill/>
              <a:round/>
              <a:headEnd/>
              <a:tailEnd/>
            </a:ln>
          </p:spPr>
          <p:txBody>
            <a:bodyPr lIns="68580" tIns="34290" rIns="68580" bIns="34290"/>
            <a:lstStyle/>
            <a:p>
              <a:endParaRPr lang="zh-CN" altLang="en-US"/>
            </a:p>
          </p:txBody>
        </p:sp>
        <p:sp>
          <p:nvSpPr>
            <p:cNvPr id="68" name="Freeform 9"/>
            <p:cNvSpPr>
              <a:spLocks/>
            </p:cNvSpPr>
            <p:nvPr/>
          </p:nvSpPr>
          <p:spPr bwMode="auto">
            <a:xfrm>
              <a:off x="8223286" y="3213162"/>
              <a:ext cx="191203" cy="427460"/>
            </a:xfrm>
            <a:custGeom>
              <a:avLst/>
              <a:gdLst>
                <a:gd name="T0" fmla="*/ 2147483647 w 111"/>
                <a:gd name="T1" fmla="*/ 0 h 248"/>
                <a:gd name="T2" fmla="*/ 0 w 111"/>
                <a:gd name="T3" fmla="*/ 2147483647 h 248"/>
                <a:gd name="T4" fmla="*/ 2147483647 w 111"/>
                <a:gd name="T5" fmla="*/ 2147483647 h 248"/>
                <a:gd name="T6" fmla="*/ 2147483647 w 111"/>
                <a:gd name="T7" fmla="*/ 0 h 248"/>
                <a:gd name="T8" fmla="*/ 2147483647 w 111"/>
                <a:gd name="T9" fmla="*/ 0 h 248"/>
                <a:gd name="T10" fmla="*/ 0 60000 65536"/>
                <a:gd name="T11" fmla="*/ 0 60000 65536"/>
                <a:gd name="T12" fmla="*/ 0 60000 65536"/>
                <a:gd name="T13" fmla="*/ 0 60000 65536"/>
                <a:gd name="T14" fmla="*/ 0 60000 65536"/>
                <a:gd name="T15" fmla="*/ 0 w 111"/>
                <a:gd name="T16" fmla="*/ 0 h 248"/>
                <a:gd name="T17" fmla="*/ 111 w 111"/>
                <a:gd name="T18" fmla="*/ 248 h 248"/>
              </a:gdLst>
              <a:ahLst/>
              <a:cxnLst>
                <a:cxn ang="T10">
                  <a:pos x="T0" y="T1"/>
                </a:cxn>
                <a:cxn ang="T11">
                  <a:pos x="T2" y="T3"/>
                </a:cxn>
                <a:cxn ang="T12">
                  <a:pos x="T4" y="T5"/>
                </a:cxn>
                <a:cxn ang="T13">
                  <a:pos x="T6" y="T7"/>
                </a:cxn>
                <a:cxn ang="T14">
                  <a:pos x="T8" y="T9"/>
                </a:cxn>
              </a:cxnLst>
              <a:rect l="T15" t="T16" r="T17" b="T18"/>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grpFill/>
            <a:ln w="9525">
              <a:noFill/>
              <a:round/>
              <a:headEnd/>
              <a:tailEnd/>
            </a:ln>
          </p:spPr>
          <p:txBody>
            <a:bodyPr lIns="68580" tIns="34290" rIns="68580" bIns="34290"/>
            <a:lstStyle/>
            <a:p>
              <a:endParaRPr lang="zh-CN" altLang="en-US"/>
            </a:p>
          </p:txBody>
        </p:sp>
        <p:sp>
          <p:nvSpPr>
            <p:cNvPr id="69" name="Freeform 10"/>
            <p:cNvSpPr>
              <a:spLocks/>
            </p:cNvSpPr>
            <p:nvPr/>
          </p:nvSpPr>
          <p:spPr bwMode="auto">
            <a:xfrm>
              <a:off x="7922196" y="3632930"/>
              <a:ext cx="356034" cy="356034"/>
            </a:xfrm>
            <a:custGeom>
              <a:avLst/>
              <a:gdLst>
                <a:gd name="T0" fmla="*/ 2147483647 w 207"/>
                <a:gd name="T1" fmla="*/ 2147483647 h 207"/>
                <a:gd name="T2" fmla="*/ 2147483647 w 207"/>
                <a:gd name="T3" fmla="*/ 0 h 207"/>
                <a:gd name="T4" fmla="*/ 0 w 207"/>
                <a:gd name="T5" fmla="*/ 2147483647 h 207"/>
                <a:gd name="T6" fmla="*/ 2147483647 w 207"/>
                <a:gd name="T7" fmla="*/ 2147483647 h 207"/>
                <a:gd name="T8" fmla="*/ 2147483647 w 207"/>
                <a:gd name="T9" fmla="*/ 2147483647 h 207"/>
                <a:gd name="T10" fmla="*/ 0 60000 65536"/>
                <a:gd name="T11" fmla="*/ 0 60000 65536"/>
                <a:gd name="T12" fmla="*/ 0 60000 65536"/>
                <a:gd name="T13" fmla="*/ 0 60000 65536"/>
                <a:gd name="T14" fmla="*/ 0 60000 65536"/>
                <a:gd name="T15" fmla="*/ 0 w 207"/>
                <a:gd name="T16" fmla="*/ 0 h 207"/>
                <a:gd name="T17" fmla="*/ 207 w 207"/>
                <a:gd name="T18" fmla="*/ 207 h 207"/>
              </a:gdLst>
              <a:ahLst/>
              <a:cxnLst>
                <a:cxn ang="T10">
                  <a:pos x="T0" y="T1"/>
                </a:cxn>
                <a:cxn ang="T11">
                  <a:pos x="T2" y="T3"/>
                </a:cxn>
                <a:cxn ang="T12">
                  <a:pos x="T4" y="T5"/>
                </a:cxn>
                <a:cxn ang="T13">
                  <a:pos x="T6" y="T7"/>
                </a:cxn>
                <a:cxn ang="T14">
                  <a:pos x="T8" y="T9"/>
                </a:cxn>
              </a:cxnLst>
              <a:rect l="T15" t="T16" r="T17" b="T18"/>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grpFill/>
            <a:ln w="9525">
              <a:noFill/>
              <a:round/>
              <a:headEnd/>
              <a:tailEnd/>
            </a:ln>
          </p:spPr>
          <p:txBody>
            <a:bodyPr lIns="68580" tIns="34290" rIns="68580" bIns="34290"/>
            <a:lstStyle/>
            <a:p>
              <a:endParaRPr lang="zh-CN" altLang="en-US"/>
            </a:p>
          </p:txBody>
        </p:sp>
        <p:sp>
          <p:nvSpPr>
            <p:cNvPr id="70" name="Freeform 11"/>
            <p:cNvSpPr>
              <a:spLocks/>
            </p:cNvSpPr>
            <p:nvPr/>
          </p:nvSpPr>
          <p:spPr bwMode="auto">
            <a:xfrm>
              <a:off x="7502428" y="3936217"/>
              <a:ext cx="427460" cy="189006"/>
            </a:xfrm>
            <a:custGeom>
              <a:avLst/>
              <a:gdLst>
                <a:gd name="T0" fmla="*/ 2147483647 w 248"/>
                <a:gd name="T1" fmla="*/ 2147483647 h 110"/>
                <a:gd name="T2" fmla="*/ 2147483647 w 248"/>
                <a:gd name="T3" fmla="*/ 0 h 110"/>
                <a:gd name="T4" fmla="*/ 0 w 248"/>
                <a:gd name="T5" fmla="*/ 2147483647 h 110"/>
                <a:gd name="T6" fmla="*/ 0 w 248"/>
                <a:gd name="T7" fmla="*/ 2147483647 h 110"/>
                <a:gd name="T8" fmla="*/ 2147483647 w 248"/>
                <a:gd name="T9" fmla="*/ 2147483647 h 110"/>
                <a:gd name="T10" fmla="*/ 0 60000 65536"/>
                <a:gd name="T11" fmla="*/ 0 60000 65536"/>
                <a:gd name="T12" fmla="*/ 0 60000 65536"/>
                <a:gd name="T13" fmla="*/ 0 60000 65536"/>
                <a:gd name="T14" fmla="*/ 0 60000 65536"/>
                <a:gd name="T15" fmla="*/ 0 w 248"/>
                <a:gd name="T16" fmla="*/ 0 h 110"/>
                <a:gd name="T17" fmla="*/ 248 w 248"/>
                <a:gd name="T18" fmla="*/ 110 h 110"/>
              </a:gdLst>
              <a:ahLst/>
              <a:cxnLst>
                <a:cxn ang="T10">
                  <a:pos x="T0" y="T1"/>
                </a:cxn>
                <a:cxn ang="T11">
                  <a:pos x="T2" y="T3"/>
                </a:cxn>
                <a:cxn ang="T12">
                  <a:pos x="T4" y="T5"/>
                </a:cxn>
                <a:cxn ang="T13">
                  <a:pos x="T6" y="T7"/>
                </a:cxn>
                <a:cxn ang="T14">
                  <a:pos x="T8" y="T9"/>
                </a:cxn>
              </a:cxnLst>
              <a:rect l="T15" t="T16" r="T17" b="T18"/>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grpFill/>
            <a:ln w="9525">
              <a:noFill/>
              <a:round/>
              <a:headEnd/>
              <a:tailEnd/>
            </a:ln>
          </p:spPr>
          <p:txBody>
            <a:bodyPr lIns="68580" tIns="34290" rIns="68580" bIns="34290"/>
            <a:lstStyle/>
            <a:p>
              <a:endParaRPr lang="zh-CN" altLang="en-US"/>
            </a:p>
          </p:txBody>
        </p:sp>
        <p:sp>
          <p:nvSpPr>
            <p:cNvPr id="71" name="Freeform 12"/>
            <p:cNvSpPr>
              <a:spLocks/>
            </p:cNvSpPr>
            <p:nvPr/>
          </p:nvSpPr>
          <p:spPr bwMode="auto">
            <a:xfrm>
              <a:off x="7033212" y="3936217"/>
              <a:ext cx="425262" cy="189006"/>
            </a:xfrm>
            <a:custGeom>
              <a:avLst/>
              <a:gdLst>
                <a:gd name="T0" fmla="*/ 0 w 247"/>
                <a:gd name="T1" fmla="*/ 2147483647 h 110"/>
                <a:gd name="T2" fmla="*/ 2147483647 w 247"/>
                <a:gd name="T3" fmla="*/ 2147483647 h 110"/>
                <a:gd name="T4" fmla="*/ 2147483647 w 247"/>
                <a:gd name="T5" fmla="*/ 2147483647 h 110"/>
                <a:gd name="T6" fmla="*/ 2147483647 w 247"/>
                <a:gd name="T7" fmla="*/ 0 h 110"/>
                <a:gd name="T8" fmla="*/ 0 w 247"/>
                <a:gd name="T9" fmla="*/ 2147483647 h 110"/>
                <a:gd name="T10" fmla="*/ 0 60000 65536"/>
                <a:gd name="T11" fmla="*/ 0 60000 65536"/>
                <a:gd name="T12" fmla="*/ 0 60000 65536"/>
                <a:gd name="T13" fmla="*/ 0 60000 65536"/>
                <a:gd name="T14" fmla="*/ 0 60000 65536"/>
                <a:gd name="T15" fmla="*/ 0 w 247"/>
                <a:gd name="T16" fmla="*/ 0 h 110"/>
                <a:gd name="T17" fmla="*/ 247 w 247"/>
                <a:gd name="T18" fmla="*/ 110 h 110"/>
              </a:gdLst>
              <a:ahLst/>
              <a:cxnLst>
                <a:cxn ang="T10">
                  <a:pos x="T0" y="T1"/>
                </a:cxn>
                <a:cxn ang="T11">
                  <a:pos x="T2" y="T3"/>
                </a:cxn>
                <a:cxn ang="T12">
                  <a:pos x="T4" y="T5"/>
                </a:cxn>
                <a:cxn ang="T13">
                  <a:pos x="T6" y="T7"/>
                </a:cxn>
                <a:cxn ang="T14">
                  <a:pos x="T8" y="T9"/>
                </a:cxn>
              </a:cxnLst>
              <a:rect l="T15" t="T16" r="T17" b="T18"/>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grpFill/>
            <a:ln w="9525">
              <a:noFill/>
              <a:round/>
              <a:headEnd/>
              <a:tailEnd/>
            </a:ln>
          </p:spPr>
          <p:txBody>
            <a:bodyPr lIns="68580" tIns="34290" rIns="68580" bIns="34290"/>
            <a:lstStyle/>
            <a:p>
              <a:endParaRPr lang="zh-CN" altLang="en-US"/>
            </a:p>
          </p:txBody>
        </p:sp>
        <p:sp>
          <p:nvSpPr>
            <p:cNvPr id="72" name="Freeform 13"/>
            <p:cNvSpPr>
              <a:spLocks/>
            </p:cNvSpPr>
            <p:nvPr/>
          </p:nvSpPr>
          <p:spPr bwMode="auto">
            <a:xfrm>
              <a:off x="6683771" y="3632930"/>
              <a:ext cx="354935" cy="356034"/>
            </a:xfrm>
            <a:custGeom>
              <a:avLst/>
              <a:gdLst>
                <a:gd name="T0" fmla="*/ 2147483647 w 206"/>
                <a:gd name="T1" fmla="*/ 0 h 207"/>
                <a:gd name="T2" fmla="*/ 0 w 206"/>
                <a:gd name="T3" fmla="*/ 2147483647 h 207"/>
                <a:gd name="T4" fmla="*/ 2147483647 w 206"/>
                <a:gd name="T5" fmla="*/ 2147483647 h 207"/>
                <a:gd name="T6" fmla="*/ 2147483647 w 206"/>
                <a:gd name="T7" fmla="*/ 2147483647 h 207"/>
                <a:gd name="T8" fmla="*/ 2147483647 w 206"/>
                <a:gd name="T9" fmla="*/ 0 h 207"/>
                <a:gd name="T10" fmla="*/ 0 60000 65536"/>
                <a:gd name="T11" fmla="*/ 0 60000 65536"/>
                <a:gd name="T12" fmla="*/ 0 60000 65536"/>
                <a:gd name="T13" fmla="*/ 0 60000 65536"/>
                <a:gd name="T14" fmla="*/ 0 60000 65536"/>
                <a:gd name="T15" fmla="*/ 0 w 206"/>
                <a:gd name="T16" fmla="*/ 0 h 207"/>
                <a:gd name="T17" fmla="*/ 206 w 206"/>
                <a:gd name="T18" fmla="*/ 207 h 207"/>
              </a:gdLst>
              <a:ahLst/>
              <a:cxnLst>
                <a:cxn ang="T10">
                  <a:pos x="T0" y="T1"/>
                </a:cxn>
                <a:cxn ang="T11">
                  <a:pos x="T2" y="T3"/>
                </a:cxn>
                <a:cxn ang="T12">
                  <a:pos x="T4" y="T5"/>
                </a:cxn>
                <a:cxn ang="T13">
                  <a:pos x="T6" y="T7"/>
                </a:cxn>
                <a:cxn ang="T14">
                  <a:pos x="T8" y="T9"/>
                </a:cxn>
              </a:cxnLst>
              <a:rect l="T15" t="T16" r="T17" b="T18"/>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grpFill/>
            <a:ln w="9525">
              <a:noFill/>
              <a:round/>
              <a:headEnd/>
              <a:tailEnd/>
            </a:ln>
          </p:spPr>
          <p:txBody>
            <a:bodyPr lIns="68580" tIns="34290" rIns="68580" bIns="34290"/>
            <a:lstStyle/>
            <a:p>
              <a:endParaRPr lang="zh-CN" altLang="en-US"/>
            </a:p>
          </p:txBody>
        </p:sp>
        <p:sp>
          <p:nvSpPr>
            <p:cNvPr id="73" name="Freeform 14"/>
            <p:cNvSpPr>
              <a:spLocks/>
            </p:cNvSpPr>
            <p:nvPr/>
          </p:nvSpPr>
          <p:spPr bwMode="auto">
            <a:xfrm>
              <a:off x="6546413" y="3213162"/>
              <a:ext cx="191203" cy="427460"/>
            </a:xfrm>
            <a:custGeom>
              <a:avLst/>
              <a:gdLst>
                <a:gd name="T0" fmla="*/ 0 w 111"/>
                <a:gd name="T1" fmla="*/ 0 h 248"/>
                <a:gd name="T2" fmla="*/ 2147483647 w 111"/>
                <a:gd name="T3" fmla="*/ 2147483647 h 248"/>
                <a:gd name="T4" fmla="*/ 2147483647 w 111"/>
                <a:gd name="T5" fmla="*/ 2147483647 h 248"/>
                <a:gd name="T6" fmla="*/ 2147483647 w 111"/>
                <a:gd name="T7" fmla="*/ 0 h 248"/>
                <a:gd name="T8" fmla="*/ 0 w 111"/>
                <a:gd name="T9" fmla="*/ 0 h 248"/>
                <a:gd name="T10" fmla="*/ 0 60000 65536"/>
                <a:gd name="T11" fmla="*/ 0 60000 65536"/>
                <a:gd name="T12" fmla="*/ 0 60000 65536"/>
                <a:gd name="T13" fmla="*/ 0 60000 65536"/>
                <a:gd name="T14" fmla="*/ 0 60000 65536"/>
                <a:gd name="T15" fmla="*/ 0 w 111"/>
                <a:gd name="T16" fmla="*/ 0 h 248"/>
                <a:gd name="T17" fmla="*/ 111 w 111"/>
                <a:gd name="T18" fmla="*/ 248 h 248"/>
              </a:gdLst>
              <a:ahLst/>
              <a:cxnLst>
                <a:cxn ang="T10">
                  <a:pos x="T0" y="T1"/>
                </a:cxn>
                <a:cxn ang="T11">
                  <a:pos x="T2" y="T3"/>
                </a:cxn>
                <a:cxn ang="T12">
                  <a:pos x="T4" y="T5"/>
                </a:cxn>
                <a:cxn ang="T13">
                  <a:pos x="T6" y="T7"/>
                </a:cxn>
                <a:cxn ang="T14">
                  <a:pos x="T8" y="T9"/>
                </a:cxn>
              </a:cxnLst>
              <a:rect l="T15" t="T16" r="T17" b="T18"/>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grpFill/>
            <a:ln w="9525">
              <a:noFill/>
              <a:round/>
              <a:headEnd/>
              <a:tailEnd/>
            </a:ln>
          </p:spPr>
          <p:txBody>
            <a:bodyPr lIns="68580" tIns="34290" rIns="68580" bIns="34290"/>
            <a:lstStyle/>
            <a:p>
              <a:endParaRPr lang="zh-CN" altLang="en-US"/>
            </a:p>
          </p:txBody>
        </p:sp>
        <p:sp>
          <p:nvSpPr>
            <p:cNvPr id="74" name="Freeform 15"/>
            <p:cNvSpPr>
              <a:spLocks/>
            </p:cNvSpPr>
            <p:nvPr/>
          </p:nvSpPr>
          <p:spPr bwMode="auto">
            <a:xfrm>
              <a:off x="6546413" y="2743946"/>
              <a:ext cx="191203" cy="425262"/>
            </a:xfrm>
            <a:custGeom>
              <a:avLst/>
              <a:gdLst>
                <a:gd name="T0" fmla="*/ 2147483647 w 111"/>
                <a:gd name="T1" fmla="*/ 2147483647 h 247"/>
                <a:gd name="T2" fmla="*/ 2147483647 w 111"/>
                <a:gd name="T3" fmla="*/ 2147483647 h 247"/>
                <a:gd name="T4" fmla="*/ 2147483647 w 111"/>
                <a:gd name="T5" fmla="*/ 0 h 247"/>
                <a:gd name="T6" fmla="*/ 0 w 111"/>
                <a:gd name="T7" fmla="*/ 2147483647 h 247"/>
                <a:gd name="T8" fmla="*/ 2147483647 w 111"/>
                <a:gd name="T9" fmla="*/ 2147483647 h 247"/>
                <a:gd name="T10" fmla="*/ 0 60000 65536"/>
                <a:gd name="T11" fmla="*/ 0 60000 65536"/>
                <a:gd name="T12" fmla="*/ 0 60000 65536"/>
                <a:gd name="T13" fmla="*/ 0 60000 65536"/>
                <a:gd name="T14" fmla="*/ 0 60000 65536"/>
                <a:gd name="T15" fmla="*/ 0 w 111"/>
                <a:gd name="T16" fmla="*/ 0 h 247"/>
                <a:gd name="T17" fmla="*/ 111 w 111"/>
                <a:gd name="T18" fmla="*/ 247 h 247"/>
              </a:gdLst>
              <a:ahLst/>
              <a:cxnLst>
                <a:cxn ang="T10">
                  <a:pos x="T0" y="T1"/>
                </a:cxn>
                <a:cxn ang="T11">
                  <a:pos x="T2" y="T3"/>
                </a:cxn>
                <a:cxn ang="T12">
                  <a:pos x="T4" y="T5"/>
                </a:cxn>
                <a:cxn ang="T13">
                  <a:pos x="T6" y="T7"/>
                </a:cxn>
                <a:cxn ang="T14">
                  <a:pos x="T8" y="T9"/>
                </a:cxn>
              </a:cxnLst>
              <a:rect l="T15" t="T16" r="T17" b="T18"/>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grpFill/>
            <a:ln w="9525">
              <a:noFill/>
              <a:round/>
              <a:headEnd/>
              <a:tailEnd/>
            </a:ln>
          </p:spPr>
          <p:txBody>
            <a:bodyPr lIns="68580" tIns="34290" rIns="68580" bIns="34290"/>
            <a:lstStyle/>
            <a:p>
              <a:endParaRPr lang="zh-CN" altLang="en-US"/>
            </a:p>
          </p:txBody>
        </p:sp>
        <p:sp>
          <p:nvSpPr>
            <p:cNvPr id="75" name="Freeform 16"/>
            <p:cNvSpPr>
              <a:spLocks/>
            </p:cNvSpPr>
            <p:nvPr/>
          </p:nvSpPr>
          <p:spPr bwMode="auto">
            <a:xfrm>
              <a:off x="6683771" y="2394505"/>
              <a:ext cx="354935" cy="354935"/>
            </a:xfrm>
            <a:custGeom>
              <a:avLst/>
              <a:gdLst>
                <a:gd name="T0" fmla="*/ 0 w 206"/>
                <a:gd name="T1" fmla="*/ 2147483647 h 206"/>
                <a:gd name="T2" fmla="*/ 2147483647 w 206"/>
                <a:gd name="T3" fmla="*/ 2147483647 h 206"/>
                <a:gd name="T4" fmla="*/ 2147483647 w 206"/>
                <a:gd name="T5" fmla="*/ 2147483647 h 206"/>
                <a:gd name="T6" fmla="*/ 2147483647 w 206"/>
                <a:gd name="T7" fmla="*/ 0 h 206"/>
                <a:gd name="T8" fmla="*/ 0 w 206"/>
                <a:gd name="T9" fmla="*/ 2147483647 h 206"/>
                <a:gd name="T10" fmla="*/ 0 60000 65536"/>
                <a:gd name="T11" fmla="*/ 0 60000 65536"/>
                <a:gd name="T12" fmla="*/ 0 60000 65536"/>
                <a:gd name="T13" fmla="*/ 0 60000 65536"/>
                <a:gd name="T14" fmla="*/ 0 60000 65536"/>
                <a:gd name="T15" fmla="*/ 0 w 206"/>
                <a:gd name="T16" fmla="*/ 0 h 206"/>
                <a:gd name="T17" fmla="*/ 206 w 206"/>
                <a:gd name="T18" fmla="*/ 206 h 206"/>
              </a:gdLst>
              <a:ahLst/>
              <a:cxnLst>
                <a:cxn ang="T10">
                  <a:pos x="T0" y="T1"/>
                </a:cxn>
                <a:cxn ang="T11">
                  <a:pos x="T2" y="T3"/>
                </a:cxn>
                <a:cxn ang="T12">
                  <a:pos x="T4" y="T5"/>
                </a:cxn>
                <a:cxn ang="T13">
                  <a:pos x="T6" y="T7"/>
                </a:cxn>
                <a:cxn ang="T14">
                  <a:pos x="T8" y="T9"/>
                </a:cxn>
              </a:cxnLst>
              <a:rect l="T15" t="T16" r="T17" b="T18"/>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grpFill/>
            <a:ln w="9525">
              <a:noFill/>
              <a:round/>
              <a:headEnd/>
              <a:tailEnd/>
            </a:ln>
          </p:spPr>
          <p:txBody>
            <a:bodyPr lIns="68580" tIns="34290" rIns="68580" bIns="34290"/>
            <a:lstStyle/>
            <a:p>
              <a:endParaRPr lang="zh-CN" altLang="en-US"/>
            </a:p>
          </p:txBody>
        </p:sp>
        <p:sp>
          <p:nvSpPr>
            <p:cNvPr id="76" name="Freeform 17"/>
            <p:cNvSpPr>
              <a:spLocks/>
            </p:cNvSpPr>
            <p:nvPr/>
          </p:nvSpPr>
          <p:spPr bwMode="auto">
            <a:xfrm>
              <a:off x="7033212" y="2257147"/>
              <a:ext cx="425262" cy="191203"/>
            </a:xfrm>
            <a:custGeom>
              <a:avLst/>
              <a:gdLst>
                <a:gd name="T0" fmla="*/ 0 w 247"/>
                <a:gd name="T1" fmla="*/ 2147483647 h 111"/>
                <a:gd name="T2" fmla="*/ 2147483647 w 247"/>
                <a:gd name="T3" fmla="*/ 2147483647 h 111"/>
                <a:gd name="T4" fmla="*/ 2147483647 w 247"/>
                <a:gd name="T5" fmla="*/ 2147483647 h 111"/>
                <a:gd name="T6" fmla="*/ 2147483647 w 247"/>
                <a:gd name="T7" fmla="*/ 0 h 111"/>
                <a:gd name="T8" fmla="*/ 0 w 247"/>
                <a:gd name="T9" fmla="*/ 2147483647 h 111"/>
                <a:gd name="T10" fmla="*/ 0 60000 65536"/>
                <a:gd name="T11" fmla="*/ 0 60000 65536"/>
                <a:gd name="T12" fmla="*/ 0 60000 65536"/>
                <a:gd name="T13" fmla="*/ 0 60000 65536"/>
                <a:gd name="T14" fmla="*/ 0 60000 65536"/>
                <a:gd name="T15" fmla="*/ 0 w 247"/>
                <a:gd name="T16" fmla="*/ 0 h 111"/>
                <a:gd name="T17" fmla="*/ 247 w 247"/>
                <a:gd name="T18" fmla="*/ 111 h 111"/>
              </a:gdLst>
              <a:ahLst/>
              <a:cxnLst>
                <a:cxn ang="T10">
                  <a:pos x="T0" y="T1"/>
                </a:cxn>
                <a:cxn ang="T11">
                  <a:pos x="T2" y="T3"/>
                </a:cxn>
                <a:cxn ang="T12">
                  <a:pos x="T4" y="T5"/>
                </a:cxn>
                <a:cxn ang="T13">
                  <a:pos x="T6" y="T7"/>
                </a:cxn>
                <a:cxn ang="T14">
                  <a:pos x="T8" y="T9"/>
                </a:cxn>
              </a:cxnLst>
              <a:rect l="T15" t="T16" r="T17" b="T18"/>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grpFill/>
            <a:ln w="9525">
              <a:noFill/>
              <a:round/>
              <a:headEnd/>
              <a:tailEnd/>
            </a:ln>
          </p:spPr>
          <p:txBody>
            <a:bodyPr lIns="68580" tIns="34290" rIns="68580" bIns="34290"/>
            <a:lstStyle/>
            <a:p>
              <a:endParaRPr lang="zh-CN" altLang="en-US"/>
            </a:p>
          </p:txBody>
        </p:sp>
      </p:grpSp>
      <p:sp>
        <p:nvSpPr>
          <p:cNvPr id="77" name="Oval 5"/>
          <p:cNvSpPr>
            <a:spLocks noChangeArrowheads="1"/>
          </p:cNvSpPr>
          <p:nvPr/>
        </p:nvSpPr>
        <p:spPr bwMode="auto">
          <a:xfrm>
            <a:off x="9178925" y="1725613"/>
            <a:ext cx="1473200" cy="1473200"/>
          </a:xfrm>
          <a:prstGeom prst="ellipse">
            <a:avLst/>
          </a:prstGeom>
          <a:solidFill>
            <a:schemeClr val="accent2"/>
          </a:solidFill>
          <a:ln w="9525">
            <a:noFill/>
            <a:round/>
            <a:headEnd/>
            <a:tailEnd/>
          </a:ln>
        </p:spPr>
        <p:txBody>
          <a:bodyPr lIns="68580" tIns="34290" rIns="68580" bIns="34290"/>
          <a:lstStyle/>
          <a:p>
            <a:endParaRPr lang="id-ID" altLang="zh-CN" sz="1300">
              <a:latin typeface="Calibri" pitchFamily="34" charset="0"/>
            </a:endParaRPr>
          </a:p>
        </p:txBody>
      </p:sp>
      <p:grpSp>
        <p:nvGrpSpPr>
          <p:cNvPr id="78" name="Group 113"/>
          <p:cNvGrpSpPr>
            <a:grpSpLocks/>
          </p:cNvGrpSpPr>
          <p:nvPr/>
        </p:nvGrpSpPr>
        <p:grpSpPr bwMode="auto">
          <a:xfrm>
            <a:off x="9010650" y="1557338"/>
            <a:ext cx="1809750" cy="1809750"/>
            <a:chOff x="9237196" y="2257147"/>
            <a:chExt cx="1868076" cy="1868076"/>
          </a:xfrm>
          <a:solidFill>
            <a:schemeClr val="accent1"/>
          </a:solidFill>
        </p:grpSpPr>
        <p:sp>
          <p:nvSpPr>
            <p:cNvPr id="79" name="Freeform 6"/>
            <p:cNvSpPr>
              <a:spLocks/>
            </p:cNvSpPr>
            <p:nvPr/>
          </p:nvSpPr>
          <p:spPr bwMode="auto">
            <a:xfrm>
              <a:off x="10612979" y="2394505"/>
              <a:ext cx="356034" cy="354935"/>
            </a:xfrm>
            <a:custGeom>
              <a:avLst/>
              <a:gdLst>
                <a:gd name="T0" fmla="*/ 2147483647 w 207"/>
                <a:gd name="T1" fmla="*/ 2147483647 h 206"/>
                <a:gd name="T2" fmla="*/ 2147483647 w 207"/>
                <a:gd name="T3" fmla="*/ 0 h 206"/>
                <a:gd name="T4" fmla="*/ 0 w 207"/>
                <a:gd name="T5" fmla="*/ 2147483647 h 206"/>
                <a:gd name="T6" fmla="*/ 2147483647 w 207"/>
                <a:gd name="T7" fmla="*/ 2147483647 h 206"/>
                <a:gd name="T8" fmla="*/ 2147483647 w 207"/>
                <a:gd name="T9" fmla="*/ 2147483647 h 206"/>
                <a:gd name="T10" fmla="*/ 0 60000 65536"/>
                <a:gd name="T11" fmla="*/ 0 60000 65536"/>
                <a:gd name="T12" fmla="*/ 0 60000 65536"/>
                <a:gd name="T13" fmla="*/ 0 60000 65536"/>
                <a:gd name="T14" fmla="*/ 0 60000 65536"/>
                <a:gd name="T15" fmla="*/ 0 w 207"/>
                <a:gd name="T16" fmla="*/ 0 h 206"/>
                <a:gd name="T17" fmla="*/ 207 w 207"/>
                <a:gd name="T18" fmla="*/ 206 h 206"/>
              </a:gdLst>
              <a:ahLst/>
              <a:cxnLst>
                <a:cxn ang="T10">
                  <a:pos x="T0" y="T1"/>
                </a:cxn>
                <a:cxn ang="T11">
                  <a:pos x="T2" y="T3"/>
                </a:cxn>
                <a:cxn ang="T12">
                  <a:pos x="T4" y="T5"/>
                </a:cxn>
                <a:cxn ang="T13">
                  <a:pos x="T6" y="T7"/>
                </a:cxn>
                <a:cxn ang="T14">
                  <a:pos x="T8" y="T9"/>
                </a:cxn>
              </a:cxnLst>
              <a:rect l="T15" t="T16" r="T17" b="T18"/>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grpFill/>
            <a:ln w="9525">
              <a:noFill/>
              <a:round/>
              <a:headEnd/>
              <a:tailEnd/>
            </a:ln>
          </p:spPr>
          <p:txBody>
            <a:bodyPr lIns="68580" tIns="34290" rIns="68580" bIns="34290"/>
            <a:lstStyle/>
            <a:p>
              <a:endParaRPr lang="zh-CN" altLang="en-US"/>
            </a:p>
          </p:txBody>
        </p:sp>
        <p:sp>
          <p:nvSpPr>
            <p:cNvPr id="80" name="Freeform 7"/>
            <p:cNvSpPr>
              <a:spLocks/>
            </p:cNvSpPr>
            <p:nvPr/>
          </p:nvSpPr>
          <p:spPr bwMode="auto">
            <a:xfrm>
              <a:off x="10193211" y="2257147"/>
              <a:ext cx="427460" cy="191203"/>
            </a:xfrm>
            <a:custGeom>
              <a:avLst/>
              <a:gdLst>
                <a:gd name="T0" fmla="*/ 0 w 248"/>
                <a:gd name="T1" fmla="*/ 0 h 111"/>
                <a:gd name="T2" fmla="*/ 0 w 248"/>
                <a:gd name="T3" fmla="*/ 2147483647 h 111"/>
                <a:gd name="T4" fmla="*/ 2147483647 w 248"/>
                <a:gd name="T5" fmla="*/ 2147483647 h 111"/>
                <a:gd name="T6" fmla="*/ 2147483647 w 248"/>
                <a:gd name="T7" fmla="*/ 2147483647 h 111"/>
                <a:gd name="T8" fmla="*/ 0 w 248"/>
                <a:gd name="T9" fmla="*/ 0 h 111"/>
                <a:gd name="T10" fmla="*/ 0 60000 65536"/>
                <a:gd name="T11" fmla="*/ 0 60000 65536"/>
                <a:gd name="T12" fmla="*/ 0 60000 65536"/>
                <a:gd name="T13" fmla="*/ 0 60000 65536"/>
                <a:gd name="T14" fmla="*/ 0 60000 65536"/>
                <a:gd name="T15" fmla="*/ 0 w 248"/>
                <a:gd name="T16" fmla="*/ 0 h 111"/>
                <a:gd name="T17" fmla="*/ 248 w 248"/>
                <a:gd name="T18" fmla="*/ 111 h 111"/>
              </a:gdLst>
              <a:ahLst/>
              <a:cxnLst>
                <a:cxn ang="T10">
                  <a:pos x="T0" y="T1"/>
                </a:cxn>
                <a:cxn ang="T11">
                  <a:pos x="T2" y="T3"/>
                </a:cxn>
                <a:cxn ang="T12">
                  <a:pos x="T4" y="T5"/>
                </a:cxn>
                <a:cxn ang="T13">
                  <a:pos x="T6" y="T7"/>
                </a:cxn>
                <a:cxn ang="T14">
                  <a:pos x="T8" y="T9"/>
                </a:cxn>
              </a:cxnLst>
              <a:rect l="T15" t="T16" r="T17" b="T18"/>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grpFill/>
            <a:ln w="9525">
              <a:noFill/>
              <a:round/>
              <a:headEnd/>
              <a:tailEnd/>
            </a:ln>
          </p:spPr>
          <p:txBody>
            <a:bodyPr lIns="68580" tIns="34290" rIns="68580" bIns="34290"/>
            <a:lstStyle/>
            <a:p>
              <a:endParaRPr lang="zh-CN" altLang="en-US"/>
            </a:p>
          </p:txBody>
        </p:sp>
        <p:sp>
          <p:nvSpPr>
            <p:cNvPr id="81" name="Freeform 8"/>
            <p:cNvSpPr>
              <a:spLocks/>
            </p:cNvSpPr>
            <p:nvPr/>
          </p:nvSpPr>
          <p:spPr bwMode="auto">
            <a:xfrm>
              <a:off x="10914069" y="2743946"/>
              <a:ext cx="191203" cy="425262"/>
            </a:xfrm>
            <a:custGeom>
              <a:avLst/>
              <a:gdLst>
                <a:gd name="T0" fmla="*/ 2147483647 w 111"/>
                <a:gd name="T1" fmla="*/ 0 h 247"/>
                <a:gd name="T2" fmla="*/ 0 w 111"/>
                <a:gd name="T3" fmla="*/ 2147483647 h 247"/>
                <a:gd name="T4" fmla="*/ 2147483647 w 111"/>
                <a:gd name="T5" fmla="*/ 2147483647 h 247"/>
                <a:gd name="T6" fmla="*/ 2147483647 w 111"/>
                <a:gd name="T7" fmla="*/ 2147483647 h 247"/>
                <a:gd name="T8" fmla="*/ 2147483647 w 111"/>
                <a:gd name="T9" fmla="*/ 0 h 247"/>
                <a:gd name="T10" fmla="*/ 0 60000 65536"/>
                <a:gd name="T11" fmla="*/ 0 60000 65536"/>
                <a:gd name="T12" fmla="*/ 0 60000 65536"/>
                <a:gd name="T13" fmla="*/ 0 60000 65536"/>
                <a:gd name="T14" fmla="*/ 0 60000 65536"/>
                <a:gd name="T15" fmla="*/ 0 w 111"/>
                <a:gd name="T16" fmla="*/ 0 h 247"/>
                <a:gd name="T17" fmla="*/ 111 w 111"/>
                <a:gd name="T18" fmla="*/ 247 h 247"/>
              </a:gdLst>
              <a:ahLst/>
              <a:cxnLst>
                <a:cxn ang="T10">
                  <a:pos x="T0" y="T1"/>
                </a:cxn>
                <a:cxn ang="T11">
                  <a:pos x="T2" y="T3"/>
                </a:cxn>
                <a:cxn ang="T12">
                  <a:pos x="T4" y="T5"/>
                </a:cxn>
                <a:cxn ang="T13">
                  <a:pos x="T6" y="T7"/>
                </a:cxn>
                <a:cxn ang="T14">
                  <a:pos x="T8" y="T9"/>
                </a:cxn>
              </a:cxnLst>
              <a:rect l="T15" t="T16" r="T17" b="T18"/>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grpFill/>
            <a:ln w="9525">
              <a:noFill/>
              <a:round/>
              <a:headEnd/>
              <a:tailEnd/>
            </a:ln>
          </p:spPr>
          <p:txBody>
            <a:bodyPr lIns="68580" tIns="34290" rIns="68580" bIns="34290"/>
            <a:lstStyle/>
            <a:p>
              <a:endParaRPr lang="zh-CN" altLang="en-US"/>
            </a:p>
          </p:txBody>
        </p:sp>
        <p:sp>
          <p:nvSpPr>
            <p:cNvPr id="82" name="Freeform 9"/>
            <p:cNvSpPr>
              <a:spLocks/>
            </p:cNvSpPr>
            <p:nvPr/>
          </p:nvSpPr>
          <p:spPr bwMode="auto">
            <a:xfrm>
              <a:off x="10914069" y="3213162"/>
              <a:ext cx="191203" cy="427460"/>
            </a:xfrm>
            <a:custGeom>
              <a:avLst/>
              <a:gdLst>
                <a:gd name="T0" fmla="*/ 2147483647 w 111"/>
                <a:gd name="T1" fmla="*/ 0 h 248"/>
                <a:gd name="T2" fmla="*/ 0 w 111"/>
                <a:gd name="T3" fmla="*/ 2147483647 h 248"/>
                <a:gd name="T4" fmla="*/ 2147483647 w 111"/>
                <a:gd name="T5" fmla="*/ 2147483647 h 248"/>
                <a:gd name="T6" fmla="*/ 2147483647 w 111"/>
                <a:gd name="T7" fmla="*/ 0 h 248"/>
                <a:gd name="T8" fmla="*/ 2147483647 w 111"/>
                <a:gd name="T9" fmla="*/ 0 h 248"/>
                <a:gd name="T10" fmla="*/ 0 60000 65536"/>
                <a:gd name="T11" fmla="*/ 0 60000 65536"/>
                <a:gd name="T12" fmla="*/ 0 60000 65536"/>
                <a:gd name="T13" fmla="*/ 0 60000 65536"/>
                <a:gd name="T14" fmla="*/ 0 60000 65536"/>
                <a:gd name="T15" fmla="*/ 0 w 111"/>
                <a:gd name="T16" fmla="*/ 0 h 248"/>
                <a:gd name="T17" fmla="*/ 111 w 111"/>
                <a:gd name="T18" fmla="*/ 248 h 248"/>
              </a:gdLst>
              <a:ahLst/>
              <a:cxnLst>
                <a:cxn ang="T10">
                  <a:pos x="T0" y="T1"/>
                </a:cxn>
                <a:cxn ang="T11">
                  <a:pos x="T2" y="T3"/>
                </a:cxn>
                <a:cxn ang="T12">
                  <a:pos x="T4" y="T5"/>
                </a:cxn>
                <a:cxn ang="T13">
                  <a:pos x="T6" y="T7"/>
                </a:cxn>
                <a:cxn ang="T14">
                  <a:pos x="T8" y="T9"/>
                </a:cxn>
              </a:cxnLst>
              <a:rect l="T15" t="T16" r="T17" b="T18"/>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grpFill/>
            <a:ln w="9525">
              <a:noFill/>
              <a:round/>
              <a:headEnd/>
              <a:tailEnd/>
            </a:ln>
          </p:spPr>
          <p:txBody>
            <a:bodyPr lIns="68580" tIns="34290" rIns="68580" bIns="34290"/>
            <a:lstStyle/>
            <a:p>
              <a:endParaRPr lang="zh-CN" altLang="en-US"/>
            </a:p>
          </p:txBody>
        </p:sp>
        <p:sp>
          <p:nvSpPr>
            <p:cNvPr id="83" name="Freeform 10"/>
            <p:cNvSpPr>
              <a:spLocks/>
            </p:cNvSpPr>
            <p:nvPr/>
          </p:nvSpPr>
          <p:spPr bwMode="auto">
            <a:xfrm>
              <a:off x="10612979" y="3632930"/>
              <a:ext cx="356034" cy="356034"/>
            </a:xfrm>
            <a:custGeom>
              <a:avLst/>
              <a:gdLst>
                <a:gd name="T0" fmla="*/ 2147483647 w 207"/>
                <a:gd name="T1" fmla="*/ 2147483647 h 207"/>
                <a:gd name="T2" fmla="*/ 2147483647 w 207"/>
                <a:gd name="T3" fmla="*/ 0 h 207"/>
                <a:gd name="T4" fmla="*/ 0 w 207"/>
                <a:gd name="T5" fmla="*/ 2147483647 h 207"/>
                <a:gd name="T6" fmla="*/ 2147483647 w 207"/>
                <a:gd name="T7" fmla="*/ 2147483647 h 207"/>
                <a:gd name="T8" fmla="*/ 2147483647 w 207"/>
                <a:gd name="T9" fmla="*/ 2147483647 h 207"/>
                <a:gd name="T10" fmla="*/ 0 60000 65536"/>
                <a:gd name="T11" fmla="*/ 0 60000 65536"/>
                <a:gd name="T12" fmla="*/ 0 60000 65536"/>
                <a:gd name="T13" fmla="*/ 0 60000 65536"/>
                <a:gd name="T14" fmla="*/ 0 60000 65536"/>
                <a:gd name="T15" fmla="*/ 0 w 207"/>
                <a:gd name="T16" fmla="*/ 0 h 207"/>
                <a:gd name="T17" fmla="*/ 207 w 207"/>
                <a:gd name="T18" fmla="*/ 207 h 207"/>
              </a:gdLst>
              <a:ahLst/>
              <a:cxnLst>
                <a:cxn ang="T10">
                  <a:pos x="T0" y="T1"/>
                </a:cxn>
                <a:cxn ang="T11">
                  <a:pos x="T2" y="T3"/>
                </a:cxn>
                <a:cxn ang="T12">
                  <a:pos x="T4" y="T5"/>
                </a:cxn>
                <a:cxn ang="T13">
                  <a:pos x="T6" y="T7"/>
                </a:cxn>
                <a:cxn ang="T14">
                  <a:pos x="T8" y="T9"/>
                </a:cxn>
              </a:cxnLst>
              <a:rect l="T15" t="T16" r="T17" b="T18"/>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grpFill/>
            <a:ln w="9525">
              <a:noFill/>
              <a:round/>
              <a:headEnd/>
              <a:tailEnd/>
            </a:ln>
          </p:spPr>
          <p:txBody>
            <a:bodyPr lIns="68580" tIns="34290" rIns="68580" bIns="34290"/>
            <a:lstStyle/>
            <a:p>
              <a:endParaRPr lang="zh-CN" altLang="en-US"/>
            </a:p>
          </p:txBody>
        </p:sp>
        <p:sp>
          <p:nvSpPr>
            <p:cNvPr id="84" name="Freeform 11"/>
            <p:cNvSpPr>
              <a:spLocks/>
            </p:cNvSpPr>
            <p:nvPr/>
          </p:nvSpPr>
          <p:spPr bwMode="auto">
            <a:xfrm>
              <a:off x="10193211" y="3936217"/>
              <a:ext cx="427460" cy="189006"/>
            </a:xfrm>
            <a:custGeom>
              <a:avLst/>
              <a:gdLst>
                <a:gd name="T0" fmla="*/ 2147483647 w 248"/>
                <a:gd name="T1" fmla="*/ 2147483647 h 110"/>
                <a:gd name="T2" fmla="*/ 2147483647 w 248"/>
                <a:gd name="T3" fmla="*/ 0 h 110"/>
                <a:gd name="T4" fmla="*/ 0 w 248"/>
                <a:gd name="T5" fmla="*/ 2147483647 h 110"/>
                <a:gd name="T6" fmla="*/ 0 w 248"/>
                <a:gd name="T7" fmla="*/ 2147483647 h 110"/>
                <a:gd name="T8" fmla="*/ 2147483647 w 248"/>
                <a:gd name="T9" fmla="*/ 2147483647 h 110"/>
                <a:gd name="T10" fmla="*/ 0 60000 65536"/>
                <a:gd name="T11" fmla="*/ 0 60000 65536"/>
                <a:gd name="T12" fmla="*/ 0 60000 65536"/>
                <a:gd name="T13" fmla="*/ 0 60000 65536"/>
                <a:gd name="T14" fmla="*/ 0 60000 65536"/>
                <a:gd name="T15" fmla="*/ 0 w 248"/>
                <a:gd name="T16" fmla="*/ 0 h 110"/>
                <a:gd name="T17" fmla="*/ 248 w 248"/>
                <a:gd name="T18" fmla="*/ 110 h 110"/>
              </a:gdLst>
              <a:ahLst/>
              <a:cxnLst>
                <a:cxn ang="T10">
                  <a:pos x="T0" y="T1"/>
                </a:cxn>
                <a:cxn ang="T11">
                  <a:pos x="T2" y="T3"/>
                </a:cxn>
                <a:cxn ang="T12">
                  <a:pos x="T4" y="T5"/>
                </a:cxn>
                <a:cxn ang="T13">
                  <a:pos x="T6" y="T7"/>
                </a:cxn>
                <a:cxn ang="T14">
                  <a:pos x="T8" y="T9"/>
                </a:cxn>
              </a:cxnLst>
              <a:rect l="T15" t="T16" r="T17" b="T18"/>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grpFill/>
            <a:ln w="9525">
              <a:noFill/>
              <a:round/>
              <a:headEnd/>
              <a:tailEnd/>
            </a:ln>
          </p:spPr>
          <p:txBody>
            <a:bodyPr lIns="68580" tIns="34290" rIns="68580" bIns="34290"/>
            <a:lstStyle/>
            <a:p>
              <a:endParaRPr lang="zh-CN" altLang="en-US"/>
            </a:p>
          </p:txBody>
        </p:sp>
        <p:sp>
          <p:nvSpPr>
            <p:cNvPr id="85" name="Freeform 12"/>
            <p:cNvSpPr>
              <a:spLocks/>
            </p:cNvSpPr>
            <p:nvPr/>
          </p:nvSpPr>
          <p:spPr bwMode="auto">
            <a:xfrm>
              <a:off x="9723995" y="3936217"/>
              <a:ext cx="425262" cy="189006"/>
            </a:xfrm>
            <a:custGeom>
              <a:avLst/>
              <a:gdLst>
                <a:gd name="T0" fmla="*/ 0 w 247"/>
                <a:gd name="T1" fmla="*/ 2147483647 h 110"/>
                <a:gd name="T2" fmla="*/ 2147483647 w 247"/>
                <a:gd name="T3" fmla="*/ 2147483647 h 110"/>
                <a:gd name="T4" fmla="*/ 2147483647 w 247"/>
                <a:gd name="T5" fmla="*/ 2147483647 h 110"/>
                <a:gd name="T6" fmla="*/ 2147483647 w 247"/>
                <a:gd name="T7" fmla="*/ 0 h 110"/>
                <a:gd name="T8" fmla="*/ 0 w 247"/>
                <a:gd name="T9" fmla="*/ 2147483647 h 110"/>
                <a:gd name="T10" fmla="*/ 0 60000 65536"/>
                <a:gd name="T11" fmla="*/ 0 60000 65536"/>
                <a:gd name="T12" fmla="*/ 0 60000 65536"/>
                <a:gd name="T13" fmla="*/ 0 60000 65536"/>
                <a:gd name="T14" fmla="*/ 0 60000 65536"/>
                <a:gd name="T15" fmla="*/ 0 w 247"/>
                <a:gd name="T16" fmla="*/ 0 h 110"/>
                <a:gd name="T17" fmla="*/ 247 w 247"/>
                <a:gd name="T18" fmla="*/ 110 h 110"/>
              </a:gdLst>
              <a:ahLst/>
              <a:cxnLst>
                <a:cxn ang="T10">
                  <a:pos x="T0" y="T1"/>
                </a:cxn>
                <a:cxn ang="T11">
                  <a:pos x="T2" y="T3"/>
                </a:cxn>
                <a:cxn ang="T12">
                  <a:pos x="T4" y="T5"/>
                </a:cxn>
                <a:cxn ang="T13">
                  <a:pos x="T6" y="T7"/>
                </a:cxn>
                <a:cxn ang="T14">
                  <a:pos x="T8" y="T9"/>
                </a:cxn>
              </a:cxnLst>
              <a:rect l="T15" t="T16" r="T17" b="T18"/>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grpFill/>
            <a:ln w="9525">
              <a:noFill/>
              <a:round/>
              <a:headEnd/>
              <a:tailEnd/>
            </a:ln>
          </p:spPr>
          <p:txBody>
            <a:bodyPr lIns="68580" tIns="34290" rIns="68580" bIns="34290"/>
            <a:lstStyle/>
            <a:p>
              <a:endParaRPr lang="zh-CN" altLang="en-US"/>
            </a:p>
          </p:txBody>
        </p:sp>
        <p:sp>
          <p:nvSpPr>
            <p:cNvPr id="86" name="Freeform 13"/>
            <p:cNvSpPr>
              <a:spLocks/>
            </p:cNvSpPr>
            <p:nvPr/>
          </p:nvSpPr>
          <p:spPr bwMode="auto">
            <a:xfrm>
              <a:off x="9374554" y="3632930"/>
              <a:ext cx="354935" cy="356034"/>
            </a:xfrm>
            <a:custGeom>
              <a:avLst/>
              <a:gdLst>
                <a:gd name="T0" fmla="*/ 2147483647 w 206"/>
                <a:gd name="T1" fmla="*/ 0 h 207"/>
                <a:gd name="T2" fmla="*/ 0 w 206"/>
                <a:gd name="T3" fmla="*/ 2147483647 h 207"/>
                <a:gd name="T4" fmla="*/ 2147483647 w 206"/>
                <a:gd name="T5" fmla="*/ 2147483647 h 207"/>
                <a:gd name="T6" fmla="*/ 2147483647 w 206"/>
                <a:gd name="T7" fmla="*/ 2147483647 h 207"/>
                <a:gd name="T8" fmla="*/ 2147483647 w 206"/>
                <a:gd name="T9" fmla="*/ 0 h 207"/>
                <a:gd name="T10" fmla="*/ 0 60000 65536"/>
                <a:gd name="T11" fmla="*/ 0 60000 65536"/>
                <a:gd name="T12" fmla="*/ 0 60000 65536"/>
                <a:gd name="T13" fmla="*/ 0 60000 65536"/>
                <a:gd name="T14" fmla="*/ 0 60000 65536"/>
                <a:gd name="T15" fmla="*/ 0 w 206"/>
                <a:gd name="T16" fmla="*/ 0 h 207"/>
                <a:gd name="T17" fmla="*/ 206 w 206"/>
                <a:gd name="T18" fmla="*/ 207 h 207"/>
              </a:gdLst>
              <a:ahLst/>
              <a:cxnLst>
                <a:cxn ang="T10">
                  <a:pos x="T0" y="T1"/>
                </a:cxn>
                <a:cxn ang="T11">
                  <a:pos x="T2" y="T3"/>
                </a:cxn>
                <a:cxn ang="T12">
                  <a:pos x="T4" y="T5"/>
                </a:cxn>
                <a:cxn ang="T13">
                  <a:pos x="T6" y="T7"/>
                </a:cxn>
                <a:cxn ang="T14">
                  <a:pos x="T8" y="T9"/>
                </a:cxn>
              </a:cxnLst>
              <a:rect l="T15" t="T16" r="T17" b="T18"/>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grpFill/>
            <a:ln w="9525">
              <a:noFill/>
              <a:round/>
              <a:headEnd/>
              <a:tailEnd/>
            </a:ln>
          </p:spPr>
          <p:txBody>
            <a:bodyPr lIns="68580" tIns="34290" rIns="68580" bIns="34290"/>
            <a:lstStyle/>
            <a:p>
              <a:endParaRPr lang="zh-CN" altLang="en-US"/>
            </a:p>
          </p:txBody>
        </p:sp>
        <p:sp>
          <p:nvSpPr>
            <p:cNvPr id="87" name="Freeform 14"/>
            <p:cNvSpPr>
              <a:spLocks/>
            </p:cNvSpPr>
            <p:nvPr/>
          </p:nvSpPr>
          <p:spPr bwMode="auto">
            <a:xfrm>
              <a:off x="9237196" y="3213162"/>
              <a:ext cx="191203" cy="427460"/>
            </a:xfrm>
            <a:custGeom>
              <a:avLst/>
              <a:gdLst>
                <a:gd name="T0" fmla="*/ 0 w 111"/>
                <a:gd name="T1" fmla="*/ 0 h 248"/>
                <a:gd name="T2" fmla="*/ 2147483647 w 111"/>
                <a:gd name="T3" fmla="*/ 2147483647 h 248"/>
                <a:gd name="T4" fmla="*/ 2147483647 w 111"/>
                <a:gd name="T5" fmla="*/ 2147483647 h 248"/>
                <a:gd name="T6" fmla="*/ 2147483647 w 111"/>
                <a:gd name="T7" fmla="*/ 0 h 248"/>
                <a:gd name="T8" fmla="*/ 0 w 111"/>
                <a:gd name="T9" fmla="*/ 0 h 248"/>
                <a:gd name="T10" fmla="*/ 0 60000 65536"/>
                <a:gd name="T11" fmla="*/ 0 60000 65536"/>
                <a:gd name="T12" fmla="*/ 0 60000 65536"/>
                <a:gd name="T13" fmla="*/ 0 60000 65536"/>
                <a:gd name="T14" fmla="*/ 0 60000 65536"/>
                <a:gd name="T15" fmla="*/ 0 w 111"/>
                <a:gd name="T16" fmla="*/ 0 h 248"/>
                <a:gd name="T17" fmla="*/ 111 w 111"/>
                <a:gd name="T18" fmla="*/ 248 h 248"/>
              </a:gdLst>
              <a:ahLst/>
              <a:cxnLst>
                <a:cxn ang="T10">
                  <a:pos x="T0" y="T1"/>
                </a:cxn>
                <a:cxn ang="T11">
                  <a:pos x="T2" y="T3"/>
                </a:cxn>
                <a:cxn ang="T12">
                  <a:pos x="T4" y="T5"/>
                </a:cxn>
                <a:cxn ang="T13">
                  <a:pos x="T6" y="T7"/>
                </a:cxn>
                <a:cxn ang="T14">
                  <a:pos x="T8" y="T9"/>
                </a:cxn>
              </a:cxnLst>
              <a:rect l="T15" t="T16" r="T17" b="T18"/>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grpFill/>
            <a:ln w="9525">
              <a:noFill/>
              <a:round/>
              <a:headEnd/>
              <a:tailEnd/>
            </a:ln>
          </p:spPr>
          <p:txBody>
            <a:bodyPr lIns="68580" tIns="34290" rIns="68580" bIns="34290"/>
            <a:lstStyle/>
            <a:p>
              <a:endParaRPr lang="zh-CN" altLang="en-US"/>
            </a:p>
          </p:txBody>
        </p:sp>
        <p:sp>
          <p:nvSpPr>
            <p:cNvPr id="88" name="Freeform 15"/>
            <p:cNvSpPr>
              <a:spLocks/>
            </p:cNvSpPr>
            <p:nvPr/>
          </p:nvSpPr>
          <p:spPr bwMode="auto">
            <a:xfrm>
              <a:off x="9237196" y="2743946"/>
              <a:ext cx="191203" cy="425262"/>
            </a:xfrm>
            <a:custGeom>
              <a:avLst/>
              <a:gdLst>
                <a:gd name="T0" fmla="*/ 2147483647 w 111"/>
                <a:gd name="T1" fmla="*/ 2147483647 h 247"/>
                <a:gd name="T2" fmla="*/ 2147483647 w 111"/>
                <a:gd name="T3" fmla="*/ 2147483647 h 247"/>
                <a:gd name="T4" fmla="*/ 2147483647 w 111"/>
                <a:gd name="T5" fmla="*/ 0 h 247"/>
                <a:gd name="T6" fmla="*/ 0 w 111"/>
                <a:gd name="T7" fmla="*/ 2147483647 h 247"/>
                <a:gd name="T8" fmla="*/ 2147483647 w 111"/>
                <a:gd name="T9" fmla="*/ 2147483647 h 247"/>
                <a:gd name="T10" fmla="*/ 0 60000 65536"/>
                <a:gd name="T11" fmla="*/ 0 60000 65536"/>
                <a:gd name="T12" fmla="*/ 0 60000 65536"/>
                <a:gd name="T13" fmla="*/ 0 60000 65536"/>
                <a:gd name="T14" fmla="*/ 0 60000 65536"/>
                <a:gd name="T15" fmla="*/ 0 w 111"/>
                <a:gd name="T16" fmla="*/ 0 h 247"/>
                <a:gd name="T17" fmla="*/ 111 w 111"/>
                <a:gd name="T18" fmla="*/ 247 h 247"/>
              </a:gdLst>
              <a:ahLst/>
              <a:cxnLst>
                <a:cxn ang="T10">
                  <a:pos x="T0" y="T1"/>
                </a:cxn>
                <a:cxn ang="T11">
                  <a:pos x="T2" y="T3"/>
                </a:cxn>
                <a:cxn ang="T12">
                  <a:pos x="T4" y="T5"/>
                </a:cxn>
                <a:cxn ang="T13">
                  <a:pos x="T6" y="T7"/>
                </a:cxn>
                <a:cxn ang="T14">
                  <a:pos x="T8" y="T9"/>
                </a:cxn>
              </a:cxnLst>
              <a:rect l="T15" t="T16" r="T17" b="T18"/>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grpFill/>
            <a:ln w="9525">
              <a:noFill/>
              <a:round/>
              <a:headEnd/>
              <a:tailEnd/>
            </a:ln>
          </p:spPr>
          <p:txBody>
            <a:bodyPr lIns="68580" tIns="34290" rIns="68580" bIns="34290"/>
            <a:lstStyle/>
            <a:p>
              <a:endParaRPr lang="zh-CN" altLang="en-US"/>
            </a:p>
          </p:txBody>
        </p:sp>
        <p:sp>
          <p:nvSpPr>
            <p:cNvPr id="89" name="Freeform 16"/>
            <p:cNvSpPr>
              <a:spLocks/>
            </p:cNvSpPr>
            <p:nvPr/>
          </p:nvSpPr>
          <p:spPr bwMode="auto">
            <a:xfrm>
              <a:off x="9374554" y="2394505"/>
              <a:ext cx="354935" cy="354935"/>
            </a:xfrm>
            <a:custGeom>
              <a:avLst/>
              <a:gdLst>
                <a:gd name="T0" fmla="*/ 0 w 206"/>
                <a:gd name="T1" fmla="*/ 2147483647 h 206"/>
                <a:gd name="T2" fmla="*/ 2147483647 w 206"/>
                <a:gd name="T3" fmla="*/ 2147483647 h 206"/>
                <a:gd name="T4" fmla="*/ 2147483647 w 206"/>
                <a:gd name="T5" fmla="*/ 2147483647 h 206"/>
                <a:gd name="T6" fmla="*/ 2147483647 w 206"/>
                <a:gd name="T7" fmla="*/ 0 h 206"/>
                <a:gd name="T8" fmla="*/ 0 w 206"/>
                <a:gd name="T9" fmla="*/ 2147483647 h 206"/>
                <a:gd name="T10" fmla="*/ 0 60000 65536"/>
                <a:gd name="T11" fmla="*/ 0 60000 65536"/>
                <a:gd name="T12" fmla="*/ 0 60000 65536"/>
                <a:gd name="T13" fmla="*/ 0 60000 65536"/>
                <a:gd name="T14" fmla="*/ 0 60000 65536"/>
                <a:gd name="T15" fmla="*/ 0 w 206"/>
                <a:gd name="T16" fmla="*/ 0 h 206"/>
                <a:gd name="T17" fmla="*/ 206 w 206"/>
                <a:gd name="T18" fmla="*/ 206 h 206"/>
              </a:gdLst>
              <a:ahLst/>
              <a:cxnLst>
                <a:cxn ang="T10">
                  <a:pos x="T0" y="T1"/>
                </a:cxn>
                <a:cxn ang="T11">
                  <a:pos x="T2" y="T3"/>
                </a:cxn>
                <a:cxn ang="T12">
                  <a:pos x="T4" y="T5"/>
                </a:cxn>
                <a:cxn ang="T13">
                  <a:pos x="T6" y="T7"/>
                </a:cxn>
                <a:cxn ang="T14">
                  <a:pos x="T8" y="T9"/>
                </a:cxn>
              </a:cxnLst>
              <a:rect l="T15" t="T16" r="T17" b="T18"/>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grpFill/>
            <a:ln w="9525">
              <a:noFill/>
              <a:round/>
              <a:headEnd/>
              <a:tailEnd/>
            </a:ln>
          </p:spPr>
          <p:txBody>
            <a:bodyPr lIns="68580" tIns="34290" rIns="68580" bIns="34290"/>
            <a:lstStyle/>
            <a:p>
              <a:endParaRPr lang="zh-CN" altLang="en-US"/>
            </a:p>
          </p:txBody>
        </p:sp>
        <p:sp>
          <p:nvSpPr>
            <p:cNvPr id="90" name="Freeform 17"/>
            <p:cNvSpPr>
              <a:spLocks/>
            </p:cNvSpPr>
            <p:nvPr/>
          </p:nvSpPr>
          <p:spPr bwMode="auto">
            <a:xfrm>
              <a:off x="9723995" y="2257147"/>
              <a:ext cx="425262" cy="191203"/>
            </a:xfrm>
            <a:custGeom>
              <a:avLst/>
              <a:gdLst>
                <a:gd name="T0" fmla="*/ 0 w 247"/>
                <a:gd name="T1" fmla="*/ 2147483647 h 111"/>
                <a:gd name="T2" fmla="*/ 2147483647 w 247"/>
                <a:gd name="T3" fmla="*/ 2147483647 h 111"/>
                <a:gd name="T4" fmla="*/ 2147483647 w 247"/>
                <a:gd name="T5" fmla="*/ 2147483647 h 111"/>
                <a:gd name="T6" fmla="*/ 2147483647 w 247"/>
                <a:gd name="T7" fmla="*/ 0 h 111"/>
                <a:gd name="T8" fmla="*/ 0 w 247"/>
                <a:gd name="T9" fmla="*/ 2147483647 h 111"/>
                <a:gd name="T10" fmla="*/ 0 60000 65536"/>
                <a:gd name="T11" fmla="*/ 0 60000 65536"/>
                <a:gd name="T12" fmla="*/ 0 60000 65536"/>
                <a:gd name="T13" fmla="*/ 0 60000 65536"/>
                <a:gd name="T14" fmla="*/ 0 60000 65536"/>
                <a:gd name="T15" fmla="*/ 0 w 247"/>
                <a:gd name="T16" fmla="*/ 0 h 111"/>
                <a:gd name="T17" fmla="*/ 247 w 247"/>
                <a:gd name="T18" fmla="*/ 111 h 111"/>
              </a:gdLst>
              <a:ahLst/>
              <a:cxnLst>
                <a:cxn ang="T10">
                  <a:pos x="T0" y="T1"/>
                </a:cxn>
                <a:cxn ang="T11">
                  <a:pos x="T2" y="T3"/>
                </a:cxn>
                <a:cxn ang="T12">
                  <a:pos x="T4" y="T5"/>
                </a:cxn>
                <a:cxn ang="T13">
                  <a:pos x="T6" y="T7"/>
                </a:cxn>
                <a:cxn ang="T14">
                  <a:pos x="T8" y="T9"/>
                </a:cxn>
              </a:cxnLst>
              <a:rect l="T15" t="T16" r="T17" b="T18"/>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grpFill/>
            <a:ln w="9525">
              <a:noFill/>
              <a:round/>
              <a:headEnd/>
              <a:tailEnd/>
            </a:ln>
          </p:spPr>
          <p:txBody>
            <a:bodyPr lIns="68580" tIns="34290" rIns="68580" bIns="34290"/>
            <a:lstStyle/>
            <a:p>
              <a:endParaRPr lang="zh-CN" altLang="en-US"/>
            </a:p>
          </p:txBody>
        </p:sp>
      </p:grpSp>
      <p:pic>
        <p:nvPicPr>
          <p:cNvPr id="91" name="Group 134"/>
          <p:cNvPicPr preferRelativeResize="0">
            <a:picLocks noChangeArrowheads="1"/>
          </p:cNvPicPr>
          <p:nvPr/>
        </p:nvPicPr>
        <p:blipFill>
          <a:blip r:embed="rId3"/>
          <a:srcRect/>
          <a:stretch>
            <a:fillRect/>
          </a:stretch>
        </p:blipFill>
        <p:spPr bwMode="auto">
          <a:xfrm>
            <a:off x="1878013" y="2208213"/>
            <a:ext cx="536575" cy="511175"/>
          </a:xfrm>
          <a:prstGeom prst="rect">
            <a:avLst/>
          </a:prstGeom>
          <a:noFill/>
          <a:ln w="9525">
            <a:noFill/>
            <a:miter lim="800000"/>
            <a:headEnd/>
            <a:tailEnd/>
          </a:ln>
        </p:spPr>
      </p:pic>
      <p:pic>
        <p:nvPicPr>
          <p:cNvPr id="92" name="Group 142"/>
          <p:cNvPicPr preferRelativeResize="0">
            <a:picLocks noChangeArrowheads="1"/>
          </p:cNvPicPr>
          <p:nvPr/>
        </p:nvPicPr>
        <p:blipFill>
          <a:blip r:embed="rId4"/>
          <a:srcRect/>
          <a:stretch>
            <a:fillRect/>
          </a:stretch>
        </p:blipFill>
        <p:spPr bwMode="auto">
          <a:xfrm>
            <a:off x="7034213" y="2193925"/>
            <a:ext cx="596900" cy="485775"/>
          </a:xfrm>
          <a:prstGeom prst="rect">
            <a:avLst/>
          </a:prstGeom>
          <a:noFill/>
          <a:ln w="9525">
            <a:noFill/>
            <a:miter lim="800000"/>
            <a:headEnd/>
            <a:tailEnd/>
          </a:ln>
        </p:spPr>
      </p:pic>
      <p:pic>
        <p:nvPicPr>
          <p:cNvPr id="93" name="Group 147"/>
          <p:cNvPicPr preferRelativeResize="0">
            <a:picLocks noChangeArrowheads="1"/>
          </p:cNvPicPr>
          <p:nvPr/>
        </p:nvPicPr>
        <p:blipFill>
          <a:blip r:embed="rId5"/>
          <a:srcRect/>
          <a:stretch>
            <a:fillRect/>
          </a:stretch>
        </p:blipFill>
        <p:spPr bwMode="auto">
          <a:xfrm>
            <a:off x="9571038" y="2220913"/>
            <a:ext cx="612775" cy="558800"/>
          </a:xfrm>
          <a:prstGeom prst="rect">
            <a:avLst/>
          </a:prstGeom>
          <a:noFill/>
          <a:ln w="9525">
            <a:noFill/>
            <a:miter lim="800000"/>
            <a:headEnd/>
            <a:tailEnd/>
          </a:ln>
        </p:spPr>
      </p:pic>
      <p:pic>
        <p:nvPicPr>
          <p:cNvPr id="94" name="Group 152"/>
          <p:cNvPicPr preferRelativeResize="0">
            <a:picLocks noChangeArrowheads="1"/>
          </p:cNvPicPr>
          <p:nvPr/>
        </p:nvPicPr>
        <p:blipFill>
          <a:blip r:embed="rId6"/>
          <a:srcRect/>
          <a:stretch>
            <a:fillRect/>
          </a:stretch>
        </p:blipFill>
        <p:spPr bwMode="auto">
          <a:xfrm>
            <a:off x="4513263" y="2184400"/>
            <a:ext cx="384175" cy="552450"/>
          </a:xfrm>
          <a:prstGeom prst="rect">
            <a:avLst/>
          </a:prstGeom>
          <a:noFill/>
          <a:ln w="9525">
            <a:noFill/>
            <a:miter lim="800000"/>
            <a:headEnd/>
            <a:tailEnd/>
          </a:ln>
        </p:spPr>
      </p:pic>
      <p:sp>
        <p:nvSpPr>
          <p:cNvPr id="95" name="矩形 94"/>
          <p:cNvSpPr>
            <a:spLocks noChangeArrowheads="1"/>
          </p:cNvSpPr>
          <p:nvPr/>
        </p:nvSpPr>
        <p:spPr bwMode="auto">
          <a:xfrm>
            <a:off x="1463675" y="3573463"/>
            <a:ext cx="1301750" cy="427037"/>
          </a:xfrm>
          <a:prstGeom prst="rect">
            <a:avLst/>
          </a:prstGeom>
          <a:noFill/>
          <a:ln w="9525">
            <a:noFill/>
            <a:miter lim="800000"/>
            <a:headEnd/>
            <a:tailEnd/>
          </a:ln>
        </p:spPr>
        <p:txBody>
          <a:bodyPr wrap="none" lIns="91431" tIns="45716" rIns="91431" bIns="45716">
            <a:spAutoFit/>
          </a:bodyPr>
          <a:lstStyle/>
          <a:p>
            <a:pPr algn="ctr" defTabSz="912813"/>
            <a:r>
              <a:rPr lang="zh-CN" altLang="en-US" sz="2200" b="1" dirty="0">
                <a:solidFill>
                  <a:schemeClr val="accent1"/>
                </a:solidFill>
                <a:latin typeface="微软雅黑" pitchFamily="34" charset="-122"/>
                <a:ea typeface="微软雅黑" pitchFamily="34" charset="-122"/>
              </a:rPr>
              <a:t>添加标题</a:t>
            </a:r>
            <a:endParaRPr lang="en-US" altLang="zh-CN" sz="2200" b="1" dirty="0">
              <a:solidFill>
                <a:schemeClr val="accent1"/>
              </a:solidFill>
              <a:latin typeface="微软雅黑" pitchFamily="34" charset="-122"/>
              <a:ea typeface="微软雅黑" pitchFamily="34" charset="-122"/>
            </a:endParaRPr>
          </a:p>
        </p:txBody>
      </p:sp>
      <p:sp>
        <p:nvSpPr>
          <p:cNvPr id="96" name="矩形 47"/>
          <p:cNvSpPr>
            <a:spLocks noChangeArrowheads="1"/>
          </p:cNvSpPr>
          <p:nvPr/>
        </p:nvSpPr>
        <p:spPr bwMode="auto">
          <a:xfrm>
            <a:off x="1055688" y="3976688"/>
            <a:ext cx="2119312" cy="2031317"/>
          </a:xfrm>
          <a:prstGeom prst="rect">
            <a:avLst/>
          </a:prstGeom>
          <a:noFill/>
          <a:ln w="9525">
            <a:noFill/>
            <a:miter lim="800000"/>
            <a:headEnd/>
            <a:tailEnd/>
          </a:ln>
        </p:spPr>
        <p:txBody>
          <a:bodyPr lIns="91431" tIns="45716" rIns="91431" bIns="45716">
            <a:spAutoFit/>
          </a:bodyPr>
          <a:lstStyle/>
          <a:p>
            <a:pPr algn="ctr" defTabSz="912813">
              <a:lnSpc>
                <a:spcPct val="150000"/>
              </a:lnSpc>
              <a:buFont typeface="Arial" charset="0"/>
              <a:buNone/>
            </a:pPr>
            <a:r>
              <a:rPr lang="zh-CN" altLang="en-US" sz="1400">
                <a:solidFill>
                  <a:schemeClr val="tx1">
                    <a:lumMod val="50000"/>
                    <a:lumOff val="50000"/>
                  </a:schemeClr>
                </a:solidFill>
                <a:latin typeface="微软雅黑" pitchFamily="34" charset="-122"/>
                <a:ea typeface="微软雅黑" pitchFamily="34" charset="-122"/>
                <a:sym typeface="微软雅黑" pitchFamily="34" charset="-122"/>
              </a:rPr>
              <a:t>在此录入本图表的综合描述说明在此录入本图表的综合描述说明</a:t>
            </a:r>
            <a:r>
              <a:rPr lang="zh-CN" altLang="en-US" sz="1400">
                <a:solidFill>
                  <a:schemeClr val="tx1">
                    <a:lumMod val="50000"/>
                    <a:lumOff val="50000"/>
                  </a:schemeClr>
                </a:solidFill>
                <a:ea typeface="微软雅黑" pitchFamily="34" charset="-122"/>
                <a:sym typeface="微软雅黑" pitchFamily="34" charset="-122"/>
              </a:rPr>
              <a:t>在此录入本图表的综合描述说明在此录入本图表的综合描述说明</a:t>
            </a:r>
          </a:p>
        </p:txBody>
      </p:sp>
      <p:sp>
        <p:nvSpPr>
          <p:cNvPr id="97" name="矩形 55"/>
          <p:cNvSpPr>
            <a:spLocks noChangeArrowheads="1"/>
          </p:cNvSpPr>
          <p:nvPr/>
        </p:nvSpPr>
        <p:spPr bwMode="auto">
          <a:xfrm>
            <a:off x="4083050" y="3573463"/>
            <a:ext cx="1301750" cy="427037"/>
          </a:xfrm>
          <a:prstGeom prst="rect">
            <a:avLst/>
          </a:prstGeom>
          <a:noFill/>
          <a:ln w="9525">
            <a:noFill/>
            <a:miter lim="800000"/>
            <a:headEnd/>
            <a:tailEnd/>
          </a:ln>
        </p:spPr>
        <p:txBody>
          <a:bodyPr wrap="none" lIns="91431" tIns="45716" rIns="91431" bIns="45716">
            <a:spAutoFit/>
          </a:bodyPr>
          <a:lstStyle/>
          <a:p>
            <a:pPr algn="ctr" defTabSz="912813"/>
            <a:r>
              <a:rPr lang="zh-CN" altLang="en-US" sz="2200" b="1" dirty="0">
                <a:solidFill>
                  <a:schemeClr val="accent2"/>
                </a:solidFill>
                <a:latin typeface="微软雅黑" pitchFamily="34" charset="-122"/>
                <a:ea typeface="微软雅黑" pitchFamily="34" charset="-122"/>
              </a:rPr>
              <a:t>添加标题</a:t>
            </a:r>
            <a:endParaRPr lang="en-US" altLang="zh-CN" sz="2200" b="1" dirty="0">
              <a:solidFill>
                <a:schemeClr val="accent2"/>
              </a:solidFill>
              <a:latin typeface="微软雅黑" pitchFamily="34" charset="-122"/>
              <a:ea typeface="微软雅黑" pitchFamily="34" charset="-122"/>
            </a:endParaRPr>
          </a:p>
        </p:txBody>
      </p:sp>
      <p:sp>
        <p:nvSpPr>
          <p:cNvPr id="98" name="矩形 47"/>
          <p:cNvSpPr>
            <a:spLocks noChangeArrowheads="1"/>
          </p:cNvSpPr>
          <p:nvPr/>
        </p:nvSpPr>
        <p:spPr bwMode="auto">
          <a:xfrm>
            <a:off x="3675063" y="3976688"/>
            <a:ext cx="2119312" cy="2354483"/>
          </a:xfrm>
          <a:prstGeom prst="rect">
            <a:avLst/>
          </a:prstGeom>
          <a:noFill/>
          <a:ln w="9525">
            <a:noFill/>
            <a:miter lim="800000"/>
            <a:headEnd/>
            <a:tailEnd/>
          </a:ln>
        </p:spPr>
        <p:txBody>
          <a:bodyPr lIns="91431" tIns="45716" rIns="91431" bIns="45716">
            <a:spAutoFit/>
          </a:bodyPr>
          <a:lstStyle/>
          <a:p>
            <a:pPr algn="ctr" defTabSz="912813">
              <a:lnSpc>
                <a:spcPct val="150000"/>
              </a:lnSpc>
              <a:buFont typeface="Arial" charset="0"/>
              <a:buNone/>
            </a:pPr>
            <a:r>
              <a:rPr lang="zh-CN" altLang="en-US" sz="1400">
                <a:solidFill>
                  <a:schemeClr val="tx1">
                    <a:lumMod val="50000"/>
                    <a:lumOff val="50000"/>
                  </a:schemeClr>
                </a:solidFill>
                <a:ea typeface="微软雅黑" pitchFamily="34" charset="-122"/>
                <a:sym typeface="微软雅黑" pitchFamily="34" charset="-122"/>
              </a:rPr>
              <a:t>在此录入本图表的综合描述说明在此录入本图表的综合描述说明在此录入本图表的综合描述说明在此录入本图表的综合描述说明</a:t>
            </a:r>
          </a:p>
          <a:p>
            <a:pPr algn="ctr" defTabSz="912813">
              <a:lnSpc>
                <a:spcPct val="150000"/>
              </a:lnSpc>
              <a:buFont typeface="Arial" charset="0"/>
              <a:buNone/>
            </a:pPr>
            <a:endParaRPr lang="zh-CN" altLang="en-US" sz="1400">
              <a:solidFill>
                <a:schemeClr val="tx1">
                  <a:lumMod val="50000"/>
                  <a:lumOff val="50000"/>
                </a:schemeClr>
              </a:solidFill>
              <a:ea typeface="微软雅黑" pitchFamily="34" charset="-122"/>
              <a:sym typeface="微软雅黑" pitchFamily="34" charset="-122"/>
            </a:endParaRPr>
          </a:p>
        </p:txBody>
      </p:sp>
      <p:sp>
        <p:nvSpPr>
          <p:cNvPr id="99" name="矩形 55"/>
          <p:cNvSpPr>
            <a:spLocks noChangeArrowheads="1"/>
          </p:cNvSpPr>
          <p:nvPr/>
        </p:nvSpPr>
        <p:spPr bwMode="auto">
          <a:xfrm>
            <a:off x="6686550" y="3573463"/>
            <a:ext cx="1301750" cy="427037"/>
          </a:xfrm>
          <a:prstGeom prst="rect">
            <a:avLst/>
          </a:prstGeom>
          <a:noFill/>
          <a:ln w="9525">
            <a:noFill/>
            <a:miter lim="800000"/>
            <a:headEnd/>
            <a:tailEnd/>
          </a:ln>
        </p:spPr>
        <p:txBody>
          <a:bodyPr wrap="none" lIns="91431" tIns="45716" rIns="91431" bIns="45716">
            <a:spAutoFit/>
          </a:bodyPr>
          <a:lstStyle/>
          <a:p>
            <a:pPr algn="ctr" defTabSz="912813"/>
            <a:r>
              <a:rPr lang="zh-CN" altLang="en-US" sz="2200" b="1">
                <a:solidFill>
                  <a:schemeClr val="accent1"/>
                </a:solidFill>
                <a:latin typeface="微软雅黑" pitchFamily="34" charset="-122"/>
                <a:ea typeface="微软雅黑" pitchFamily="34" charset="-122"/>
              </a:rPr>
              <a:t>添加标题</a:t>
            </a:r>
            <a:endParaRPr lang="en-US" altLang="zh-CN" sz="2200" b="1">
              <a:solidFill>
                <a:schemeClr val="accent1"/>
              </a:solidFill>
              <a:latin typeface="微软雅黑" pitchFamily="34" charset="-122"/>
              <a:ea typeface="微软雅黑" pitchFamily="34" charset="-122"/>
            </a:endParaRPr>
          </a:p>
        </p:txBody>
      </p:sp>
      <p:sp>
        <p:nvSpPr>
          <p:cNvPr id="100" name="矩形 47"/>
          <p:cNvSpPr>
            <a:spLocks noChangeArrowheads="1"/>
          </p:cNvSpPr>
          <p:nvPr/>
        </p:nvSpPr>
        <p:spPr bwMode="auto">
          <a:xfrm>
            <a:off x="6278563" y="3976688"/>
            <a:ext cx="2119312" cy="2354483"/>
          </a:xfrm>
          <a:prstGeom prst="rect">
            <a:avLst/>
          </a:prstGeom>
          <a:noFill/>
          <a:ln w="9525">
            <a:noFill/>
            <a:miter lim="800000"/>
            <a:headEnd/>
            <a:tailEnd/>
          </a:ln>
        </p:spPr>
        <p:txBody>
          <a:bodyPr lIns="91431" tIns="45716" rIns="91431" bIns="45716">
            <a:spAutoFit/>
          </a:bodyPr>
          <a:lstStyle/>
          <a:p>
            <a:pPr algn="ctr" defTabSz="912813">
              <a:lnSpc>
                <a:spcPct val="150000"/>
              </a:lnSpc>
              <a:buFont typeface="Arial" charset="0"/>
              <a:buNone/>
            </a:pPr>
            <a:r>
              <a:rPr lang="zh-CN" altLang="en-US" sz="1400">
                <a:solidFill>
                  <a:schemeClr val="tx1">
                    <a:lumMod val="50000"/>
                    <a:lumOff val="50000"/>
                  </a:schemeClr>
                </a:solidFill>
                <a:ea typeface="微软雅黑" pitchFamily="34" charset="-122"/>
                <a:sym typeface="微软雅黑" pitchFamily="34" charset="-122"/>
              </a:rPr>
              <a:t>在此录入本图表的综合描述说明在此录入本图表的综合描述说明在此录入本图表的综合描述说明在此录入本图表的综合描述说明</a:t>
            </a:r>
          </a:p>
          <a:p>
            <a:pPr algn="ctr" defTabSz="912813">
              <a:lnSpc>
                <a:spcPct val="150000"/>
              </a:lnSpc>
              <a:buFont typeface="Arial" charset="0"/>
              <a:buNone/>
            </a:pPr>
            <a:endParaRPr lang="zh-CN" altLang="en-US" sz="1400">
              <a:solidFill>
                <a:schemeClr val="tx1">
                  <a:lumMod val="50000"/>
                  <a:lumOff val="50000"/>
                </a:schemeClr>
              </a:solidFill>
              <a:ea typeface="微软雅黑" pitchFamily="34" charset="-122"/>
              <a:sym typeface="微软雅黑" pitchFamily="34" charset="-122"/>
            </a:endParaRPr>
          </a:p>
        </p:txBody>
      </p:sp>
      <p:sp>
        <p:nvSpPr>
          <p:cNvPr id="101" name="矩形 55"/>
          <p:cNvSpPr>
            <a:spLocks noChangeArrowheads="1"/>
          </p:cNvSpPr>
          <p:nvPr/>
        </p:nvSpPr>
        <p:spPr bwMode="auto">
          <a:xfrm>
            <a:off x="9280525" y="3573463"/>
            <a:ext cx="1301750" cy="427037"/>
          </a:xfrm>
          <a:prstGeom prst="rect">
            <a:avLst/>
          </a:prstGeom>
          <a:noFill/>
          <a:ln w="9525">
            <a:noFill/>
            <a:miter lim="800000"/>
            <a:headEnd/>
            <a:tailEnd/>
          </a:ln>
        </p:spPr>
        <p:txBody>
          <a:bodyPr wrap="none" lIns="91431" tIns="45716" rIns="91431" bIns="45716">
            <a:spAutoFit/>
          </a:bodyPr>
          <a:lstStyle/>
          <a:p>
            <a:pPr algn="ctr" defTabSz="912813"/>
            <a:r>
              <a:rPr lang="zh-CN" altLang="en-US" sz="2200" b="1">
                <a:solidFill>
                  <a:schemeClr val="accent2"/>
                </a:solidFill>
                <a:latin typeface="微软雅黑" pitchFamily="34" charset="-122"/>
                <a:ea typeface="微软雅黑" pitchFamily="34" charset="-122"/>
              </a:rPr>
              <a:t>添加标题</a:t>
            </a:r>
            <a:endParaRPr lang="en-US" altLang="zh-CN" sz="2200" b="1">
              <a:solidFill>
                <a:schemeClr val="accent2"/>
              </a:solidFill>
              <a:latin typeface="微软雅黑" pitchFamily="34" charset="-122"/>
              <a:ea typeface="微软雅黑" pitchFamily="34" charset="-122"/>
            </a:endParaRPr>
          </a:p>
        </p:txBody>
      </p:sp>
      <p:sp>
        <p:nvSpPr>
          <p:cNvPr id="102" name="矩形 47"/>
          <p:cNvSpPr>
            <a:spLocks noChangeArrowheads="1"/>
          </p:cNvSpPr>
          <p:nvPr/>
        </p:nvSpPr>
        <p:spPr bwMode="auto">
          <a:xfrm>
            <a:off x="8872538" y="3976688"/>
            <a:ext cx="2119312" cy="2354483"/>
          </a:xfrm>
          <a:prstGeom prst="rect">
            <a:avLst/>
          </a:prstGeom>
          <a:noFill/>
          <a:ln w="9525">
            <a:noFill/>
            <a:miter lim="800000"/>
            <a:headEnd/>
            <a:tailEnd/>
          </a:ln>
        </p:spPr>
        <p:txBody>
          <a:bodyPr lIns="91431" tIns="45716" rIns="91431" bIns="45716">
            <a:spAutoFit/>
          </a:bodyPr>
          <a:lstStyle/>
          <a:p>
            <a:pPr algn="ctr" defTabSz="912813">
              <a:lnSpc>
                <a:spcPct val="150000"/>
              </a:lnSpc>
              <a:buFont typeface="Arial" charset="0"/>
              <a:buNone/>
            </a:pPr>
            <a:r>
              <a:rPr lang="zh-CN" altLang="en-US" sz="1400">
                <a:solidFill>
                  <a:schemeClr val="tx1">
                    <a:lumMod val="50000"/>
                    <a:lumOff val="50000"/>
                  </a:schemeClr>
                </a:solidFill>
                <a:ea typeface="微软雅黑" pitchFamily="34" charset="-122"/>
                <a:sym typeface="微软雅黑" pitchFamily="34" charset="-122"/>
              </a:rPr>
              <a:t>在此录入本图表的综合描述说明在此录入本图表的综合描述说明在此录入本图表的综合描述说明在此录入本图表的综合描述说明</a:t>
            </a:r>
          </a:p>
          <a:p>
            <a:pPr algn="ctr" defTabSz="912813">
              <a:lnSpc>
                <a:spcPct val="150000"/>
              </a:lnSpc>
              <a:buFont typeface="Arial" charset="0"/>
              <a:buNone/>
            </a:pPr>
            <a:endParaRPr lang="zh-CN" altLang="en-US" sz="1400">
              <a:solidFill>
                <a:schemeClr val="tx1">
                  <a:lumMod val="50000"/>
                  <a:lumOff val="50000"/>
                </a:schemeClr>
              </a:solidFill>
              <a:ea typeface="微软雅黑" pitchFamily="34" charset="-122"/>
              <a:sym typeface="微软雅黑" pitchFamily="34" charset="-122"/>
            </a:endParaRPr>
          </a:p>
        </p:txBody>
      </p:sp>
      <p:sp>
        <p:nvSpPr>
          <p:cNvPr id="2" name="标题 1"/>
          <p:cNvSpPr>
            <a:spLocks noGrp="1"/>
          </p:cNvSpPr>
          <p:nvPr>
            <p:ph type="title"/>
          </p:nvPr>
        </p:nvSpPr>
        <p:spPr/>
        <p:txBody>
          <a:bodyPr>
            <a:normAutofit fontScale="90000"/>
          </a:bodyPr>
          <a:lstStyle/>
          <a:p>
            <a:r>
              <a:rPr lang="zh-CN" altLang="en-US" dirty="0"/>
              <a:t>点击输入标题内容</a:t>
            </a:r>
          </a:p>
        </p:txBody>
      </p:sp>
    </p:spTree>
    <p:extLst>
      <p:ext uri="{BB962C8B-B14F-4D97-AF65-F5344CB8AC3E}">
        <p14:creationId xmlns:p14="http://schemas.microsoft.com/office/powerpoint/2010/main" val="5436981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eelOff"/>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91"/>
                                        </p:tgtEl>
                                        <p:attrNameLst>
                                          <p:attrName>style.visibility</p:attrName>
                                        </p:attrNameLst>
                                      </p:cBhvr>
                                      <p:to>
                                        <p:strVal val="visible"/>
                                      </p:to>
                                    </p:set>
                                    <p:anim calcmode="lin" valueType="num">
                                      <p:cBhvr>
                                        <p:cTn id="7" dur="500" fill="hold"/>
                                        <p:tgtEl>
                                          <p:spTgt spid="91"/>
                                        </p:tgtEl>
                                        <p:attrNameLst>
                                          <p:attrName>ppt_w</p:attrName>
                                        </p:attrNameLst>
                                      </p:cBhvr>
                                      <p:tavLst>
                                        <p:tav tm="0">
                                          <p:val>
                                            <p:fltVal val="0"/>
                                          </p:val>
                                        </p:tav>
                                        <p:tav tm="100000">
                                          <p:val>
                                            <p:strVal val="#ppt_w"/>
                                          </p:val>
                                        </p:tav>
                                      </p:tavLst>
                                    </p:anim>
                                    <p:anim calcmode="lin" valueType="num">
                                      <p:cBhvr>
                                        <p:cTn id="8" dur="500" fill="hold"/>
                                        <p:tgtEl>
                                          <p:spTgt spid="91"/>
                                        </p:tgtEl>
                                        <p:attrNameLst>
                                          <p:attrName>ppt_h</p:attrName>
                                        </p:attrNameLst>
                                      </p:cBhvr>
                                      <p:tavLst>
                                        <p:tav tm="0">
                                          <p:val>
                                            <p:fltVal val="0"/>
                                          </p:val>
                                        </p:tav>
                                        <p:tav tm="100000">
                                          <p:val>
                                            <p:strVal val="#ppt_h"/>
                                          </p:val>
                                        </p:tav>
                                      </p:tavLst>
                                    </p:anim>
                                    <p:animEffect transition="in" filter="fade">
                                      <p:cBhvr>
                                        <p:cTn id="9" dur="500"/>
                                        <p:tgtEl>
                                          <p:spTgt spid="91"/>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49"/>
                                        </p:tgtEl>
                                        <p:attrNameLst>
                                          <p:attrName>style.visibility</p:attrName>
                                        </p:attrNameLst>
                                      </p:cBhvr>
                                      <p:to>
                                        <p:strVal val="visible"/>
                                      </p:to>
                                    </p:set>
                                    <p:animEffect transition="in" filter="fade">
                                      <p:cBhvr>
                                        <p:cTn id="13" dur="500"/>
                                        <p:tgtEl>
                                          <p:spTgt spid="49"/>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94"/>
                                        </p:tgtEl>
                                        <p:attrNameLst>
                                          <p:attrName>style.visibility</p:attrName>
                                        </p:attrNameLst>
                                      </p:cBhvr>
                                      <p:to>
                                        <p:strVal val="visible"/>
                                      </p:to>
                                    </p:set>
                                    <p:anim calcmode="lin" valueType="num">
                                      <p:cBhvr>
                                        <p:cTn id="17" dur="500" fill="hold"/>
                                        <p:tgtEl>
                                          <p:spTgt spid="94"/>
                                        </p:tgtEl>
                                        <p:attrNameLst>
                                          <p:attrName>ppt_w</p:attrName>
                                        </p:attrNameLst>
                                      </p:cBhvr>
                                      <p:tavLst>
                                        <p:tav tm="0">
                                          <p:val>
                                            <p:fltVal val="0"/>
                                          </p:val>
                                        </p:tav>
                                        <p:tav tm="100000">
                                          <p:val>
                                            <p:strVal val="#ppt_w"/>
                                          </p:val>
                                        </p:tav>
                                      </p:tavLst>
                                    </p:anim>
                                    <p:anim calcmode="lin" valueType="num">
                                      <p:cBhvr>
                                        <p:cTn id="18" dur="500" fill="hold"/>
                                        <p:tgtEl>
                                          <p:spTgt spid="94"/>
                                        </p:tgtEl>
                                        <p:attrNameLst>
                                          <p:attrName>ppt_h</p:attrName>
                                        </p:attrNameLst>
                                      </p:cBhvr>
                                      <p:tavLst>
                                        <p:tav tm="0">
                                          <p:val>
                                            <p:fltVal val="0"/>
                                          </p:val>
                                        </p:tav>
                                        <p:tav tm="100000">
                                          <p:val>
                                            <p:strVal val="#ppt_h"/>
                                          </p:val>
                                        </p:tav>
                                      </p:tavLst>
                                    </p:anim>
                                    <p:animEffect transition="in" filter="fade">
                                      <p:cBhvr>
                                        <p:cTn id="19" dur="500"/>
                                        <p:tgtEl>
                                          <p:spTgt spid="94"/>
                                        </p:tgtEl>
                                      </p:cBhvr>
                                    </p:animEffect>
                                  </p:childTnLst>
                                </p:cTn>
                              </p:par>
                            </p:childTnLst>
                          </p:cTn>
                        </p:par>
                        <p:par>
                          <p:cTn id="20" fill="hold">
                            <p:stCondLst>
                              <p:cond delay="1500"/>
                            </p:stCondLst>
                            <p:childTnLst>
                              <p:par>
                                <p:cTn id="21" presetID="10" presetClass="entr" presetSubtype="0" fill="hold" grpId="0" nodeType="after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fade">
                                      <p:cBhvr>
                                        <p:cTn id="23" dur="500"/>
                                        <p:tgtEl>
                                          <p:spTgt spid="27"/>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92"/>
                                        </p:tgtEl>
                                        <p:attrNameLst>
                                          <p:attrName>style.visibility</p:attrName>
                                        </p:attrNameLst>
                                      </p:cBhvr>
                                      <p:to>
                                        <p:strVal val="visible"/>
                                      </p:to>
                                    </p:set>
                                    <p:anim calcmode="lin" valueType="num">
                                      <p:cBhvr>
                                        <p:cTn id="27" dur="500" fill="hold"/>
                                        <p:tgtEl>
                                          <p:spTgt spid="92"/>
                                        </p:tgtEl>
                                        <p:attrNameLst>
                                          <p:attrName>ppt_w</p:attrName>
                                        </p:attrNameLst>
                                      </p:cBhvr>
                                      <p:tavLst>
                                        <p:tav tm="0">
                                          <p:val>
                                            <p:fltVal val="0"/>
                                          </p:val>
                                        </p:tav>
                                        <p:tav tm="100000">
                                          <p:val>
                                            <p:strVal val="#ppt_w"/>
                                          </p:val>
                                        </p:tav>
                                      </p:tavLst>
                                    </p:anim>
                                    <p:anim calcmode="lin" valueType="num">
                                      <p:cBhvr>
                                        <p:cTn id="28" dur="500" fill="hold"/>
                                        <p:tgtEl>
                                          <p:spTgt spid="92"/>
                                        </p:tgtEl>
                                        <p:attrNameLst>
                                          <p:attrName>ppt_h</p:attrName>
                                        </p:attrNameLst>
                                      </p:cBhvr>
                                      <p:tavLst>
                                        <p:tav tm="0">
                                          <p:val>
                                            <p:fltVal val="0"/>
                                          </p:val>
                                        </p:tav>
                                        <p:tav tm="100000">
                                          <p:val>
                                            <p:strVal val="#ppt_h"/>
                                          </p:val>
                                        </p:tav>
                                      </p:tavLst>
                                    </p:anim>
                                    <p:animEffect transition="in" filter="fade">
                                      <p:cBhvr>
                                        <p:cTn id="29" dur="500"/>
                                        <p:tgtEl>
                                          <p:spTgt spid="92"/>
                                        </p:tgtEl>
                                      </p:cBhvr>
                                    </p:animEffect>
                                  </p:childTnLst>
                                </p:cTn>
                              </p:par>
                            </p:childTnLst>
                          </p:cTn>
                        </p:par>
                        <p:par>
                          <p:cTn id="30" fill="hold">
                            <p:stCondLst>
                              <p:cond delay="2500"/>
                            </p:stCondLst>
                            <p:childTnLst>
                              <p:par>
                                <p:cTn id="31" presetID="10" presetClass="entr" presetSubtype="0" fill="hold" grpId="0" nodeType="afterEffect">
                                  <p:stCondLst>
                                    <p:cond delay="0"/>
                                  </p:stCondLst>
                                  <p:childTnLst>
                                    <p:set>
                                      <p:cBhvr>
                                        <p:cTn id="32" dur="1" fill="hold">
                                          <p:stCondLst>
                                            <p:cond delay="0"/>
                                          </p:stCondLst>
                                        </p:cTn>
                                        <p:tgtEl>
                                          <p:spTgt spid="63"/>
                                        </p:tgtEl>
                                        <p:attrNameLst>
                                          <p:attrName>style.visibility</p:attrName>
                                        </p:attrNameLst>
                                      </p:cBhvr>
                                      <p:to>
                                        <p:strVal val="visible"/>
                                      </p:to>
                                    </p:set>
                                    <p:animEffect transition="in" filter="fade">
                                      <p:cBhvr>
                                        <p:cTn id="33" dur="500"/>
                                        <p:tgtEl>
                                          <p:spTgt spid="63"/>
                                        </p:tgtEl>
                                      </p:cBhvr>
                                    </p:animEffect>
                                  </p:childTnLst>
                                </p:cTn>
                              </p:par>
                            </p:childTnLst>
                          </p:cTn>
                        </p:par>
                        <p:par>
                          <p:cTn id="34" fill="hold">
                            <p:stCondLst>
                              <p:cond delay="3000"/>
                            </p:stCondLst>
                            <p:childTnLst>
                              <p:par>
                                <p:cTn id="35" presetID="53" presetClass="entr" presetSubtype="16" fill="hold" nodeType="afterEffect">
                                  <p:stCondLst>
                                    <p:cond delay="0"/>
                                  </p:stCondLst>
                                  <p:childTnLst>
                                    <p:set>
                                      <p:cBhvr>
                                        <p:cTn id="36" dur="1" fill="hold">
                                          <p:stCondLst>
                                            <p:cond delay="0"/>
                                          </p:stCondLst>
                                        </p:cTn>
                                        <p:tgtEl>
                                          <p:spTgt spid="93"/>
                                        </p:tgtEl>
                                        <p:attrNameLst>
                                          <p:attrName>style.visibility</p:attrName>
                                        </p:attrNameLst>
                                      </p:cBhvr>
                                      <p:to>
                                        <p:strVal val="visible"/>
                                      </p:to>
                                    </p:set>
                                    <p:anim calcmode="lin" valueType="num">
                                      <p:cBhvr>
                                        <p:cTn id="37" dur="500" fill="hold"/>
                                        <p:tgtEl>
                                          <p:spTgt spid="93"/>
                                        </p:tgtEl>
                                        <p:attrNameLst>
                                          <p:attrName>ppt_w</p:attrName>
                                        </p:attrNameLst>
                                      </p:cBhvr>
                                      <p:tavLst>
                                        <p:tav tm="0">
                                          <p:val>
                                            <p:fltVal val="0"/>
                                          </p:val>
                                        </p:tav>
                                        <p:tav tm="100000">
                                          <p:val>
                                            <p:strVal val="#ppt_w"/>
                                          </p:val>
                                        </p:tav>
                                      </p:tavLst>
                                    </p:anim>
                                    <p:anim calcmode="lin" valueType="num">
                                      <p:cBhvr>
                                        <p:cTn id="38" dur="500" fill="hold"/>
                                        <p:tgtEl>
                                          <p:spTgt spid="93"/>
                                        </p:tgtEl>
                                        <p:attrNameLst>
                                          <p:attrName>ppt_h</p:attrName>
                                        </p:attrNameLst>
                                      </p:cBhvr>
                                      <p:tavLst>
                                        <p:tav tm="0">
                                          <p:val>
                                            <p:fltVal val="0"/>
                                          </p:val>
                                        </p:tav>
                                        <p:tav tm="100000">
                                          <p:val>
                                            <p:strVal val="#ppt_h"/>
                                          </p:val>
                                        </p:tav>
                                      </p:tavLst>
                                    </p:anim>
                                    <p:animEffect transition="in" filter="fade">
                                      <p:cBhvr>
                                        <p:cTn id="39" dur="500"/>
                                        <p:tgtEl>
                                          <p:spTgt spid="93"/>
                                        </p:tgtEl>
                                      </p:cBhvr>
                                    </p:animEffect>
                                  </p:childTnLst>
                                </p:cTn>
                              </p:par>
                            </p:childTnLst>
                          </p:cTn>
                        </p:par>
                        <p:par>
                          <p:cTn id="40" fill="hold">
                            <p:stCondLst>
                              <p:cond delay="3500"/>
                            </p:stCondLst>
                            <p:childTnLst>
                              <p:par>
                                <p:cTn id="41" presetID="10" presetClass="entr" presetSubtype="0" fill="hold" grpId="0" nodeType="afterEffect">
                                  <p:stCondLst>
                                    <p:cond delay="0"/>
                                  </p:stCondLst>
                                  <p:childTnLst>
                                    <p:set>
                                      <p:cBhvr>
                                        <p:cTn id="42" dur="1" fill="hold">
                                          <p:stCondLst>
                                            <p:cond delay="0"/>
                                          </p:stCondLst>
                                        </p:cTn>
                                        <p:tgtEl>
                                          <p:spTgt spid="77"/>
                                        </p:tgtEl>
                                        <p:attrNameLst>
                                          <p:attrName>style.visibility</p:attrName>
                                        </p:attrNameLst>
                                      </p:cBhvr>
                                      <p:to>
                                        <p:strVal val="visible"/>
                                      </p:to>
                                    </p:set>
                                    <p:animEffect transition="in" filter="fade">
                                      <p:cBhvr>
                                        <p:cTn id="43" dur="500"/>
                                        <p:tgtEl>
                                          <p:spTgt spid="77"/>
                                        </p:tgtEl>
                                      </p:cBhvr>
                                    </p:animEffect>
                                  </p:childTnLst>
                                </p:cTn>
                              </p:par>
                            </p:childTnLst>
                          </p:cTn>
                        </p:par>
                        <p:par>
                          <p:cTn id="44" fill="hold">
                            <p:stCondLst>
                              <p:cond delay="4000"/>
                            </p:stCondLst>
                            <p:childTnLst>
                              <p:par>
                                <p:cTn id="45" presetID="21" presetClass="entr" presetSubtype="1" fill="hold" nodeType="afterEffect">
                                  <p:stCondLst>
                                    <p:cond delay="0"/>
                                  </p:stCondLst>
                                  <p:childTnLst>
                                    <p:set>
                                      <p:cBhvr>
                                        <p:cTn id="46" dur="1" fill="hold">
                                          <p:stCondLst>
                                            <p:cond delay="0"/>
                                          </p:stCondLst>
                                        </p:cTn>
                                        <p:tgtEl>
                                          <p:spTgt spid="50"/>
                                        </p:tgtEl>
                                        <p:attrNameLst>
                                          <p:attrName>style.visibility</p:attrName>
                                        </p:attrNameLst>
                                      </p:cBhvr>
                                      <p:to>
                                        <p:strVal val="visible"/>
                                      </p:to>
                                    </p:set>
                                    <p:animEffect transition="in" filter="wheel(1)">
                                      <p:cBhvr>
                                        <p:cTn id="47" dur="2000"/>
                                        <p:tgtEl>
                                          <p:spTgt spid="50"/>
                                        </p:tgtEl>
                                      </p:cBhvr>
                                    </p:animEffect>
                                  </p:childTnLst>
                                </p:cTn>
                              </p:par>
                              <p:par>
                                <p:cTn id="48" presetID="21" presetClass="entr" presetSubtype="1" fill="hold" nodeType="withEffect">
                                  <p:stCondLst>
                                    <p:cond delay="0"/>
                                  </p:stCondLst>
                                  <p:childTnLst>
                                    <p:set>
                                      <p:cBhvr>
                                        <p:cTn id="49" dur="1" fill="hold">
                                          <p:stCondLst>
                                            <p:cond delay="0"/>
                                          </p:stCondLst>
                                        </p:cTn>
                                        <p:tgtEl>
                                          <p:spTgt spid="64"/>
                                        </p:tgtEl>
                                        <p:attrNameLst>
                                          <p:attrName>style.visibility</p:attrName>
                                        </p:attrNameLst>
                                      </p:cBhvr>
                                      <p:to>
                                        <p:strVal val="visible"/>
                                      </p:to>
                                    </p:set>
                                    <p:animEffect transition="in" filter="wheel(1)">
                                      <p:cBhvr>
                                        <p:cTn id="50" dur="2000"/>
                                        <p:tgtEl>
                                          <p:spTgt spid="64"/>
                                        </p:tgtEl>
                                      </p:cBhvr>
                                    </p:animEffect>
                                  </p:childTnLst>
                                </p:cTn>
                              </p:par>
                              <p:par>
                                <p:cTn id="51" presetID="21" presetClass="entr" presetSubtype="1" fill="hold" nodeType="withEffect">
                                  <p:stCondLst>
                                    <p:cond delay="0"/>
                                  </p:stCondLst>
                                  <p:childTnLst>
                                    <p:set>
                                      <p:cBhvr>
                                        <p:cTn id="52" dur="1" fill="hold">
                                          <p:stCondLst>
                                            <p:cond delay="0"/>
                                          </p:stCondLst>
                                        </p:cTn>
                                        <p:tgtEl>
                                          <p:spTgt spid="78"/>
                                        </p:tgtEl>
                                        <p:attrNameLst>
                                          <p:attrName>style.visibility</p:attrName>
                                        </p:attrNameLst>
                                      </p:cBhvr>
                                      <p:to>
                                        <p:strVal val="visible"/>
                                      </p:to>
                                    </p:set>
                                    <p:animEffect transition="in" filter="wheel(1)">
                                      <p:cBhvr>
                                        <p:cTn id="53" dur="2000"/>
                                        <p:tgtEl>
                                          <p:spTgt spid="78"/>
                                        </p:tgtEl>
                                      </p:cBhvr>
                                    </p:animEffect>
                                  </p:childTnLst>
                                </p:cTn>
                              </p:par>
                              <p:par>
                                <p:cTn id="54" presetID="21" presetClass="entr" presetSubtype="1" fill="hold" nodeType="withEffect">
                                  <p:stCondLst>
                                    <p:cond delay="0"/>
                                  </p:stCondLst>
                                  <p:childTnLst>
                                    <p:set>
                                      <p:cBhvr>
                                        <p:cTn id="55" dur="1" fill="hold">
                                          <p:stCondLst>
                                            <p:cond delay="0"/>
                                          </p:stCondLst>
                                        </p:cTn>
                                        <p:tgtEl>
                                          <p:spTgt spid="28"/>
                                        </p:tgtEl>
                                        <p:attrNameLst>
                                          <p:attrName>style.visibility</p:attrName>
                                        </p:attrNameLst>
                                      </p:cBhvr>
                                      <p:to>
                                        <p:strVal val="visible"/>
                                      </p:to>
                                    </p:set>
                                    <p:animEffect transition="in" filter="wheel(1)">
                                      <p:cBhvr>
                                        <p:cTn id="56" dur="2000"/>
                                        <p:tgtEl>
                                          <p:spTgt spid="28"/>
                                        </p:tgtEl>
                                      </p:cBhvr>
                                    </p:animEffect>
                                  </p:childTnLst>
                                </p:cTn>
                              </p:par>
                            </p:childTnLst>
                          </p:cTn>
                        </p:par>
                        <p:par>
                          <p:cTn id="57" fill="hold">
                            <p:stCondLst>
                              <p:cond delay="6000"/>
                            </p:stCondLst>
                            <p:childTnLst>
                              <p:par>
                                <p:cTn id="58" presetID="12" presetClass="entr" presetSubtype="4" fill="hold" grpId="0" nodeType="afterEffect">
                                  <p:stCondLst>
                                    <p:cond delay="0"/>
                                  </p:stCondLst>
                                  <p:childTnLst>
                                    <p:set>
                                      <p:cBhvr>
                                        <p:cTn id="59" dur="1" fill="hold">
                                          <p:stCondLst>
                                            <p:cond delay="0"/>
                                          </p:stCondLst>
                                        </p:cTn>
                                        <p:tgtEl>
                                          <p:spTgt spid="95"/>
                                        </p:tgtEl>
                                        <p:attrNameLst>
                                          <p:attrName>style.visibility</p:attrName>
                                        </p:attrNameLst>
                                      </p:cBhvr>
                                      <p:to>
                                        <p:strVal val="visible"/>
                                      </p:to>
                                    </p:set>
                                    <p:animEffect transition="in" filter="slide(fromBottom)">
                                      <p:cBhvr>
                                        <p:cTn id="60" dur="500"/>
                                        <p:tgtEl>
                                          <p:spTgt spid="95"/>
                                        </p:tgtEl>
                                      </p:cBhvr>
                                    </p:animEffect>
                                  </p:childTnLst>
                                </p:cTn>
                              </p:par>
                            </p:childTnLst>
                          </p:cTn>
                        </p:par>
                        <p:par>
                          <p:cTn id="61" fill="hold">
                            <p:stCondLst>
                              <p:cond delay="6500"/>
                            </p:stCondLst>
                            <p:childTnLst>
                              <p:par>
                                <p:cTn id="62" presetID="12" presetClass="entr" presetSubtype="4" fill="hold" grpId="0" nodeType="afterEffect">
                                  <p:stCondLst>
                                    <p:cond delay="0"/>
                                  </p:stCondLst>
                                  <p:childTnLst>
                                    <p:set>
                                      <p:cBhvr>
                                        <p:cTn id="63" dur="1" fill="hold">
                                          <p:stCondLst>
                                            <p:cond delay="0"/>
                                          </p:stCondLst>
                                        </p:cTn>
                                        <p:tgtEl>
                                          <p:spTgt spid="96"/>
                                        </p:tgtEl>
                                        <p:attrNameLst>
                                          <p:attrName>style.visibility</p:attrName>
                                        </p:attrNameLst>
                                      </p:cBhvr>
                                      <p:to>
                                        <p:strVal val="visible"/>
                                      </p:to>
                                    </p:set>
                                    <p:animEffect transition="in" filter="slide(fromBottom)">
                                      <p:cBhvr>
                                        <p:cTn id="64" dur="500"/>
                                        <p:tgtEl>
                                          <p:spTgt spid="96"/>
                                        </p:tgtEl>
                                      </p:cBhvr>
                                    </p:animEffect>
                                  </p:childTnLst>
                                </p:cTn>
                              </p:par>
                            </p:childTnLst>
                          </p:cTn>
                        </p:par>
                        <p:par>
                          <p:cTn id="65" fill="hold">
                            <p:stCondLst>
                              <p:cond delay="7000"/>
                            </p:stCondLst>
                            <p:childTnLst>
                              <p:par>
                                <p:cTn id="66" presetID="12" presetClass="entr" presetSubtype="4" fill="hold" grpId="0" nodeType="afterEffect">
                                  <p:stCondLst>
                                    <p:cond delay="0"/>
                                  </p:stCondLst>
                                  <p:childTnLst>
                                    <p:set>
                                      <p:cBhvr>
                                        <p:cTn id="67" dur="1" fill="hold">
                                          <p:stCondLst>
                                            <p:cond delay="0"/>
                                          </p:stCondLst>
                                        </p:cTn>
                                        <p:tgtEl>
                                          <p:spTgt spid="97"/>
                                        </p:tgtEl>
                                        <p:attrNameLst>
                                          <p:attrName>style.visibility</p:attrName>
                                        </p:attrNameLst>
                                      </p:cBhvr>
                                      <p:to>
                                        <p:strVal val="visible"/>
                                      </p:to>
                                    </p:set>
                                    <p:animEffect transition="in" filter="slide(fromBottom)">
                                      <p:cBhvr>
                                        <p:cTn id="68" dur="500"/>
                                        <p:tgtEl>
                                          <p:spTgt spid="97"/>
                                        </p:tgtEl>
                                      </p:cBhvr>
                                    </p:animEffect>
                                  </p:childTnLst>
                                </p:cTn>
                              </p:par>
                            </p:childTnLst>
                          </p:cTn>
                        </p:par>
                        <p:par>
                          <p:cTn id="69" fill="hold">
                            <p:stCondLst>
                              <p:cond delay="7500"/>
                            </p:stCondLst>
                            <p:childTnLst>
                              <p:par>
                                <p:cTn id="70" presetID="12" presetClass="entr" presetSubtype="4" fill="hold" grpId="0" nodeType="afterEffect">
                                  <p:stCondLst>
                                    <p:cond delay="0"/>
                                  </p:stCondLst>
                                  <p:childTnLst>
                                    <p:set>
                                      <p:cBhvr>
                                        <p:cTn id="71" dur="1" fill="hold">
                                          <p:stCondLst>
                                            <p:cond delay="0"/>
                                          </p:stCondLst>
                                        </p:cTn>
                                        <p:tgtEl>
                                          <p:spTgt spid="98"/>
                                        </p:tgtEl>
                                        <p:attrNameLst>
                                          <p:attrName>style.visibility</p:attrName>
                                        </p:attrNameLst>
                                      </p:cBhvr>
                                      <p:to>
                                        <p:strVal val="visible"/>
                                      </p:to>
                                    </p:set>
                                    <p:animEffect transition="in" filter="slide(fromBottom)">
                                      <p:cBhvr>
                                        <p:cTn id="72" dur="500"/>
                                        <p:tgtEl>
                                          <p:spTgt spid="98"/>
                                        </p:tgtEl>
                                      </p:cBhvr>
                                    </p:animEffect>
                                  </p:childTnLst>
                                </p:cTn>
                              </p:par>
                            </p:childTnLst>
                          </p:cTn>
                        </p:par>
                        <p:par>
                          <p:cTn id="73" fill="hold">
                            <p:stCondLst>
                              <p:cond delay="8000"/>
                            </p:stCondLst>
                            <p:childTnLst>
                              <p:par>
                                <p:cTn id="74" presetID="12" presetClass="entr" presetSubtype="4" fill="hold" grpId="0" nodeType="afterEffect">
                                  <p:stCondLst>
                                    <p:cond delay="0"/>
                                  </p:stCondLst>
                                  <p:childTnLst>
                                    <p:set>
                                      <p:cBhvr>
                                        <p:cTn id="75" dur="1" fill="hold">
                                          <p:stCondLst>
                                            <p:cond delay="0"/>
                                          </p:stCondLst>
                                        </p:cTn>
                                        <p:tgtEl>
                                          <p:spTgt spid="99"/>
                                        </p:tgtEl>
                                        <p:attrNameLst>
                                          <p:attrName>style.visibility</p:attrName>
                                        </p:attrNameLst>
                                      </p:cBhvr>
                                      <p:to>
                                        <p:strVal val="visible"/>
                                      </p:to>
                                    </p:set>
                                    <p:animEffect transition="in" filter="slide(fromBottom)">
                                      <p:cBhvr>
                                        <p:cTn id="76" dur="500"/>
                                        <p:tgtEl>
                                          <p:spTgt spid="99"/>
                                        </p:tgtEl>
                                      </p:cBhvr>
                                    </p:animEffect>
                                  </p:childTnLst>
                                </p:cTn>
                              </p:par>
                            </p:childTnLst>
                          </p:cTn>
                        </p:par>
                        <p:par>
                          <p:cTn id="77" fill="hold">
                            <p:stCondLst>
                              <p:cond delay="8500"/>
                            </p:stCondLst>
                            <p:childTnLst>
                              <p:par>
                                <p:cTn id="78" presetID="12" presetClass="entr" presetSubtype="4" fill="hold" grpId="0" nodeType="afterEffect">
                                  <p:stCondLst>
                                    <p:cond delay="0"/>
                                  </p:stCondLst>
                                  <p:childTnLst>
                                    <p:set>
                                      <p:cBhvr>
                                        <p:cTn id="79" dur="1" fill="hold">
                                          <p:stCondLst>
                                            <p:cond delay="0"/>
                                          </p:stCondLst>
                                        </p:cTn>
                                        <p:tgtEl>
                                          <p:spTgt spid="100"/>
                                        </p:tgtEl>
                                        <p:attrNameLst>
                                          <p:attrName>style.visibility</p:attrName>
                                        </p:attrNameLst>
                                      </p:cBhvr>
                                      <p:to>
                                        <p:strVal val="visible"/>
                                      </p:to>
                                    </p:set>
                                    <p:animEffect transition="in" filter="slide(fromBottom)">
                                      <p:cBhvr>
                                        <p:cTn id="80" dur="500"/>
                                        <p:tgtEl>
                                          <p:spTgt spid="100"/>
                                        </p:tgtEl>
                                      </p:cBhvr>
                                    </p:animEffect>
                                  </p:childTnLst>
                                </p:cTn>
                              </p:par>
                            </p:childTnLst>
                          </p:cTn>
                        </p:par>
                        <p:par>
                          <p:cTn id="81" fill="hold">
                            <p:stCondLst>
                              <p:cond delay="9000"/>
                            </p:stCondLst>
                            <p:childTnLst>
                              <p:par>
                                <p:cTn id="82" presetID="12" presetClass="entr" presetSubtype="4" fill="hold" grpId="0" nodeType="afterEffect">
                                  <p:stCondLst>
                                    <p:cond delay="0"/>
                                  </p:stCondLst>
                                  <p:childTnLst>
                                    <p:set>
                                      <p:cBhvr>
                                        <p:cTn id="83" dur="1" fill="hold">
                                          <p:stCondLst>
                                            <p:cond delay="0"/>
                                          </p:stCondLst>
                                        </p:cTn>
                                        <p:tgtEl>
                                          <p:spTgt spid="101"/>
                                        </p:tgtEl>
                                        <p:attrNameLst>
                                          <p:attrName>style.visibility</p:attrName>
                                        </p:attrNameLst>
                                      </p:cBhvr>
                                      <p:to>
                                        <p:strVal val="visible"/>
                                      </p:to>
                                    </p:set>
                                    <p:animEffect transition="in" filter="slide(fromBottom)">
                                      <p:cBhvr>
                                        <p:cTn id="84" dur="500"/>
                                        <p:tgtEl>
                                          <p:spTgt spid="101"/>
                                        </p:tgtEl>
                                      </p:cBhvr>
                                    </p:animEffect>
                                  </p:childTnLst>
                                </p:cTn>
                              </p:par>
                            </p:childTnLst>
                          </p:cTn>
                        </p:par>
                        <p:par>
                          <p:cTn id="85" fill="hold">
                            <p:stCondLst>
                              <p:cond delay="9500"/>
                            </p:stCondLst>
                            <p:childTnLst>
                              <p:par>
                                <p:cTn id="86" presetID="12" presetClass="entr" presetSubtype="4" fill="hold" grpId="0" nodeType="afterEffect">
                                  <p:stCondLst>
                                    <p:cond delay="0"/>
                                  </p:stCondLst>
                                  <p:childTnLst>
                                    <p:set>
                                      <p:cBhvr>
                                        <p:cTn id="87" dur="1" fill="hold">
                                          <p:stCondLst>
                                            <p:cond delay="0"/>
                                          </p:stCondLst>
                                        </p:cTn>
                                        <p:tgtEl>
                                          <p:spTgt spid="102"/>
                                        </p:tgtEl>
                                        <p:attrNameLst>
                                          <p:attrName>style.visibility</p:attrName>
                                        </p:attrNameLst>
                                      </p:cBhvr>
                                      <p:to>
                                        <p:strVal val="visible"/>
                                      </p:to>
                                    </p:set>
                                    <p:animEffect transition="in" filter="slide(fromBottom)">
                                      <p:cBhvr>
                                        <p:cTn id="88" dur="500"/>
                                        <p:tgtEl>
                                          <p:spTgt spid="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49" grpId="0" animBg="1"/>
      <p:bldP spid="63" grpId="0" animBg="1"/>
      <p:bldP spid="77" grpId="0" animBg="1"/>
      <p:bldP spid="95" grpId="0"/>
      <p:bldP spid="96" grpId="0"/>
      <p:bldP spid="97" grpId="0"/>
      <p:bldP spid="98" grpId="0"/>
      <p:bldP spid="99" grpId="0"/>
      <p:bldP spid="100" grpId="0"/>
      <p:bldP spid="101" grpId="0"/>
      <p:bldP spid="10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标题 19"/>
          <p:cNvSpPr>
            <a:spLocks noGrp="1"/>
          </p:cNvSpPr>
          <p:nvPr>
            <p:ph type="title"/>
          </p:nvPr>
        </p:nvSpPr>
        <p:spPr/>
        <p:txBody>
          <a:bodyPr>
            <a:normAutofit fontScale="90000"/>
          </a:bodyPr>
          <a:lstStyle/>
          <a:p>
            <a:r>
              <a:rPr lang="zh-CN" altLang="en-US" dirty="0"/>
              <a:t>点击输入标题内容</a:t>
            </a:r>
          </a:p>
        </p:txBody>
      </p:sp>
      <p:sp>
        <p:nvSpPr>
          <p:cNvPr id="24" name="Freeform 5"/>
          <p:cNvSpPr>
            <a:spLocks/>
          </p:cNvSpPr>
          <p:nvPr/>
        </p:nvSpPr>
        <p:spPr bwMode="auto">
          <a:xfrm rot="1800000">
            <a:off x="6537823" y="3212810"/>
            <a:ext cx="1479154" cy="1631776"/>
          </a:xfrm>
          <a:custGeom>
            <a:avLst/>
            <a:gdLst>
              <a:gd name="T0" fmla="*/ 263 w 711"/>
              <a:gd name="T1" fmla="*/ 524 h 784"/>
              <a:gd name="T2" fmla="*/ 279 w 711"/>
              <a:gd name="T3" fmla="*/ 548 h 784"/>
              <a:gd name="T4" fmla="*/ 168 w 711"/>
              <a:gd name="T5" fmla="*/ 585 h 784"/>
              <a:gd name="T6" fmla="*/ 533 w 711"/>
              <a:gd name="T7" fmla="*/ 784 h 784"/>
              <a:gd name="T8" fmla="*/ 669 w 711"/>
              <a:gd name="T9" fmla="*/ 496 h 784"/>
              <a:gd name="T10" fmla="*/ 669 w 711"/>
              <a:gd name="T11" fmla="*/ 496 h 784"/>
              <a:gd name="T12" fmla="*/ 711 w 711"/>
              <a:gd name="T13" fmla="*/ 408 h 784"/>
              <a:gd name="T14" fmla="*/ 600 w 711"/>
              <a:gd name="T15" fmla="*/ 444 h 784"/>
              <a:gd name="T16" fmla="*/ 591 w 711"/>
              <a:gd name="T17" fmla="*/ 427 h 784"/>
              <a:gd name="T18" fmla="*/ 17 w 711"/>
              <a:gd name="T19" fmla="*/ 0 h 784"/>
              <a:gd name="T20" fmla="*/ 187 w 711"/>
              <a:gd name="T21" fmla="*/ 161 h 784"/>
              <a:gd name="T22" fmla="*/ 0 w 711"/>
              <a:gd name="T23" fmla="*/ 338 h 784"/>
              <a:gd name="T24" fmla="*/ 263 w 711"/>
              <a:gd name="T25" fmla="*/ 524 h 7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1" h="784">
                <a:moveTo>
                  <a:pt x="263" y="524"/>
                </a:moveTo>
                <a:cubicBezTo>
                  <a:pt x="279" y="548"/>
                  <a:pt x="279" y="548"/>
                  <a:pt x="279" y="548"/>
                </a:cubicBezTo>
                <a:cubicBezTo>
                  <a:pt x="168" y="585"/>
                  <a:pt x="168" y="585"/>
                  <a:pt x="168" y="585"/>
                </a:cubicBezTo>
                <a:cubicBezTo>
                  <a:pt x="533" y="784"/>
                  <a:pt x="533" y="784"/>
                  <a:pt x="533" y="784"/>
                </a:cubicBezTo>
                <a:cubicBezTo>
                  <a:pt x="669" y="496"/>
                  <a:pt x="669" y="496"/>
                  <a:pt x="669" y="496"/>
                </a:cubicBezTo>
                <a:cubicBezTo>
                  <a:pt x="669" y="496"/>
                  <a:pt x="669" y="496"/>
                  <a:pt x="669" y="496"/>
                </a:cubicBezTo>
                <a:cubicBezTo>
                  <a:pt x="711" y="408"/>
                  <a:pt x="711" y="408"/>
                  <a:pt x="711" y="408"/>
                </a:cubicBezTo>
                <a:cubicBezTo>
                  <a:pt x="600" y="444"/>
                  <a:pt x="600" y="444"/>
                  <a:pt x="600" y="444"/>
                </a:cubicBezTo>
                <a:cubicBezTo>
                  <a:pt x="591" y="427"/>
                  <a:pt x="591" y="427"/>
                  <a:pt x="591" y="427"/>
                </a:cubicBezTo>
                <a:cubicBezTo>
                  <a:pt x="482" y="197"/>
                  <a:pt x="265" y="38"/>
                  <a:pt x="17" y="0"/>
                </a:cubicBezTo>
                <a:cubicBezTo>
                  <a:pt x="187" y="161"/>
                  <a:pt x="187" y="161"/>
                  <a:pt x="187" y="161"/>
                </a:cubicBezTo>
                <a:cubicBezTo>
                  <a:pt x="0" y="338"/>
                  <a:pt x="0" y="338"/>
                  <a:pt x="0" y="338"/>
                </a:cubicBezTo>
                <a:cubicBezTo>
                  <a:pt x="108" y="363"/>
                  <a:pt x="202" y="429"/>
                  <a:pt x="263" y="524"/>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5" name="Freeform 6"/>
          <p:cNvSpPr>
            <a:spLocks/>
          </p:cNvSpPr>
          <p:nvPr/>
        </p:nvSpPr>
        <p:spPr bwMode="auto">
          <a:xfrm rot="1800000">
            <a:off x="6017348" y="4354656"/>
            <a:ext cx="1246407" cy="1648309"/>
          </a:xfrm>
          <a:custGeom>
            <a:avLst/>
            <a:gdLst>
              <a:gd name="T0" fmla="*/ 164 w 599"/>
              <a:gd name="T1" fmla="*/ 404 h 792"/>
              <a:gd name="T2" fmla="*/ 146 w 599"/>
              <a:gd name="T3" fmla="*/ 425 h 792"/>
              <a:gd name="T4" fmla="*/ 76 w 599"/>
              <a:gd name="T5" fmla="*/ 329 h 792"/>
              <a:gd name="T6" fmla="*/ 54 w 599"/>
              <a:gd name="T7" fmla="*/ 449 h 792"/>
              <a:gd name="T8" fmla="*/ 54 w 599"/>
              <a:gd name="T9" fmla="*/ 449 h 792"/>
              <a:gd name="T10" fmla="*/ 0 w 599"/>
              <a:gd name="T11" fmla="*/ 738 h 792"/>
              <a:gd name="T12" fmla="*/ 412 w 599"/>
              <a:gd name="T13" fmla="*/ 792 h 792"/>
              <a:gd name="T14" fmla="*/ 344 w 599"/>
              <a:gd name="T15" fmla="*/ 698 h 792"/>
              <a:gd name="T16" fmla="*/ 359 w 599"/>
              <a:gd name="T17" fmla="*/ 685 h 792"/>
              <a:gd name="T18" fmla="*/ 599 w 599"/>
              <a:gd name="T19" fmla="*/ 128 h 792"/>
              <a:gd name="T20" fmla="*/ 588 w 599"/>
              <a:gd name="T21" fmla="*/ 0 h 792"/>
              <a:gd name="T22" fmla="*/ 529 w 599"/>
              <a:gd name="T23" fmla="*/ 125 h 792"/>
              <a:gd name="T24" fmla="*/ 485 w 599"/>
              <a:gd name="T25" fmla="*/ 217 h 792"/>
              <a:gd name="T26" fmla="*/ 263 w 599"/>
              <a:gd name="T27" fmla="*/ 95 h 792"/>
              <a:gd name="T28" fmla="*/ 264 w 599"/>
              <a:gd name="T29" fmla="*/ 128 h 792"/>
              <a:gd name="T30" fmla="*/ 164 w 599"/>
              <a:gd name="T31" fmla="*/ 404 h 7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99" h="792">
                <a:moveTo>
                  <a:pt x="164" y="404"/>
                </a:moveTo>
                <a:cubicBezTo>
                  <a:pt x="146" y="425"/>
                  <a:pt x="146" y="425"/>
                  <a:pt x="146" y="425"/>
                </a:cubicBezTo>
                <a:cubicBezTo>
                  <a:pt x="76" y="329"/>
                  <a:pt x="76" y="329"/>
                  <a:pt x="76" y="329"/>
                </a:cubicBezTo>
                <a:cubicBezTo>
                  <a:pt x="54" y="449"/>
                  <a:pt x="54" y="449"/>
                  <a:pt x="54" y="449"/>
                </a:cubicBezTo>
                <a:cubicBezTo>
                  <a:pt x="54" y="449"/>
                  <a:pt x="54" y="449"/>
                  <a:pt x="54" y="449"/>
                </a:cubicBezTo>
                <a:cubicBezTo>
                  <a:pt x="0" y="738"/>
                  <a:pt x="0" y="738"/>
                  <a:pt x="0" y="738"/>
                </a:cubicBezTo>
                <a:cubicBezTo>
                  <a:pt x="412" y="792"/>
                  <a:pt x="412" y="792"/>
                  <a:pt x="412" y="792"/>
                </a:cubicBezTo>
                <a:cubicBezTo>
                  <a:pt x="344" y="698"/>
                  <a:pt x="344" y="698"/>
                  <a:pt x="344" y="698"/>
                </a:cubicBezTo>
                <a:cubicBezTo>
                  <a:pt x="359" y="685"/>
                  <a:pt x="359" y="685"/>
                  <a:pt x="359" y="685"/>
                </a:cubicBezTo>
                <a:cubicBezTo>
                  <a:pt x="514" y="539"/>
                  <a:pt x="599" y="341"/>
                  <a:pt x="599" y="128"/>
                </a:cubicBezTo>
                <a:cubicBezTo>
                  <a:pt x="599" y="85"/>
                  <a:pt x="595" y="42"/>
                  <a:pt x="588" y="0"/>
                </a:cubicBezTo>
                <a:cubicBezTo>
                  <a:pt x="529" y="125"/>
                  <a:pt x="529" y="125"/>
                  <a:pt x="529" y="125"/>
                </a:cubicBezTo>
                <a:cubicBezTo>
                  <a:pt x="485" y="217"/>
                  <a:pt x="485" y="217"/>
                  <a:pt x="485" y="217"/>
                </a:cubicBezTo>
                <a:cubicBezTo>
                  <a:pt x="263" y="95"/>
                  <a:pt x="263" y="95"/>
                  <a:pt x="263" y="95"/>
                </a:cubicBezTo>
                <a:cubicBezTo>
                  <a:pt x="264" y="106"/>
                  <a:pt x="264" y="117"/>
                  <a:pt x="264" y="128"/>
                </a:cubicBezTo>
                <a:cubicBezTo>
                  <a:pt x="264" y="229"/>
                  <a:pt x="229" y="327"/>
                  <a:pt x="164" y="404"/>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26" name="Freeform 7"/>
          <p:cNvSpPr>
            <a:spLocks/>
          </p:cNvSpPr>
          <p:nvPr/>
        </p:nvSpPr>
        <p:spPr bwMode="auto">
          <a:xfrm rot="1800000">
            <a:off x="4447997" y="4581097"/>
            <a:ext cx="1842902" cy="981863"/>
          </a:xfrm>
          <a:custGeom>
            <a:avLst/>
            <a:gdLst>
              <a:gd name="T0" fmla="*/ 369 w 886"/>
              <a:gd name="T1" fmla="*/ 106 h 472"/>
              <a:gd name="T2" fmla="*/ 343 w 886"/>
              <a:gd name="T3" fmla="*/ 95 h 472"/>
              <a:gd name="T4" fmla="*/ 412 w 886"/>
              <a:gd name="T5" fmla="*/ 0 h 472"/>
              <a:gd name="T6" fmla="*/ 295 w 886"/>
              <a:gd name="T7" fmla="*/ 16 h 472"/>
              <a:gd name="T8" fmla="*/ 295 w 886"/>
              <a:gd name="T9" fmla="*/ 16 h 472"/>
              <a:gd name="T10" fmla="*/ 0 w 886"/>
              <a:gd name="T11" fmla="*/ 54 h 472"/>
              <a:gd name="T12" fmla="*/ 58 w 886"/>
              <a:gd name="T13" fmla="*/ 366 h 472"/>
              <a:gd name="T14" fmla="*/ 58 w 886"/>
              <a:gd name="T15" fmla="*/ 366 h 472"/>
              <a:gd name="T16" fmla="*/ 76 w 886"/>
              <a:gd name="T17" fmla="*/ 463 h 472"/>
              <a:gd name="T18" fmla="*/ 145 w 886"/>
              <a:gd name="T19" fmla="*/ 368 h 472"/>
              <a:gd name="T20" fmla="*/ 162 w 886"/>
              <a:gd name="T21" fmla="*/ 377 h 472"/>
              <a:gd name="T22" fmla="*/ 532 w 886"/>
              <a:gd name="T23" fmla="*/ 472 h 472"/>
              <a:gd name="T24" fmla="*/ 886 w 886"/>
              <a:gd name="T25" fmla="*/ 386 h 472"/>
              <a:gd name="T26" fmla="*/ 646 w 886"/>
              <a:gd name="T27" fmla="*/ 355 h 472"/>
              <a:gd name="T28" fmla="*/ 692 w 886"/>
              <a:gd name="T29" fmla="*/ 106 h 472"/>
              <a:gd name="T30" fmla="*/ 532 w 886"/>
              <a:gd name="T31" fmla="*/ 138 h 472"/>
              <a:gd name="T32" fmla="*/ 369 w 886"/>
              <a:gd name="T33" fmla="*/ 106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86" h="472">
                <a:moveTo>
                  <a:pt x="369" y="106"/>
                </a:moveTo>
                <a:cubicBezTo>
                  <a:pt x="343" y="95"/>
                  <a:pt x="343" y="95"/>
                  <a:pt x="343" y="95"/>
                </a:cubicBezTo>
                <a:cubicBezTo>
                  <a:pt x="412" y="0"/>
                  <a:pt x="412" y="0"/>
                  <a:pt x="412" y="0"/>
                </a:cubicBezTo>
                <a:cubicBezTo>
                  <a:pt x="295" y="16"/>
                  <a:pt x="295" y="16"/>
                  <a:pt x="295" y="16"/>
                </a:cubicBezTo>
                <a:cubicBezTo>
                  <a:pt x="295" y="16"/>
                  <a:pt x="295" y="16"/>
                  <a:pt x="295" y="16"/>
                </a:cubicBezTo>
                <a:cubicBezTo>
                  <a:pt x="0" y="54"/>
                  <a:pt x="0" y="54"/>
                  <a:pt x="0" y="54"/>
                </a:cubicBezTo>
                <a:cubicBezTo>
                  <a:pt x="58" y="366"/>
                  <a:pt x="58" y="366"/>
                  <a:pt x="58" y="366"/>
                </a:cubicBezTo>
                <a:cubicBezTo>
                  <a:pt x="58" y="366"/>
                  <a:pt x="58" y="366"/>
                  <a:pt x="58" y="366"/>
                </a:cubicBezTo>
                <a:cubicBezTo>
                  <a:pt x="76" y="463"/>
                  <a:pt x="76" y="463"/>
                  <a:pt x="76" y="463"/>
                </a:cubicBezTo>
                <a:cubicBezTo>
                  <a:pt x="145" y="368"/>
                  <a:pt x="145" y="368"/>
                  <a:pt x="145" y="368"/>
                </a:cubicBezTo>
                <a:cubicBezTo>
                  <a:pt x="162" y="377"/>
                  <a:pt x="162" y="377"/>
                  <a:pt x="162" y="377"/>
                </a:cubicBezTo>
                <a:cubicBezTo>
                  <a:pt x="275" y="440"/>
                  <a:pt x="403" y="472"/>
                  <a:pt x="532" y="472"/>
                </a:cubicBezTo>
                <a:cubicBezTo>
                  <a:pt x="656" y="472"/>
                  <a:pt x="777" y="443"/>
                  <a:pt x="886" y="386"/>
                </a:cubicBezTo>
                <a:cubicBezTo>
                  <a:pt x="646" y="355"/>
                  <a:pt x="646" y="355"/>
                  <a:pt x="646" y="355"/>
                </a:cubicBezTo>
                <a:cubicBezTo>
                  <a:pt x="692" y="106"/>
                  <a:pt x="692" y="106"/>
                  <a:pt x="692" y="106"/>
                </a:cubicBezTo>
                <a:cubicBezTo>
                  <a:pt x="642" y="127"/>
                  <a:pt x="587" y="138"/>
                  <a:pt x="532" y="138"/>
                </a:cubicBezTo>
                <a:cubicBezTo>
                  <a:pt x="476" y="138"/>
                  <a:pt x="421" y="127"/>
                  <a:pt x="369" y="106"/>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27" name="Freeform 8"/>
          <p:cNvSpPr>
            <a:spLocks/>
          </p:cNvSpPr>
          <p:nvPr/>
        </p:nvSpPr>
        <p:spPr bwMode="auto">
          <a:xfrm rot="1800000">
            <a:off x="4375090" y="2749510"/>
            <a:ext cx="1131941" cy="1954824"/>
          </a:xfrm>
          <a:custGeom>
            <a:avLst/>
            <a:gdLst>
              <a:gd name="T0" fmla="*/ 434 w 544"/>
              <a:gd name="T1" fmla="*/ 369 h 940"/>
              <a:gd name="T2" fmla="*/ 436 w 544"/>
              <a:gd name="T3" fmla="*/ 340 h 940"/>
              <a:gd name="T4" fmla="*/ 544 w 544"/>
              <a:gd name="T5" fmla="*/ 376 h 940"/>
              <a:gd name="T6" fmla="*/ 495 w 544"/>
              <a:gd name="T7" fmla="*/ 273 h 940"/>
              <a:gd name="T8" fmla="*/ 495 w 544"/>
              <a:gd name="T9" fmla="*/ 273 h 940"/>
              <a:gd name="T10" fmla="*/ 365 w 544"/>
              <a:gd name="T11" fmla="*/ 0 h 940"/>
              <a:gd name="T12" fmla="*/ 90 w 544"/>
              <a:gd name="T13" fmla="*/ 150 h 940"/>
              <a:gd name="T14" fmla="*/ 90 w 544"/>
              <a:gd name="T15" fmla="*/ 150 h 940"/>
              <a:gd name="T16" fmla="*/ 0 w 544"/>
              <a:gd name="T17" fmla="*/ 199 h 940"/>
              <a:gd name="T18" fmla="*/ 115 w 544"/>
              <a:gd name="T19" fmla="*/ 236 h 940"/>
              <a:gd name="T20" fmla="*/ 111 w 544"/>
              <a:gd name="T21" fmla="*/ 255 h 940"/>
              <a:gd name="T22" fmla="*/ 98 w 544"/>
              <a:gd name="T23" fmla="*/ 398 h 940"/>
              <a:gd name="T24" fmla="*/ 323 w 544"/>
              <a:gd name="T25" fmla="*/ 940 h 940"/>
              <a:gd name="T26" fmla="*/ 279 w 544"/>
              <a:gd name="T27" fmla="*/ 707 h 940"/>
              <a:gd name="T28" fmla="*/ 533 w 544"/>
              <a:gd name="T29" fmla="*/ 674 h 940"/>
              <a:gd name="T30" fmla="*/ 433 w 544"/>
              <a:gd name="T31" fmla="*/ 398 h 940"/>
              <a:gd name="T32" fmla="*/ 434 w 544"/>
              <a:gd name="T33" fmla="*/ 369 h 9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44" h="940">
                <a:moveTo>
                  <a:pt x="434" y="369"/>
                </a:moveTo>
                <a:cubicBezTo>
                  <a:pt x="436" y="340"/>
                  <a:pt x="436" y="340"/>
                  <a:pt x="436" y="340"/>
                </a:cubicBezTo>
                <a:cubicBezTo>
                  <a:pt x="544" y="376"/>
                  <a:pt x="544" y="376"/>
                  <a:pt x="544" y="376"/>
                </a:cubicBezTo>
                <a:cubicBezTo>
                  <a:pt x="495" y="273"/>
                  <a:pt x="495" y="273"/>
                  <a:pt x="495" y="273"/>
                </a:cubicBezTo>
                <a:cubicBezTo>
                  <a:pt x="495" y="273"/>
                  <a:pt x="495" y="273"/>
                  <a:pt x="495" y="273"/>
                </a:cubicBezTo>
                <a:cubicBezTo>
                  <a:pt x="365" y="0"/>
                  <a:pt x="365" y="0"/>
                  <a:pt x="365" y="0"/>
                </a:cubicBezTo>
                <a:cubicBezTo>
                  <a:pt x="90" y="150"/>
                  <a:pt x="90" y="150"/>
                  <a:pt x="90" y="150"/>
                </a:cubicBezTo>
                <a:cubicBezTo>
                  <a:pt x="90" y="150"/>
                  <a:pt x="90" y="150"/>
                  <a:pt x="90" y="150"/>
                </a:cubicBezTo>
                <a:cubicBezTo>
                  <a:pt x="0" y="199"/>
                  <a:pt x="0" y="199"/>
                  <a:pt x="0" y="199"/>
                </a:cubicBezTo>
                <a:cubicBezTo>
                  <a:pt x="115" y="236"/>
                  <a:pt x="115" y="236"/>
                  <a:pt x="115" y="236"/>
                </a:cubicBezTo>
                <a:cubicBezTo>
                  <a:pt x="111" y="255"/>
                  <a:pt x="111" y="255"/>
                  <a:pt x="111" y="255"/>
                </a:cubicBezTo>
                <a:cubicBezTo>
                  <a:pt x="102" y="302"/>
                  <a:pt x="98" y="350"/>
                  <a:pt x="98" y="398"/>
                </a:cubicBezTo>
                <a:cubicBezTo>
                  <a:pt x="98" y="603"/>
                  <a:pt x="179" y="797"/>
                  <a:pt x="323" y="940"/>
                </a:cubicBezTo>
                <a:cubicBezTo>
                  <a:pt x="279" y="707"/>
                  <a:pt x="279" y="707"/>
                  <a:pt x="279" y="707"/>
                </a:cubicBezTo>
                <a:cubicBezTo>
                  <a:pt x="533" y="674"/>
                  <a:pt x="533" y="674"/>
                  <a:pt x="533" y="674"/>
                </a:cubicBezTo>
                <a:cubicBezTo>
                  <a:pt x="468" y="597"/>
                  <a:pt x="433" y="501"/>
                  <a:pt x="433" y="398"/>
                </a:cubicBezTo>
                <a:cubicBezTo>
                  <a:pt x="433" y="389"/>
                  <a:pt x="433" y="379"/>
                  <a:pt x="434" y="369"/>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8" name="Freeform 9"/>
          <p:cNvSpPr>
            <a:spLocks/>
          </p:cNvSpPr>
          <p:nvPr/>
        </p:nvSpPr>
        <p:spPr bwMode="auto">
          <a:xfrm rot="1800000">
            <a:off x="5303223" y="2295045"/>
            <a:ext cx="1878513" cy="1364689"/>
          </a:xfrm>
          <a:custGeom>
            <a:avLst/>
            <a:gdLst>
              <a:gd name="T0" fmla="*/ 573 w 903"/>
              <a:gd name="T1" fmla="*/ 465 h 656"/>
              <a:gd name="T2" fmla="*/ 601 w 903"/>
              <a:gd name="T3" fmla="*/ 458 h 656"/>
              <a:gd name="T4" fmla="*/ 601 w 903"/>
              <a:gd name="T5" fmla="*/ 571 h 656"/>
              <a:gd name="T6" fmla="*/ 684 w 903"/>
              <a:gd name="T7" fmla="*/ 493 h 656"/>
              <a:gd name="T8" fmla="*/ 684 w 903"/>
              <a:gd name="T9" fmla="*/ 493 h 656"/>
              <a:gd name="T10" fmla="*/ 903 w 903"/>
              <a:gd name="T11" fmla="*/ 286 h 656"/>
              <a:gd name="T12" fmla="*/ 675 w 903"/>
              <a:gd name="T13" fmla="*/ 70 h 656"/>
              <a:gd name="T14" fmla="*/ 675 w 903"/>
              <a:gd name="T15" fmla="*/ 70 h 656"/>
              <a:gd name="T16" fmla="*/ 601 w 903"/>
              <a:gd name="T17" fmla="*/ 0 h 656"/>
              <a:gd name="T18" fmla="*/ 601 w 903"/>
              <a:gd name="T19" fmla="*/ 120 h 656"/>
              <a:gd name="T20" fmla="*/ 581 w 903"/>
              <a:gd name="T21" fmla="*/ 123 h 656"/>
              <a:gd name="T22" fmla="*/ 0 w 903"/>
              <a:gd name="T23" fmla="*/ 533 h 656"/>
              <a:gd name="T24" fmla="*/ 203 w 903"/>
              <a:gd name="T25" fmla="*/ 422 h 656"/>
              <a:gd name="T26" fmla="*/ 314 w 903"/>
              <a:gd name="T27" fmla="*/ 656 h 656"/>
              <a:gd name="T28" fmla="*/ 573 w 903"/>
              <a:gd name="T29" fmla="*/ 465 h 6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03" h="656">
                <a:moveTo>
                  <a:pt x="573" y="465"/>
                </a:moveTo>
                <a:cubicBezTo>
                  <a:pt x="601" y="458"/>
                  <a:pt x="601" y="458"/>
                  <a:pt x="601" y="458"/>
                </a:cubicBezTo>
                <a:cubicBezTo>
                  <a:pt x="601" y="571"/>
                  <a:pt x="601" y="571"/>
                  <a:pt x="601" y="571"/>
                </a:cubicBezTo>
                <a:cubicBezTo>
                  <a:pt x="684" y="493"/>
                  <a:pt x="684" y="493"/>
                  <a:pt x="684" y="493"/>
                </a:cubicBezTo>
                <a:cubicBezTo>
                  <a:pt x="684" y="493"/>
                  <a:pt x="684" y="493"/>
                  <a:pt x="684" y="493"/>
                </a:cubicBezTo>
                <a:cubicBezTo>
                  <a:pt x="903" y="286"/>
                  <a:pt x="903" y="286"/>
                  <a:pt x="903" y="286"/>
                </a:cubicBezTo>
                <a:cubicBezTo>
                  <a:pt x="675" y="70"/>
                  <a:pt x="675" y="70"/>
                  <a:pt x="675" y="70"/>
                </a:cubicBezTo>
                <a:cubicBezTo>
                  <a:pt x="675" y="70"/>
                  <a:pt x="675" y="70"/>
                  <a:pt x="675" y="70"/>
                </a:cubicBezTo>
                <a:cubicBezTo>
                  <a:pt x="601" y="0"/>
                  <a:pt x="601" y="0"/>
                  <a:pt x="601" y="0"/>
                </a:cubicBezTo>
                <a:cubicBezTo>
                  <a:pt x="601" y="120"/>
                  <a:pt x="601" y="120"/>
                  <a:pt x="601" y="120"/>
                </a:cubicBezTo>
                <a:cubicBezTo>
                  <a:pt x="581" y="123"/>
                  <a:pt x="581" y="123"/>
                  <a:pt x="581" y="123"/>
                </a:cubicBezTo>
                <a:cubicBezTo>
                  <a:pt x="331" y="155"/>
                  <a:pt x="114" y="310"/>
                  <a:pt x="0" y="533"/>
                </a:cubicBezTo>
                <a:cubicBezTo>
                  <a:pt x="203" y="422"/>
                  <a:pt x="203" y="422"/>
                  <a:pt x="203" y="422"/>
                </a:cubicBezTo>
                <a:cubicBezTo>
                  <a:pt x="314" y="656"/>
                  <a:pt x="314" y="656"/>
                  <a:pt x="314" y="656"/>
                </a:cubicBezTo>
                <a:cubicBezTo>
                  <a:pt x="373" y="562"/>
                  <a:pt x="465" y="493"/>
                  <a:pt x="573" y="465"/>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29" name="Freeform 101"/>
          <p:cNvSpPr>
            <a:spLocks noEditPoints="1"/>
          </p:cNvSpPr>
          <p:nvPr/>
        </p:nvSpPr>
        <p:spPr bwMode="auto">
          <a:xfrm>
            <a:off x="4831652" y="3448837"/>
            <a:ext cx="352425" cy="357188"/>
          </a:xfrm>
          <a:custGeom>
            <a:avLst/>
            <a:gdLst>
              <a:gd name="T0" fmla="*/ 78 w 94"/>
              <a:gd name="T1" fmla="*/ 43 h 95"/>
              <a:gd name="T2" fmla="*/ 26 w 94"/>
              <a:gd name="T3" fmla="*/ 95 h 95"/>
              <a:gd name="T4" fmla="*/ 0 w 94"/>
              <a:gd name="T5" fmla="*/ 95 h 95"/>
              <a:gd name="T6" fmla="*/ 0 w 94"/>
              <a:gd name="T7" fmla="*/ 69 h 95"/>
              <a:gd name="T8" fmla="*/ 52 w 94"/>
              <a:gd name="T9" fmla="*/ 17 h 95"/>
              <a:gd name="T10" fmla="*/ 78 w 94"/>
              <a:gd name="T11" fmla="*/ 43 h 95"/>
              <a:gd name="T12" fmla="*/ 28 w 94"/>
              <a:gd name="T13" fmla="*/ 81 h 95"/>
              <a:gd name="T14" fmla="*/ 13 w 94"/>
              <a:gd name="T15" fmla="*/ 67 h 95"/>
              <a:gd name="T16" fmla="*/ 8 w 94"/>
              <a:gd name="T17" fmla="*/ 72 h 95"/>
              <a:gd name="T18" fmla="*/ 8 w 94"/>
              <a:gd name="T19" fmla="*/ 79 h 95"/>
              <a:gd name="T20" fmla="*/ 16 w 94"/>
              <a:gd name="T21" fmla="*/ 79 h 95"/>
              <a:gd name="T22" fmla="*/ 16 w 94"/>
              <a:gd name="T23" fmla="*/ 87 h 95"/>
              <a:gd name="T24" fmla="*/ 22 w 94"/>
              <a:gd name="T25" fmla="*/ 87 h 95"/>
              <a:gd name="T26" fmla="*/ 28 w 94"/>
              <a:gd name="T27" fmla="*/ 81 h 95"/>
              <a:gd name="T28" fmla="*/ 54 w 94"/>
              <a:gd name="T29" fmla="*/ 28 h 95"/>
              <a:gd name="T30" fmla="*/ 53 w 94"/>
              <a:gd name="T31" fmla="*/ 28 h 95"/>
              <a:gd name="T32" fmla="*/ 19 w 94"/>
              <a:gd name="T33" fmla="*/ 62 h 95"/>
              <a:gd name="T34" fmla="*/ 18 w 94"/>
              <a:gd name="T35" fmla="*/ 63 h 95"/>
              <a:gd name="T36" fmla="*/ 20 w 94"/>
              <a:gd name="T37" fmla="*/ 64 h 95"/>
              <a:gd name="T38" fmla="*/ 21 w 94"/>
              <a:gd name="T39" fmla="*/ 64 h 95"/>
              <a:gd name="T40" fmla="*/ 55 w 94"/>
              <a:gd name="T41" fmla="*/ 30 h 95"/>
              <a:gd name="T42" fmla="*/ 55 w 94"/>
              <a:gd name="T43" fmla="*/ 29 h 95"/>
              <a:gd name="T44" fmla="*/ 54 w 94"/>
              <a:gd name="T45" fmla="*/ 28 h 95"/>
              <a:gd name="T46" fmla="*/ 92 w 94"/>
              <a:gd name="T47" fmla="*/ 29 h 95"/>
              <a:gd name="T48" fmla="*/ 82 w 94"/>
              <a:gd name="T49" fmla="*/ 39 h 95"/>
              <a:gd name="T50" fmla="*/ 56 w 94"/>
              <a:gd name="T51" fmla="*/ 13 h 95"/>
              <a:gd name="T52" fmla="*/ 66 w 94"/>
              <a:gd name="T53" fmla="*/ 3 h 95"/>
              <a:gd name="T54" fmla="*/ 72 w 94"/>
              <a:gd name="T55" fmla="*/ 0 h 95"/>
              <a:gd name="T56" fmla="*/ 77 w 94"/>
              <a:gd name="T57" fmla="*/ 3 h 95"/>
              <a:gd name="T58" fmla="*/ 92 w 94"/>
              <a:gd name="T59" fmla="*/ 17 h 95"/>
              <a:gd name="T60" fmla="*/ 94 w 94"/>
              <a:gd name="T61" fmla="*/ 23 h 95"/>
              <a:gd name="T62" fmla="*/ 92 w 94"/>
              <a:gd name="T63" fmla="*/ 29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4" h="95">
                <a:moveTo>
                  <a:pt x="78" y="43"/>
                </a:moveTo>
                <a:cubicBezTo>
                  <a:pt x="26" y="95"/>
                  <a:pt x="26" y="95"/>
                  <a:pt x="26" y="95"/>
                </a:cubicBezTo>
                <a:cubicBezTo>
                  <a:pt x="0" y="95"/>
                  <a:pt x="0" y="95"/>
                  <a:pt x="0" y="95"/>
                </a:cubicBezTo>
                <a:cubicBezTo>
                  <a:pt x="0" y="69"/>
                  <a:pt x="0" y="69"/>
                  <a:pt x="0" y="69"/>
                </a:cubicBezTo>
                <a:cubicBezTo>
                  <a:pt x="52" y="17"/>
                  <a:pt x="52" y="17"/>
                  <a:pt x="52" y="17"/>
                </a:cubicBezTo>
                <a:lnTo>
                  <a:pt x="78" y="43"/>
                </a:lnTo>
                <a:close/>
                <a:moveTo>
                  <a:pt x="28" y="81"/>
                </a:moveTo>
                <a:cubicBezTo>
                  <a:pt x="13" y="67"/>
                  <a:pt x="13" y="67"/>
                  <a:pt x="13" y="67"/>
                </a:cubicBezTo>
                <a:cubicBezTo>
                  <a:pt x="8" y="72"/>
                  <a:pt x="8" y="72"/>
                  <a:pt x="8" y="72"/>
                </a:cubicBezTo>
                <a:cubicBezTo>
                  <a:pt x="8" y="79"/>
                  <a:pt x="8" y="79"/>
                  <a:pt x="8" y="79"/>
                </a:cubicBezTo>
                <a:cubicBezTo>
                  <a:pt x="16" y="79"/>
                  <a:pt x="16" y="79"/>
                  <a:pt x="16" y="79"/>
                </a:cubicBezTo>
                <a:cubicBezTo>
                  <a:pt x="16" y="87"/>
                  <a:pt x="16" y="87"/>
                  <a:pt x="16" y="87"/>
                </a:cubicBezTo>
                <a:cubicBezTo>
                  <a:pt x="22" y="87"/>
                  <a:pt x="22" y="87"/>
                  <a:pt x="22" y="87"/>
                </a:cubicBezTo>
                <a:lnTo>
                  <a:pt x="28" y="81"/>
                </a:lnTo>
                <a:close/>
                <a:moveTo>
                  <a:pt x="54" y="28"/>
                </a:moveTo>
                <a:cubicBezTo>
                  <a:pt x="53" y="28"/>
                  <a:pt x="53" y="28"/>
                  <a:pt x="53" y="28"/>
                </a:cubicBezTo>
                <a:cubicBezTo>
                  <a:pt x="19" y="62"/>
                  <a:pt x="19" y="62"/>
                  <a:pt x="19" y="62"/>
                </a:cubicBezTo>
                <a:cubicBezTo>
                  <a:pt x="19" y="62"/>
                  <a:pt x="18" y="63"/>
                  <a:pt x="18" y="63"/>
                </a:cubicBezTo>
                <a:cubicBezTo>
                  <a:pt x="18" y="64"/>
                  <a:pt x="19" y="64"/>
                  <a:pt x="20" y="64"/>
                </a:cubicBezTo>
                <a:cubicBezTo>
                  <a:pt x="20" y="64"/>
                  <a:pt x="21" y="64"/>
                  <a:pt x="21" y="64"/>
                </a:cubicBezTo>
                <a:cubicBezTo>
                  <a:pt x="55" y="30"/>
                  <a:pt x="55" y="30"/>
                  <a:pt x="55" y="30"/>
                </a:cubicBezTo>
                <a:cubicBezTo>
                  <a:pt x="55" y="30"/>
                  <a:pt x="55" y="29"/>
                  <a:pt x="55" y="29"/>
                </a:cubicBezTo>
                <a:cubicBezTo>
                  <a:pt x="55" y="28"/>
                  <a:pt x="55" y="28"/>
                  <a:pt x="54" y="28"/>
                </a:cubicBezTo>
                <a:close/>
                <a:moveTo>
                  <a:pt x="92" y="29"/>
                </a:moveTo>
                <a:cubicBezTo>
                  <a:pt x="82" y="39"/>
                  <a:pt x="82" y="39"/>
                  <a:pt x="82" y="39"/>
                </a:cubicBezTo>
                <a:cubicBezTo>
                  <a:pt x="56" y="13"/>
                  <a:pt x="56" y="13"/>
                  <a:pt x="56" y="13"/>
                </a:cubicBezTo>
                <a:cubicBezTo>
                  <a:pt x="66" y="3"/>
                  <a:pt x="66" y="3"/>
                  <a:pt x="66" y="3"/>
                </a:cubicBezTo>
                <a:cubicBezTo>
                  <a:pt x="68" y="1"/>
                  <a:pt x="70" y="0"/>
                  <a:pt x="72" y="0"/>
                </a:cubicBezTo>
                <a:cubicBezTo>
                  <a:pt x="74" y="0"/>
                  <a:pt x="76" y="1"/>
                  <a:pt x="77" y="3"/>
                </a:cubicBezTo>
                <a:cubicBezTo>
                  <a:pt x="92" y="17"/>
                  <a:pt x="92" y="17"/>
                  <a:pt x="92" y="17"/>
                </a:cubicBezTo>
                <a:cubicBezTo>
                  <a:pt x="94" y="19"/>
                  <a:pt x="94" y="21"/>
                  <a:pt x="94" y="23"/>
                </a:cubicBezTo>
                <a:cubicBezTo>
                  <a:pt x="94" y="25"/>
                  <a:pt x="94" y="27"/>
                  <a:pt x="92" y="29"/>
                </a:cubicBezTo>
                <a:close/>
              </a:path>
            </a:pathLst>
          </a:custGeom>
          <a:solidFill>
            <a:schemeClr val="bg2"/>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30" name="Freeform 126"/>
          <p:cNvSpPr>
            <a:spLocks noEditPoints="1"/>
          </p:cNvSpPr>
          <p:nvPr/>
        </p:nvSpPr>
        <p:spPr bwMode="auto">
          <a:xfrm>
            <a:off x="6987659" y="3673362"/>
            <a:ext cx="450850" cy="412750"/>
          </a:xfrm>
          <a:custGeom>
            <a:avLst/>
            <a:gdLst>
              <a:gd name="T0" fmla="*/ 69 w 120"/>
              <a:gd name="T1" fmla="*/ 64 h 110"/>
              <a:gd name="T2" fmla="*/ 73 w 120"/>
              <a:gd name="T3" fmla="*/ 77 h 110"/>
              <a:gd name="T4" fmla="*/ 61 w 120"/>
              <a:gd name="T5" fmla="*/ 87 h 110"/>
              <a:gd name="T6" fmla="*/ 48 w 120"/>
              <a:gd name="T7" fmla="*/ 93 h 110"/>
              <a:gd name="T8" fmla="*/ 33 w 120"/>
              <a:gd name="T9" fmla="*/ 93 h 110"/>
              <a:gd name="T10" fmla="*/ 19 w 120"/>
              <a:gd name="T11" fmla="*/ 87 h 110"/>
              <a:gd name="T12" fmla="*/ 7 w 120"/>
              <a:gd name="T13" fmla="*/ 77 h 110"/>
              <a:gd name="T14" fmla="*/ 11 w 120"/>
              <a:gd name="T15" fmla="*/ 64 h 110"/>
              <a:gd name="T16" fmla="*/ 0 w 120"/>
              <a:gd name="T17" fmla="*/ 49 h 110"/>
              <a:gd name="T18" fmla="*/ 13 w 120"/>
              <a:gd name="T19" fmla="*/ 41 h 110"/>
              <a:gd name="T20" fmla="*/ 8 w 120"/>
              <a:gd name="T21" fmla="*/ 31 h 110"/>
              <a:gd name="T22" fmla="*/ 26 w 120"/>
              <a:gd name="T23" fmla="*/ 28 h 110"/>
              <a:gd name="T24" fmla="*/ 34 w 120"/>
              <a:gd name="T25" fmla="*/ 15 h 110"/>
              <a:gd name="T26" fmla="*/ 49 w 120"/>
              <a:gd name="T27" fmla="*/ 26 h 110"/>
              <a:gd name="T28" fmla="*/ 63 w 120"/>
              <a:gd name="T29" fmla="*/ 22 h 110"/>
              <a:gd name="T30" fmla="*/ 72 w 120"/>
              <a:gd name="T31" fmla="*/ 34 h 110"/>
              <a:gd name="T32" fmla="*/ 79 w 120"/>
              <a:gd name="T33" fmla="*/ 47 h 110"/>
              <a:gd name="T34" fmla="*/ 40 w 120"/>
              <a:gd name="T35" fmla="*/ 39 h 110"/>
              <a:gd name="T36" fmla="*/ 56 w 120"/>
              <a:gd name="T37" fmla="*/ 55 h 110"/>
              <a:gd name="T38" fmla="*/ 111 w 120"/>
              <a:gd name="T39" fmla="*/ 29 h 110"/>
              <a:gd name="T40" fmla="*/ 112 w 120"/>
              <a:gd name="T41" fmla="*/ 42 h 110"/>
              <a:gd name="T42" fmla="*/ 96 w 120"/>
              <a:gd name="T43" fmla="*/ 39 h 110"/>
              <a:gd name="T44" fmla="*/ 80 w 120"/>
              <a:gd name="T45" fmla="*/ 42 h 110"/>
              <a:gd name="T46" fmla="*/ 81 w 120"/>
              <a:gd name="T47" fmla="*/ 29 h 110"/>
              <a:gd name="T48" fmla="*/ 81 w 120"/>
              <a:gd name="T49" fmla="*/ 17 h 110"/>
              <a:gd name="T50" fmla="*/ 80 w 120"/>
              <a:gd name="T51" fmla="*/ 4 h 110"/>
              <a:gd name="T52" fmla="*/ 96 w 120"/>
              <a:gd name="T53" fmla="*/ 7 h 110"/>
              <a:gd name="T54" fmla="*/ 104 w 120"/>
              <a:gd name="T55" fmla="*/ 0 h 110"/>
              <a:gd name="T56" fmla="*/ 109 w 120"/>
              <a:gd name="T57" fmla="*/ 13 h 110"/>
              <a:gd name="T58" fmla="*/ 120 w 120"/>
              <a:gd name="T59" fmla="*/ 27 h 110"/>
              <a:gd name="T60" fmla="*/ 109 w 120"/>
              <a:gd name="T61" fmla="*/ 97 h 110"/>
              <a:gd name="T62" fmla="*/ 104 w 120"/>
              <a:gd name="T63" fmla="*/ 110 h 110"/>
              <a:gd name="T64" fmla="*/ 94 w 120"/>
              <a:gd name="T65" fmla="*/ 103 h 110"/>
              <a:gd name="T66" fmla="*/ 80 w 120"/>
              <a:gd name="T67" fmla="*/ 105 h 110"/>
              <a:gd name="T68" fmla="*/ 72 w 120"/>
              <a:gd name="T69" fmla="*/ 91 h 110"/>
              <a:gd name="T70" fmla="*/ 83 w 120"/>
              <a:gd name="T71" fmla="*/ 77 h 110"/>
              <a:gd name="T72" fmla="*/ 88 w 120"/>
              <a:gd name="T73" fmla="*/ 64 h 110"/>
              <a:gd name="T74" fmla="*/ 98 w 120"/>
              <a:gd name="T75" fmla="*/ 71 h 110"/>
              <a:gd name="T76" fmla="*/ 112 w 120"/>
              <a:gd name="T77" fmla="*/ 68 h 110"/>
              <a:gd name="T78" fmla="*/ 111 w 120"/>
              <a:gd name="T79" fmla="*/ 81 h 110"/>
              <a:gd name="T80" fmla="*/ 96 w 120"/>
              <a:gd name="T81" fmla="*/ 15 h 110"/>
              <a:gd name="T82" fmla="*/ 104 w 120"/>
              <a:gd name="T83" fmla="*/ 23 h 110"/>
              <a:gd name="T84" fmla="*/ 88 w 120"/>
              <a:gd name="T85" fmla="*/ 87 h 110"/>
              <a:gd name="T86" fmla="*/ 96 w 120"/>
              <a:gd name="T87" fmla="*/ 79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0" h="110">
                <a:moveTo>
                  <a:pt x="80" y="61"/>
                </a:moveTo>
                <a:cubicBezTo>
                  <a:pt x="80" y="62"/>
                  <a:pt x="80" y="63"/>
                  <a:pt x="79" y="63"/>
                </a:cubicBezTo>
                <a:cubicBezTo>
                  <a:pt x="69" y="64"/>
                  <a:pt x="69" y="64"/>
                  <a:pt x="69" y="64"/>
                </a:cubicBezTo>
                <a:cubicBezTo>
                  <a:pt x="69" y="66"/>
                  <a:pt x="68" y="67"/>
                  <a:pt x="67" y="69"/>
                </a:cubicBezTo>
                <a:cubicBezTo>
                  <a:pt x="69" y="71"/>
                  <a:pt x="71" y="74"/>
                  <a:pt x="73" y="76"/>
                </a:cubicBezTo>
                <a:cubicBezTo>
                  <a:pt x="73" y="77"/>
                  <a:pt x="73" y="77"/>
                  <a:pt x="73" y="77"/>
                </a:cubicBezTo>
                <a:cubicBezTo>
                  <a:pt x="73" y="78"/>
                  <a:pt x="73" y="78"/>
                  <a:pt x="73" y="79"/>
                </a:cubicBezTo>
                <a:cubicBezTo>
                  <a:pt x="71" y="80"/>
                  <a:pt x="64" y="88"/>
                  <a:pt x="63" y="88"/>
                </a:cubicBezTo>
                <a:cubicBezTo>
                  <a:pt x="62" y="88"/>
                  <a:pt x="62" y="88"/>
                  <a:pt x="61" y="87"/>
                </a:cubicBezTo>
                <a:cubicBezTo>
                  <a:pt x="54" y="82"/>
                  <a:pt x="54" y="82"/>
                  <a:pt x="54" y="82"/>
                </a:cubicBezTo>
                <a:cubicBezTo>
                  <a:pt x="53" y="83"/>
                  <a:pt x="51" y="83"/>
                  <a:pt x="49" y="84"/>
                </a:cubicBezTo>
                <a:cubicBezTo>
                  <a:pt x="49" y="87"/>
                  <a:pt x="49" y="90"/>
                  <a:pt x="48" y="93"/>
                </a:cubicBezTo>
                <a:cubicBezTo>
                  <a:pt x="48" y="94"/>
                  <a:pt x="47" y="95"/>
                  <a:pt x="46" y="95"/>
                </a:cubicBezTo>
                <a:cubicBezTo>
                  <a:pt x="34" y="95"/>
                  <a:pt x="34" y="95"/>
                  <a:pt x="34" y="95"/>
                </a:cubicBezTo>
                <a:cubicBezTo>
                  <a:pt x="34" y="95"/>
                  <a:pt x="33" y="94"/>
                  <a:pt x="33" y="93"/>
                </a:cubicBezTo>
                <a:cubicBezTo>
                  <a:pt x="31" y="84"/>
                  <a:pt x="31" y="84"/>
                  <a:pt x="31" y="84"/>
                </a:cubicBezTo>
                <a:cubicBezTo>
                  <a:pt x="29" y="83"/>
                  <a:pt x="28" y="83"/>
                  <a:pt x="26" y="82"/>
                </a:cubicBezTo>
                <a:cubicBezTo>
                  <a:pt x="19" y="87"/>
                  <a:pt x="19" y="87"/>
                  <a:pt x="19" y="87"/>
                </a:cubicBezTo>
                <a:cubicBezTo>
                  <a:pt x="19" y="88"/>
                  <a:pt x="18" y="88"/>
                  <a:pt x="18" y="88"/>
                </a:cubicBezTo>
                <a:cubicBezTo>
                  <a:pt x="17" y="88"/>
                  <a:pt x="17" y="88"/>
                  <a:pt x="16" y="87"/>
                </a:cubicBezTo>
                <a:cubicBezTo>
                  <a:pt x="15" y="86"/>
                  <a:pt x="7" y="79"/>
                  <a:pt x="7" y="77"/>
                </a:cubicBezTo>
                <a:cubicBezTo>
                  <a:pt x="7" y="77"/>
                  <a:pt x="8" y="77"/>
                  <a:pt x="8" y="76"/>
                </a:cubicBezTo>
                <a:cubicBezTo>
                  <a:pt x="10" y="74"/>
                  <a:pt x="12" y="72"/>
                  <a:pt x="13" y="69"/>
                </a:cubicBezTo>
                <a:cubicBezTo>
                  <a:pt x="13" y="67"/>
                  <a:pt x="12" y="66"/>
                  <a:pt x="11" y="64"/>
                </a:cubicBezTo>
                <a:cubicBezTo>
                  <a:pt x="2" y="62"/>
                  <a:pt x="2" y="62"/>
                  <a:pt x="2" y="62"/>
                </a:cubicBezTo>
                <a:cubicBezTo>
                  <a:pt x="1" y="62"/>
                  <a:pt x="0" y="62"/>
                  <a:pt x="0" y="61"/>
                </a:cubicBezTo>
                <a:cubicBezTo>
                  <a:pt x="0" y="49"/>
                  <a:pt x="0" y="49"/>
                  <a:pt x="0" y="49"/>
                </a:cubicBezTo>
                <a:cubicBezTo>
                  <a:pt x="0" y="48"/>
                  <a:pt x="1" y="47"/>
                  <a:pt x="2" y="47"/>
                </a:cubicBezTo>
                <a:cubicBezTo>
                  <a:pt x="11" y="46"/>
                  <a:pt x="11" y="46"/>
                  <a:pt x="11" y="46"/>
                </a:cubicBezTo>
                <a:cubicBezTo>
                  <a:pt x="12" y="44"/>
                  <a:pt x="13" y="43"/>
                  <a:pt x="13" y="41"/>
                </a:cubicBezTo>
                <a:cubicBezTo>
                  <a:pt x="12" y="38"/>
                  <a:pt x="10" y="36"/>
                  <a:pt x="8" y="34"/>
                </a:cubicBezTo>
                <a:cubicBezTo>
                  <a:pt x="7" y="33"/>
                  <a:pt x="7" y="33"/>
                  <a:pt x="7" y="33"/>
                </a:cubicBezTo>
                <a:cubicBezTo>
                  <a:pt x="7" y="32"/>
                  <a:pt x="7" y="32"/>
                  <a:pt x="8" y="31"/>
                </a:cubicBezTo>
                <a:cubicBezTo>
                  <a:pt x="9" y="30"/>
                  <a:pt x="16" y="22"/>
                  <a:pt x="18" y="22"/>
                </a:cubicBezTo>
                <a:cubicBezTo>
                  <a:pt x="18" y="22"/>
                  <a:pt x="19" y="22"/>
                  <a:pt x="19" y="23"/>
                </a:cubicBezTo>
                <a:cubicBezTo>
                  <a:pt x="26" y="28"/>
                  <a:pt x="26" y="28"/>
                  <a:pt x="26" y="28"/>
                </a:cubicBezTo>
                <a:cubicBezTo>
                  <a:pt x="28" y="27"/>
                  <a:pt x="29" y="27"/>
                  <a:pt x="31" y="26"/>
                </a:cubicBezTo>
                <a:cubicBezTo>
                  <a:pt x="31" y="23"/>
                  <a:pt x="32" y="20"/>
                  <a:pt x="33" y="17"/>
                </a:cubicBezTo>
                <a:cubicBezTo>
                  <a:pt x="33" y="16"/>
                  <a:pt x="34" y="15"/>
                  <a:pt x="34" y="15"/>
                </a:cubicBezTo>
                <a:cubicBezTo>
                  <a:pt x="46" y="15"/>
                  <a:pt x="46" y="15"/>
                  <a:pt x="46" y="15"/>
                </a:cubicBezTo>
                <a:cubicBezTo>
                  <a:pt x="47" y="15"/>
                  <a:pt x="48" y="16"/>
                  <a:pt x="48" y="17"/>
                </a:cubicBezTo>
                <a:cubicBezTo>
                  <a:pt x="49" y="26"/>
                  <a:pt x="49" y="26"/>
                  <a:pt x="49" y="26"/>
                </a:cubicBezTo>
                <a:cubicBezTo>
                  <a:pt x="51" y="27"/>
                  <a:pt x="53" y="27"/>
                  <a:pt x="54" y="28"/>
                </a:cubicBezTo>
                <a:cubicBezTo>
                  <a:pt x="61" y="23"/>
                  <a:pt x="61" y="23"/>
                  <a:pt x="61" y="23"/>
                </a:cubicBezTo>
                <a:cubicBezTo>
                  <a:pt x="62" y="22"/>
                  <a:pt x="62" y="22"/>
                  <a:pt x="63" y="22"/>
                </a:cubicBezTo>
                <a:cubicBezTo>
                  <a:pt x="63" y="22"/>
                  <a:pt x="64" y="22"/>
                  <a:pt x="64" y="23"/>
                </a:cubicBezTo>
                <a:cubicBezTo>
                  <a:pt x="66" y="24"/>
                  <a:pt x="73" y="31"/>
                  <a:pt x="73" y="33"/>
                </a:cubicBezTo>
                <a:cubicBezTo>
                  <a:pt x="73" y="33"/>
                  <a:pt x="73" y="33"/>
                  <a:pt x="72" y="34"/>
                </a:cubicBezTo>
                <a:cubicBezTo>
                  <a:pt x="71" y="36"/>
                  <a:pt x="69" y="38"/>
                  <a:pt x="67" y="41"/>
                </a:cubicBezTo>
                <a:cubicBezTo>
                  <a:pt x="68" y="43"/>
                  <a:pt x="69" y="44"/>
                  <a:pt x="69" y="46"/>
                </a:cubicBezTo>
                <a:cubicBezTo>
                  <a:pt x="79" y="47"/>
                  <a:pt x="79" y="47"/>
                  <a:pt x="79" y="47"/>
                </a:cubicBezTo>
                <a:cubicBezTo>
                  <a:pt x="80" y="48"/>
                  <a:pt x="80" y="48"/>
                  <a:pt x="80" y="49"/>
                </a:cubicBezTo>
                <a:lnTo>
                  <a:pt x="80" y="61"/>
                </a:lnTo>
                <a:close/>
                <a:moveTo>
                  <a:pt x="40" y="39"/>
                </a:moveTo>
                <a:cubicBezTo>
                  <a:pt x="31" y="39"/>
                  <a:pt x="24" y="46"/>
                  <a:pt x="24" y="55"/>
                </a:cubicBezTo>
                <a:cubicBezTo>
                  <a:pt x="24" y="64"/>
                  <a:pt x="31" y="71"/>
                  <a:pt x="40" y="71"/>
                </a:cubicBezTo>
                <a:cubicBezTo>
                  <a:pt x="49" y="71"/>
                  <a:pt x="56" y="64"/>
                  <a:pt x="56" y="55"/>
                </a:cubicBezTo>
                <a:cubicBezTo>
                  <a:pt x="56" y="46"/>
                  <a:pt x="49" y="39"/>
                  <a:pt x="40" y="39"/>
                </a:cubicBezTo>
                <a:close/>
                <a:moveTo>
                  <a:pt x="120" y="27"/>
                </a:moveTo>
                <a:cubicBezTo>
                  <a:pt x="120" y="28"/>
                  <a:pt x="112" y="29"/>
                  <a:pt x="111" y="29"/>
                </a:cubicBezTo>
                <a:cubicBezTo>
                  <a:pt x="110" y="31"/>
                  <a:pt x="110" y="32"/>
                  <a:pt x="109" y="33"/>
                </a:cubicBezTo>
                <a:cubicBezTo>
                  <a:pt x="110" y="34"/>
                  <a:pt x="112" y="40"/>
                  <a:pt x="112" y="41"/>
                </a:cubicBezTo>
                <a:cubicBezTo>
                  <a:pt x="112" y="41"/>
                  <a:pt x="112" y="41"/>
                  <a:pt x="112" y="42"/>
                </a:cubicBezTo>
                <a:cubicBezTo>
                  <a:pt x="111" y="42"/>
                  <a:pt x="104" y="46"/>
                  <a:pt x="104" y="46"/>
                </a:cubicBezTo>
                <a:cubicBezTo>
                  <a:pt x="103" y="46"/>
                  <a:pt x="99" y="40"/>
                  <a:pt x="98" y="39"/>
                </a:cubicBezTo>
                <a:cubicBezTo>
                  <a:pt x="97" y="39"/>
                  <a:pt x="97" y="39"/>
                  <a:pt x="96" y="39"/>
                </a:cubicBezTo>
                <a:cubicBezTo>
                  <a:pt x="96" y="39"/>
                  <a:pt x="95" y="39"/>
                  <a:pt x="94" y="39"/>
                </a:cubicBezTo>
                <a:cubicBezTo>
                  <a:pt x="94" y="40"/>
                  <a:pt x="89" y="46"/>
                  <a:pt x="88" y="46"/>
                </a:cubicBezTo>
                <a:cubicBezTo>
                  <a:pt x="88" y="46"/>
                  <a:pt x="81" y="42"/>
                  <a:pt x="80" y="42"/>
                </a:cubicBezTo>
                <a:cubicBezTo>
                  <a:pt x="80" y="41"/>
                  <a:pt x="80" y="41"/>
                  <a:pt x="80" y="41"/>
                </a:cubicBezTo>
                <a:cubicBezTo>
                  <a:pt x="80" y="40"/>
                  <a:pt x="83" y="34"/>
                  <a:pt x="83" y="33"/>
                </a:cubicBezTo>
                <a:cubicBezTo>
                  <a:pt x="83" y="32"/>
                  <a:pt x="82" y="31"/>
                  <a:pt x="81" y="29"/>
                </a:cubicBezTo>
                <a:cubicBezTo>
                  <a:pt x="80" y="29"/>
                  <a:pt x="72" y="28"/>
                  <a:pt x="72" y="27"/>
                </a:cubicBezTo>
                <a:cubicBezTo>
                  <a:pt x="72" y="19"/>
                  <a:pt x="72" y="19"/>
                  <a:pt x="72" y="19"/>
                </a:cubicBezTo>
                <a:cubicBezTo>
                  <a:pt x="72" y="18"/>
                  <a:pt x="80" y="17"/>
                  <a:pt x="81" y="17"/>
                </a:cubicBezTo>
                <a:cubicBezTo>
                  <a:pt x="82" y="16"/>
                  <a:pt x="83" y="14"/>
                  <a:pt x="83" y="13"/>
                </a:cubicBezTo>
                <a:cubicBezTo>
                  <a:pt x="83" y="12"/>
                  <a:pt x="80" y="6"/>
                  <a:pt x="80" y="5"/>
                </a:cubicBezTo>
                <a:cubicBezTo>
                  <a:pt x="80" y="5"/>
                  <a:pt x="80" y="5"/>
                  <a:pt x="80" y="4"/>
                </a:cubicBezTo>
                <a:cubicBezTo>
                  <a:pt x="81" y="4"/>
                  <a:pt x="88" y="0"/>
                  <a:pt x="88" y="0"/>
                </a:cubicBezTo>
                <a:cubicBezTo>
                  <a:pt x="89" y="0"/>
                  <a:pt x="94" y="6"/>
                  <a:pt x="94" y="7"/>
                </a:cubicBezTo>
                <a:cubicBezTo>
                  <a:pt x="95" y="7"/>
                  <a:pt x="96" y="7"/>
                  <a:pt x="96" y="7"/>
                </a:cubicBezTo>
                <a:cubicBezTo>
                  <a:pt x="97" y="7"/>
                  <a:pt x="97" y="7"/>
                  <a:pt x="98" y="7"/>
                </a:cubicBezTo>
                <a:cubicBezTo>
                  <a:pt x="100" y="5"/>
                  <a:pt x="102" y="2"/>
                  <a:pt x="104" y="0"/>
                </a:cubicBezTo>
                <a:cubicBezTo>
                  <a:pt x="104" y="0"/>
                  <a:pt x="104" y="0"/>
                  <a:pt x="104" y="0"/>
                </a:cubicBezTo>
                <a:cubicBezTo>
                  <a:pt x="104" y="0"/>
                  <a:pt x="111" y="4"/>
                  <a:pt x="112" y="4"/>
                </a:cubicBezTo>
                <a:cubicBezTo>
                  <a:pt x="112" y="5"/>
                  <a:pt x="112" y="5"/>
                  <a:pt x="112" y="5"/>
                </a:cubicBezTo>
                <a:cubicBezTo>
                  <a:pt x="112" y="6"/>
                  <a:pt x="110" y="12"/>
                  <a:pt x="109" y="13"/>
                </a:cubicBezTo>
                <a:cubicBezTo>
                  <a:pt x="110" y="14"/>
                  <a:pt x="110" y="16"/>
                  <a:pt x="111" y="17"/>
                </a:cubicBezTo>
                <a:cubicBezTo>
                  <a:pt x="112" y="17"/>
                  <a:pt x="120" y="18"/>
                  <a:pt x="120" y="19"/>
                </a:cubicBezTo>
                <a:lnTo>
                  <a:pt x="120" y="27"/>
                </a:lnTo>
                <a:close/>
                <a:moveTo>
                  <a:pt x="120" y="91"/>
                </a:moveTo>
                <a:cubicBezTo>
                  <a:pt x="120" y="92"/>
                  <a:pt x="112" y="93"/>
                  <a:pt x="111" y="93"/>
                </a:cubicBezTo>
                <a:cubicBezTo>
                  <a:pt x="110" y="94"/>
                  <a:pt x="110" y="96"/>
                  <a:pt x="109" y="97"/>
                </a:cubicBezTo>
                <a:cubicBezTo>
                  <a:pt x="110" y="98"/>
                  <a:pt x="112" y="104"/>
                  <a:pt x="112" y="105"/>
                </a:cubicBezTo>
                <a:cubicBezTo>
                  <a:pt x="112" y="105"/>
                  <a:pt x="112" y="105"/>
                  <a:pt x="112" y="106"/>
                </a:cubicBezTo>
                <a:cubicBezTo>
                  <a:pt x="111" y="106"/>
                  <a:pt x="104" y="110"/>
                  <a:pt x="104" y="110"/>
                </a:cubicBezTo>
                <a:cubicBezTo>
                  <a:pt x="103" y="110"/>
                  <a:pt x="99" y="104"/>
                  <a:pt x="98" y="103"/>
                </a:cubicBezTo>
                <a:cubicBezTo>
                  <a:pt x="97" y="103"/>
                  <a:pt x="97" y="103"/>
                  <a:pt x="96" y="103"/>
                </a:cubicBezTo>
                <a:cubicBezTo>
                  <a:pt x="96" y="103"/>
                  <a:pt x="95" y="103"/>
                  <a:pt x="94" y="103"/>
                </a:cubicBezTo>
                <a:cubicBezTo>
                  <a:pt x="94" y="104"/>
                  <a:pt x="89" y="110"/>
                  <a:pt x="88" y="110"/>
                </a:cubicBezTo>
                <a:cubicBezTo>
                  <a:pt x="88" y="110"/>
                  <a:pt x="81" y="106"/>
                  <a:pt x="80" y="106"/>
                </a:cubicBezTo>
                <a:cubicBezTo>
                  <a:pt x="80" y="105"/>
                  <a:pt x="80" y="105"/>
                  <a:pt x="80" y="105"/>
                </a:cubicBezTo>
                <a:cubicBezTo>
                  <a:pt x="80" y="104"/>
                  <a:pt x="83" y="98"/>
                  <a:pt x="83" y="97"/>
                </a:cubicBezTo>
                <a:cubicBezTo>
                  <a:pt x="83" y="96"/>
                  <a:pt x="82" y="94"/>
                  <a:pt x="81" y="93"/>
                </a:cubicBezTo>
                <a:cubicBezTo>
                  <a:pt x="80" y="93"/>
                  <a:pt x="72" y="92"/>
                  <a:pt x="72" y="91"/>
                </a:cubicBezTo>
                <a:cubicBezTo>
                  <a:pt x="72" y="83"/>
                  <a:pt x="72" y="83"/>
                  <a:pt x="72" y="83"/>
                </a:cubicBezTo>
                <a:cubicBezTo>
                  <a:pt x="72" y="82"/>
                  <a:pt x="80" y="81"/>
                  <a:pt x="81" y="81"/>
                </a:cubicBezTo>
                <a:cubicBezTo>
                  <a:pt x="82" y="80"/>
                  <a:pt x="83" y="78"/>
                  <a:pt x="83" y="77"/>
                </a:cubicBezTo>
                <a:cubicBezTo>
                  <a:pt x="83" y="76"/>
                  <a:pt x="80" y="70"/>
                  <a:pt x="80" y="69"/>
                </a:cubicBezTo>
                <a:cubicBezTo>
                  <a:pt x="80" y="69"/>
                  <a:pt x="80" y="68"/>
                  <a:pt x="80" y="68"/>
                </a:cubicBezTo>
                <a:cubicBezTo>
                  <a:pt x="81" y="68"/>
                  <a:pt x="88" y="64"/>
                  <a:pt x="88" y="64"/>
                </a:cubicBezTo>
                <a:cubicBezTo>
                  <a:pt x="89" y="64"/>
                  <a:pt x="94" y="70"/>
                  <a:pt x="94" y="71"/>
                </a:cubicBezTo>
                <a:cubicBezTo>
                  <a:pt x="95" y="71"/>
                  <a:pt x="96" y="71"/>
                  <a:pt x="96" y="71"/>
                </a:cubicBezTo>
                <a:cubicBezTo>
                  <a:pt x="97" y="71"/>
                  <a:pt x="97" y="71"/>
                  <a:pt x="98" y="71"/>
                </a:cubicBezTo>
                <a:cubicBezTo>
                  <a:pt x="100" y="69"/>
                  <a:pt x="102" y="66"/>
                  <a:pt x="104" y="64"/>
                </a:cubicBezTo>
                <a:cubicBezTo>
                  <a:pt x="104" y="64"/>
                  <a:pt x="104" y="64"/>
                  <a:pt x="104" y="64"/>
                </a:cubicBezTo>
                <a:cubicBezTo>
                  <a:pt x="104" y="64"/>
                  <a:pt x="111" y="68"/>
                  <a:pt x="112" y="68"/>
                </a:cubicBezTo>
                <a:cubicBezTo>
                  <a:pt x="112" y="68"/>
                  <a:pt x="112" y="69"/>
                  <a:pt x="112" y="69"/>
                </a:cubicBezTo>
                <a:cubicBezTo>
                  <a:pt x="112" y="70"/>
                  <a:pt x="110" y="76"/>
                  <a:pt x="109" y="77"/>
                </a:cubicBezTo>
                <a:cubicBezTo>
                  <a:pt x="110" y="78"/>
                  <a:pt x="110" y="80"/>
                  <a:pt x="111" y="81"/>
                </a:cubicBezTo>
                <a:cubicBezTo>
                  <a:pt x="112" y="81"/>
                  <a:pt x="120" y="82"/>
                  <a:pt x="120" y="83"/>
                </a:cubicBezTo>
                <a:lnTo>
                  <a:pt x="120" y="91"/>
                </a:lnTo>
                <a:close/>
                <a:moveTo>
                  <a:pt x="96" y="15"/>
                </a:moveTo>
                <a:cubicBezTo>
                  <a:pt x="92" y="15"/>
                  <a:pt x="88" y="19"/>
                  <a:pt x="88" y="23"/>
                </a:cubicBezTo>
                <a:cubicBezTo>
                  <a:pt x="88" y="27"/>
                  <a:pt x="92" y="31"/>
                  <a:pt x="96" y="31"/>
                </a:cubicBezTo>
                <a:cubicBezTo>
                  <a:pt x="101" y="31"/>
                  <a:pt x="104" y="27"/>
                  <a:pt x="104" y="23"/>
                </a:cubicBezTo>
                <a:cubicBezTo>
                  <a:pt x="104" y="19"/>
                  <a:pt x="101" y="15"/>
                  <a:pt x="96" y="15"/>
                </a:cubicBezTo>
                <a:close/>
                <a:moveTo>
                  <a:pt x="96" y="79"/>
                </a:moveTo>
                <a:cubicBezTo>
                  <a:pt x="92" y="79"/>
                  <a:pt x="88" y="83"/>
                  <a:pt x="88" y="87"/>
                </a:cubicBezTo>
                <a:cubicBezTo>
                  <a:pt x="88" y="91"/>
                  <a:pt x="92" y="95"/>
                  <a:pt x="96" y="95"/>
                </a:cubicBezTo>
                <a:cubicBezTo>
                  <a:pt x="101" y="95"/>
                  <a:pt x="104" y="91"/>
                  <a:pt x="104" y="87"/>
                </a:cubicBezTo>
                <a:cubicBezTo>
                  <a:pt x="104" y="83"/>
                  <a:pt x="101" y="79"/>
                  <a:pt x="96" y="79"/>
                </a:cubicBezTo>
                <a:close/>
              </a:path>
            </a:pathLst>
          </a:custGeom>
          <a:solidFill>
            <a:schemeClr val="bg2"/>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31" name="Freeform 127"/>
          <p:cNvSpPr>
            <a:spLocks noEditPoints="1"/>
          </p:cNvSpPr>
          <p:nvPr/>
        </p:nvSpPr>
        <p:spPr bwMode="auto">
          <a:xfrm>
            <a:off x="6491094" y="5033808"/>
            <a:ext cx="419100" cy="331788"/>
          </a:xfrm>
          <a:custGeom>
            <a:avLst/>
            <a:gdLst>
              <a:gd name="T0" fmla="*/ 44 w 112"/>
              <a:gd name="T1" fmla="*/ 64 h 88"/>
              <a:gd name="T2" fmla="*/ 33 w 112"/>
              <a:gd name="T3" fmla="*/ 63 h 88"/>
              <a:gd name="T4" fmla="*/ 16 w 112"/>
              <a:gd name="T5" fmla="*/ 71 h 88"/>
              <a:gd name="T6" fmla="*/ 10 w 112"/>
              <a:gd name="T7" fmla="*/ 72 h 88"/>
              <a:gd name="T8" fmla="*/ 10 w 112"/>
              <a:gd name="T9" fmla="*/ 72 h 88"/>
              <a:gd name="T10" fmla="*/ 8 w 112"/>
              <a:gd name="T11" fmla="*/ 70 h 88"/>
              <a:gd name="T12" fmla="*/ 9 w 112"/>
              <a:gd name="T13" fmla="*/ 67 h 88"/>
              <a:gd name="T14" fmla="*/ 17 w 112"/>
              <a:gd name="T15" fmla="*/ 57 h 88"/>
              <a:gd name="T16" fmla="*/ 0 w 112"/>
              <a:gd name="T17" fmla="*/ 32 h 88"/>
              <a:gd name="T18" fmla="*/ 44 w 112"/>
              <a:gd name="T19" fmla="*/ 0 h 88"/>
              <a:gd name="T20" fmla="*/ 88 w 112"/>
              <a:gd name="T21" fmla="*/ 32 h 88"/>
              <a:gd name="T22" fmla="*/ 44 w 112"/>
              <a:gd name="T23" fmla="*/ 64 h 88"/>
              <a:gd name="T24" fmla="*/ 95 w 112"/>
              <a:gd name="T25" fmla="*/ 73 h 88"/>
              <a:gd name="T26" fmla="*/ 103 w 112"/>
              <a:gd name="T27" fmla="*/ 83 h 88"/>
              <a:gd name="T28" fmla="*/ 104 w 112"/>
              <a:gd name="T29" fmla="*/ 86 h 88"/>
              <a:gd name="T30" fmla="*/ 102 w 112"/>
              <a:gd name="T31" fmla="*/ 88 h 88"/>
              <a:gd name="T32" fmla="*/ 96 w 112"/>
              <a:gd name="T33" fmla="*/ 87 h 88"/>
              <a:gd name="T34" fmla="*/ 79 w 112"/>
              <a:gd name="T35" fmla="*/ 79 h 88"/>
              <a:gd name="T36" fmla="*/ 68 w 112"/>
              <a:gd name="T37" fmla="*/ 80 h 88"/>
              <a:gd name="T38" fmla="*/ 38 w 112"/>
              <a:gd name="T39" fmla="*/ 72 h 88"/>
              <a:gd name="T40" fmla="*/ 44 w 112"/>
              <a:gd name="T41" fmla="*/ 72 h 88"/>
              <a:gd name="T42" fmla="*/ 80 w 112"/>
              <a:gd name="T43" fmla="*/ 61 h 88"/>
              <a:gd name="T44" fmla="*/ 96 w 112"/>
              <a:gd name="T45" fmla="*/ 32 h 88"/>
              <a:gd name="T46" fmla="*/ 95 w 112"/>
              <a:gd name="T47" fmla="*/ 22 h 88"/>
              <a:gd name="T48" fmla="*/ 112 w 112"/>
              <a:gd name="T49" fmla="*/ 48 h 88"/>
              <a:gd name="T50" fmla="*/ 95 w 112"/>
              <a:gd name="T51" fmla="*/ 73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2" h="88">
                <a:moveTo>
                  <a:pt x="44" y="64"/>
                </a:moveTo>
                <a:cubicBezTo>
                  <a:pt x="40" y="64"/>
                  <a:pt x="36" y="64"/>
                  <a:pt x="33" y="63"/>
                </a:cubicBezTo>
                <a:cubicBezTo>
                  <a:pt x="28" y="67"/>
                  <a:pt x="22" y="69"/>
                  <a:pt x="16" y="71"/>
                </a:cubicBezTo>
                <a:cubicBezTo>
                  <a:pt x="14" y="71"/>
                  <a:pt x="12" y="72"/>
                  <a:pt x="10" y="72"/>
                </a:cubicBezTo>
                <a:cubicBezTo>
                  <a:pt x="10" y="72"/>
                  <a:pt x="10" y="72"/>
                  <a:pt x="10" y="72"/>
                </a:cubicBezTo>
                <a:cubicBezTo>
                  <a:pt x="9" y="72"/>
                  <a:pt x="8" y="71"/>
                  <a:pt x="8" y="70"/>
                </a:cubicBezTo>
                <a:cubicBezTo>
                  <a:pt x="8" y="69"/>
                  <a:pt x="9" y="68"/>
                  <a:pt x="9" y="67"/>
                </a:cubicBezTo>
                <a:cubicBezTo>
                  <a:pt x="12" y="65"/>
                  <a:pt x="15" y="62"/>
                  <a:pt x="17" y="57"/>
                </a:cubicBezTo>
                <a:cubicBezTo>
                  <a:pt x="7" y="51"/>
                  <a:pt x="0" y="42"/>
                  <a:pt x="0" y="32"/>
                </a:cubicBezTo>
                <a:cubicBezTo>
                  <a:pt x="0" y="14"/>
                  <a:pt x="20" y="0"/>
                  <a:pt x="44" y="0"/>
                </a:cubicBezTo>
                <a:cubicBezTo>
                  <a:pt x="68" y="0"/>
                  <a:pt x="88" y="14"/>
                  <a:pt x="88" y="32"/>
                </a:cubicBezTo>
                <a:cubicBezTo>
                  <a:pt x="88" y="50"/>
                  <a:pt x="68" y="64"/>
                  <a:pt x="44" y="64"/>
                </a:cubicBezTo>
                <a:close/>
                <a:moveTo>
                  <a:pt x="95" y="73"/>
                </a:moveTo>
                <a:cubicBezTo>
                  <a:pt x="97" y="78"/>
                  <a:pt x="100" y="81"/>
                  <a:pt x="103" y="83"/>
                </a:cubicBezTo>
                <a:cubicBezTo>
                  <a:pt x="103" y="84"/>
                  <a:pt x="104" y="85"/>
                  <a:pt x="104" y="86"/>
                </a:cubicBezTo>
                <a:cubicBezTo>
                  <a:pt x="104" y="87"/>
                  <a:pt x="103" y="88"/>
                  <a:pt x="102" y="88"/>
                </a:cubicBezTo>
                <a:cubicBezTo>
                  <a:pt x="100" y="88"/>
                  <a:pt x="98" y="87"/>
                  <a:pt x="96" y="87"/>
                </a:cubicBezTo>
                <a:cubicBezTo>
                  <a:pt x="90" y="85"/>
                  <a:pt x="84" y="83"/>
                  <a:pt x="79" y="79"/>
                </a:cubicBezTo>
                <a:cubicBezTo>
                  <a:pt x="75" y="80"/>
                  <a:pt x="72" y="80"/>
                  <a:pt x="68" y="80"/>
                </a:cubicBezTo>
                <a:cubicBezTo>
                  <a:pt x="57" y="80"/>
                  <a:pt x="46" y="77"/>
                  <a:pt x="38" y="72"/>
                </a:cubicBezTo>
                <a:cubicBezTo>
                  <a:pt x="40" y="72"/>
                  <a:pt x="42" y="72"/>
                  <a:pt x="44" y="72"/>
                </a:cubicBezTo>
                <a:cubicBezTo>
                  <a:pt x="57" y="72"/>
                  <a:pt x="70" y="68"/>
                  <a:pt x="80" y="61"/>
                </a:cubicBezTo>
                <a:cubicBezTo>
                  <a:pt x="90" y="53"/>
                  <a:pt x="96" y="43"/>
                  <a:pt x="96" y="32"/>
                </a:cubicBezTo>
                <a:cubicBezTo>
                  <a:pt x="96" y="29"/>
                  <a:pt x="95" y="26"/>
                  <a:pt x="95" y="22"/>
                </a:cubicBezTo>
                <a:cubicBezTo>
                  <a:pt x="105" y="28"/>
                  <a:pt x="112" y="38"/>
                  <a:pt x="112" y="48"/>
                </a:cubicBezTo>
                <a:cubicBezTo>
                  <a:pt x="112" y="58"/>
                  <a:pt x="105" y="67"/>
                  <a:pt x="95" y="73"/>
                </a:cubicBezTo>
                <a:close/>
              </a:path>
            </a:pathLst>
          </a:custGeom>
          <a:solidFill>
            <a:schemeClr val="bg2"/>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32" name="Freeform 133"/>
          <p:cNvSpPr>
            <a:spLocks noEditPoints="1"/>
          </p:cNvSpPr>
          <p:nvPr/>
        </p:nvSpPr>
        <p:spPr bwMode="auto">
          <a:xfrm>
            <a:off x="5066399" y="4871309"/>
            <a:ext cx="271463" cy="390525"/>
          </a:xfrm>
          <a:custGeom>
            <a:avLst/>
            <a:gdLst>
              <a:gd name="T0" fmla="*/ 68 w 72"/>
              <a:gd name="T1" fmla="*/ 72 h 104"/>
              <a:gd name="T2" fmla="*/ 41 w 72"/>
              <a:gd name="T3" fmla="*/ 72 h 104"/>
              <a:gd name="T4" fmla="*/ 38 w 72"/>
              <a:gd name="T5" fmla="*/ 102 h 104"/>
              <a:gd name="T6" fmla="*/ 36 w 72"/>
              <a:gd name="T7" fmla="*/ 104 h 104"/>
              <a:gd name="T8" fmla="*/ 36 w 72"/>
              <a:gd name="T9" fmla="*/ 104 h 104"/>
              <a:gd name="T10" fmla="*/ 34 w 72"/>
              <a:gd name="T11" fmla="*/ 102 h 104"/>
              <a:gd name="T12" fmla="*/ 29 w 72"/>
              <a:gd name="T13" fmla="*/ 72 h 104"/>
              <a:gd name="T14" fmla="*/ 4 w 72"/>
              <a:gd name="T15" fmla="*/ 72 h 104"/>
              <a:gd name="T16" fmla="*/ 0 w 72"/>
              <a:gd name="T17" fmla="*/ 68 h 104"/>
              <a:gd name="T18" fmla="*/ 16 w 72"/>
              <a:gd name="T19" fmla="*/ 48 h 104"/>
              <a:gd name="T20" fmla="*/ 16 w 72"/>
              <a:gd name="T21" fmla="*/ 16 h 104"/>
              <a:gd name="T22" fmla="*/ 8 w 72"/>
              <a:gd name="T23" fmla="*/ 8 h 104"/>
              <a:gd name="T24" fmla="*/ 16 w 72"/>
              <a:gd name="T25" fmla="*/ 0 h 104"/>
              <a:gd name="T26" fmla="*/ 56 w 72"/>
              <a:gd name="T27" fmla="*/ 0 h 104"/>
              <a:gd name="T28" fmla="*/ 64 w 72"/>
              <a:gd name="T29" fmla="*/ 8 h 104"/>
              <a:gd name="T30" fmla="*/ 56 w 72"/>
              <a:gd name="T31" fmla="*/ 16 h 104"/>
              <a:gd name="T32" fmla="*/ 56 w 72"/>
              <a:gd name="T33" fmla="*/ 48 h 104"/>
              <a:gd name="T34" fmla="*/ 72 w 72"/>
              <a:gd name="T35" fmla="*/ 68 h 104"/>
              <a:gd name="T36" fmla="*/ 68 w 72"/>
              <a:gd name="T37" fmla="*/ 72 h 104"/>
              <a:gd name="T38" fmla="*/ 30 w 72"/>
              <a:gd name="T39" fmla="*/ 18 h 104"/>
              <a:gd name="T40" fmla="*/ 28 w 72"/>
              <a:gd name="T41" fmla="*/ 16 h 104"/>
              <a:gd name="T42" fmla="*/ 26 w 72"/>
              <a:gd name="T43" fmla="*/ 18 h 104"/>
              <a:gd name="T44" fmla="*/ 26 w 72"/>
              <a:gd name="T45" fmla="*/ 46 h 104"/>
              <a:gd name="T46" fmla="*/ 28 w 72"/>
              <a:gd name="T47" fmla="*/ 48 h 104"/>
              <a:gd name="T48" fmla="*/ 30 w 72"/>
              <a:gd name="T49" fmla="*/ 46 h 104"/>
              <a:gd name="T50" fmla="*/ 30 w 72"/>
              <a:gd name="T51" fmla="*/ 18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2" h="104">
                <a:moveTo>
                  <a:pt x="68" y="72"/>
                </a:moveTo>
                <a:cubicBezTo>
                  <a:pt x="41" y="72"/>
                  <a:pt x="41" y="72"/>
                  <a:pt x="41" y="72"/>
                </a:cubicBezTo>
                <a:cubicBezTo>
                  <a:pt x="38" y="102"/>
                  <a:pt x="38" y="102"/>
                  <a:pt x="38" y="102"/>
                </a:cubicBezTo>
                <a:cubicBezTo>
                  <a:pt x="38" y="103"/>
                  <a:pt x="37" y="104"/>
                  <a:pt x="36" y="104"/>
                </a:cubicBezTo>
                <a:cubicBezTo>
                  <a:pt x="36" y="104"/>
                  <a:pt x="36" y="104"/>
                  <a:pt x="36" y="104"/>
                </a:cubicBezTo>
                <a:cubicBezTo>
                  <a:pt x="35" y="104"/>
                  <a:pt x="34" y="103"/>
                  <a:pt x="34" y="102"/>
                </a:cubicBezTo>
                <a:cubicBezTo>
                  <a:pt x="29" y="72"/>
                  <a:pt x="29" y="72"/>
                  <a:pt x="29" y="72"/>
                </a:cubicBezTo>
                <a:cubicBezTo>
                  <a:pt x="4" y="72"/>
                  <a:pt x="4" y="72"/>
                  <a:pt x="4" y="72"/>
                </a:cubicBezTo>
                <a:cubicBezTo>
                  <a:pt x="2" y="72"/>
                  <a:pt x="0" y="70"/>
                  <a:pt x="0" y="68"/>
                </a:cubicBezTo>
                <a:cubicBezTo>
                  <a:pt x="0" y="58"/>
                  <a:pt x="8" y="48"/>
                  <a:pt x="16" y="48"/>
                </a:cubicBezTo>
                <a:cubicBezTo>
                  <a:pt x="16" y="16"/>
                  <a:pt x="16" y="16"/>
                  <a:pt x="16" y="16"/>
                </a:cubicBezTo>
                <a:cubicBezTo>
                  <a:pt x="11" y="16"/>
                  <a:pt x="8" y="12"/>
                  <a:pt x="8" y="8"/>
                </a:cubicBezTo>
                <a:cubicBezTo>
                  <a:pt x="8" y="3"/>
                  <a:pt x="11" y="0"/>
                  <a:pt x="16" y="0"/>
                </a:cubicBezTo>
                <a:cubicBezTo>
                  <a:pt x="56" y="0"/>
                  <a:pt x="56" y="0"/>
                  <a:pt x="56" y="0"/>
                </a:cubicBezTo>
                <a:cubicBezTo>
                  <a:pt x="60" y="0"/>
                  <a:pt x="64" y="3"/>
                  <a:pt x="64" y="8"/>
                </a:cubicBezTo>
                <a:cubicBezTo>
                  <a:pt x="64" y="12"/>
                  <a:pt x="60" y="16"/>
                  <a:pt x="56" y="16"/>
                </a:cubicBezTo>
                <a:cubicBezTo>
                  <a:pt x="56" y="48"/>
                  <a:pt x="56" y="48"/>
                  <a:pt x="56" y="48"/>
                </a:cubicBezTo>
                <a:cubicBezTo>
                  <a:pt x="64" y="48"/>
                  <a:pt x="72" y="58"/>
                  <a:pt x="72" y="68"/>
                </a:cubicBezTo>
                <a:cubicBezTo>
                  <a:pt x="72" y="70"/>
                  <a:pt x="70" y="72"/>
                  <a:pt x="68" y="72"/>
                </a:cubicBezTo>
                <a:close/>
                <a:moveTo>
                  <a:pt x="30" y="18"/>
                </a:moveTo>
                <a:cubicBezTo>
                  <a:pt x="30" y="17"/>
                  <a:pt x="29" y="16"/>
                  <a:pt x="28" y="16"/>
                </a:cubicBezTo>
                <a:cubicBezTo>
                  <a:pt x="27" y="16"/>
                  <a:pt x="26" y="17"/>
                  <a:pt x="26" y="18"/>
                </a:cubicBezTo>
                <a:cubicBezTo>
                  <a:pt x="26" y="46"/>
                  <a:pt x="26" y="46"/>
                  <a:pt x="26" y="46"/>
                </a:cubicBezTo>
                <a:cubicBezTo>
                  <a:pt x="26" y="47"/>
                  <a:pt x="27" y="48"/>
                  <a:pt x="28" y="48"/>
                </a:cubicBezTo>
                <a:cubicBezTo>
                  <a:pt x="29" y="48"/>
                  <a:pt x="30" y="47"/>
                  <a:pt x="30" y="46"/>
                </a:cubicBezTo>
                <a:lnTo>
                  <a:pt x="30" y="18"/>
                </a:lnTo>
                <a:close/>
              </a:path>
            </a:pathLst>
          </a:custGeom>
          <a:solidFill>
            <a:schemeClr val="bg2"/>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33" name="Freeform 149"/>
          <p:cNvSpPr>
            <a:spLocks noEditPoints="1"/>
          </p:cNvSpPr>
          <p:nvPr/>
        </p:nvSpPr>
        <p:spPr bwMode="auto">
          <a:xfrm>
            <a:off x="5919912" y="2817612"/>
            <a:ext cx="420688" cy="363538"/>
          </a:xfrm>
          <a:custGeom>
            <a:avLst/>
            <a:gdLst>
              <a:gd name="T0" fmla="*/ 112 w 112"/>
              <a:gd name="T1" fmla="*/ 40 h 97"/>
              <a:gd name="T2" fmla="*/ 104 w 112"/>
              <a:gd name="T3" fmla="*/ 48 h 97"/>
              <a:gd name="T4" fmla="*/ 104 w 112"/>
              <a:gd name="T5" fmla="*/ 72 h 97"/>
              <a:gd name="T6" fmla="*/ 96 w 112"/>
              <a:gd name="T7" fmla="*/ 80 h 97"/>
              <a:gd name="T8" fmla="*/ 45 w 112"/>
              <a:gd name="T9" fmla="*/ 56 h 97"/>
              <a:gd name="T10" fmla="*/ 40 w 112"/>
              <a:gd name="T11" fmla="*/ 72 h 97"/>
              <a:gd name="T12" fmla="*/ 48 w 112"/>
              <a:gd name="T13" fmla="*/ 89 h 97"/>
              <a:gd name="T14" fmla="*/ 22 w 112"/>
              <a:gd name="T15" fmla="*/ 92 h 97"/>
              <a:gd name="T16" fmla="*/ 17 w 112"/>
              <a:gd name="T17" fmla="*/ 56 h 97"/>
              <a:gd name="T18" fmla="*/ 10 w 112"/>
              <a:gd name="T19" fmla="*/ 56 h 97"/>
              <a:gd name="T20" fmla="*/ 0 w 112"/>
              <a:gd name="T21" fmla="*/ 46 h 97"/>
              <a:gd name="T22" fmla="*/ 0 w 112"/>
              <a:gd name="T23" fmla="*/ 34 h 97"/>
              <a:gd name="T24" fmla="*/ 10 w 112"/>
              <a:gd name="T25" fmla="*/ 24 h 97"/>
              <a:gd name="T26" fmla="*/ 40 w 112"/>
              <a:gd name="T27" fmla="*/ 24 h 97"/>
              <a:gd name="T28" fmla="*/ 96 w 112"/>
              <a:gd name="T29" fmla="*/ 0 h 97"/>
              <a:gd name="T30" fmla="*/ 104 w 112"/>
              <a:gd name="T31" fmla="*/ 8 h 97"/>
              <a:gd name="T32" fmla="*/ 104 w 112"/>
              <a:gd name="T33" fmla="*/ 32 h 97"/>
              <a:gd name="T34" fmla="*/ 112 w 112"/>
              <a:gd name="T35" fmla="*/ 40 h 97"/>
              <a:gd name="T36" fmla="*/ 96 w 112"/>
              <a:gd name="T37" fmla="*/ 10 h 97"/>
              <a:gd name="T38" fmla="*/ 48 w 112"/>
              <a:gd name="T39" fmla="*/ 31 h 97"/>
              <a:gd name="T40" fmla="*/ 48 w 112"/>
              <a:gd name="T41" fmla="*/ 48 h 97"/>
              <a:gd name="T42" fmla="*/ 96 w 112"/>
              <a:gd name="T43" fmla="*/ 69 h 97"/>
              <a:gd name="T44" fmla="*/ 96 w 112"/>
              <a:gd name="T45" fmla="*/ 1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2" h="97">
                <a:moveTo>
                  <a:pt x="112" y="40"/>
                </a:moveTo>
                <a:cubicBezTo>
                  <a:pt x="112" y="44"/>
                  <a:pt x="108" y="48"/>
                  <a:pt x="104" y="48"/>
                </a:cubicBezTo>
                <a:cubicBezTo>
                  <a:pt x="104" y="72"/>
                  <a:pt x="104" y="72"/>
                  <a:pt x="104" y="72"/>
                </a:cubicBezTo>
                <a:cubicBezTo>
                  <a:pt x="104" y="76"/>
                  <a:pt x="100" y="80"/>
                  <a:pt x="96" y="80"/>
                </a:cubicBezTo>
                <a:cubicBezTo>
                  <a:pt x="84" y="70"/>
                  <a:pt x="67" y="58"/>
                  <a:pt x="45" y="56"/>
                </a:cubicBezTo>
                <a:cubicBezTo>
                  <a:pt x="37" y="58"/>
                  <a:pt x="35" y="67"/>
                  <a:pt x="40" y="72"/>
                </a:cubicBezTo>
                <a:cubicBezTo>
                  <a:pt x="35" y="79"/>
                  <a:pt x="41" y="84"/>
                  <a:pt x="48" y="89"/>
                </a:cubicBezTo>
                <a:cubicBezTo>
                  <a:pt x="44" y="97"/>
                  <a:pt x="28" y="97"/>
                  <a:pt x="22" y="92"/>
                </a:cubicBezTo>
                <a:cubicBezTo>
                  <a:pt x="18" y="81"/>
                  <a:pt x="13" y="70"/>
                  <a:pt x="17" y="56"/>
                </a:cubicBezTo>
                <a:cubicBezTo>
                  <a:pt x="10" y="56"/>
                  <a:pt x="10" y="56"/>
                  <a:pt x="10" y="56"/>
                </a:cubicBezTo>
                <a:cubicBezTo>
                  <a:pt x="4" y="56"/>
                  <a:pt x="0" y="51"/>
                  <a:pt x="0" y="46"/>
                </a:cubicBezTo>
                <a:cubicBezTo>
                  <a:pt x="0" y="34"/>
                  <a:pt x="0" y="34"/>
                  <a:pt x="0" y="34"/>
                </a:cubicBezTo>
                <a:cubicBezTo>
                  <a:pt x="0" y="28"/>
                  <a:pt x="4" y="24"/>
                  <a:pt x="10" y="24"/>
                </a:cubicBezTo>
                <a:cubicBezTo>
                  <a:pt x="40" y="24"/>
                  <a:pt x="40" y="24"/>
                  <a:pt x="40" y="24"/>
                </a:cubicBezTo>
                <a:cubicBezTo>
                  <a:pt x="64" y="24"/>
                  <a:pt x="84" y="10"/>
                  <a:pt x="96" y="0"/>
                </a:cubicBezTo>
                <a:cubicBezTo>
                  <a:pt x="100" y="0"/>
                  <a:pt x="104" y="3"/>
                  <a:pt x="104" y="8"/>
                </a:cubicBezTo>
                <a:cubicBezTo>
                  <a:pt x="104" y="32"/>
                  <a:pt x="104" y="32"/>
                  <a:pt x="104" y="32"/>
                </a:cubicBezTo>
                <a:cubicBezTo>
                  <a:pt x="108" y="32"/>
                  <a:pt x="112" y="35"/>
                  <a:pt x="112" y="40"/>
                </a:cubicBezTo>
                <a:close/>
                <a:moveTo>
                  <a:pt x="96" y="10"/>
                </a:moveTo>
                <a:cubicBezTo>
                  <a:pt x="79" y="22"/>
                  <a:pt x="63" y="29"/>
                  <a:pt x="48" y="31"/>
                </a:cubicBezTo>
                <a:cubicBezTo>
                  <a:pt x="48" y="48"/>
                  <a:pt x="48" y="48"/>
                  <a:pt x="48" y="48"/>
                </a:cubicBezTo>
                <a:cubicBezTo>
                  <a:pt x="63" y="50"/>
                  <a:pt x="79" y="57"/>
                  <a:pt x="96" y="69"/>
                </a:cubicBezTo>
                <a:lnTo>
                  <a:pt x="96" y="10"/>
                </a:lnTo>
                <a:close/>
              </a:path>
            </a:pathLst>
          </a:custGeom>
          <a:solidFill>
            <a:schemeClr val="bg2"/>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34" name="TextBox 21"/>
          <p:cNvSpPr txBox="1"/>
          <p:nvPr/>
        </p:nvSpPr>
        <p:spPr>
          <a:xfrm>
            <a:off x="5426498" y="1183848"/>
            <a:ext cx="1309974" cy="318100"/>
          </a:xfrm>
          <a:prstGeom prst="rect">
            <a:avLst/>
          </a:prstGeom>
          <a:noFill/>
        </p:spPr>
        <p:txBody>
          <a:bodyPr wrap="none" rtlCol="0">
            <a:spAutoFit/>
          </a:bodyPr>
          <a:lstStyle/>
          <a:p>
            <a:pPr algn="ctr"/>
            <a:r>
              <a:rPr lang="zh-CN" altLang="en-US" sz="1467" b="1" dirty="0" smtClean="0">
                <a:solidFill>
                  <a:schemeClr val="accent2"/>
                </a:solidFill>
                <a:latin typeface="微软雅黑" panose="020B0503020204020204" pitchFamily="34" charset="-122"/>
                <a:ea typeface="微软雅黑" panose="020B0503020204020204" pitchFamily="34" charset="-122"/>
              </a:rPr>
              <a:t>添加标题文本</a:t>
            </a:r>
            <a:endParaRPr lang="id-ID" sz="1467" b="1" dirty="0">
              <a:solidFill>
                <a:schemeClr val="accent2"/>
              </a:solidFill>
              <a:latin typeface="微软雅黑" panose="020B0503020204020204" pitchFamily="34" charset="-122"/>
              <a:ea typeface="微软雅黑" panose="020B0503020204020204" pitchFamily="34" charset="-122"/>
            </a:endParaRPr>
          </a:p>
        </p:txBody>
      </p:sp>
      <p:sp>
        <p:nvSpPr>
          <p:cNvPr id="35" name="TextBox 22"/>
          <p:cNvSpPr txBox="1"/>
          <p:nvPr/>
        </p:nvSpPr>
        <p:spPr>
          <a:xfrm>
            <a:off x="4719161" y="1483883"/>
            <a:ext cx="2724648" cy="572464"/>
          </a:xfrm>
          <a:prstGeom prst="rect">
            <a:avLst/>
          </a:prstGeom>
          <a:noFill/>
        </p:spPr>
        <p:txBody>
          <a:bodyPr wrap="square" rtlCol="0">
            <a:spAutoFit/>
          </a:bodyPr>
          <a:lstStyle/>
          <a:p>
            <a:pPr algn="ctr">
              <a:lnSpc>
                <a:spcPct val="130000"/>
              </a:lnSpc>
            </a:pPr>
            <a:r>
              <a:rPr lang="zh-CN" altLang="en-US" sz="1200" dirty="0">
                <a:solidFill>
                  <a:schemeClr val="tx1">
                    <a:lumMod val="65000"/>
                    <a:lumOff val="35000"/>
                  </a:schemeClr>
                </a:solidFill>
                <a:latin typeface="微软雅黑" pitchFamily="34" charset="-122"/>
                <a:ea typeface="微软雅黑" pitchFamily="34" charset="-122"/>
                <a:sym typeface="方正兰亭黑_GBK" pitchFamily="2" charset="-122"/>
              </a:rPr>
              <a:t>在此录入上述图表的描述说明，在此录入上述图表的描述</a:t>
            </a:r>
            <a:r>
              <a:rPr lang="zh-CN" altLang="en-US" sz="1200" dirty="0" smtClean="0">
                <a:solidFill>
                  <a:schemeClr val="tx1">
                    <a:lumMod val="65000"/>
                    <a:lumOff val="35000"/>
                  </a:schemeClr>
                </a:solidFill>
                <a:latin typeface="微软雅黑" pitchFamily="34" charset="-122"/>
                <a:ea typeface="微软雅黑" pitchFamily="34" charset="-122"/>
                <a:sym typeface="方正兰亭黑_GBK" pitchFamily="2" charset="-122"/>
              </a:rPr>
              <a:t>说明</a:t>
            </a:r>
            <a:endParaRPr lang="zh-CN" altLang="en-US" sz="1200" dirty="0">
              <a:solidFill>
                <a:schemeClr val="tx1">
                  <a:lumMod val="65000"/>
                  <a:lumOff val="35000"/>
                </a:schemeClr>
              </a:solidFill>
              <a:latin typeface="微软雅黑" pitchFamily="34" charset="-122"/>
              <a:ea typeface="微软雅黑" pitchFamily="34" charset="-122"/>
            </a:endParaRPr>
          </a:p>
        </p:txBody>
      </p:sp>
      <p:sp>
        <p:nvSpPr>
          <p:cNvPr id="36" name="TextBox 23"/>
          <p:cNvSpPr txBox="1"/>
          <p:nvPr/>
        </p:nvSpPr>
        <p:spPr>
          <a:xfrm>
            <a:off x="8318737" y="2982713"/>
            <a:ext cx="1309975" cy="318100"/>
          </a:xfrm>
          <a:prstGeom prst="rect">
            <a:avLst/>
          </a:prstGeom>
          <a:noFill/>
        </p:spPr>
        <p:txBody>
          <a:bodyPr wrap="none" rtlCol="0">
            <a:spAutoFit/>
          </a:bodyPr>
          <a:lstStyle>
            <a:defPPr>
              <a:defRPr lang="zh-CN"/>
            </a:defPPr>
            <a:lvl1pPr algn="ctr">
              <a:defRPr sz="1467" b="1">
                <a:latin typeface="微软雅黑" panose="020B0503020204020204" pitchFamily="34" charset="-122"/>
                <a:ea typeface="微软雅黑" panose="020B0503020204020204" pitchFamily="34" charset="-122"/>
              </a:defRPr>
            </a:lvl1pPr>
          </a:lstStyle>
          <a:p>
            <a:r>
              <a:rPr lang="zh-CN" altLang="en-US" dirty="0">
                <a:solidFill>
                  <a:schemeClr val="accent1"/>
                </a:solidFill>
              </a:rPr>
              <a:t>添加标题文本</a:t>
            </a:r>
            <a:endParaRPr lang="id-ID" altLang="zh-CN" dirty="0">
              <a:solidFill>
                <a:schemeClr val="accent1"/>
              </a:solidFill>
            </a:endParaRPr>
          </a:p>
        </p:txBody>
      </p:sp>
      <p:sp>
        <p:nvSpPr>
          <p:cNvPr id="37" name="TextBox 24"/>
          <p:cNvSpPr txBox="1"/>
          <p:nvPr/>
        </p:nvSpPr>
        <p:spPr>
          <a:xfrm>
            <a:off x="8325837" y="3304261"/>
            <a:ext cx="1987195" cy="789127"/>
          </a:xfrm>
          <a:prstGeom prst="rect">
            <a:avLst/>
          </a:prstGeom>
          <a:noFill/>
        </p:spPr>
        <p:txBody>
          <a:bodyPr wrap="square" rtlCol="0">
            <a:spAutoFit/>
          </a:bodyPr>
          <a:lstStyle/>
          <a:p>
            <a:pPr>
              <a:lnSpc>
                <a:spcPct val="130000"/>
              </a:lnSpc>
            </a:pPr>
            <a:r>
              <a:rPr lang="zh-CN" altLang="en-US" sz="1200" dirty="0">
                <a:solidFill>
                  <a:schemeClr val="tx1">
                    <a:lumMod val="65000"/>
                    <a:lumOff val="35000"/>
                  </a:schemeClr>
                </a:solidFill>
                <a:latin typeface="微软雅黑" pitchFamily="34" charset="-122"/>
                <a:ea typeface="微软雅黑" pitchFamily="34" charset="-122"/>
                <a:sym typeface="方正兰亭黑_GBK" pitchFamily="2" charset="-122"/>
              </a:rPr>
              <a:t>在此录入上述图表的描述说明，在此录入上述图表的描述说明</a:t>
            </a:r>
            <a:endParaRPr lang="zh-CN" altLang="en-US" sz="1200" dirty="0">
              <a:solidFill>
                <a:schemeClr val="tx1">
                  <a:lumMod val="65000"/>
                  <a:lumOff val="35000"/>
                </a:schemeClr>
              </a:solidFill>
              <a:latin typeface="微软雅黑" pitchFamily="34" charset="-122"/>
              <a:ea typeface="微软雅黑" pitchFamily="34" charset="-122"/>
            </a:endParaRPr>
          </a:p>
        </p:txBody>
      </p:sp>
      <p:sp>
        <p:nvSpPr>
          <p:cNvPr id="38" name="TextBox 25"/>
          <p:cNvSpPr txBox="1"/>
          <p:nvPr/>
        </p:nvSpPr>
        <p:spPr>
          <a:xfrm>
            <a:off x="8318737" y="4647920"/>
            <a:ext cx="1309975" cy="318100"/>
          </a:xfrm>
          <a:prstGeom prst="rect">
            <a:avLst/>
          </a:prstGeom>
          <a:noFill/>
        </p:spPr>
        <p:txBody>
          <a:bodyPr wrap="none" rtlCol="0">
            <a:spAutoFit/>
          </a:bodyPr>
          <a:lstStyle>
            <a:defPPr>
              <a:defRPr lang="zh-CN"/>
            </a:defPPr>
            <a:lvl1pPr algn="ctr">
              <a:defRPr sz="1467" b="1">
                <a:latin typeface="微软雅黑" panose="020B0503020204020204" pitchFamily="34" charset="-122"/>
                <a:ea typeface="微软雅黑" panose="020B0503020204020204" pitchFamily="34" charset="-122"/>
              </a:defRPr>
            </a:lvl1pPr>
          </a:lstStyle>
          <a:p>
            <a:r>
              <a:rPr lang="zh-CN" altLang="en-US" dirty="0"/>
              <a:t>添加标题文本</a:t>
            </a:r>
            <a:endParaRPr lang="id-ID" altLang="zh-CN" dirty="0"/>
          </a:p>
        </p:txBody>
      </p:sp>
      <p:sp>
        <p:nvSpPr>
          <p:cNvPr id="39" name="TextBox 26"/>
          <p:cNvSpPr txBox="1"/>
          <p:nvPr/>
        </p:nvSpPr>
        <p:spPr>
          <a:xfrm>
            <a:off x="8325837" y="4969468"/>
            <a:ext cx="1987195" cy="1052596"/>
          </a:xfrm>
          <a:prstGeom prst="rect">
            <a:avLst/>
          </a:prstGeom>
          <a:noFill/>
        </p:spPr>
        <p:txBody>
          <a:bodyPr wrap="square" rtlCol="0">
            <a:spAutoFit/>
          </a:bodyPr>
          <a:lstStyle>
            <a:defPPr>
              <a:defRPr lang="zh-CN"/>
            </a:defPPr>
            <a:lvl1pPr>
              <a:lnSpc>
                <a:spcPct val="130000"/>
              </a:lnSpc>
              <a:defRPr sz="1200">
                <a:solidFill>
                  <a:schemeClr val="tx1">
                    <a:lumMod val="65000"/>
                    <a:lumOff val="35000"/>
                  </a:schemeClr>
                </a:solidFill>
                <a:latin typeface="微软雅黑" pitchFamily="34" charset="-122"/>
                <a:ea typeface="微软雅黑" pitchFamily="34" charset="-122"/>
              </a:defRPr>
            </a:lvl1pPr>
          </a:lstStyle>
          <a:p>
            <a:r>
              <a:rPr lang="zh-CN" altLang="en-US" dirty="0">
                <a:sym typeface="方正兰亭黑_GBK" pitchFamily="2" charset="-122"/>
              </a:rPr>
              <a:t>在此录入上述图表的描述说明，在此录入上述图表的描述说明</a:t>
            </a:r>
            <a:endParaRPr lang="zh-CN" altLang="en-US" dirty="0"/>
          </a:p>
          <a:p>
            <a:r>
              <a:rPr lang="en-US" dirty="0"/>
              <a:t>.</a:t>
            </a:r>
            <a:r>
              <a:rPr lang="id-ID" dirty="0"/>
              <a:t> </a:t>
            </a:r>
            <a:endParaRPr lang="en-US" dirty="0"/>
          </a:p>
        </p:txBody>
      </p:sp>
      <p:sp>
        <p:nvSpPr>
          <p:cNvPr id="40" name="TextBox 27"/>
          <p:cNvSpPr txBox="1"/>
          <p:nvPr/>
        </p:nvSpPr>
        <p:spPr>
          <a:xfrm>
            <a:off x="2419565" y="3018580"/>
            <a:ext cx="1309975" cy="318100"/>
          </a:xfrm>
          <a:prstGeom prst="rect">
            <a:avLst/>
          </a:prstGeom>
          <a:noFill/>
        </p:spPr>
        <p:txBody>
          <a:bodyPr wrap="none" rtlCol="0">
            <a:spAutoFit/>
          </a:bodyPr>
          <a:lstStyle>
            <a:defPPr>
              <a:defRPr lang="zh-CN"/>
            </a:defPPr>
            <a:lvl1pPr algn="ctr">
              <a:defRPr sz="1467" b="1">
                <a:latin typeface="微软雅黑" panose="020B0503020204020204" pitchFamily="34" charset="-122"/>
                <a:ea typeface="微软雅黑" panose="020B0503020204020204" pitchFamily="34" charset="-122"/>
              </a:defRPr>
            </a:lvl1pPr>
          </a:lstStyle>
          <a:p>
            <a:r>
              <a:rPr lang="zh-CN" altLang="en-US" dirty="0">
                <a:solidFill>
                  <a:schemeClr val="accent1"/>
                </a:solidFill>
              </a:rPr>
              <a:t>添加标题文本</a:t>
            </a:r>
            <a:endParaRPr lang="id-ID" altLang="zh-CN" dirty="0">
              <a:solidFill>
                <a:schemeClr val="accent1"/>
              </a:solidFill>
            </a:endParaRPr>
          </a:p>
        </p:txBody>
      </p:sp>
      <p:sp>
        <p:nvSpPr>
          <p:cNvPr id="41" name="TextBox 28"/>
          <p:cNvSpPr txBox="1"/>
          <p:nvPr/>
        </p:nvSpPr>
        <p:spPr>
          <a:xfrm>
            <a:off x="1767228" y="3314915"/>
            <a:ext cx="1987195" cy="789127"/>
          </a:xfrm>
          <a:prstGeom prst="rect">
            <a:avLst/>
          </a:prstGeom>
          <a:noFill/>
        </p:spPr>
        <p:txBody>
          <a:bodyPr wrap="square" rtlCol="0">
            <a:spAutoFit/>
          </a:bodyPr>
          <a:lstStyle/>
          <a:p>
            <a:pPr algn="r">
              <a:lnSpc>
                <a:spcPct val="130000"/>
              </a:lnSpc>
            </a:pPr>
            <a:r>
              <a:rPr lang="zh-CN" altLang="en-US" sz="1200" dirty="0">
                <a:solidFill>
                  <a:schemeClr val="tx1">
                    <a:lumMod val="65000"/>
                    <a:lumOff val="35000"/>
                  </a:schemeClr>
                </a:solidFill>
                <a:latin typeface="微软雅黑" pitchFamily="34" charset="-122"/>
                <a:ea typeface="微软雅黑" pitchFamily="34" charset="-122"/>
                <a:sym typeface="方正兰亭黑_GBK" pitchFamily="2" charset="-122"/>
              </a:rPr>
              <a:t>在此录入上述图表的描述说明，在此录入上述图表的描述说明</a:t>
            </a:r>
            <a:endParaRPr lang="zh-CN" altLang="en-US" sz="1200" dirty="0">
              <a:solidFill>
                <a:schemeClr val="tx1">
                  <a:lumMod val="65000"/>
                  <a:lumOff val="35000"/>
                </a:schemeClr>
              </a:solidFill>
              <a:latin typeface="微软雅黑" pitchFamily="34" charset="-122"/>
              <a:ea typeface="微软雅黑" pitchFamily="34" charset="-122"/>
            </a:endParaRPr>
          </a:p>
        </p:txBody>
      </p:sp>
      <p:sp>
        <p:nvSpPr>
          <p:cNvPr id="42" name="TextBox 29"/>
          <p:cNvSpPr txBox="1"/>
          <p:nvPr/>
        </p:nvSpPr>
        <p:spPr>
          <a:xfrm>
            <a:off x="2419565" y="4683787"/>
            <a:ext cx="1309975" cy="318100"/>
          </a:xfrm>
          <a:prstGeom prst="rect">
            <a:avLst/>
          </a:prstGeom>
          <a:noFill/>
        </p:spPr>
        <p:txBody>
          <a:bodyPr wrap="none" rtlCol="0">
            <a:spAutoFit/>
          </a:bodyPr>
          <a:lstStyle>
            <a:defPPr>
              <a:defRPr lang="zh-CN"/>
            </a:defPPr>
            <a:lvl1pPr algn="ctr">
              <a:defRPr sz="1467" b="1">
                <a:latin typeface="微软雅黑" panose="020B0503020204020204" pitchFamily="34" charset="-122"/>
                <a:ea typeface="微软雅黑" panose="020B0503020204020204" pitchFamily="34" charset="-122"/>
              </a:defRPr>
            </a:lvl1pPr>
          </a:lstStyle>
          <a:p>
            <a:r>
              <a:rPr lang="zh-CN" altLang="en-US" dirty="0">
                <a:solidFill>
                  <a:schemeClr val="accent2"/>
                </a:solidFill>
              </a:rPr>
              <a:t>添加标题文本</a:t>
            </a:r>
            <a:endParaRPr lang="id-ID" altLang="zh-CN" dirty="0">
              <a:solidFill>
                <a:schemeClr val="accent2"/>
              </a:solidFill>
            </a:endParaRPr>
          </a:p>
        </p:txBody>
      </p:sp>
      <p:sp>
        <p:nvSpPr>
          <p:cNvPr id="43" name="TextBox 30"/>
          <p:cNvSpPr txBox="1"/>
          <p:nvPr/>
        </p:nvSpPr>
        <p:spPr>
          <a:xfrm>
            <a:off x="1767228" y="4980122"/>
            <a:ext cx="1987195" cy="789127"/>
          </a:xfrm>
          <a:prstGeom prst="rect">
            <a:avLst/>
          </a:prstGeom>
          <a:noFill/>
        </p:spPr>
        <p:txBody>
          <a:bodyPr wrap="square" rtlCol="0">
            <a:spAutoFit/>
          </a:bodyPr>
          <a:lstStyle/>
          <a:p>
            <a:pPr algn="r">
              <a:lnSpc>
                <a:spcPct val="130000"/>
              </a:lnSpc>
            </a:pPr>
            <a:r>
              <a:rPr lang="zh-CN" altLang="en-US" sz="1200" dirty="0">
                <a:solidFill>
                  <a:schemeClr val="tx1">
                    <a:lumMod val="65000"/>
                    <a:lumOff val="35000"/>
                  </a:schemeClr>
                </a:solidFill>
                <a:latin typeface="微软雅黑" pitchFamily="34" charset="-122"/>
                <a:ea typeface="微软雅黑" pitchFamily="34" charset="-122"/>
                <a:sym typeface="方正兰亭黑_GBK" pitchFamily="2" charset="-122"/>
              </a:rPr>
              <a:t>在此录入上述图表的描述说明，在此录入上述图表的描述说明</a:t>
            </a:r>
            <a:endParaRPr lang="zh-CN" altLang="en-US" sz="1200" dirty="0">
              <a:solidFill>
                <a:schemeClr val="tx1">
                  <a:lumMod val="65000"/>
                  <a:lumOff val="35000"/>
                </a:schemeClr>
              </a:solidFill>
              <a:latin typeface="微软雅黑" pitchFamily="34" charset="-122"/>
              <a:ea typeface="微软雅黑" pitchFamily="34" charset="-122"/>
            </a:endParaRPr>
          </a:p>
        </p:txBody>
      </p:sp>
      <p:cxnSp>
        <p:nvCxnSpPr>
          <p:cNvPr id="44" name="Straight Arrow Connector 33"/>
          <p:cNvCxnSpPr/>
          <p:nvPr/>
        </p:nvCxnSpPr>
        <p:spPr>
          <a:xfrm>
            <a:off x="7592339" y="3325077"/>
            <a:ext cx="689367" cy="0"/>
          </a:xfrm>
          <a:prstGeom prst="straightConnector1">
            <a:avLst/>
          </a:prstGeom>
          <a:ln w="12700">
            <a:solidFill>
              <a:schemeClr val="accent3"/>
            </a:solidFill>
            <a:tailEnd type="oval"/>
          </a:ln>
        </p:spPr>
        <p:style>
          <a:lnRef idx="1">
            <a:schemeClr val="accent1"/>
          </a:lnRef>
          <a:fillRef idx="0">
            <a:schemeClr val="accent1"/>
          </a:fillRef>
          <a:effectRef idx="0">
            <a:schemeClr val="accent1"/>
          </a:effectRef>
          <a:fontRef idx="minor">
            <a:schemeClr val="tx1"/>
          </a:fontRef>
        </p:style>
      </p:cxnSp>
      <p:cxnSp>
        <p:nvCxnSpPr>
          <p:cNvPr id="45" name="Straight Arrow Connector 34"/>
          <p:cNvCxnSpPr/>
          <p:nvPr/>
        </p:nvCxnSpPr>
        <p:spPr>
          <a:xfrm flipV="1">
            <a:off x="6067583" y="2221876"/>
            <a:ext cx="0" cy="375597"/>
          </a:xfrm>
          <a:prstGeom prst="straightConnector1">
            <a:avLst/>
          </a:prstGeom>
          <a:ln w="12700">
            <a:solidFill>
              <a:schemeClr val="accent2"/>
            </a:solidFill>
            <a:tailEnd type="oval"/>
          </a:ln>
        </p:spPr>
        <p:style>
          <a:lnRef idx="1">
            <a:schemeClr val="accent1"/>
          </a:lnRef>
          <a:fillRef idx="0">
            <a:schemeClr val="accent1"/>
          </a:fillRef>
          <a:effectRef idx="0">
            <a:schemeClr val="accent1"/>
          </a:effectRef>
          <a:fontRef idx="minor">
            <a:schemeClr val="tx1"/>
          </a:fontRef>
        </p:style>
      </p:cxnSp>
      <p:cxnSp>
        <p:nvCxnSpPr>
          <p:cNvPr id="46" name="Straight Arrow Connector 36"/>
          <p:cNvCxnSpPr/>
          <p:nvPr/>
        </p:nvCxnSpPr>
        <p:spPr>
          <a:xfrm>
            <a:off x="7592339" y="5013488"/>
            <a:ext cx="595054" cy="0"/>
          </a:xfrm>
          <a:prstGeom prst="straightConnector1">
            <a:avLst/>
          </a:prstGeom>
          <a:ln w="12700">
            <a:solidFill>
              <a:schemeClr val="accent4"/>
            </a:solidFill>
            <a:tailEnd type="oval"/>
          </a:ln>
        </p:spPr>
        <p:style>
          <a:lnRef idx="1">
            <a:schemeClr val="accent1"/>
          </a:lnRef>
          <a:fillRef idx="0">
            <a:schemeClr val="accent1"/>
          </a:fillRef>
          <a:effectRef idx="0">
            <a:schemeClr val="accent1"/>
          </a:effectRef>
          <a:fontRef idx="minor">
            <a:schemeClr val="tx1"/>
          </a:fontRef>
        </p:style>
      </p:cxnSp>
      <p:cxnSp>
        <p:nvCxnSpPr>
          <p:cNvPr id="47" name="Straight Arrow Connector 38"/>
          <p:cNvCxnSpPr/>
          <p:nvPr/>
        </p:nvCxnSpPr>
        <p:spPr>
          <a:xfrm flipH="1">
            <a:off x="3848736" y="3325077"/>
            <a:ext cx="689367" cy="0"/>
          </a:xfrm>
          <a:prstGeom prst="straightConnector1">
            <a:avLst/>
          </a:prstGeom>
          <a:ln w="12700">
            <a:solidFill>
              <a:schemeClr val="accent1"/>
            </a:solidFill>
            <a:tailEnd type="oval"/>
          </a:ln>
        </p:spPr>
        <p:style>
          <a:lnRef idx="1">
            <a:schemeClr val="accent1"/>
          </a:lnRef>
          <a:fillRef idx="0">
            <a:schemeClr val="accent1"/>
          </a:fillRef>
          <a:effectRef idx="0">
            <a:schemeClr val="accent1"/>
          </a:effectRef>
          <a:fontRef idx="minor">
            <a:schemeClr val="tx1"/>
          </a:fontRef>
        </p:style>
      </p:cxnSp>
      <p:cxnSp>
        <p:nvCxnSpPr>
          <p:cNvPr id="48" name="Straight Arrow Connector 39"/>
          <p:cNvCxnSpPr/>
          <p:nvPr/>
        </p:nvCxnSpPr>
        <p:spPr>
          <a:xfrm flipH="1">
            <a:off x="3808096" y="5013488"/>
            <a:ext cx="595054" cy="0"/>
          </a:xfrm>
          <a:prstGeom prst="straightConnector1">
            <a:avLst/>
          </a:prstGeom>
          <a:ln w="12700">
            <a:solidFill>
              <a:schemeClr val="accent5"/>
            </a:solidFill>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049778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eelOff"/>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down)">
                                      <p:cBhvr>
                                        <p:cTn id="7" dur="500"/>
                                        <p:tgtEl>
                                          <p:spTgt spid="2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wipe(left)">
                                      <p:cBhvr>
                                        <p:cTn id="11" dur="500"/>
                                        <p:tgtEl>
                                          <p:spTgt spid="28"/>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wipe(up)">
                                      <p:cBhvr>
                                        <p:cTn id="15" dur="500"/>
                                        <p:tgtEl>
                                          <p:spTgt spid="24"/>
                                        </p:tgtEl>
                                      </p:cBhvr>
                                    </p:animEffect>
                                  </p:childTnLst>
                                </p:cTn>
                              </p:par>
                            </p:childTnLst>
                          </p:cTn>
                        </p:par>
                        <p:par>
                          <p:cTn id="16" fill="hold">
                            <p:stCondLst>
                              <p:cond delay="1500"/>
                            </p:stCondLst>
                            <p:childTnLst>
                              <p:par>
                                <p:cTn id="17" presetID="22" presetClass="entr" presetSubtype="2" fill="hold" grpId="0"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wipe(right)">
                                      <p:cBhvr>
                                        <p:cTn id="19" dur="500"/>
                                        <p:tgtEl>
                                          <p:spTgt spid="25"/>
                                        </p:tgtEl>
                                      </p:cBhvr>
                                    </p:animEffect>
                                  </p:childTnLst>
                                </p:cTn>
                              </p:par>
                            </p:childTnLst>
                          </p:cTn>
                        </p:par>
                        <p:par>
                          <p:cTn id="20" fill="hold">
                            <p:stCondLst>
                              <p:cond delay="2000"/>
                            </p:stCondLst>
                            <p:childTnLst>
                              <p:par>
                                <p:cTn id="21" presetID="22" presetClass="entr" presetSubtype="2" fill="hold" grpId="0" nodeType="after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wipe(right)">
                                      <p:cBhvr>
                                        <p:cTn id="23" dur="500"/>
                                        <p:tgtEl>
                                          <p:spTgt spid="26"/>
                                        </p:tgtEl>
                                      </p:cBhvr>
                                    </p:animEffect>
                                  </p:childTnLst>
                                </p:cTn>
                              </p:par>
                            </p:childTnLst>
                          </p:cTn>
                        </p:par>
                        <p:par>
                          <p:cTn id="24" fill="hold">
                            <p:stCondLst>
                              <p:cond delay="2500"/>
                            </p:stCondLst>
                            <p:childTnLst>
                              <p:par>
                                <p:cTn id="25" presetID="53" presetClass="entr" presetSubtype="16" fill="hold" grpId="0" nodeType="afterEffect">
                                  <p:stCondLst>
                                    <p:cond delay="0"/>
                                  </p:stCondLst>
                                  <p:childTnLst>
                                    <p:set>
                                      <p:cBhvr>
                                        <p:cTn id="26" dur="1" fill="hold">
                                          <p:stCondLst>
                                            <p:cond delay="0"/>
                                          </p:stCondLst>
                                        </p:cTn>
                                        <p:tgtEl>
                                          <p:spTgt spid="29"/>
                                        </p:tgtEl>
                                        <p:attrNameLst>
                                          <p:attrName>style.visibility</p:attrName>
                                        </p:attrNameLst>
                                      </p:cBhvr>
                                      <p:to>
                                        <p:strVal val="visible"/>
                                      </p:to>
                                    </p:set>
                                    <p:anim calcmode="lin" valueType="num">
                                      <p:cBhvr>
                                        <p:cTn id="27" dur="500" fill="hold"/>
                                        <p:tgtEl>
                                          <p:spTgt spid="29"/>
                                        </p:tgtEl>
                                        <p:attrNameLst>
                                          <p:attrName>ppt_w</p:attrName>
                                        </p:attrNameLst>
                                      </p:cBhvr>
                                      <p:tavLst>
                                        <p:tav tm="0">
                                          <p:val>
                                            <p:fltVal val="0"/>
                                          </p:val>
                                        </p:tav>
                                        <p:tav tm="100000">
                                          <p:val>
                                            <p:strVal val="#ppt_w"/>
                                          </p:val>
                                        </p:tav>
                                      </p:tavLst>
                                    </p:anim>
                                    <p:anim calcmode="lin" valueType="num">
                                      <p:cBhvr>
                                        <p:cTn id="28" dur="500" fill="hold"/>
                                        <p:tgtEl>
                                          <p:spTgt spid="29"/>
                                        </p:tgtEl>
                                        <p:attrNameLst>
                                          <p:attrName>ppt_h</p:attrName>
                                        </p:attrNameLst>
                                      </p:cBhvr>
                                      <p:tavLst>
                                        <p:tav tm="0">
                                          <p:val>
                                            <p:fltVal val="0"/>
                                          </p:val>
                                        </p:tav>
                                        <p:tav tm="100000">
                                          <p:val>
                                            <p:strVal val="#ppt_h"/>
                                          </p:val>
                                        </p:tav>
                                      </p:tavLst>
                                    </p:anim>
                                    <p:animEffect transition="in" filter="fade">
                                      <p:cBhvr>
                                        <p:cTn id="29" dur="500"/>
                                        <p:tgtEl>
                                          <p:spTgt spid="29"/>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32"/>
                                        </p:tgtEl>
                                        <p:attrNameLst>
                                          <p:attrName>style.visibility</p:attrName>
                                        </p:attrNameLst>
                                      </p:cBhvr>
                                      <p:to>
                                        <p:strVal val="visible"/>
                                      </p:to>
                                    </p:set>
                                    <p:anim calcmode="lin" valueType="num">
                                      <p:cBhvr>
                                        <p:cTn id="32" dur="500" fill="hold"/>
                                        <p:tgtEl>
                                          <p:spTgt spid="32"/>
                                        </p:tgtEl>
                                        <p:attrNameLst>
                                          <p:attrName>ppt_w</p:attrName>
                                        </p:attrNameLst>
                                      </p:cBhvr>
                                      <p:tavLst>
                                        <p:tav tm="0">
                                          <p:val>
                                            <p:fltVal val="0"/>
                                          </p:val>
                                        </p:tav>
                                        <p:tav tm="100000">
                                          <p:val>
                                            <p:strVal val="#ppt_w"/>
                                          </p:val>
                                        </p:tav>
                                      </p:tavLst>
                                    </p:anim>
                                    <p:anim calcmode="lin" valueType="num">
                                      <p:cBhvr>
                                        <p:cTn id="33" dur="500" fill="hold"/>
                                        <p:tgtEl>
                                          <p:spTgt spid="32"/>
                                        </p:tgtEl>
                                        <p:attrNameLst>
                                          <p:attrName>ppt_h</p:attrName>
                                        </p:attrNameLst>
                                      </p:cBhvr>
                                      <p:tavLst>
                                        <p:tav tm="0">
                                          <p:val>
                                            <p:fltVal val="0"/>
                                          </p:val>
                                        </p:tav>
                                        <p:tav tm="100000">
                                          <p:val>
                                            <p:strVal val="#ppt_h"/>
                                          </p:val>
                                        </p:tav>
                                      </p:tavLst>
                                    </p:anim>
                                    <p:animEffect transition="in" filter="fade">
                                      <p:cBhvr>
                                        <p:cTn id="34" dur="500"/>
                                        <p:tgtEl>
                                          <p:spTgt spid="32"/>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31"/>
                                        </p:tgtEl>
                                        <p:attrNameLst>
                                          <p:attrName>style.visibility</p:attrName>
                                        </p:attrNameLst>
                                      </p:cBhvr>
                                      <p:to>
                                        <p:strVal val="visible"/>
                                      </p:to>
                                    </p:set>
                                    <p:anim calcmode="lin" valueType="num">
                                      <p:cBhvr>
                                        <p:cTn id="37" dur="500" fill="hold"/>
                                        <p:tgtEl>
                                          <p:spTgt spid="31"/>
                                        </p:tgtEl>
                                        <p:attrNameLst>
                                          <p:attrName>ppt_w</p:attrName>
                                        </p:attrNameLst>
                                      </p:cBhvr>
                                      <p:tavLst>
                                        <p:tav tm="0">
                                          <p:val>
                                            <p:fltVal val="0"/>
                                          </p:val>
                                        </p:tav>
                                        <p:tav tm="100000">
                                          <p:val>
                                            <p:strVal val="#ppt_w"/>
                                          </p:val>
                                        </p:tav>
                                      </p:tavLst>
                                    </p:anim>
                                    <p:anim calcmode="lin" valueType="num">
                                      <p:cBhvr>
                                        <p:cTn id="38" dur="500" fill="hold"/>
                                        <p:tgtEl>
                                          <p:spTgt spid="31"/>
                                        </p:tgtEl>
                                        <p:attrNameLst>
                                          <p:attrName>ppt_h</p:attrName>
                                        </p:attrNameLst>
                                      </p:cBhvr>
                                      <p:tavLst>
                                        <p:tav tm="0">
                                          <p:val>
                                            <p:fltVal val="0"/>
                                          </p:val>
                                        </p:tav>
                                        <p:tav tm="100000">
                                          <p:val>
                                            <p:strVal val="#ppt_h"/>
                                          </p:val>
                                        </p:tav>
                                      </p:tavLst>
                                    </p:anim>
                                    <p:animEffect transition="in" filter="fade">
                                      <p:cBhvr>
                                        <p:cTn id="39" dur="500"/>
                                        <p:tgtEl>
                                          <p:spTgt spid="31"/>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30"/>
                                        </p:tgtEl>
                                        <p:attrNameLst>
                                          <p:attrName>style.visibility</p:attrName>
                                        </p:attrNameLst>
                                      </p:cBhvr>
                                      <p:to>
                                        <p:strVal val="visible"/>
                                      </p:to>
                                    </p:set>
                                    <p:anim calcmode="lin" valueType="num">
                                      <p:cBhvr>
                                        <p:cTn id="42" dur="500" fill="hold"/>
                                        <p:tgtEl>
                                          <p:spTgt spid="30"/>
                                        </p:tgtEl>
                                        <p:attrNameLst>
                                          <p:attrName>ppt_w</p:attrName>
                                        </p:attrNameLst>
                                      </p:cBhvr>
                                      <p:tavLst>
                                        <p:tav tm="0">
                                          <p:val>
                                            <p:fltVal val="0"/>
                                          </p:val>
                                        </p:tav>
                                        <p:tav tm="100000">
                                          <p:val>
                                            <p:strVal val="#ppt_w"/>
                                          </p:val>
                                        </p:tav>
                                      </p:tavLst>
                                    </p:anim>
                                    <p:anim calcmode="lin" valueType="num">
                                      <p:cBhvr>
                                        <p:cTn id="43" dur="500" fill="hold"/>
                                        <p:tgtEl>
                                          <p:spTgt spid="30"/>
                                        </p:tgtEl>
                                        <p:attrNameLst>
                                          <p:attrName>ppt_h</p:attrName>
                                        </p:attrNameLst>
                                      </p:cBhvr>
                                      <p:tavLst>
                                        <p:tav tm="0">
                                          <p:val>
                                            <p:fltVal val="0"/>
                                          </p:val>
                                        </p:tav>
                                        <p:tav tm="100000">
                                          <p:val>
                                            <p:strVal val="#ppt_h"/>
                                          </p:val>
                                        </p:tav>
                                      </p:tavLst>
                                    </p:anim>
                                    <p:animEffect transition="in" filter="fade">
                                      <p:cBhvr>
                                        <p:cTn id="44" dur="500"/>
                                        <p:tgtEl>
                                          <p:spTgt spid="30"/>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33"/>
                                        </p:tgtEl>
                                        <p:attrNameLst>
                                          <p:attrName>style.visibility</p:attrName>
                                        </p:attrNameLst>
                                      </p:cBhvr>
                                      <p:to>
                                        <p:strVal val="visible"/>
                                      </p:to>
                                    </p:set>
                                    <p:anim calcmode="lin" valueType="num">
                                      <p:cBhvr>
                                        <p:cTn id="47" dur="500" fill="hold"/>
                                        <p:tgtEl>
                                          <p:spTgt spid="33"/>
                                        </p:tgtEl>
                                        <p:attrNameLst>
                                          <p:attrName>ppt_w</p:attrName>
                                        </p:attrNameLst>
                                      </p:cBhvr>
                                      <p:tavLst>
                                        <p:tav tm="0">
                                          <p:val>
                                            <p:fltVal val="0"/>
                                          </p:val>
                                        </p:tav>
                                        <p:tav tm="100000">
                                          <p:val>
                                            <p:strVal val="#ppt_w"/>
                                          </p:val>
                                        </p:tav>
                                      </p:tavLst>
                                    </p:anim>
                                    <p:anim calcmode="lin" valueType="num">
                                      <p:cBhvr>
                                        <p:cTn id="48" dur="500" fill="hold"/>
                                        <p:tgtEl>
                                          <p:spTgt spid="33"/>
                                        </p:tgtEl>
                                        <p:attrNameLst>
                                          <p:attrName>ppt_h</p:attrName>
                                        </p:attrNameLst>
                                      </p:cBhvr>
                                      <p:tavLst>
                                        <p:tav tm="0">
                                          <p:val>
                                            <p:fltVal val="0"/>
                                          </p:val>
                                        </p:tav>
                                        <p:tav tm="100000">
                                          <p:val>
                                            <p:strVal val="#ppt_h"/>
                                          </p:val>
                                        </p:tav>
                                      </p:tavLst>
                                    </p:anim>
                                    <p:animEffect transition="in" filter="fade">
                                      <p:cBhvr>
                                        <p:cTn id="49" dur="500"/>
                                        <p:tgtEl>
                                          <p:spTgt spid="33"/>
                                        </p:tgtEl>
                                      </p:cBhvr>
                                    </p:animEffect>
                                  </p:childTnLst>
                                </p:cTn>
                              </p:par>
                            </p:childTnLst>
                          </p:cTn>
                        </p:par>
                        <p:par>
                          <p:cTn id="50" fill="hold">
                            <p:stCondLst>
                              <p:cond delay="3000"/>
                            </p:stCondLst>
                            <p:childTnLst>
                              <p:par>
                                <p:cTn id="51" presetID="22" presetClass="entr" presetSubtype="2" fill="hold" nodeType="afterEffect">
                                  <p:stCondLst>
                                    <p:cond delay="0"/>
                                  </p:stCondLst>
                                  <p:childTnLst>
                                    <p:set>
                                      <p:cBhvr>
                                        <p:cTn id="52" dur="1" fill="hold">
                                          <p:stCondLst>
                                            <p:cond delay="0"/>
                                          </p:stCondLst>
                                        </p:cTn>
                                        <p:tgtEl>
                                          <p:spTgt spid="47"/>
                                        </p:tgtEl>
                                        <p:attrNameLst>
                                          <p:attrName>style.visibility</p:attrName>
                                        </p:attrNameLst>
                                      </p:cBhvr>
                                      <p:to>
                                        <p:strVal val="visible"/>
                                      </p:to>
                                    </p:set>
                                    <p:animEffect transition="in" filter="wipe(right)">
                                      <p:cBhvr>
                                        <p:cTn id="53" dur="500"/>
                                        <p:tgtEl>
                                          <p:spTgt spid="47"/>
                                        </p:tgtEl>
                                      </p:cBhvr>
                                    </p:animEffect>
                                  </p:childTnLst>
                                </p:cTn>
                              </p:par>
                              <p:par>
                                <p:cTn id="54" presetID="22" presetClass="entr" presetSubtype="4" fill="hold" nodeType="withEffect">
                                  <p:stCondLst>
                                    <p:cond delay="0"/>
                                  </p:stCondLst>
                                  <p:childTnLst>
                                    <p:set>
                                      <p:cBhvr>
                                        <p:cTn id="55" dur="1" fill="hold">
                                          <p:stCondLst>
                                            <p:cond delay="0"/>
                                          </p:stCondLst>
                                        </p:cTn>
                                        <p:tgtEl>
                                          <p:spTgt spid="45"/>
                                        </p:tgtEl>
                                        <p:attrNameLst>
                                          <p:attrName>style.visibility</p:attrName>
                                        </p:attrNameLst>
                                      </p:cBhvr>
                                      <p:to>
                                        <p:strVal val="visible"/>
                                      </p:to>
                                    </p:set>
                                    <p:animEffect transition="in" filter="wipe(down)">
                                      <p:cBhvr>
                                        <p:cTn id="56" dur="500"/>
                                        <p:tgtEl>
                                          <p:spTgt spid="45"/>
                                        </p:tgtEl>
                                      </p:cBhvr>
                                    </p:animEffect>
                                  </p:childTnLst>
                                </p:cTn>
                              </p:par>
                              <p:par>
                                <p:cTn id="57" presetID="22" presetClass="entr" presetSubtype="8" fill="hold" nodeType="withEffect">
                                  <p:stCondLst>
                                    <p:cond delay="0"/>
                                  </p:stCondLst>
                                  <p:childTnLst>
                                    <p:set>
                                      <p:cBhvr>
                                        <p:cTn id="58" dur="1" fill="hold">
                                          <p:stCondLst>
                                            <p:cond delay="0"/>
                                          </p:stCondLst>
                                        </p:cTn>
                                        <p:tgtEl>
                                          <p:spTgt spid="44"/>
                                        </p:tgtEl>
                                        <p:attrNameLst>
                                          <p:attrName>style.visibility</p:attrName>
                                        </p:attrNameLst>
                                      </p:cBhvr>
                                      <p:to>
                                        <p:strVal val="visible"/>
                                      </p:to>
                                    </p:set>
                                    <p:animEffect transition="in" filter="wipe(left)">
                                      <p:cBhvr>
                                        <p:cTn id="59" dur="500"/>
                                        <p:tgtEl>
                                          <p:spTgt spid="44"/>
                                        </p:tgtEl>
                                      </p:cBhvr>
                                    </p:animEffect>
                                  </p:childTnLst>
                                </p:cTn>
                              </p:par>
                              <p:par>
                                <p:cTn id="60" presetID="22" presetClass="entr" presetSubtype="8" fill="hold" nodeType="withEffect">
                                  <p:stCondLst>
                                    <p:cond delay="0"/>
                                  </p:stCondLst>
                                  <p:childTnLst>
                                    <p:set>
                                      <p:cBhvr>
                                        <p:cTn id="61" dur="1" fill="hold">
                                          <p:stCondLst>
                                            <p:cond delay="0"/>
                                          </p:stCondLst>
                                        </p:cTn>
                                        <p:tgtEl>
                                          <p:spTgt spid="46"/>
                                        </p:tgtEl>
                                        <p:attrNameLst>
                                          <p:attrName>style.visibility</p:attrName>
                                        </p:attrNameLst>
                                      </p:cBhvr>
                                      <p:to>
                                        <p:strVal val="visible"/>
                                      </p:to>
                                    </p:set>
                                    <p:animEffect transition="in" filter="wipe(left)">
                                      <p:cBhvr>
                                        <p:cTn id="62" dur="500"/>
                                        <p:tgtEl>
                                          <p:spTgt spid="46"/>
                                        </p:tgtEl>
                                      </p:cBhvr>
                                    </p:animEffect>
                                  </p:childTnLst>
                                </p:cTn>
                              </p:par>
                              <p:par>
                                <p:cTn id="63" presetID="22" presetClass="entr" presetSubtype="2" fill="hold" nodeType="withEffect">
                                  <p:stCondLst>
                                    <p:cond delay="0"/>
                                  </p:stCondLst>
                                  <p:childTnLst>
                                    <p:set>
                                      <p:cBhvr>
                                        <p:cTn id="64" dur="1" fill="hold">
                                          <p:stCondLst>
                                            <p:cond delay="0"/>
                                          </p:stCondLst>
                                        </p:cTn>
                                        <p:tgtEl>
                                          <p:spTgt spid="48"/>
                                        </p:tgtEl>
                                        <p:attrNameLst>
                                          <p:attrName>style.visibility</p:attrName>
                                        </p:attrNameLst>
                                      </p:cBhvr>
                                      <p:to>
                                        <p:strVal val="visible"/>
                                      </p:to>
                                    </p:set>
                                    <p:animEffect transition="in" filter="wipe(right)">
                                      <p:cBhvr>
                                        <p:cTn id="65" dur="500"/>
                                        <p:tgtEl>
                                          <p:spTgt spid="48"/>
                                        </p:tgtEl>
                                      </p:cBhvr>
                                    </p:animEffect>
                                  </p:childTnLst>
                                </p:cTn>
                              </p:par>
                            </p:childTnLst>
                          </p:cTn>
                        </p:par>
                        <p:par>
                          <p:cTn id="66" fill="hold">
                            <p:stCondLst>
                              <p:cond delay="3500"/>
                            </p:stCondLst>
                            <p:childTnLst>
                              <p:par>
                                <p:cTn id="67" presetID="10" presetClass="entr" presetSubtype="0" fill="hold" grpId="0" nodeType="afterEffect">
                                  <p:stCondLst>
                                    <p:cond delay="0"/>
                                  </p:stCondLst>
                                  <p:childTnLst>
                                    <p:set>
                                      <p:cBhvr>
                                        <p:cTn id="68" dur="1" fill="hold">
                                          <p:stCondLst>
                                            <p:cond delay="0"/>
                                          </p:stCondLst>
                                        </p:cTn>
                                        <p:tgtEl>
                                          <p:spTgt spid="34"/>
                                        </p:tgtEl>
                                        <p:attrNameLst>
                                          <p:attrName>style.visibility</p:attrName>
                                        </p:attrNameLst>
                                      </p:cBhvr>
                                      <p:to>
                                        <p:strVal val="visible"/>
                                      </p:to>
                                    </p:set>
                                    <p:animEffect transition="in" filter="fade">
                                      <p:cBhvr>
                                        <p:cTn id="69" dur="500"/>
                                        <p:tgtEl>
                                          <p:spTgt spid="34"/>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35"/>
                                        </p:tgtEl>
                                        <p:attrNameLst>
                                          <p:attrName>style.visibility</p:attrName>
                                        </p:attrNameLst>
                                      </p:cBhvr>
                                      <p:to>
                                        <p:strVal val="visible"/>
                                      </p:to>
                                    </p:set>
                                    <p:animEffect transition="in" filter="fade">
                                      <p:cBhvr>
                                        <p:cTn id="72" dur="500"/>
                                        <p:tgtEl>
                                          <p:spTgt spid="35"/>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36"/>
                                        </p:tgtEl>
                                        <p:attrNameLst>
                                          <p:attrName>style.visibility</p:attrName>
                                        </p:attrNameLst>
                                      </p:cBhvr>
                                      <p:to>
                                        <p:strVal val="visible"/>
                                      </p:to>
                                    </p:set>
                                    <p:animEffect transition="in" filter="fade">
                                      <p:cBhvr>
                                        <p:cTn id="75" dur="500"/>
                                        <p:tgtEl>
                                          <p:spTgt spid="36"/>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37"/>
                                        </p:tgtEl>
                                        <p:attrNameLst>
                                          <p:attrName>style.visibility</p:attrName>
                                        </p:attrNameLst>
                                      </p:cBhvr>
                                      <p:to>
                                        <p:strVal val="visible"/>
                                      </p:to>
                                    </p:set>
                                    <p:animEffect transition="in" filter="fade">
                                      <p:cBhvr>
                                        <p:cTn id="78" dur="500"/>
                                        <p:tgtEl>
                                          <p:spTgt spid="37"/>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38"/>
                                        </p:tgtEl>
                                        <p:attrNameLst>
                                          <p:attrName>style.visibility</p:attrName>
                                        </p:attrNameLst>
                                      </p:cBhvr>
                                      <p:to>
                                        <p:strVal val="visible"/>
                                      </p:to>
                                    </p:set>
                                    <p:animEffect transition="in" filter="fade">
                                      <p:cBhvr>
                                        <p:cTn id="81" dur="500"/>
                                        <p:tgtEl>
                                          <p:spTgt spid="38"/>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39"/>
                                        </p:tgtEl>
                                        <p:attrNameLst>
                                          <p:attrName>style.visibility</p:attrName>
                                        </p:attrNameLst>
                                      </p:cBhvr>
                                      <p:to>
                                        <p:strVal val="visible"/>
                                      </p:to>
                                    </p:set>
                                    <p:animEffect transition="in" filter="fade">
                                      <p:cBhvr>
                                        <p:cTn id="84" dur="500"/>
                                        <p:tgtEl>
                                          <p:spTgt spid="39"/>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40"/>
                                        </p:tgtEl>
                                        <p:attrNameLst>
                                          <p:attrName>style.visibility</p:attrName>
                                        </p:attrNameLst>
                                      </p:cBhvr>
                                      <p:to>
                                        <p:strVal val="visible"/>
                                      </p:to>
                                    </p:set>
                                    <p:animEffect transition="in" filter="fade">
                                      <p:cBhvr>
                                        <p:cTn id="87" dur="500"/>
                                        <p:tgtEl>
                                          <p:spTgt spid="40"/>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41"/>
                                        </p:tgtEl>
                                        <p:attrNameLst>
                                          <p:attrName>style.visibility</p:attrName>
                                        </p:attrNameLst>
                                      </p:cBhvr>
                                      <p:to>
                                        <p:strVal val="visible"/>
                                      </p:to>
                                    </p:set>
                                    <p:animEffect transition="in" filter="fade">
                                      <p:cBhvr>
                                        <p:cTn id="90" dur="500"/>
                                        <p:tgtEl>
                                          <p:spTgt spid="41"/>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42"/>
                                        </p:tgtEl>
                                        <p:attrNameLst>
                                          <p:attrName>style.visibility</p:attrName>
                                        </p:attrNameLst>
                                      </p:cBhvr>
                                      <p:to>
                                        <p:strVal val="visible"/>
                                      </p:to>
                                    </p:set>
                                    <p:animEffect transition="in" filter="fade">
                                      <p:cBhvr>
                                        <p:cTn id="93" dur="500"/>
                                        <p:tgtEl>
                                          <p:spTgt spid="42"/>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43"/>
                                        </p:tgtEl>
                                        <p:attrNameLst>
                                          <p:attrName>style.visibility</p:attrName>
                                        </p:attrNameLst>
                                      </p:cBhvr>
                                      <p:to>
                                        <p:strVal val="visible"/>
                                      </p:to>
                                    </p:set>
                                    <p:animEffect transition="in" filter="fade">
                                      <p:cBhvr>
                                        <p:cTn id="96"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p:bldP spid="35" grpId="0"/>
      <p:bldP spid="36" grpId="0"/>
      <p:bldP spid="37" grpId="0"/>
      <p:bldP spid="38" grpId="0"/>
      <p:bldP spid="39" grpId="0"/>
      <p:bldP spid="40" grpId="0"/>
      <p:bldP spid="41" grpId="0"/>
      <p:bldP spid="42" grpId="0"/>
      <p:bldP spid="4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点击输入标题内容</a:t>
            </a:r>
          </a:p>
        </p:txBody>
      </p:sp>
      <p:grpSp>
        <p:nvGrpSpPr>
          <p:cNvPr id="3" name="组合 2"/>
          <p:cNvGrpSpPr/>
          <p:nvPr/>
        </p:nvGrpSpPr>
        <p:grpSpPr bwMode="auto">
          <a:xfrm>
            <a:off x="4328318" y="1993032"/>
            <a:ext cx="3536950" cy="2133600"/>
            <a:chOff x="0" y="0"/>
            <a:chExt cx="3536515" cy="2133600"/>
          </a:xfrm>
        </p:grpSpPr>
        <p:pic>
          <p:nvPicPr>
            <p:cNvPr id="2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53651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Rectangle 18"/>
            <p:cNvSpPr>
              <a:spLocks noChangeArrowheads="1"/>
            </p:cNvSpPr>
            <p:nvPr/>
          </p:nvSpPr>
          <p:spPr bwMode="auto">
            <a:xfrm>
              <a:off x="519687" y="255892"/>
              <a:ext cx="2450592" cy="1530000"/>
            </a:xfrm>
            <a:prstGeom prst="rect">
              <a:avLst/>
            </a:prstGeom>
            <a:blipFill dpi="0" rotWithShape="1">
              <a:blip r:embed="rId4"/>
              <a:srcRect/>
              <a:stretch>
                <a:fillRect/>
              </a:stretch>
            </a:blipFill>
            <a:ln>
              <a:noFill/>
            </a:ln>
            <a:extLst>
              <a:ext uri="{91240B29-F687-4F45-9708-019B960494DF}">
                <a14:hiddenLine xmlns:a14="http://schemas.microsoft.com/office/drawing/2010/main" w="12700">
                  <a:solidFill>
                    <a:srgbClr val="000000"/>
                  </a:solidFill>
                  <a:bevel/>
                </a14:hiddenLine>
              </a:ext>
            </a:extLst>
          </p:spPr>
          <p:txBody>
            <a:bodyPr anchor="ctr"/>
            <a:lstStyle>
              <a:defPPr>
                <a:defRPr lang="zh-CN"/>
              </a:defPPr>
              <a:lvl1pPr algn="l" rtl="0" fontAlgn="base">
                <a:spcBef>
                  <a:spcPct val="0"/>
                </a:spcBef>
                <a:spcAft>
                  <a:spcPct val="0"/>
                </a:spcAft>
                <a:defRPr kern="1200">
                  <a:solidFill>
                    <a:schemeClr val="tx1"/>
                  </a:solidFill>
                  <a:latin typeface="Arial" charset="0"/>
                  <a:ea typeface="宋体" charset="-122"/>
                  <a:cs typeface="+mn-cs"/>
                </a:defRPr>
              </a:lvl1pPr>
              <a:lvl2pPr marL="457200" algn="l" rtl="0" fontAlgn="base">
                <a:spcBef>
                  <a:spcPct val="0"/>
                </a:spcBef>
                <a:spcAft>
                  <a:spcPct val="0"/>
                </a:spcAft>
                <a:defRPr kern="1200">
                  <a:solidFill>
                    <a:schemeClr val="tx1"/>
                  </a:solidFill>
                  <a:latin typeface="Arial" charset="0"/>
                  <a:ea typeface="宋体" charset="-122"/>
                  <a:cs typeface="+mn-cs"/>
                </a:defRPr>
              </a:lvl2pPr>
              <a:lvl3pPr marL="914400" algn="l" rtl="0" fontAlgn="base">
                <a:spcBef>
                  <a:spcPct val="0"/>
                </a:spcBef>
                <a:spcAft>
                  <a:spcPct val="0"/>
                </a:spcAft>
                <a:defRPr kern="1200">
                  <a:solidFill>
                    <a:schemeClr val="tx1"/>
                  </a:solidFill>
                  <a:latin typeface="Arial" charset="0"/>
                  <a:ea typeface="宋体" charset="-122"/>
                  <a:cs typeface="+mn-cs"/>
                </a:defRPr>
              </a:lvl3pPr>
              <a:lvl4pPr marL="1371600" algn="l" rtl="0" fontAlgn="base">
                <a:spcBef>
                  <a:spcPct val="0"/>
                </a:spcBef>
                <a:spcAft>
                  <a:spcPct val="0"/>
                </a:spcAft>
                <a:defRPr kern="1200">
                  <a:solidFill>
                    <a:schemeClr val="tx1"/>
                  </a:solidFill>
                  <a:latin typeface="Arial" charset="0"/>
                  <a:ea typeface="宋体" charset="-122"/>
                  <a:cs typeface="+mn-cs"/>
                </a:defRPr>
              </a:lvl4pPr>
              <a:lvl5pPr marL="1828800" algn="l" rtl="0" fontAlgn="base">
                <a:spcBef>
                  <a:spcPct val="0"/>
                </a:spcBef>
                <a:spcAft>
                  <a:spcPct val="0"/>
                </a:spcAft>
                <a:defRPr kern="1200">
                  <a:solidFill>
                    <a:schemeClr val="tx1"/>
                  </a:solidFill>
                  <a:latin typeface="Arial" charset="0"/>
                  <a:ea typeface="宋体" charset="-122"/>
                  <a:cs typeface="+mn-cs"/>
                </a:defRPr>
              </a:lvl5pPr>
              <a:lvl6pPr marL="2286000" algn="l" defTabSz="914400" rtl="0" eaLnBrk="1" latinLnBrk="0" hangingPunct="1">
                <a:defRPr kern="1200">
                  <a:solidFill>
                    <a:schemeClr val="tx1"/>
                  </a:solidFill>
                  <a:latin typeface="Arial" charset="0"/>
                  <a:ea typeface="宋体" charset="-122"/>
                  <a:cs typeface="+mn-cs"/>
                </a:defRPr>
              </a:lvl6pPr>
              <a:lvl7pPr marL="2743200" algn="l" defTabSz="914400" rtl="0" eaLnBrk="1" latinLnBrk="0" hangingPunct="1">
                <a:defRPr kern="1200">
                  <a:solidFill>
                    <a:schemeClr val="tx1"/>
                  </a:solidFill>
                  <a:latin typeface="Arial" charset="0"/>
                  <a:ea typeface="宋体" charset="-122"/>
                  <a:cs typeface="+mn-cs"/>
                </a:defRPr>
              </a:lvl7pPr>
              <a:lvl8pPr marL="3200400" algn="l" defTabSz="914400" rtl="0" eaLnBrk="1" latinLnBrk="0" hangingPunct="1">
                <a:defRPr kern="1200">
                  <a:solidFill>
                    <a:schemeClr val="tx1"/>
                  </a:solidFill>
                  <a:latin typeface="Arial" charset="0"/>
                  <a:ea typeface="宋体" charset="-122"/>
                  <a:cs typeface="+mn-cs"/>
                </a:defRPr>
              </a:lvl8pPr>
              <a:lvl9pPr marL="3657600" algn="l" defTabSz="914400" rtl="0" eaLnBrk="1" latinLnBrk="0" hangingPunct="1">
                <a:defRPr kern="1200">
                  <a:solidFill>
                    <a:schemeClr val="tx1"/>
                  </a:solidFill>
                  <a:latin typeface="Arial" charset="0"/>
                  <a:ea typeface="宋体" charset="-122"/>
                  <a:cs typeface="+mn-cs"/>
                </a:defRPr>
              </a:lvl9pPr>
            </a:lstStyle>
            <a:p>
              <a:pPr algn="ctr"/>
              <a:endParaRPr lang="zh-CN" altLang="zh-CN" sz="3200">
                <a:latin typeface="微软雅黑" pitchFamily="34" charset="-122"/>
                <a:ea typeface="微软雅黑" pitchFamily="34" charset="-122"/>
                <a:cs typeface="Calibri" pitchFamily="34" charset="0"/>
                <a:sym typeface="Calibri" pitchFamily="34" charset="0"/>
              </a:endParaRPr>
            </a:p>
          </p:txBody>
        </p:sp>
      </p:grpSp>
      <p:grpSp>
        <p:nvGrpSpPr>
          <p:cNvPr id="4" name="组合 3"/>
          <p:cNvGrpSpPr/>
          <p:nvPr/>
        </p:nvGrpSpPr>
        <p:grpSpPr bwMode="auto">
          <a:xfrm>
            <a:off x="873918" y="1993032"/>
            <a:ext cx="3536950" cy="2133600"/>
            <a:chOff x="0" y="0"/>
            <a:chExt cx="3536515" cy="2133600"/>
          </a:xfrm>
        </p:grpSpPr>
        <p:pic>
          <p:nvPicPr>
            <p:cNvPr id="1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53651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Rectangle 19"/>
            <p:cNvSpPr>
              <a:spLocks noChangeArrowheads="1"/>
            </p:cNvSpPr>
            <p:nvPr/>
          </p:nvSpPr>
          <p:spPr bwMode="auto">
            <a:xfrm>
              <a:off x="524581" y="255892"/>
              <a:ext cx="2450592" cy="1530000"/>
            </a:xfrm>
            <a:prstGeom prst="rect">
              <a:avLst/>
            </a:prstGeom>
            <a:blipFill dpi="0" rotWithShape="1">
              <a:blip r:embed="rId5"/>
              <a:srcRect/>
              <a:stretch>
                <a:fillRect/>
              </a:stretch>
            </a:blipFill>
            <a:ln>
              <a:noFill/>
            </a:ln>
            <a:extLst>
              <a:ext uri="{91240B29-F687-4F45-9708-019B960494DF}">
                <a14:hiddenLine xmlns:a14="http://schemas.microsoft.com/office/drawing/2010/main" w="12700">
                  <a:solidFill>
                    <a:srgbClr val="000000"/>
                  </a:solidFill>
                  <a:bevel/>
                </a14:hiddenLine>
              </a:ext>
            </a:extLst>
          </p:spPr>
          <p:txBody>
            <a:bodyPr anchor="ctr"/>
            <a:lstStyle>
              <a:defPPr>
                <a:defRPr lang="zh-CN"/>
              </a:defPPr>
              <a:lvl1pPr algn="l" rtl="0" fontAlgn="base">
                <a:spcBef>
                  <a:spcPct val="0"/>
                </a:spcBef>
                <a:spcAft>
                  <a:spcPct val="0"/>
                </a:spcAft>
                <a:defRPr kern="1200">
                  <a:solidFill>
                    <a:schemeClr val="tx1"/>
                  </a:solidFill>
                  <a:latin typeface="Arial" charset="0"/>
                  <a:ea typeface="宋体" charset="-122"/>
                  <a:cs typeface="+mn-cs"/>
                </a:defRPr>
              </a:lvl1pPr>
              <a:lvl2pPr marL="457200" algn="l" rtl="0" fontAlgn="base">
                <a:spcBef>
                  <a:spcPct val="0"/>
                </a:spcBef>
                <a:spcAft>
                  <a:spcPct val="0"/>
                </a:spcAft>
                <a:defRPr kern="1200">
                  <a:solidFill>
                    <a:schemeClr val="tx1"/>
                  </a:solidFill>
                  <a:latin typeface="Arial" charset="0"/>
                  <a:ea typeface="宋体" charset="-122"/>
                  <a:cs typeface="+mn-cs"/>
                </a:defRPr>
              </a:lvl2pPr>
              <a:lvl3pPr marL="914400" algn="l" rtl="0" fontAlgn="base">
                <a:spcBef>
                  <a:spcPct val="0"/>
                </a:spcBef>
                <a:spcAft>
                  <a:spcPct val="0"/>
                </a:spcAft>
                <a:defRPr kern="1200">
                  <a:solidFill>
                    <a:schemeClr val="tx1"/>
                  </a:solidFill>
                  <a:latin typeface="Arial" charset="0"/>
                  <a:ea typeface="宋体" charset="-122"/>
                  <a:cs typeface="+mn-cs"/>
                </a:defRPr>
              </a:lvl3pPr>
              <a:lvl4pPr marL="1371600" algn="l" rtl="0" fontAlgn="base">
                <a:spcBef>
                  <a:spcPct val="0"/>
                </a:spcBef>
                <a:spcAft>
                  <a:spcPct val="0"/>
                </a:spcAft>
                <a:defRPr kern="1200">
                  <a:solidFill>
                    <a:schemeClr val="tx1"/>
                  </a:solidFill>
                  <a:latin typeface="Arial" charset="0"/>
                  <a:ea typeface="宋体" charset="-122"/>
                  <a:cs typeface="+mn-cs"/>
                </a:defRPr>
              </a:lvl4pPr>
              <a:lvl5pPr marL="1828800" algn="l" rtl="0" fontAlgn="base">
                <a:spcBef>
                  <a:spcPct val="0"/>
                </a:spcBef>
                <a:spcAft>
                  <a:spcPct val="0"/>
                </a:spcAft>
                <a:defRPr kern="1200">
                  <a:solidFill>
                    <a:schemeClr val="tx1"/>
                  </a:solidFill>
                  <a:latin typeface="Arial" charset="0"/>
                  <a:ea typeface="宋体" charset="-122"/>
                  <a:cs typeface="+mn-cs"/>
                </a:defRPr>
              </a:lvl5pPr>
              <a:lvl6pPr marL="2286000" algn="l" defTabSz="914400" rtl="0" eaLnBrk="1" latinLnBrk="0" hangingPunct="1">
                <a:defRPr kern="1200">
                  <a:solidFill>
                    <a:schemeClr val="tx1"/>
                  </a:solidFill>
                  <a:latin typeface="Arial" charset="0"/>
                  <a:ea typeface="宋体" charset="-122"/>
                  <a:cs typeface="+mn-cs"/>
                </a:defRPr>
              </a:lvl6pPr>
              <a:lvl7pPr marL="2743200" algn="l" defTabSz="914400" rtl="0" eaLnBrk="1" latinLnBrk="0" hangingPunct="1">
                <a:defRPr kern="1200">
                  <a:solidFill>
                    <a:schemeClr val="tx1"/>
                  </a:solidFill>
                  <a:latin typeface="Arial" charset="0"/>
                  <a:ea typeface="宋体" charset="-122"/>
                  <a:cs typeface="+mn-cs"/>
                </a:defRPr>
              </a:lvl7pPr>
              <a:lvl8pPr marL="3200400" algn="l" defTabSz="914400" rtl="0" eaLnBrk="1" latinLnBrk="0" hangingPunct="1">
                <a:defRPr kern="1200">
                  <a:solidFill>
                    <a:schemeClr val="tx1"/>
                  </a:solidFill>
                  <a:latin typeface="Arial" charset="0"/>
                  <a:ea typeface="宋体" charset="-122"/>
                  <a:cs typeface="+mn-cs"/>
                </a:defRPr>
              </a:lvl8pPr>
              <a:lvl9pPr marL="3657600" algn="l" defTabSz="914400" rtl="0" eaLnBrk="1" latinLnBrk="0" hangingPunct="1">
                <a:defRPr kern="1200">
                  <a:solidFill>
                    <a:schemeClr val="tx1"/>
                  </a:solidFill>
                  <a:latin typeface="Arial" charset="0"/>
                  <a:ea typeface="宋体" charset="-122"/>
                  <a:cs typeface="+mn-cs"/>
                </a:defRPr>
              </a:lvl9pPr>
            </a:lstStyle>
            <a:p>
              <a:pPr algn="ctr"/>
              <a:endParaRPr lang="zh-CN" altLang="zh-CN" sz="3200">
                <a:latin typeface="微软雅黑" pitchFamily="34" charset="-122"/>
                <a:ea typeface="微软雅黑" pitchFamily="34" charset="-122"/>
                <a:cs typeface="Calibri" pitchFamily="34" charset="0"/>
                <a:sym typeface="Calibri" pitchFamily="34" charset="0"/>
              </a:endParaRPr>
            </a:p>
          </p:txBody>
        </p:sp>
      </p:grpSp>
      <p:grpSp>
        <p:nvGrpSpPr>
          <p:cNvPr id="5" name="组合 4"/>
          <p:cNvGrpSpPr/>
          <p:nvPr/>
        </p:nvGrpSpPr>
        <p:grpSpPr bwMode="auto">
          <a:xfrm>
            <a:off x="7782718" y="1993032"/>
            <a:ext cx="3535363" cy="2133600"/>
            <a:chOff x="0" y="0"/>
            <a:chExt cx="3536515" cy="2133600"/>
          </a:xfrm>
        </p:grpSpPr>
        <p:pic>
          <p:nvPicPr>
            <p:cNvPr id="16"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53651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tangle 20"/>
            <p:cNvSpPr>
              <a:spLocks noChangeArrowheads="1"/>
            </p:cNvSpPr>
            <p:nvPr/>
          </p:nvSpPr>
          <p:spPr bwMode="auto">
            <a:xfrm>
              <a:off x="515715" y="255890"/>
              <a:ext cx="2450592" cy="1530000"/>
            </a:xfrm>
            <a:prstGeom prst="rect">
              <a:avLst/>
            </a:prstGeom>
            <a:blipFill dpi="0" rotWithShape="1">
              <a:blip r:embed="rId6"/>
              <a:srcRect/>
              <a:stretch>
                <a:fillRect/>
              </a:stretch>
            </a:blipFill>
            <a:ln>
              <a:noFill/>
            </a:ln>
            <a:extLst>
              <a:ext uri="{91240B29-F687-4F45-9708-019B960494DF}">
                <a14:hiddenLine xmlns:a14="http://schemas.microsoft.com/office/drawing/2010/main" w="12700">
                  <a:solidFill>
                    <a:srgbClr val="000000"/>
                  </a:solidFill>
                  <a:bevel/>
                </a14:hiddenLine>
              </a:ext>
            </a:extLst>
          </p:spPr>
          <p:txBody>
            <a:bodyPr anchor="ctr"/>
            <a:lstStyle>
              <a:defPPr>
                <a:defRPr lang="zh-CN"/>
              </a:defPPr>
              <a:lvl1pPr algn="l" rtl="0" fontAlgn="base">
                <a:spcBef>
                  <a:spcPct val="0"/>
                </a:spcBef>
                <a:spcAft>
                  <a:spcPct val="0"/>
                </a:spcAft>
                <a:defRPr kern="1200">
                  <a:solidFill>
                    <a:schemeClr val="tx1"/>
                  </a:solidFill>
                  <a:latin typeface="Arial" charset="0"/>
                  <a:ea typeface="宋体" charset="-122"/>
                  <a:cs typeface="+mn-cs"/>
                </a:defRPr>
              </a:lvl1pPr>
              <a:lvl2pPr marL="457200" algn="l" rtl="0" fontAlgn="base">
                <a:spcBef>
                  <a:spcPct val="0"/>
                </a:spcBef>
                <a:spcAft>
                  <a:spcPct val="0"/>
                </a:spcAft>
                <a:defRPr kern="1200">
                  <a:solidFill>
                    <a:schemeClr val="tx1"/>
                  </a:solidFill>
                  <a:latin typeface="Arial" charset="0"/>
                  <a:ea typeface="宋体" charset="-122"/>
                  <a:cs typeface="+mn-cs"/>
                </a:defRPr>
              </a:lvl2pPr>
              <a:lvl3pPr marL="914400" algn="l" rtl="0" fontAlgn="base">
                <a:spcBef>
                  <a:spcPct val="0"/>
                </a:spcBef>
                <a:spcAft>
                  <a:spcPct val="0"/>
                </a:spcAft>
                <a:defRPr kern="1200">
                  <a:solidFill>
                    <a:schemeClr val="tx1"/>
                  </a:solidFill>
                  <a:latin typeface="Arial" charset="0"/>
                  <a:ea typeface="宋体" charset="-122"/>
                  <a:cs typeface="+mn-cs"/>
                </a:defRPr>
              </a:lvl3pPr>
              <a:lvl4pPr marL="1371600" algn="l" rtl="0" fontAlgn="base">
                <a:spcBef>
                  <a:spcPct val="0"/>
                </a:spcBef>
                <a:spcAft>
                  <a:spcPct val="0"/>
                </a:spcAft>
                <a:defRPr kern="1200">
                  <a:solidFill>
                    <a:schemeClr val="tx1"/>
                  </a:solidFill>
                  <a:latin typeface="Arial" charset="0"/>
                  <a:ea typeface="宋体" charset="-122"/>
                  <a:cs typeface="+mn-cs"/>
                </a:defRPr>
              </a:lvl4pPr>
              <a:lvl5pPr marL="1828800" algn="l" rtl="0" fontAlgn="base">
                <a:spcBef>
                  <a:spcPct val="0"/>
                </a:spcBef>
                <a:spcAft>
                  <a:spcPct val="0"/>
                </a:spcAft>
                <a:defRPr kern="1200">
                  <a:solidFill>
                    <a:schemeClr val="tx1"/>
                  </a:solidFill>
                  <a:latin typeface="Arial" charset="0"/>
                  <a:ea typeface="宋体" charset="-122"/>
                  <a:cs typeface="+mn-cs"/>
                </a:defRPr>
              </a:lvl5pPr>
              <a:lvl6pPr marL="2286000" algn="l" defTabSz="914400" rtl="0" eaLnBrk="1" latinLnBrk="0" hangingPunct="1">
                <a:defRPr kern="1200">
                  <a:solidFill>
                    <a:schemeClr val="tx1"/>
                  </a:solidFill>
                  <a:latin typeface="Arial" charset="0"/>
                  <a:ea typeface="宋体" charset="-122"/>
                  <a:cs typeface="+mn-cs"/>
                </a:defRPr>
              </a:lvl6pPr>
              <a:lvl7pPr marL="2743200" algn="l" defTabSz="914400" rtl="0" eaLnBrk="1" latinLnBrk="0" hangingPunct="1">
                <a:defRPr kern="1200">
                  <a:solidFill>
                    <a:schemeClr val="tx1"/>
                  </a:solidFill>
                  <a:latin typeface="Arial" charset="0"/>
                  <a:ea typeface="宋体" charset="-122"/>
                  <a:cs typeface="+mn-cs"/>
                </a:defRPr>
              </a:lvl7pPr>
              <a:lvl8pPr marL="3200400" algn="l" defTabSz="914400" rtl="0" eaLnBrk="1" latinLnBrk="0" hangingPunct="1">
                <a:defRPr kern="1200">
                  <a:solidFill>
                    <a:schemeClr val="tx1"/>
                  </a:solidFill>
                  <a:latin typeface="Arial" charset="0"/>
                  <a:ea typeface="宋体" charset="-122"/>
                  <a:cs typeface="+mn-cs"/>
                </a:defRPr>
              </a:lvl8pPr>
              <a:lvl9pPr marL="3657600" algn="l" defTabSz="914400" rtl="0" eaLnBrk="1" latinLnBrk="0" hangingPunct="1">
                <a:defRPr kern="1200">
                  <a:solidFill>
                    <a:schemeClr val="tx1"/>
                  </a:solidFill>
                  <a:latin typeface="Arial" charset="0"/>
                  <a:ea typeface="宋体" charset="-122"/>
                  <a:cs typeface="+mn-cs"/>
                </a:defRPr>
              </a:lvl9pPr>
            </a:lstStyle>
            <a:p>
              <a:pPr algn="ctr"/>
              <a:endParaRPr lang="zh-CN" altLang="zh-CN" sz="3200">
                <a:latin typeface="微软雅黑" pitchFamily="34" charset="-122"/>
                <a:ea typeface="微软雅黑" pitchFamily="34" charset="-122"/>
                <a:cs typeface="Calibri" pitchFamily="34" charset="0"/>
                <a:sym typeface="Calibri" pitchFamily="34" charset="0"/>
              </a:endParaRPr>
            </a:p>
          </p:txBody>
        </p:sp>
      </p:grpSp>
      <p:sp>
        <p:nvSpPr>
          <p:cNvPr id="6" name="矩形 5"/>
          <p:cNvSpPr>
            <a:spLocks noChangeArrowheads="1"/>
          </p:cNvSpPr>
          <p:nvPr/>
        </p:nvSpPr>
        <p:spPr bwMode="auto">
          <a:xfrm>
            <a:off x="1316831" y="1304057"/>
            <a:ext cx="9593262" cy="625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31" tIns="45716" rIns="91431" bIns="45716">
            <a:spAutoFit/>
          </a:bodyPr>
          <a:lstStyle>
            <a:defPPr>
              <a:defRPr lang="zh-CN"/>
            </a:defPPr>
            <a:lvl1pPr algn="l" rtl="0" fontAlgn="base">
              <a:spcBef>
                <a:spcPct val="0"/>
              </a:spcBef>
              <a:spcAft>
                <a:spcPct val="0"/>
              </a:spcAft>
              <a:defRPr kern="1200">
                <a:solidFill>
                  <a:schemeClr val="tx1"/>
                </a:solidFill>
                <a:latin typeface="Arial" charset="0"/>
                <a:ea typeface="宋体" charset="-122"/>
                <a:cs typeface="+mn-cs"/>
              </a:defRPr>
            </a:lvl1pPr>
            <a:lvl2pPr marL="457200" algn="l" rtl="0" fontAlgn="base">
              <a:spcBef>
                <a:spcPct val="0"/>
              </a:spcBef>
              <a:spcAft>
                <a:spcPct val="0"/>
              </a:spcAft>
              <a:defRPr kern="1200">
                <a:solidFill>
                  <a:schemeClr val="tx1"/>
                </a:solidFill>
                <a:latin typeface="Arial" charset="0"/>
                <a:ea typeface="宋体" charset="-122"/>
                <a:cs typeface="+mn-cs"/>
              </a:defRPr>
            </a:lvl2pPr>
            <a:lvl3pPr marL="914400" algn="l" rtl="0" fontAlgn="base">
              <a:spcBef>
                <a:spcPct val="0"/>
              </a:spcBef>
              <a:spcAft>
                <a:spcPct val="0"/>
              </a:spcAft>
              <a:defRPr kern="1200">
                <a:solidFill>
                  <a:schemeClr val="tx1"/>
                </a:solidFill>
                <a:latin typeface="Arial" charset="0"/>
                <a:ea typeface="宋体" charset="-122"/>
                <a:cs typeface="+mn-cs"/>
              </a:defRPr>
            </a:lvl3pPr>
            <a:lvl4pPr marL="1371600" algn="l" rtl="0" fontAlgn="base">
              <a:spcBef>
                <a:spcPct val="0"/>
              </a:spcBef>
              <a:spcAft>
                <a:spcPct val="0"/>
              </a:spcAft>
              <a:defRPr kern="1200">
                <a:solidFill>
                  <a:schemeClr val="tx1"/>
                </a:solidFill>
                <a:latin typeface="Arial" charset="0"/>
                <a:ea typeface="宋体" charset="-122"/>
                <a:cs typeface="+mn-cs"/>
              </a:defRPr>
            </a:lvl4pPr>
            <a:lvl5pPr marL="1828800" algn="l" rtl="0" fontAlgn="base">
              <a:spcBef>
                <a:spcPct val="0"/>
              </a:spcBef>
              <a:spcAft>
                <a:spcPct val="0"/>
              </a:spcAft>
              <a:defRPr kern="1200">
                <a:solidFill>
                  <a:schemeClr val="tx1"/>
                </a:solidFill>
                <a:latin typeface="Arial" charset="0"/>
                <a:ea typeface="宋体" charset="-122"/>
                <a:cs typeface="+mn-cs"/>
              </a:defRPr>
            </a:lvl5pPr>
            <a:lvl6pPr marL="2286000" algn="l" defTabSz="914400" rtl="0" eaLnBrk="1" latinLnBrk="0" hangingPunct="1">
              <a:defRPr kern="1200">
                <a:solidFill>
                  <a:schemeClr val="tx1"/>
                </a:solidFill>
                <a:latin typeface="Arial" charset="0"/>
                <a:ea typeface="宋体" charset="-122"/>
                <a:cs typeface="+mn-cs"/>
              </a:defRPr>
            </a:lvl6pPr>
            <a:lvl7pPr marL="2743200" algn="l" defTabSz="914400" rtl="0" eaLnBrk="1" latinLnBrk="0" hangingPunct="1">
              <a:defRPr kern="1200">
                <a:solidFill>
                  <a:schemeClr val="tx1"/>
                </a:solidFill>
                <a:latin typeface="Arial" charset="0"/>
                <a:ea typeface="宋体" charset="-122"/>
                <a:cs typeface="+mn-cs"/>
              </a:defRPr>
            </a:lvl7pPr>
            <a:lvl8pPr marL="3200400" algn="l" defTabSz="914400" rtl="0" eaLnBrk="1" latinLnBrk="0" hangingPunct="1">
              <a:defRPr kern="1200">
                <a:solidFill>
                  <a:schemeClr val="tx1"/>
                </a:solidFill>
                <a:latin typeface="Arial" charset="0"/>
                <a:ea typeface="宋体" charset="-122"/>
                <a:cs typeface="+mn-cs"/>
              </a:defRPr>
            </a:lvl8pPr>
            <a:lvl9pPr marL="3657600" algn="l" defTabSz="914400" rtl="0" eaLnBrk="1" latinLnBrk="0" hangingPunct="1">
              <a:defRPr kern="1200">
                <a:solidFill>
                  <a:schemeClr val="tx1"/>
                </a:solidFill>
                <a:latin typeface="Arial" charset="0"/>
                <a:ea typeface="宋体" charset="-122"/>
                <a:cs typeface="+mn-cs"/>
              </a:defRPr>
            </a:lvl9pPr>
          </a:lstStyle>
          <a:p>
            <a:pPr algn="ctr">
              <a:lnSpc>
                <a:spcPct val="130000"/>
              </a:lnSpc>
            </a:pPr>
            <a:r>
              <a:rPr lang="zh-CN" altLang="en-US" sz="1400" dirty="0">
                <a:solidFill>
                  <a:schemeClr val="tx1">
                    <a:lumMod val="65000"/>
                    <a:lumOff val="35000"/>
                  </a:schemeClr>
                </a:solidFill>
                <a:latin typeface="微软雅黑" pitchFamily="34" charset="-122"/>
                <a:ea typeface="微软雅黑" pitchFamily="34" charset="-122"/>
                <a:sym typeface="方正兰亭黑_GBK" pitchFamily="2" charset="-122"/>
              </a:rPr>
              <a:t>点击在此录入上述图表的综合描述说明，在此录入上述图表的综合描述说明。在此录入上述图表的综合描述说明，在此录入上述图表的综合描述说明，在此录入上述图表的综合描述说明。</a:t>
            </a:r>
            <a:endParaRPr lang="zh-CN" altLang="en-US" dirty="0">
              <a:solidFill>
                <a:schemeClr val="tx1">
                  <a:lumMod val="65000"/>
                  <a:lumOff val="35000"/>
                </a:schemeClr>
              </a:solidFill>
              <a:latin typeface="微软雅黑" pitchFamily="34" charset="-122"/>
              <a:ea typeface="微软雅黑" pitchFamily="34" charset="-122"/>
            </a:endParaRPr>
          </a:p>
        </p:txBody>
      </p:sp>
      <p:sp>
        <p:nvSpPr>
          <p:cNvPr id="7" name="矩形 6"/>
          <p:cNvSpPr>
            <a:spLocks noChangeArrowheads="1"/>
          </p:cNvSpPr>
          <p:nvPr/>
        </p:nvSpPr>
        <p:spPr bwMode="auto">
          <a:xfrm>
            <a:off x="1704181" y="4337770"/>
            <a:ext cx="1878012"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defPPr>
              <a:defRPr lang="zh-CN"/>
            </a:defPPr>
            <a:lvl1pPr algn="l" rtl="0" fontAlgn="base">
              <a:spcBef>
                <a:spcPct val="0"/>
              </a:spcBef>
              <a:spcAft>
                <a:spcPct val="0"/>
              </a:spcAft>
              <a:defRPr kern="1200">
                <a:solidFill>
                  <a:schemeClr val="tx1"/>
                </a:solidFill>
                <a:latin typeface="Arial" charset="0"/>
                <a:ea typeface="宋体" charset="-122"/>
                <a:cs typeface="+mn-cs"/>
              </a:defRPr>
            </a:lvl1pPr>
            <a:lvl2pPr marL="457200" algn="l" rtl="0" fontAlgn="base">
              <a:spcBef>
                <a:spcPct val="0"/>
              </a:spcBef>
              <a:spcAft>
                <a:spcPct val="0"/>
              </a:spcAft>
              <a:defRPr kern="1200">
                <a:solidFill>
                  <a:schemeClr val="tx1"/>
                </a:solidFill>
                <a:latin typeface="Arial" charset="0"/>
                <a:ea typeface="宋体" charset="-122"/>
                <a:cs typeface="+mn-cs"/>
              </a:defRPr>
            </a:lvl2pPr>
            <a:lvl3pPr marL="914400" algn="l" rtl="0" fontAlgn="base">
              <a:spcBef>
                <a:spcPct val="0"/>
              </a:spcBef>
              <a:spcAft>
                <a:spcPct val="0"/>
              </a:spcAft>
              <a:defRPr kern="1200">
                <a:solidFill>
                  <a:schemeClr val="tx1"/>
                </a:solidFill>
                <a:latin typeface="Arial" charset="0"/>
                <a:ea typeface="宋体" charset="-122"/>
                <a:cs typeface="+mn-cs"/>
              </a:defRPr>
            </a:lvl3pPr>
            <a:lvl4pPr marL="1371600" algn="l" rtl="0" fontAlgn="base">
              <a:spcBef>
                <a:spcPct val="0"/>
              </a:spcBef>
              <a:spcAft>
                <a:spcPct val="0"/>
              </a:spcAft>
              <a:defRPr kern="1200">
                <a:solidFill>
                  <a:schemeClr val="tx1"/>
                </a:solidFill>
                <a:latin typeface="Arial" charset="0"/>
                <a:ea typeface="宋体" charset="-122"/>
                <a:cs typeface="+mn-cs"/>
              </a:defRPr>
            </a:lvl4pPr>
            <a:lvl5pPr marL="1828800" algn="l" rtl="0" fontAlgn="base">
              <a:spcBef>
                <a:spcPct val="0"/>
              </a:spcBef>
              <a:spcAft>
                <a:spcPct val="0"/>
              </a:spcAft>
              <a:defRPr kern="1200">
                <a:solidFill>
                  <a:schemeClr val="tx1"/>
                </a:solidFill>
                <a:latin typeface="Arial" charset="0"/>
                <a:ea typeface="宋体" charset="-122"/>
                <a:cs typeface="+mn-cs"/>
              </a:defRPr>
            </a:lvl5pPr>
            <a:lvl6pPr marL="2286000" algn="l" defTabSz="914400" rtl="0" eaLnBrk="1" latinLnBrk="0" hangingPunct="1">
              <a:defRPr kern="1200">
                <a:solidFill>
                  <a:schemeClr val="tx1"/>
                </a:solidFill>
                <a:latin typeface="Arial" charset="0"/>
                <a:ea typeface="宋体" charset="-122"/>
                <a:cs typeface="+mn-cs"/>
              </a:defRPr>
            </a:lvl6pPr>
            <a:lvl7pPr marL="2743200" algn="l" defTabSz="914400" rtl="0" eaLnBrk="1" latinLnBrk="0" hangingPunct="1">
              <a:defRPr kern="1200">
                <a:solidFill>
                  <a:schemeClr val="tx1"/>
                </a:solidFill>
                <a:latin typeface="Arial" charset="0"/>
                <a:ea typeface="宋体" charset="-122"/>
                <a:cs typeface="+mn-cs"/>
              </a:defRPr>
            </a:lvl7pPr>
            <a:lvl8pPr marL="3200400" algn="l" defTabSz="914400" rtl="0" eaLnBrk="1" latinLnBrk="0" hangingPunct="1">
              <a:defRPr kern="1200">
                <a:solidFill>
                  <a:schemeClr val="tx1"/>
                </a:solidFill>
                <a:latin typeface="Arial" charset="0"/>
                <a:ea typeface="宋体" charset="-122"/>
                <a:cs typeface="+mn-cs"/>
              </a:defRPr>
            </a:lvl8pPr>
            <a:lvl9pPr marL="3657600" algn="l" defTabSz="914400" rtl="0" eaLnBrk="1" latinLnBrk="0" hangingPunct="1">
              <a:defRPr kern="1200">
                <a:solidFill>
                  <a:schemeClr val="tx1"/>
                </a:solidFill>
                <a:latin typeface="Arial" charset="0"/>
                <a:ea typeface="宋体" charset="-122"/>
                <a:cs typeface="+mn-cs"/>
              </a:defRPr>
            </a:lvl9pPr>
          </a:lstStyle>
          <a:p>
            <a:pPr algn="ctr"/>
            <a:r>
              <a:rPr lang="zh-CN" altLang="en-US" sz="2200" b="1" dirty="0" smtClean="0">
                <a:solidFill>
                  <a:schemeClr val="accent2"/>
                </a:solidFill>
                <a:latin typeface="微软雅黑" pitchFamily="34" charset="-122"/>
                <a:ea typeface="微软雅黑" pitchFamily="34" charset="-122"/>
                <a:sym typeface="方正兰亭黑_GBK" pitchFamily="2" charset="-122"/>
              </a:rPr>
              <a:t>添加项目名称</a:t>
            </a:r>
            <a:endParaRPr lang="en-US" sz="2200" b="1" dirty="0">
              <a:solidFill>
                <a:schemeClr val="accent2"/>
              </a:solidFill>
              <a:latin typeface="微软雅黑" pitchFamily="34" charset="-122"/>
              <a:ea typeface="微软雅黑" pitchFamily="34" charset="-122"/>
              <a:sym typeface="方正兰亭黑_GBK" pitchFamily="2" charset="-122"/>
            </a:endParaRPr>
          </a:p>
        </p:txBody>
      </p:sp>
      <p:sp>
        <p:nvSpPr>
          <p:cNvPr id="8" name="矩形 7"/>
          <p:cNvSpPr>
            <a:spLocks noChangeArrowheads="1"/>
          </p:cNvSpPr>
          <p:nvPr/>
        </p:nvSpPr>
        <p:spPr bwMode="auto">
          <a:xfrm>
            <a:off x="1478756" y="4975945"/>
            <a:ext cx="2328862" cy="1212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31" tIns="45716" rIns="91431" bIns="45716">
            <a:spAutoFit/>
          </a:bodyPr>
          <a:lstStyle>
            <a:defPPr>
              <a:defRPr lang="zh-CN"/>
            </a:defPPr>
            <a:lvl1pPr algn="l" rtl="0" fontAlgn="base">
              <a:spcBef>
                <a:spcPct val="0"/>
              </a:spcBef>
              <a:spcAft>
                <a:spcPct val="0"/>
              </a:spcAft>
              <a:defRPr kern="1200">
                <a:solidFill>
                  <a:schemeClr val="tx1"/>
                </a:solidFill>
                <a:latin typeface="Arial" charset="0"/>
                <a:ea typeface="宋体" charset="-122"/>
                <a:cs typeface="+mn-cs"/>
              </a:defRPr>
            </a:lvl1pPr>
            <a:lvl2pPr marL="457200" algn="l" rtl="0" fontAlgn="base">
              <a:spcBef>
                <a:spcPct val="0"/>
              </a:spcBef>
              <a:spcAft>
                <a:spcPct val="0"/>
              </a:spcAft>
              <a:defRPr kern="1200">
                <a:solidFill>
                  <a:schemeClr val="tx1"/>
                </a:solidFill>
                <a:latin typeface="Arial" charset="0"/>
                <a:ea typeface="宋体" charset="-122"/>
                <a:cs typeface="+mn-cs"/>
              </a:defRPr>
            </a:lvl2pPr>
            <a:lvl3pPr marL="914400" algn="l" rtl="0" fontAlgn="base">
              <a:spcBef>
                <a:spcPct val="0"/>
              </a:spcBef>
              <a:spcAft>
                <a:spcPct val="0"/>
              </a:spcAft>
              <a:defRPr kern="1200">
                <a:solidFill>
                  <a:schemeClr val="tx1"/>
                </a:solidFill>
                <a:latin typeface="Arial" charset="0"/>
                <a:ea typeface="宋体" charset="-122"/>
                <a:cs typeface="+mn-cs"/>
              </a:defRPr>
            </a:lvl3pPr>
            <a:lvl4pPr marL="1371600" algn="l" rtl="0" fontAlgn="base">
              <a:spcBef>
                <a:spcPct val="0"/>
              </a:spcBef>
              <a:spcAft>
                <a:spcPct val="0"/>
              </a:spcAft>
              <a:defRPr kern="1200">
                <a:solidFill>
                  <a:schemeClr val="tx1"/>
                </a:solidFill>
                <a:latin typeface="Arial" charset="0"/>
                <a:ea typeface="宋体" charset="-122"/>
                <a:cs typeface="+mn-cs"/>
              </a:defRPr>
            </a:lvl4pPr>
            <a:lvl5pPr marL="1828800" algn="l" rtl="0" fontAlgn="base">
              <a:spcBef>
                <a:spcPct val="0"/>
              </a:spcBef>
              <a:spcAft>
                <a:spcPct val="0"/>
              </a:spcAft>
              <a:defRPr kern="1200">
                <a:solidFill>
                  <a:schemeClr val="tx1"/>
                </a:solidFill>
                <a:latin typeface="Arial" charset="0"/>
                <a:ea typeface="宋体" charset="-122"/>
                <a:cs typeface="+mn-cs"/>
              </a:defRPr>
            </a:lvl5pPr>
            <a:lvl6pPr marL="2286000" algn="l" defTabSz="914400" rtl="0" eaLnBrk="1" latinLnBrk="0" hangingPunct="1">
              <a:defRPr kern="1200">
                <a:solidFill>
                  <a:schemeClr val="tx1"/>
                </a:solidFill>
                <a:latin typeface="Arial" charset="0"/>
                <a:ea typeface="宋体" charset="-122"/>
                <a:cs typeface="+mn-cs"/>
              </a:defRPr>
            </a:lvl6pPr>
            <a:lvl7pPr marL="2743200" algn="l" defTabSz="914400" rtl="0" eaLnBrk="1" latinLnBrk="0" hangingPunct="1">
              <a:defRPr kern="1200">
                <a:solidFill>
                  <a:schemeClr val="tx1"/>
                </a:solidFill>
                <a:latin typeface="Arial" charset="0"/>
                <a:ea typeface="宋体" charset="-122"/>
                <a:cs typeface="+mn-cs"/>
              </a:defRPr>
            </a:lvl7pPr>
            <a:lvl8pPr marL="3200400" algn="l" defTabSz="914400" rtl="0" eaLnBrk="1" latinLnBrk="0" hangingPunct="1">
              <a:defRPr kern="1200">
                <a:solidFill>
                  <a:schemeClr val="tx1"/>
                </a:solidFill>
                <a:latin typeface="Arial" charset="0"/>
                <a:ea typeface="宋体" charset="-122"/>
                <a:cs typeface="+mn-cs"/>
              </a:defRPr>
            </a:lvl8pPr>
            <a:lvl9pPr marL="3657600" algn="l" defTabSz="914400" rtl="0" eaLnBrk="1" latinLnBrk="0" hangingPunct="1">
              <a:defRPr kern="1200">
                <a:solidFill>
                  <a:schemeClr val="tx1"/>
                </a:solidFill>
                <a:latin typeface="Arial" charset="0"/>
                <a:ea typeface="宋体" charset="-122"/>
                <a:cs typeface="+mn-cs"/>
              </a:defRPr>
            </a:lvl9pPr>
          </a:lstStyle>
          <a:p>
            <a:pPr algn="ctr">
              <a:lnSpc>
                <a:spcPct val="130000"/>
              </a:lnSpc>
            </a:pPr>
            <a:r>
              <a:rPr lang="zh-CN" altLang="en-US" sz="1400" dirty="0">
                <a:solidFill>
                  <a:schemeClr val="tx1">
                    <a:lumMod val="65000"/>
                    <a:lumOff val="35000"/>
                  </a:schemeClr>
                </a:solidFill>
                <a:latin typeface="微软雅黑" pitchFamily="34" charset="-122"/>
                <a:ea typeface="微软雅黑" pitchFamily="34" charset="-122"/>
                <a:sym typeface="方正兰亭黑_GBK" pitchFamily="2" charset="-122"/>
              </a:rPr>
              <a:t>在此录入上述图表的描述说明，在此录入上述图表的描述说明，在此录入上述图表的描述说明。</a:t>
            </a:r>
            <a:endParaRPr lang="zh-CN" altLang="en-US" dirty="0">
              <a:solidFill>
                <a:schemeClr val="tx1">
                  <a:lumMod val="65000"/>
                  <a:lumOff val="35000"/>
                </a:schemeClr>
              </a:solidFill>
              <a:latin typeface="微软雅黑" pitchFamily="34" charset="-122"/>
              <a:ea typeface="微软雅黑" pitchFamily="34" charset="-122"/>
            </a:endParaRPr>
          </a:p>
        </p:txBody>
      </p:sp>
      <p:sp>
        <p:nvSpPr>
          <p:cNvPr id="9" name="矩形 8"/>
          <p:cNvSpPr>
            <a:spLocks noChangeArrowheads="1"/>
          </p:cNvSpPr>
          <p:nvPr/>
        </p:nvSpPr>
        <p:spPr bwMode="auto">
          <a:xfrm>
            <a:off x="5158581" y="4337770"/>
            <a:ext cx="1878012"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defPPr>
              <a:defRPr lang="zh-CN"/>
            </a:defPPr>
            <a:lvl1pPr algn="l" rtl="0" fontAlgn="base">
              <a:spcBef>
                <a:spcPct val="0"/>
              </a:spcBef>
              <a:spcAft>
                <a:spcPct val="0"/>
              </a:spcAft>
              <a:defRPr kern="1200">
                <a:solidFill>
                  <a:schemeClr val="tx1"/>
                </a:solidFill>
                <a:latin typeface="Arial" charset="0"/>
                <a:ea typeface="宋体" charset="-122"/>
                <a:cs typeface="+mn-cs"/>
              </a:defRPr>
            </a:lvl1pPr>
            <a:lvl2pPr marL="457200" algn="l" rtl="0" fontAlgn="base">
              <a:spcBef>
                <a:spcPct val="0"/>
              </a:spcBef>
              <a:spcAft>
                <a:spcPct val="0"/>
              </a:spcAft>
              <a:defRPr kern="1200">
                <a:solidFill>
                  <a:schemeClr val="tx1"/>
                </a:solidFill>
                <a:latin typeface="Arial" charset="0"/>
                <a:ea typeface="宋体" charset="-122"/>
                <a:cs typeface="+mn-cs"/>
              </a:defRPr>
            </a:lvl2pPr>
            <a:lvl3pPr marL="914400" algn="l" rtl="0" fontAlgn="base">
              <a:spcBef>
                <a:spcPct val="0"/>
              </a:spcBef>
              <a:spcAft>
                <a:spcPct val="0"/>
              </a:spcAft>
              <a:defRPr kern="1200">
                <a:solidFill>
                  <a:schemeClr val="tx1"/>
                </a:solidFill>
                <a:latin typeface="Arial" charset="0"/>
                <a:ea typeface="宋体" charset="-122"/>
                <a:cs typeface="+mn-cs"/>
              </a:defRPr>
            </a:lvl3pPr>
            <a:lvl4pPr marL="1371600" algn="l" rtl="0" fontAlgn="base">
              <a:spcBef>
                <a:spcPct val="0"/>
              </a:spcBef>
              <a:spcAft>
                <a:spcPct val="0"/>
              </a:spcAft>
              <a:defRPr kern="1200">
                <a:solidFill>
                  <a:schemeClr val="tx1"/>
                </a:solidFill>
                <a:latin typeface="Arial" charset="0"/>
                <a:ea typeface="宋体" charset="-122"/>
                <a:cs typeface="+mn-cs"/>
              </a:defRPr>
            </a:lvl4pPr>
            <a:lvl5pPr marL="1828800" algn="l" rtl="0" fontAlgn="base">
              <a:spcBef>
                <a:spcPct val="0"/>
              </a:spcBef>
              <a:spcAft>
                <a:spcPct val="0"/>
              </a:spcAft>
              <a:defRPr kern="1200">
                <a:solidFill>
                  <a:schemeClr val="tx1"/>
                </a:solidFill>
                <a:latin typeface="Arial" charset="0"/>
                <a:ea typeface="宋体" charset="-122"/>
                <a:cs typeface="+mn-cs"/>
              </a:defRPr>
            </a:lvl5pPr>
            <a:lvl6pPr marL="2286000" algn="l" defTabSz="914400" rtl="0" eaLnBrk="1" latinLnBrk="0" hangingPunct="1">
              <a:defRPr kern="1200">
                <a:solidFill>
                  <a:schemeClr val="tx1"/>
                </a:solidFill>
                <a:latin typeface="Arial" charset="0"/>
                <a:ea typeface="宋体" charset="-122"/>
                <a:cs typeface="+mn-cs"/>
              </a:defRPr>
            </a:lvl6pPr>
            <a:lvl7pPr marL="2743200" algn="l" defTabSz="914400" rtl="0" eaLnBrk="1" latinLnBrk="0" hangingPunct="1">
              <a:defRPr kern="1200">
                <a:solidFill>
                  <a:schemeClr val="tx1"/>
                </a:solidFill>
                <a:latin typeface="Arial" charset="0"/>
                <a:ea typeface="宋体" charset="-122"/>
                <a:cs typeface="+mn-cs"/>
              </a:defRPr>
            </a:lvl7pPr>
            <a:lvl8pPr marL="3200400" algn="l" defTabSz="914400" rtl="0" eaLnBrk="1" latinLnBrk="0" hangingPunct="1">
              <a:defRPr kern="1200">
                <a:solidFill>
                  <a:schemeClr val="tx1"/>
                </a:solidFill>
                <a:latin typeface="Arial" charset="0"/>
                <a:ea typeface="宋体" charset="-122"/>
                <a:cs typeface="+mn-cs"/>
              </a:defRPr>
            </a:lvl8pPr>
            <a:lvl9pPr marL="3657600" algn="l" defTabSz="914400" rtl="0" eaLnBrk="1" latinLnBrk="0" hangingPunct="1">
              <a:defRPr kern="1200">
                <a:solidFill>
                  <a:schemeClr val="tx1"/>
                </a:solidFill>
                <a:latin typeface="Arial" charset="0"/>
                <a:ea typeface="宋体" charset="-122"/>
                <a:cs typeface="+mn-cs"/>
              </a:defRPr>
            </a:lvl9pPr>
          </a:lstStyle>
          <a:p>
            <a:pPr algn="ctr"/>
            <a:r>
              <a:rPr lang="zh-CN" altLang="en-US" sz="2200" b="1" dirty="0">
                <a:solidFill>
                  <a:schemeClr val="accent1"/>
                </a:solidFill>
                <a:latin typeface="微软雅黑" pitchFamily="34" charset="-122"/>
                <a:ea typeface="微软雅黑" pitchFamily="34" charset="-122"/>
                <a:sym typeface="方正兰亭黑_GBK" pitchFamily="2" charset="-122"/>
              </a:rPr>
              <a:t>添加项目名称</a:t>
            </a:r>
            <a:endParaRPr lang="en-US" sz="2200" b="1" dirty="0">
              <a:solidFill>
                <a:schemeClr val="accent1"/>
              </a:solidFill>
              <a:latin typeface="微软雅黑" pitchFamily="34" charset="-122"/>
              <a:ea typeface="微软雅黑" pitchFamily="34" charset="-122"/>
              <a:sym typeface="方正兰亭黑_GBK" pitchFamily="2" charset="-122"/>
            </a:endParaRPr>
          </a:p>
        </p:txBody>
      </p:sp>
      <p:sp>
        <p:nvSpPr>
          <p:cNvPr id="10" name="矩形 9"/>
          <p:cNvSpPr>
            <a:spLocks noChangeArrowheads="1"/>
          </p:cNvSpPr>
          <p:nvPr/>
        </p:nvSpPr>
        <p:spPr bwMode="auto">
          <a:xfrm>
            <a:off x="4931568" y="4975945"/>
            <a:ext cx="2328863" cy="1212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31" tIns="45716" rIns="91431" bIns="45716">
            <a:spAutoFit/>
          </a:bodyPr>
          <a:lstStyle>
            <a:defPPr>
              <a:defRPr lang="zh-CN"/>
            </a:defPPr>
            <a:lvl1pPr algn="l" rtl="0" fontAlgn="base">
              <a:spcBef>
                <a:spcPct val="0"/>
              </a:spcBef>
              <a:spcAft>
                <a:spcPct val="0"/>
              </a:spcAft>
              <a:defRPr kern="1200">
                <a:solidFill>
                  <a:schemeClr val="tx1"/>
                </a:solidFill>
                <a:latin typeface="Arial" charset="0"/>
                <a:ea typeface="宋体" charset="-122"/>
                <a:cs typeface="+mn-cs"/>
              </a:defRPr>
            </a:lvl1pPr>
            <a:lvl2pPr marL="457200" algn="l" rtl="0" fontAlgn="base">
              <a:spcBef>
                <a:spcPct val="0"/>
              </a:spcBef>
              <a:spcAft>
                <a:spcPct val="0"/>
              </a:spcAft>
              <a:defRPr kern="1200">
                <a:solidFill>
                  <a:schemeClr val="tx1"/>
                </a:solidFill>
                <a:latin typeface="Arial" charset="0"/>
                <a:ea typeface="宋体" charset="-122"/>
                <a:cs typeface="+mn-cs"/>
              </a:defRPr>
            </a:lvl2pPr>
            <a:lvl3pPr marL="914400" algn="l" rtl="0" fontAlgn="base">
              <a:spcBef>
                <a:spcPct val="0"/>
              </a:spcBef>
              <a:spcAft>
                <a:spcPct val="0"/>
              </a:spcAft>
              <a:defRPr kern="1200">
                <a:solidFill>
                  <a:schemeClr val="tx1"/>
                </a:solidFill>
                <a:latin typeface="Arial" charset="0"/>
                <a:ea typeface="宋体" charset="-122"/>
                <a:cs typeface="+mn-cs"/>
              </a:defRPr>
            </a:lvl3pPr>
            <a:lvl4pPr marL="1371600" algn="l" rtl="0" fontAlgn="base">
              <a:spcBef>
                <a:spcPct val="0"/>
              </a:spcBef>
              <a:spcAft>
                <a:spcPct val="0"/>
              </a:spcAft>
              <a:defRPr kern="1200">
                <a:solidFill>
                  <a:schemeClr val="tx1"/>
                </a:solidFill>
                <a:latin typeface="Arial" charset="0"/>
                <a:ea typeface="宋体" charset="-122"/>
                <a:cs typeface="+mn-cs"/>
              </a:defRPr>
            </a:lvl4pPr>
            <a:lvl5pPr marL="1828800" algn="l" rtl="0" fontAlgn="base">
              <a:spcBef>
                <a:spcPct val="0"/>
              </a:spcBef>
              <a:spcAft>
                <a:spcPct val="0"/>
              </a:spcAft>
              <a:defRPr kern="1200">
                <a:solidFill>
                  <a:schemeClr val="tx1"/>
                </a:solidFill>
                <a:latin typeface="Arial" charset="0"/>
                <a:ea typeface="宋体" charset="-122"/>
                <a:cs typeface="+mn-cs"/>
              </a:defRPr>
            </a:lvl5pPr>
            <a:lvl6pPr marL="2286000" algn="l" defTabSz="914400" rtl="0" eaLnBrk="1" latinLnBrk="0" hangingPunct="1">
              <a:defRPr kern="1200">
                <a:solidFill>
                  <a:schemeClr val="tx1"/>
                </a:solidFill>
                <a:latin typeface="Arial" charset="0"/>
                <a:ea typeface="宋体" charset="-122"/>
                <a:cs typeface="+mn-cs"/>
              </a:defRPr>
            </a:lvl6pPr>
            <a:lvl7pPr marL="2743200" algn="l" defTabSz="914400" rtl="0" eaLnBrk="1" latinLnBrk="0" hangingPunct="1">
              <a:defRPr kern="1200">
                <a:solidFill>
                  <a:schemeClr val="tx1"/>
                </a:solidFill>
                <a:latin typeface="Arial" charset="0"/>
                <a:ea typeface="宋体" charset="-122"/>
                <a:cs typeface="+mn-cs"/>
              </a:defRPr>
            </a:lvl7pPr>
            <a:lvl8pPr marL="3200400" algn="l" defTabSz="914400" rtl="0" eaLnBrk="1" latinLnBrk="0" hangingPunct="1">
              <a:defRPr kern="1200">
                <a:solidFill>
                  <a:schemeClr val="tx1"/>
                </a:solidFill>
                <a:latin typeface="Arial" charset="0"/>
                <a:ea typeface="宋体" charset="-122"/>
                <a:cs typeface="+mn-cs"/>
              </a:defRPr>
            </a:lvl8pPr>
            <a:lvl9pPr marL="3657600" algn="l" defTabSz="914400" rtl="0" eaLnBrk="1" latinLnBrk="0" hangingPunct="1">
              <a:defRPr kern="1200">
                <a:solidFill>
                  <a:schemeClr val="tx1"/>
                </a:solidFill>
                <a:latin typeface="Arial" charset="0"/>
                <a:ea typeface="宋体" charset="-122"/>
                <a:cs typeface="+mn-cs"/>
              </a:defRPr>
            </a:lvl9pPr>
          </a:lstStyle>
          <a:p>
            <a:pPr algn="ctr">
              <a:lnSpc>
                <a:spcPct val="130000"/>
              </a:lnSpc>
            </a:pPr>
            <a:r>
              <a:rPr lang="zh-CN" altLang="en-US" sz="1400">
                <a:solidFill>
                  <a:schemeClr val="tx1">
                    <a:lumMod val="65000"/>
                    <a:lumOff val="35000"/>
                  </a:schemeClr>
                </a:solidFill>
                <a:latin typeface="微软雅黑" pitchFamily="34" charset="-122"/>
                <a:ea typeface="微软雅黑" pitchFamily="34" charset="-122"/>
                <a:sym typeface="方正兰亭黑_GBK" pitchFamily="2" charset="-122"/>
              </a:rPr>
              <a:t>在此录入上述图表的描述说明，在此录入上述图表的描述说明，在此录入上述图表的描述说明。</a:t>
            </a:r>
            <a:endParaRPr lang="zh-CN" altLang="en-US">
              <a:solidFill>
                <a:schemeClr val="tx1">
                  <a:lumMod val="65000"/>
                  <a:lumOff val="35000"/>
                </a:schemeClr>
              </a:solidFill>
              <a:latin typeface="微软雅黑" pitchFamily="34" charset="-122"/>
              <a:ea typeface="微软雅黑" pitchFamily="34" charset="-122"/>
            </a:endParaRPr>
          </a:p>
        </p:txBody>
      </p:sp>
      <p:sp>
        <p:nvSpPr>
          <p:cNvPr id="11" name="矩形 10"/>
          <p:cNvSpPr>
            <a:spLocks noChangeArrowheads="1"/>
          </p:cNvSpPr>
          <p:nvPr/>
        </p:nvSpPr>
        <p:spPr bwMode="auto">
          <a:xfrm>
            <a:off x="8611393" y="4337770"/>
            <a:ext cx="1878013"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defPPr>
              <a:defRPr lang="zh-CN"/>
            </a:defPPr>
            <a:lvl1pPr algn="l" rtl="0" fontAlgn="base">
              <a:spcBef>
                <a:spcPct val="0"/>
              </a:spcBef>
              <a:spcAft>
                <a:spcPct val="0"/>
              </a:spcAft>
              <a:defRPr kern="1200">
                <a:solidFill>
                  <a:schemeClr val="tx1"/>
                </a:solidFill>
                <a:latin typeface="Arial" charset="0"/>
                <a:ea typeface="宋体" charset="-122"/>
                <a:cs typeface="+mn-cs"/>
              </a:defRPr>
            </a:lvl1pPr>
            <a:lvl2pPr marL="457200" algn="l" rtl="0" fontAlgn="base">
              <a:spcBef>
                <a:spcPct val="0"/>
              </a:spcBef>
              <a:spcAft>
                <a:spcPct val="0"/>
              </a:spcAft>
              <a:defRPr kern="1200">
                <a:solidFill>
                  <a:schemeClr val="tx1"/>
                </a:solidFill>
                <a:latin typeface="Arial" charset="0"/>
                <a:ea typeface="宋体" charset="-122"/>
                <a:cs typeface="+mn-cs"/>
              </a:defRPr>
            </a:lvl2pPr>
            <a:lvl3pPr marL="914400" algn="l" rtl="0" fontAlgn="base">
              <a:spcBef>
                <a:spcPct val="0"/>
              </a:spcBef>
              <a:spcAft>
                <a:spcPct val="0"/>
              </a:spcAft>
              <a:defRPr kern="1200">
                <a:solidFill>
                  <a:schemeClr val="tx1"/>
                </a:solidFill>
                <a:latin typeface="Arial" charset="0"/>
                <a:ea typeface="宋体" charset="-122"/>
                <a:cs typeface="+mn-cs"/>
              </a:defRPr>
            </a:lvl3pPr>
            <a:lvl4pPr marL="1371600" algn="l" rtl="0" fontAlgn="base">
              <a:spcBef>
                <a:spcPct val="0"/>
              </a:spcBef>
              <a:spcAft>
                <a:spcPct val="0"/>
              </a:spcAft>
              <a:defRPr kern="1200">
                <a:solidFill>
                  <a:schemeClr val="tx1"/>
                </a:solidFill>
                <a:latin typeface="Arial" charset="0"/>
                <a:ea typeface="宋体" charset="-122"/>
                <a:cs typeface="+mn-cs"/>
              </a:defRPr>
            </a:lvl4pPr>
            <a:lvl5pPr marL="1828800" algn="l" rtl="0" fontAlgn="base">
              <a:spcBef>
                <a:spcPct val="0"/>
              </a:spcBef>
              <a:spcAft>
                <a:spcPct val="0"/>
              </a:spcAft>
              <a:defRPr kern="1200">
                <a:solidFill>
                  <a:schemeClr val="tx1"/>
                </a:solidFill>
                <a:latin typeface="Arial" charset="0"/>
                <a:ea typeface="宋体" charset="-122"/>
                <a:cs typeface="+mn-cs"/>
              </a:defRPr>
            </a:lvl5pPr>
            <a:lvl6pPr marL="2286000" algn="l" defTabSz="914400" rtl="0" eaLnBrk="1" latinLnBrk="0" hangingPunct="1">
              <a:defRPr kern="1200">
                <a:solidFill>
                  <a:schemeClr val="tx1"/>
                </a:solidFill>
                <a:latin typeface="Arial" charset="0"/>
                <a:ea typeface="宋体" charset="-122"/>
                <a:cs typeface="+mn-cs"/>
              </a:defRPr>
            </a:lvl6pPr>
            <a:lvl7pPr marL="2743200" algn="l" defTabSz="914400" rtl="0" eaLnBrk="1" latinLnBrk="0" hangingPunct="1">
              <a:defRPr kern="1200">
                <a:solidFill>
                  <a:schemeClr val="tx1"/>
                </a:solidFill>
                <a:latin typeface="Arial" charset="0"/>
                <a:ea typeface="宋体" charset="-122"/>
                <a:cs typeface="+mn-cs"/>
              </a:defRPr>
            </a:lvl7pPr>
            <a:lvl8pPr marL="3200400" algn="l" defTabSz="914400" rtl="0" eaLnBrk="1" latinLnBrk="0" hangingPunct="1">
              <a:defRPr kern="1200">
                <a:solidFill>
                  <a:schemeClr val="tx1"/>
                </a:solidFill>
                <a:latin typeface="Arial" charset="0"/>
                <a:ea typeface="宋体" charset="-122"/>
                <a:cs typeface="+mn-cs"/>
              </a:defRPr>
            </a:lvl8pPr>
            <a:lvl9pPr marL="3657600" algn="l" defTabSz="914400" rtl="0" eaLnBrk="1" latinLnBrk="0" hangingPunct="1">
              <a:defRPr kern="1200">
                <a:solidFill>
                  <a:schemeClr val="tx1"/>
                </a:solidFill>
                <a:latin typeface="Arial" charset="0"/>
                <a:ea typeface="宋体" charset="-122"/>
                <a:cs typeface="+mn-cs"/>
              </a:defRPr>
            </a:lvl9pPr>
          </a:lstStyle>
          <a:p>
            <a:pPr algn="ctr"/>
            <a:r>
              <a:rPr lang="zh-CN" altLang="en-US" sz="2200" b="1" dirty="0">
                <a:solidFill>
                  <a:schemeClr val="accent2"/>
                </a:solidFill>
                <a:latin typeface="微软雅黑" pitchFamily="34" charset="-122"/>
                <a:ea typeface="微软雅黑" pitchFamily="34" charset="-122"/>
                <a:sym typeface="方正兰亭黑_GBK" pitchFamily="2" charset="-122"/>
              </a:rPr>
              <a:t>添加项目名称</a:t>
            </a:r>
            <a:endParaRPr lang="en-US" sz="2200" b="1" dirty="0">
              <a:solidFill>
                <a:schemeClr val="accent2"/>
              </a:solidFill>
              <a:latin typeface="微软雅黑" pitchFamily="34" charset="-122"/>
              <a:ea typeface="微软雅黑" pitchFamily="34" charset="-122"/>
              <a:sym typeface="方正兰亭黑_GBK" pitchFamily="2" charset="-122"/>
            </a:endParaRPr>
          </a:p>
        </p:txBody>
      </p:sp>
      <p:sp>
        <p:nvSpPr>
          <p:cNvPr id="12" name="矩形 11"/>
          <p:cNvSpPr>
            <a:spLocks noChangeArrowheads="1"/>
          </p:cNvSpPr>
          <p:nvPr/>
        </p:nvSpPr>
        <p:spPr bwMode="auto">
          <a:xfrm>
            <a:off x="8385968" y="4975945"/>
            <a:ext cx="2328863" cy="1212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31" tIns="45716" rIns="91431" bIns="45716">
            <a:spAutoFit/>
          </a:bodyPr>
          <a:lstStyle>
            <a:defPPr>
              <a:defRPr lang="zh-CN"/>
            </a:defPPr>
            <a:lvl1pPr algn="l" rtl="0" fontAlgn="base">
              <a:spcBef>
                <a:spcPct val="0"/>
              </a:spcBef>
              <a:spcAft>
                <a:spcPct val="0"/>
              </a:spcAft>
              <a:defRPr kern="1200">
                <a:solidFill>
                  <a:schemeClr val="tx1"/>
                </a:solidFill>
                <a:latin typeface="Arial" charset="0"/>
                <a:ea typeface="宋体" charset="-122"/>
                <a:cs typeface="+mn-cs"/>
              </a:defRPr>
            </a:lvl1pPr>
            <a:lvl2pPr marL="457200" algn="l" rtl="0" fontAlgn="base">
              <a:spcBef>
                <a:spcPct val="0"/>
              </a:spcBef>
              <a:spcAft>
                <a:spcPct val="0"/>
              </a:spcAft>
              <a:defRPr kern="1200">
                <a:solidFill>
                  <a:schemeClr val="tx1"/>
                </a:solidFill>
                <a:latin typeface="Arial" charset="0"/>
                <a:ea typeface="宋体" charset="-122"/>
                <a:cs typeface="+mn-cs"/>
              </a:defRPr>
            </a:lvl2pPr>
            <a:lvl3pPr marL="914400" algn="l" rtl="0" fontAlgn="base">
              <a:spcBef>
                <a:spcPct val="0"/>
              </a:spcBef>
              <a:spcAft>
                <a:spcPct val="0"/>
              </a:spcAft>
              <a:defRPr kern="1200">
                <a:solidFill>
                  <a:schemeClr val="tx1"/>
                </a:solidFill>
                <a:latin typeface="Arial" charset="0"/>
                <a:ea typeface="宋体" charset="-122"/>
                <a:cs typeface="+mn-cs"/>
              </a:defRPr>
            </a:lvl3pPr>
            <a:lvl4pPr marL="1371600" algn="l" rtl="0" fontAlgn="base">
              <a:spcBef>
                <a:spcPct val="0"/>
              </a:spcBef>
              <a:spcAft>
                <a:spcPct val="0"/>
              </a:spcAft>
              <a:defRPr kern="1200">
                <a:solidFill>
                  <a:schemeClr val="tx1"/>
                </a:solidFill>
                <a:latin typeface="Arial" charset="0"/>
                <a:ea typeface="宋体" charset="-122"/>
                <a:cs typeface="+mn-cs"/>
              </a:defRPr>
            </a:lvl4pPr>
            <a:lvl5pPr marL="1828800" algn="l" rtl="0" fontAlgn="base">
              <a:spcBef>
                <a:spcPct val="0"/>
              </a:spcBef>
              <a:spcAft>
                <a:spcPct val="0"/>
              </a:spcAft>
              <a:defRPr kern="1200">
                <a:solidFill>
                  <a:schemeClr val="tx1"/>
                </a:solidFill>
                <a:latin typeface="Arial" charset="0"/>
                <a:ea typeface="宋体" charset="-122"/>
                <a:cs typeface="+mn-cs"/>
              </a:defRPr>
            </a:lvl5pPr>
            <a:lvl6pPr marL="2286000" algn="l" defTabSz="914400" rtl="0" eaLnBrk="1" latinLnBrk="0" hangingPunct="1">
              <a:defRPr kern="1200">
                <a:solidFill>
                  <a:schemeClr val="tx1"/>
                </a:solidFill>
                <a:latin typeface="Arial" charset="0"/>
                <a:ea typeface="宋体" charset="-122"/>
                <a:cs typeface="+mn-cs"/>
              </a:defRPr>
            </a:lvl6pPr>
            <a:lvl7pPr marL="2743200" algn="l" defTabSz="914400" rtl="0" eaLnBrk="1" latinLnBrk="0" hangingPunct="1">
              <a:defRPr kern="1200">
                <a:solidFill>
                  <a:schemeClr val="tx1"/>
                </a:solidFill>
                <a:latin typeface="Arial" charset="0"/>
                <a:ea typeface="宋体" charset="-122"/>
                <a:cs typeface="+mn-cs"/>
              </a:defRPr>
            </a:lvl7pPr>
            <a:lvl8pPr marL="3200400" algn="l" defTabSz="914400" rtl="0" eaLnBrk="1" latinLnBrk="0" hangingPunct="1">
              <a:defRPr kern="1200">
                <a:solidFill>
                  <a:schemeClr val="tx1"/>
                </a:solidFill>
                <a:latin typeface="Arial" charset="0"/>
                <a:ea typeface="宋体" charset="-122"/>
                <a:cs typeface="+mn-cs"/>
              </a:defRPr>
            </a:lvl8pPr>
            <a:lvl9pPr marL="3657600" algn="l" defTabSz="914400" rtl="0" eaLnBrk="1" latinLnBrk="0" hangingPunct="1">
              <a:defRPr kern="1200">
                <a:solidFill>
                  <a:schemeClr val="tx1"/>
                </a:solidFill>
                <a:latin typeface="Arial" charset="0"/>
                <a:ea typeface="宋体" charset="-122"/>
                <a:cs typeface="+mn-cs"/>
              </a:defRPr>
            </a:lvl9pPr>
          </a:lstStyle>
          <a:p>
            <a:pPr algn="ctr">
              <a:lnSpc>
                <a:spcPct val="130000"/>
              </a:lnSpc>
            </a:pPr>
            <a:r>
              <a:rPr lang="zh-CN" altLang="en-US" sz="1400" dirty="0">
                <a:solidFill>
                  <a:schemeClr val="tx1">
                    <a:lumMod val="65000"/>
                    <a:lumOff val="35000"/>
                  </a:schemeClr>
                </a:solidFill>
                <a:latin typeface="微软雅黑" pitchFamily="34" charset="-122"/>
                <a:ea typeface="微软雅黑" pitchFamily="34" charset="-122"/>
                <a:sym typeface="方正兰亭黑_GBK" pitchFamily="2" charset="-122"/>
              </a:rPr>
              <a:t>在此录入上述图表的描述说明，在此录入上述图表的描述说明，在此录入上述图表的描述说明。</a:t>
            </a:r>
            <a:endParaRPr lang="zh-CN" altLang="en-US" dirty="0">
              <a:solidFill>
                <a:schemeClr val="tx1">
                  <a:lumMod val="65000"/>
                  <a:lumOff val="35000"/>
                </a:schemeClr>
              </a:solidFill>
              <a:latin typeface="微软雅黑" pitchFamily="34" charset="-122"/>
              <a:ea typeface="微软雅黑" pitchFamily="34" charset="-122"/>
            </a:endParaRPr>
          </a:p>
        </p:txBody>
      </p:sp>
      <p:sp>
        <p:nvSpPr>
          <p:cNvPr id="13" name="矩形 12"/>
          <p:cNvSpPr>
            <a:spLocks noChangeArrowheads="1"/>
          </p:cNvSpPr>
          <p:nvPr/>
        </p:nvSpPr>
        <p:spPr bwMode="auto">
          <a:xfrm>
            <a:off x="1554258" y="4820643"/>
            <a:ext cx="2160000" cy="45719"/>
          </a:xfrm>
          <a:prstGeom prst="rect">
            <a:avLst/>
          </a:prstGeom>
          <a:solidFill>
            <a:schemeClr val="accent2"/>
          </a:solidFill>
          <a:ln>
            <a:noFill/>
          </a:ln>
        </p:spPr>
        <p:txBody>
          <a:bodyPr anchor="ctr"/>
          <a:lstStyle>
            <a:defPPr>
              <a:defRPr lang="zh-CN"/>
            </a:defPPr>
            <a:lvl1pPr algn="l" rtl="0" fontAlgn="base">
              <a:spcBef>
                <a:spcPct val="0"/>
              </a:spcBef>
              <a:spcAft>
                <a:spcPct val="0"/>
              </a:spcAft>
              <a:defRPr kern="1200">
                <a:solidFill>
                  <a:schemeClr val="tx1"/>
                </a:solidFill>
                <a:latin typeface="Arial" charset="0"/>
                <a:ea typeface="宋体" charset="-122"/>
                <a:cs typeface="+mn-cs"/>
              </a:defRPr>
            </a:lvl1pPr>
            <a:lvl2pPr marL="457200" algn="l" rtl="0" fontAlgn="base">
              <a:spcBef>
                <a:spcPct val="0"/>
              </a:spcBef>
              <a:spcAft>
                <a:spcPct val="0"/>
              </a:spcAft>
              <a:defRPr kern="1200">
                <a:solidFill>
                  <a:schemeClr val="tx1"/>
                </a:solidFill>
                <a:latin typeface="Arial" charset="0"/>
                <a:ea typeface="宋体" charset="-122"/>
                <a:cs typeface="+mn-cs"/>
              </a:defRPr>
            </a:lvl2pPr>
            <a:lvl3pPr marL="914400" algn="l" rtl="0" fontAlgn="base">
              <a:spcBef>
                <a:spcPct val="0"/>
              </a:spcBef>
              <a:spcAft>
                <a:spcPct val="0"/>
              </a:spcAft>
              <a:defRPr kern="1200">
                <a:solidFill>
                  <a:schemeClr val="tx1"/>
                </a:solidFill>
                <a:latin typeface="Arial" charset="0"/>
                <a:ea typeface="宋体" charset="-122"/>
                <a:cs typeface="+mn-cs"/>
              </a:defRPr>
            </a:lvl3pPr>
            <a:lvl4pPr marL="1371600" algn="l" rtl="0" fontAlgn="base">
              <a:spcBef>
                <a:spcPct val="0"/>
              </a:spcBef>
              <a:spcAft>
                <a:spcPct val="0"/>
              </a:spcAft>
              <a:defRPr kern="1200">
                <a:solidFill>
                  <a:schemeClr val="tx1"/>
                </a:solidFill>
                <a:latin typeface="Arial" charset="0"/>
                <a:ea typeface="宋体" charset="-122"/>
                <a:cs typeface="+mn-cs"/>
              </a:defRPr>
            </a:lvl4pPr>
            <a:lvl5pPr marL="1828800" algn="l" rtl="0" fontAlgn="base">
              <a:spcBef>
                <a:spcPct val="0"/>
              </a:spcBef>
              <a:spcAft>
                <a:spcPct val="0"/>
              </a:spcAft>
              <a:defRPr kern="1200">
                <a:solidFill>
                  <a:schemeClr val="tx1"/>
                </a:solidFill>
                <a:latin typeface="Arial" charset="0"/>
                <a:ea typeface="宋体" charset="-122"/>
                <a:cs typeface="+mn-cs"/>
              </a:defRPr>
            </a:lvl5pPr>
            <a:lvl6pPr marL="2286000" algn="l" defTabSz="914400" rtl="0" eaLnBrk="1" latinLnBrk="0" hangingPunct="1">
              <a:defRPr kern="1200">
                <a:solidFill>
                  <a:schemeClr val="tx1"/>
                </a:solidFill>
                <a:latin typeface="Arial" charset="0"/>
                <a:ea typeface="宋体" charset="-122"/>
                <a:cs typeface="+mn-cs"/>
              </a:defRPr>
            </a:lvl6pPr>
            <a:lvl7pPr marL="2743200" algn="l" defTabSz="914400" rtl="0" eaLnBrk="1" latinLnBrk="0" hangingPunct="1">
              <a:defRPr kern="1200">
                <a:solidFill>
                  <a:schemeClr val="tx1"/>
                </a:solidFill>
                <a:latin typeface="Arial" charset="0"/>
                <a:ea typeface="宋体" charset="-122"/>
                <a:cs typeface="+mn-cs"/>
              </a:defRPr>
            </a:lvl7pPr>
            <a:lvl8pPr marL="3200400" algn="l" defTabSz="914400" rtl="0" eaLnBrk="1" latinLnBrk="0" hangingPunct="1">
              <a:defRPr kern="1200">
                <a:solidFill>
                  <a:schemeClr val="tx1"/>
                </a:solidFill>
                <a:latin typeface="Arial" charset="0"/>
                <a:ea typeface="宋体" charset="-122"/>
                <a:cs typeface="+mn-cs"/>
              </a:defRPr>
            </a:lvl8pPr>
            <a:lvl9pPr marL="3657600" algn="l" defTabSz="914400" rtl="0" eaLnBrk="1" latinLnBrk="0" hangingPunct="1">
              <a:defRPr kern="1200">
                <a:solidFill>
                  <a:schemeClr val="tx1"/>
                </a:solidFill>
                <a:latin typeface="Arial" charset="0"/>
                <a:ea typeface="宋体" charset="-122"/>
                <a:cs typeface="+mn-cs"/>
              </a:defRPr>
            </a:lvl9pPr>
          </a:lstStyle>
          <a:p>
            <a:pPr algn="ctr"/>
            <a:endParaRPr lang="zh-CN" altLang="zh-CN" sz="2000">
              <a:latin typeface="Calibri" pitchFamily="34" charset="0"/>
            </a:endParaRPr>
          </a:p>
        </p:txBody>
      </p:sp>
      <p:sp>
        <p:nvSpPr>
          <p:cNvPr id="14" name="矩形 13"/>
          <p:cNvSpPr>
            <a:spLocks noChangeArrowheads="1"/>
          </p:cNvSpPr>
          <p:nvPr/>
        </p:nvSpPr>
        <p:spPr bwMode="auto">
          <a:xfrm>
            <a:off x="5016000" y="4820643"/>
            <a:ext cx="2160000" cy="45719"/>
          </a:xfrm>
          <a:prstGeom prst="rect">
            <a:avLst/>
          </a:prstGeom>
          <a:solidFill>
            <a:schemeClr val="accent1"/>
          </a:solidFill>
          <a:ln>
            <a:noFill/>
          </a:ln>
        </p:spPr>
        <p:txBody>
          <a:bodyPr anchor="ctr"/>
          <a:lstStyle>
            <a:defPPr>
              <a:defRPr lang="zh-CN"/>
            </a:defPPr>
            <a:lvl1pPr algn="l" rtl="0" fontAlgn="base">
              <a:spcBef>
                <a:spcPct val="0"/>
              </a:spcBef>
              <a:spcAft>
                <a:spcPct val="0"/>
              </a:spcAft>
              <a:defRPr kern="1200">
                <a:solidFill>
                  <a:schemeClr val="tx1"/>
                </a:solidFill>
                <a:latin typeface="Arial" charset="0"/>
                <a:ea typeface="宋体" charset="-122"/>
                <a:cs typeface="+mn-cs"/>
              </a:defRPr>
            </a:lvl1pPr>
            <a:lvl2pPr marL="457200" algn="l" rtl="0" fontAlgn="base">
              <a:spcBef>
                <a:spcPct val="0"/>
              </a:spcBef>
              <a:spcAft>
                <a:spcPct val="0"/>
              </a:spcAft>
              <a:defRPr kern="1200">
                <a:solidFill>
                  <a:schemeClr val="tx1"/>
                </a:solidFill>
                <a:latin typeface="Arial" charset="0"/>
                <a:ea typeface="宋体" charset="-122"/>
                <a:cs typeface="+mn-cs"/>
              </a:defRPr>
            </a:lvl2pPr>
            <a:lvl3pPr marL="914400" algn="l" rtl="0" fontAlgn="base">
              <a:spcBef>
                <a:spcPct val="0"/>
              </a:spcBef>
              <a:spcAft>
                <a:spcPct val="0"/>
              </a:spcAft>
              <a:defRPr kern="1200">
                <a:solidFill>
                  <a:schemeClr val="tx1"/>
                </a:solidFill>
                <a:latin typeface="Arial" charset="0"/>
                <a:ea typeface="宋体" charset="-122"/>
                <a:cs typeface="+mn-cs"/>
              </a:defRPr>
            </a:lvl3pPr>
            <a:lvl4pPr marL="1371600" algn="l" rtl="0" fontAlgn="base">
              <a:spcBef>
                <a:spcPct val="0"/>
              </a:spcBef>
              <a:spcAft>
                <a:spcPct val="0"/>
              </a:spcAft>
              <a:defRPr kern="1200">
                <a:solidFill>
                  <a:schemeClr val="tx1"/>
                </a:solidFill>
                <a:latin typeface="Arial" charset="0"/>
                <a:ea typeface="宋体" charset="-122"/>
                <a:cs typeface="+mn-cs"/>
              </a:defRPr>
            </a:lvl4pPr>
            <a:lvl5pPr marL="1828800" algn="l" rtl="0" fontAlgn="base">
              <a:spcBef>
                <a:spcPct val="0"/>
              </a:spcBef>
              <a:spcAft>
                <a:spcPct val="0"/>
              </a:spcAft>
              <a:defRPr kern="1200">
                <a:solidFill>
                  <a:schemeClr val="tx1"/>
                </a:solidFill>
                <a:latin typeface="Arial" charset="0"/>
                <a:ea typeface="宋体" charset="-122"/>
                <a:cs typeface="+mn-cs"/>
              </a:defRPr>
            </a:lvl5pPr>
            <a:lvl6pPr marL="2286000" algn="l" defTabSz="914400" rtl="0" eaLnBrk="1" latinLnBrk="0" hangingPunct="1">
              <a:defRPr kern="1200">
                <a:solidFill>
                  <a:schemeClr val="tx1"/>
                </a:solidFill>
                <a:latin typeface="Arial" charset="0"/>
                <a:ea typeface="宋体" charset="-122"/>
                <a:cs typeface="+mn-cs"/>
              </a:defRPr>
            </a:lvl6pPr>
            <a:lvl7pPr marL="2743200" algn="l" defTabSz="914400" rtl="0" eaLnBrk="1" latinLnBrk="0" hangingPunct="1">
              <a:defRPr kern="1200">
                <a:solidFill>
                  <a:schemeClr val="tx1"/>
                </a:solidFill>
                <a:latin typeface="Arial" charset="0"/>
                <a:ea typeface="宋体" charset="-122"/>
                <a:cs typeface="+mn-cs"/>
              </a:defRPr>
            </a:lvl7pPr>
            <a:lvl8pPr marL="3200400" algn="l" defTabSz="914400" rtl="0" eaLnBrk="1" latinLnBrk="0" hangingPunct="1">
              <a:defRPr kern="1200">
                <a:solidFill>
                  <a:schemeClr val="tx1"/>
                </a:solidFill>
                <a:latin typeface="Arial" charset="0"/>
                <a:ea typeface="宋体" charset="-122"/>
                <a:cs typeface="+mn-cs"/>
              </a:defRPr>
            </a:lvl8pPr>
            <a:lvl9pPr marL="3657600" algn="l" defTabSz="914400" rtl="0" eaLnBrk="1" latinLnBrk="0" hangingPunct="1">
              <a:defRPr kern="1200">
                <a:solidFill>
                  <a:schemeClr val="tx1"/>
                </a:solidFill>
                <a:latin typeface="Arial" charset="0"/>
                <a:ea typeface="宋体" charset="-122"/>
                <a:cs typeface="+mn-cs"/>
              </a:defRPr>
            </a:lvl9pPr>
          </a:lstStyle>
          <a:p>
            <a:pPr algn="ctr"/>
            <a:endParaRPr lang="zh-CN" altLang="zh-CN" sz="2000">
              <a:latin typeface="Calibri" pitchFamily="34" charset="0"/>
            </a:endParaRPr>
          </a:p>
        </p:txBody>
      </p:sp>
      <p:sp>
        <p:nvSpPr>
          <p:cNvPr id="15" name="矩形 14"/>
          <p:cNvSpPr>
            <a:spLocks noChangeArrowheads="1"/>
          </p:cNvSpPr>
          <p:nvPr/>
        </p:nvSpPr>
        <p:spPr bwMode="auto">
          <a:xfrm>
            <a:off x="8461471" y="4820643"/>
            <a:ext cx="2160000" cy="45719"/>
          </a:xfrm>
          <a:prstGeom prst="rect">
            <a:avLst/>
          </a:prstGeom>
          <a:solidFill>
            <a:schemeClr val="accent2"/>
          </a:solidFill>
          <a:ln>
            <a:noFill/>
          </a:ln>
        </p:spPr>
        <p:txBody>
          <a:bodyPr anchor="ctr"/>
          <a:lstStyle>
            <a:defPPr>
              <a:defRPr lang="zh-CN"/>
            </a:defPPr>
            <a:lvl1pPr algn="l" rtl="0" fontAlgn="base">
              <a:spcBef>
                <a:spcPct val="0"/>
              </a:spcBef>
              <a:spcAft>
                <a:spcPct val="0"/>
              </a:spcAft>
              <a:defRPr kern="1200">
                <a:solidFill>
                  <a:schemeClr val="tx1"/>
                </a:solidFill>
                <a:latin typeface="Arial" charset="0"/>
                <a:ea typeface="宋体" charset="-122"/>
                <a:cs typeface="+mn-cs"/>
              </a:defRPr>
            </a:lvl1pPr>
            <a:lvl2pPr marL="457200" algn="l" rtl="0" fontAlgn="base">
              <a:spcBef>
                <a:spcPct val="0"/>
              </a:spcBef>
              <a:spcAft>
                <a:spcPct val="0"/>
              </a:spcAft>
              <a:defRPr kern="1200">
                <a:solidFill>
                  <a:schemeClr val="tx1"/>
                </a:solidFill>
                <a:latin typeface="Arial" charset="0"/>
                <a:ea typeface="宋体" charset="-122"/>
                <a:cs typeface="+mn-cs"/>
              </a:defRPr>
            </a:lvl2pPr>
            <a:lvl3pPr marL="914400" algn="l" rtl="0" fontAlgn="base">
              <a:spcBef>
                <a:spcPct val="0"/>
              </a:spcBef>
              <a:spcAft>
                <a:spcPct val="0"/>
              </a:spcAft>
              <a:defRPr kern="1200">
                <a:solidFill>
                  <a:schemeClr val="tx1"/>
                </a:solidFill>
                <a:latin typeface="Arial" charset="0"/>
                <a:ea typeface="宋体" charset="-122"/>
                <a:cs typeface="+mn-cs"/>
              </a:defRPr>
            </a:lvl3pPr>
            <a:lvl4pPr marL="1371600" algn="l" rtl="0" fontAlgn="base">
              <a:spcBef>
                <a:spcPct val="0"/>
              </a:spcBef>
              <a:spcAft>
                <a:spcPct val="0"/>
              </a:spcAft>
              <a:defRPr kern="1200">
                <a:solidFill>
                  <a:schemeClr val="tx1"/>
                </a:solidFill>
                <a:latin typeface="Arial" charset="0"/>
                <a:ea typeface="宋体" charset="-122"/>
                <a:cs typeface="+mn-cs"/>
              </a:defRPr>
            </a:lvl4pPr>
            <a:lvl5pPr marL="1828800" algn="l" rtl="0" fontAlgn="base">
              <a:spcBef>
                <a:spcPct val="0"/>
              </a:spcBef>
              <a:spcAft>
                <a:spcPct val="0"/>
              </a:spcAft>
              <a:defRPr kern="1200">
                <a:solidFill>
                  <a:schemeClr val="tx1"/>
                </a:solidFill>
                <a:latin typeface="Arial" charset="0"/>
                <a:ea typeface="宋体" charset="-122"/>
                <a:cs typeface="+mn-cs"/>
              </a:defRPr>
            </a:lvl5pPr>
            <a:lvl6pPr marL="2286000" algn="l" defTabSz="914400" rtl="0" eaLnBrk="1" latinLnBrk="0" hangingPunct="1">
              <a:defRPr kern="1200">
                <a:solidFill>
                  <a:schemeClr val="tx1"/>
                </a:solidFill>
                <a:latin typeface="Arial" charset="0"/>
                <a:ea typeface="宋体" charset="-122"/>
                <a:cs typeface="+mn-cs"/>
              </a:defRPr>
            </a:lvl6pPr>
            <a:lvl7pPr marL="2743200" algn="l" defTabSz="914400" rtl="0" eaLnBrk="1" latinLnBrk="0" hangingPunct="1">
              <a:defRPr kern="1200">
                <a:solidFill>
                  <a:schemeClr val="tx1"/>
                </a:solidFill>
                <a:latin typeface="Arial" charset="0"/>
                <a:ea typeface="宋体" charset="-122"/>
                <a:cs typeface="+mn-cs"/>
              </a:defRPr>
            </a:lvl7pPr>
            <a:lvl8pPr marL="3200400" algn="l" defTabSz="914400" rtl="0" eaLnBrk="1" latinLnBrk="0" hangingPunct="1">
              <a:defRPr kern="1200">
                <a:solidFill>
                  <a:schemeClr val="tx1"/>
                </a:solidFill>
                <a:latin typeface="Arial" charset="0"/>
                <a:ea typeface="宋体" charset="-122"/>
                <a:cs typeface="+mn-cs"/>
              </a:defRPr>
            </a:lvl8pPr>
            <a:lvl9pPr marL="3657600" algn="l" defTabSz="914400" rtl="0" eaLnBrk="1" latinLnBrk="0" hangingPunct="1">
              <a:defRPr kern="1200">
                <a:solidFill>
                  <a:schemeClr val="tx1"/>
                </a:solidFill>
                <a:latin typeface="Arial" charset="0"/>
                <a:ea typeface="宋体" charset="-122"/>
                <a:cs typeface="+mn-cs"/>
              </a:defRPr>
            </a:lvl9pPr>
          </a:lstStyle>
          <a:p>
            <a:pPr algn="ctr"/>
            <a:endParaRPr lang="zh-CN" altLang="zh-CN" sz="2000">
              <a:latin typeface="Calibri" pitchFamily="34" charset="0"/>
            </a:endParaRPr>
          </a:p>
        </p:txBody>
      </p:sp>
    </p:spTree>
    <p:extLst>
      <p:ext uri="{BB962C8B-B14F-4D97-AF65-F5344CB8AC3E}">
        <p14:creationId xmlns:p14="http://schemas.microsoft.com/office/powerpoint/2010/main" val="29682272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eelOff"/>
      </p:transition>
    </mc:Choice>
    <mc:Fallback xmlns="">
      <p:transition spd="slow" advClick="0" advTm="0">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点击输入标题内容</a:t>
            </a:r>
          </a:p>
        </p:txBody>
      </p:sp>
      <p:sp>
        <p:nvSpPr>
          <p:cNvPr id="5" name="Freeform 5"/>
          <p:cNvSpPr>
            <a:spLocks/>
          </p:cNvSpPr>
          <p:nvPr/>
        </p:nvSpPr>
        <p:spPr bwMode="auto">
          <a:xfrm>
            <a:off x="6834873" y="1617082"/>
            <a:ext cx="1312452" cy="116321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25400">
            <a:noFill/>
          </a:ln>
          <a:effectLst/>
        </p:spPr>
        <p:txBody>
          <a:bodyPr vert="horz" wrap="square" lIns="91440" tIns="45720" rIns="91440" bIns="45720" numCol="1" anchor="ctr" anchorCtr="0" compatLnSpc="1">
            <a:prstTxWarp prst="textNoShape">
              <a:avLst/>
            </a:prstTxWarp>
          </a:bodyPr>
          <a:lstStyle/>
          <a:p>
            <a:pPr algn="ctr"/>
            <a:r>
              <a:rPr lang="en-US" altLang="zh-CN" sz="4000" dirty="0" smtClean="0">
                <a:solidFill>
                  <a:schemeClr val="bg1"/>
                </a:solidFill>
                <a:latin typeface="Agency FB" panose="020B0503020202020204" pitchFamily="34" charset="0"/>
              </a:rPr>
              <a:t>01</a:t>
            </a:r>
            <a:endParaRPr lang="zh-CN" altLang="en-US" sz="4000" dirty="0">
              <a:solidFill>
                <a:schemeClr val="bg1"/>
              </a:solidFill>
              <a:latin typeface="Agency FB" panose="020B0503020202020204" pitchFamily="34" charset="0"/>
            </a:endParaRPr>
          </a:p>
        </p:txBody>
      </p:sp>
      <p:sp>
        <p:nvSpPr>
          <p:cNvPr id="6" name="Freeform 5"/>
          <p:cNvSpPr>
            <a:spLocks/>
          </p:cNvSpPr>
          <p:nvPr/>
        </p:nvSpPr>
        <p:spPr bwMode="auto">
          <a:xfrm rot="5400000">
            <a:off x="1089970" y="5287013"/>
            <a:ext cx="848898" cy="75237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19050">
            <a:solidFill>
              <a:schemeClr val="accent1"/>
            </a:solidFill>
          </a:ln>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nvGrpSpPr>
          <p:cNvPr id="7" name="组合 6"/>
          <p:cNvGrpSpPr/>
          <p:nvPr/>
        </p:nvGrpSpPr>
        <p:grpSpPr>
          <a:xfrm>
            <a:off x="2141362" y="5351299"/>
            <a:ext cx="1808726" cy="688008"/>
            <a:chOff x="3457192" y="3925490"/>
            <a:chExt cx="1598732" cy="608129"/>
          </a:xfrm>
        </p:grpSpPr>
        <p:sp>
          <p:nvSpPr>
            <p:cNvPr id="8" name="文本框 7"/>
            <p:cNvSpPr txBox="1"/>
            <p:nvPr/>
          </p:nvSpPr>
          <p:spPr>
            <a:xfrm>
              <a:off x="3457511" y="3925490"/>
              <a:ext cx="1455083" cy="299247"/>
            </a:xfrm>
            <a:prstGeom prst="rect">
              <a:avLst/>
            </a:prstGeom>
            <a:noFill/>
          </p:spPr>
          <p:txBody>
            <a:bodyPr wrap="square" rtlCol="0">
              <a:spAutoFit/>
            </a:bodyPr>
            <a:lstStyle/>
            <a:p>
              <a:r>
                <a:rPr lang="zh-CN" altLang="en-US" sz="1600" dirty="0" smtClean="0">
                  <a:solidFill>
                    <a:prstClr val="black">
                      <a:lumMod val="50000"/>
                      <a:lumOff val="50000"/>
                    </a:prstClr>
                  </a:solidFill>
                  <a:latin typeface="微软雅黑" panose="020B0503020204020204" pitchFamily="34" charset="-122"/>
                  <a:ea typeface="微软雅黑" panose="020B0503020204020204" pitchFamily="34" charset="-122"/>
                </a:rPr>
                <a:t>在此添加标题</a:t>
              </a:r>
              <a:endParaRPr lang="zh-CN" altLang="en-US" sz="1600"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3457192" y="4179962"/>
              <a:ext cx="1598732" cy="353657"/>
            </a:xfrm>
            <a:prstGeom prst="rect">
              <a:avLst/>
            </a:prstGeom>
            <a:noFill/>
          </p:spPr>
          <p:txBody>
            <a:bodyPr wrap="square" rtlCol="0">
              <a:spAutoFit/>
            </a:bodyPr>
            <a:lstStyle/>
            <a:p>
              <a:pPr algn="just"/>
              <a:r>
                <a:rPr lang="zh-CN" altLang="en-US" sz="1000" dirty="0">
                  <a:solidFill>
                    <a:schemeClr val="tx1">
                      <a:lumMod val="50000"/>
                      <a:lumOff val="50000"/>
                    </a:schemeClr>
                  </a:solidFill>
                  <a:latin typeface="微软雅黑" pitchFamily="34" charset="-122"/>
                  <a:ea typeface="微软雅黑" pitchFamily="34" charset="-122"/>
                </a:rPr>
                <a:t>点击输入简要文字内容，文字内容需概括精炼</a:t>
              </a:r>
              <a:r>
                <a:rPr lang="en-US" altLang="zh-CN" sz="1000" dirty="0">
                  <a:solidFill>
                    <a:schemeClr val="tx1">
                      <a:lumMod val="50000"/>
                      <a:lumOff val="50000"/>
                    </a:schemeClr>
                  </a:solidFill>
                  <a:latin typeface="微软雅黑" pitchFamily="34" charset="-122"/>
                  <a:ea typeface="微软雅黑" pitchFamily="34" charset="-122"/>
                </a:rPr>
                <a:t>……</a:t>
              </a:r>
            </a:p>
          </p:txBody>
        </p:sp>
      </p:grpSp>
      <p:sp>
        <p:nvSpPr>
          <p:cNvPr id="10" name="Freeform 5"/>
          <p:cNvSpPr>
            <a:spLocks/>
          </p:cNvSpPr>
          <p:nvPr/>
        </p:nvSpPr>
        <p:spPr bwMode="auto">
          <a:xfrm rot="5400000">
            <a:off x="4681826" y="5287013"/>
            <a:ext cx="848898" cy="75237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19050">
            <a:solidFill>
              <a:schemeClr val="accent1"/>
            </a:solidFill>
          </a:ln>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nvGrpSpPr>
          <p:cNvPr id="11" name="组合 10"/>
          <p:cNvGrpSpPr/>
          <p:nvPr/>
        </p:nvGrpSpPr>
        <p:grpSpPr>
          <a:xfrm>
            <a:off x="5710100" y="5351299"/>
            <a:ext cx="1730291" cy="688008"/>
            <a:chOff x="3457192" y="3925490"/>
            <a:chExt cx="1529403" cy="608129"/>
          </a:xfrm>
        </p:grpSpPr>
        <p:sp>
          <p:nvSpPr>
            <p:cNvPr id="12" name="文本框 11"/>
            <p:cNvSpPr txBox="1"/>
            <p:nvPr/>
          </p:nvSpPr>
          <p:spPr>
            <a:xfrm>
              <a:off x="3457511" y="3925490"/>
              <a:ext cx="1455083" cy="299247"/>
            </a:xfrm>
            <a:prstGeom prst="rect">
              <a:avLst/>
            </a:prstGeom>
            <a:noFill/>
          </p:spPr>
          <p:txBody>
            <a:bodyPr wrap="square" rtlCol="0">
              <a:spAutoFit/>
            </a:bodyPr>
            <a:lstStyle/>
            <a:p>
              <a:r>
                <a:rPr lang="zh-CN" altLang="en-US" sz="1600" dirty="0" smtClean="0">
                  <a:solidFill>
                    <a:prstClr val="black">
                      <a:lumMod val="50000"/>
                      <a:lumOff val="50000"/>
                    </a:prstClr>
                  </a:solidFill>
                  <a:latin typeface="微软雅黑" panose="020B0503020204020204" pitchFamily="34" charset="-122"/>
                  <a:ea typeface="微软雅黑" panose="020B0503020204020204" pitchFamily="34" charset="-122"/>
                </a:rPr>
                <a:t>在此添加标题</a:t>
              </a:r>
              <a:endParaRPr lang="zh-CN" altLang="en-US" sz="1600"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13" name="文本框 12"/>
            <p:cNvSpPr txBox="1"/>
            <p:nvPr/>
          </p:nvSpPr>
          <p:spPr>
            <a:xfrm>
              <a:off x="3457192" y="4179962"/>
              <a:ext cx="1529403" cy="353657"/>
            </a:xfrm>
            <a:prstGeom prst="rect">
              <a:avLst/>
            </a:prstGeom>
            <a:noFill/>
          </p:spPr>
          <p:txBody>
            <a:bodyPr wrap="square" rtlCol="0">
              <a:spAutoFit/>
            </a:bodyPr>
            <a:lstStyle/>
            <a:p>
              <a:pPr algn="just"/>
              <a:r>
                <a:rPr lang="zh-CN" altLang="en-US" sz="1000" dirty="0">
                  <a:solidFill>
                    <a:schemeClr val="tx1">
                      <a:lumMod val="50000"/>
                      <a:lumOff val="50000"/>
                    </a:schemeClr>
                  </a:solidFill>
                  <a:latin typeface="微软雅黑" pitchFamily="34" charset="-122"/>
                  <a:ea typeface="微软雅黑" pitchFamily="34" charset="-122"/>
                </a:rPr>
                <a:t>点击输入简要文字内容，文字内容需概括精炼</a:t>
              </a:r>
              <a:r>
                <a:rPr lang="en-US" altLang="zh-CN" sz="1000" dirty="0">
                  <a:solidFill>
                    <a:schemeClr val="tx1">
                      <a:lumMod val="50000"/>
                      <a:lumOff val="50000"/>
                    </a:schemeClr>
                  </a:solidFill>
                  <a:latin typeface="微软雅黑" pitchFamily="34" charset="-122"/>
                  <a:ea typeface="微软雅黑" pitchFamily="34" charset="-122"/>
                </a:rPr>
                <a:t>……</a:t>
              </a:r>
            </a:p>
          </p:txBody>
        </p:sp>
      </p:grpSp>
      <p:sp>
        <p:nvSpPr>
          <p:cNvPr id="14" name="Freeform 5"/>
          <p:cNvSpPr>
            <a:spLocks/>
          </p:cNvSpPr>
          <p:nvPr/>
        </p:nvSpPr>
        <p:spPr bwMode="auto">
          <a:xfrm rot="5400000">
            <a:off x="8273681" y="5287013"/>
            <a:ext cx="848898" cy="75237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19050">
            <a:solidFill>
              <a:schemeClr val="accent1"/>
            </a:solidFill>
          </a:ln>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nvGrpSpPr>
          <p:cNvPr id="15" name="组合 14"/>
          <p:cNvGrpSpPr/>
          <p:nvPr/>
        </p:nvGrpSpPr>
        <p:grpSpPr>
          <a:xfrm>
            <a:off x="9354740" y="5311754"/>
            <a:ext cx="2069058" cy="767099"/>
            <a:chOff x="3457192" y="3925490"/>
            <a:chExt cx="1828839" cy="678038"/>
          </a:xfrm>
        </p:grpSpPr>
        <p:sp>
          <p:nvSpPr>
            <p:cNvPr id="16" name="文本框 15"/>
            <p:cNvSpPr txBox="1"/>
            <p:nvPr/>
          </p:nvSpPr>
          <p:spPr>
            <a:xfrm>
              <a:off x="3457511" y="3925490"/>
              <a:ext cx="1455083" cy="299247"/>
            </a:xfrm>
            <a:prstGeom prst="rect">
              <a:avLst/>
            </a:prstGeom>
            <a:noFill/>
          </p:spPr>
          <p:txBody>
            <a:bodyPr wrap="square" rtlCol="0">
              <a:spAutoFit/>
            </a:bodyPr>
            <a:lstStyle/>
            <a:p>
              <a:r>
                <a:rPr lang="zh-CN" altLang="en-US" sz="1600" dirty="0" smtClean="0">
                  <a:solidFill>
                    <a:prstClr val="black">
                      <a:lumMod val="50000"/>
                      <a:lumOff val="50000"/>
                    </a:prstClr>
                  </a:solidFill>
                  <a:latin typeface="微软雅黑" panose="020B0503020204020204" pitchFamily="34" charset="-122"/>
                  <a:ea typeface="微软雅黑" panose="020B0503020204020204" pitchFamily="34" charset="-122"/>
                </a:rPr>
                <a:t>在此添加标题</a:t>
              </a:r>
              <a:endParaRPr lang="zh-CN" altLang="en-US" sz="1600"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17" name="文本框 16"/>
            <p:cNvSpPr txBox="1"/>
            <p:nvPr/>
          </p:nvSpPr>
          <p:spPr>
            <a:xfrm>
              <a:off x="3457192" y="4195463"/>
              <a:ext cx="1828839" cy="408065"/>
            </a:xfrm>
            <a:prstGeom prst="rect">
              <a:avLst/>
            </a:prstGeom>
            <a:noFill/>
          </p:spPr>
          <p:txBody>
            <a:bodyPr wrap="square" rtlCol="0">
              <a:spAutoFit/>
            </a:bodyPr>
            <a:lstStyle/>
            <a:p>
              <a:pPr algn="just"/>
              <a:r>
                <a:rPr lang="zh-CN" altLang="en-US" sz="1200" dirty="0">
                  <a:solidFill>
                    <a:schemeClr val="tx1">
                      <a:lumMod val="50000"/>
                      <a:lumOff val="50000"/>
                    </a:schemeClr>
                  </a:solidFill>
                  <a:latin typeface="微软雅黑" pitchFamily="34" charset="-122"/>
                  <a:ea typeface="微软雅黑" pitchFamily="34" charset="-122"/>
                </a:rPr>
                <a:t>点击输入简要文字内容，文字内容需概括</a:t>
              </a:r>
              <a:r>
                <a:rPr lang="zh-CN" altLang="en-US" sz="1200" dirty="0" smtClean="0">
                  <a:solidFill>
                    <a:schemeClr val="tx1">
                      <a:lumMod val="50000"/>
                      <a:lumOff val="50000"/>
                    </a:schemeClr>
                  </a:solidFill>
                  <a:latin typeface="微软雅黑" pitchFamily="34" charset="-122"/>
                  <a:ea typeface="微软雅黑" pitchFamily="34" charset="-122"/>
                </a:rPr>
                <a:t>精炼</a:t>
              </a:r>
              <a:r>
                <a:rPr lang="en-US" altLang="zh-CN" sz="1200" dirty="0" smtClean="0">
                  <a:solidFill>
                    <a:schemeClr val="tx1">
                      <a:lumMod val="50000"/>
                      <a:lumOff val="50000"/>
                    </a:schemeClr>
                  </a:solidFill>
                  <a:latin typeface="微软雅黑" pitchFamily="34" charset="-122"/>
                  <a:ea typeface="微软雅黑" pitchFamily="34" charset="-122"/>
                </a:rPr>
                <a:t>……</a:t>
              </a:r>
              <a:endParaRPr lang="en-US" altLang="zh-CN" sz="1200" dirty="0">
                <a:solidFill>
                  <a:schemeClr val="tx1">
                    <a:lumMod val="50000"/>
                    <a:lumOff val="50000"/>
                  </a:schemeClr>
                </a:solidFill>
                <a:latin typeface="微软雅黑" pitchFamily="34" charset="-122"/>
                <a:ea typeface="微软雅黑" pitchFamily="34" charset="-122"/>
              </a:endParaRPr>
            </a:p>
          </p:txBody>
        </p:sp>
      </p:grpSp>
      <p:pic>
        <p:nvPicPr>
          <p:cNvPr id="18" name="图片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9275" y="1332372"/>
            <a:ext cx="5257748" cy="3166609"/>
          </a:xfrm>
          <a:prstGeom prst="rect">
            <a:avLst/>
          </a:prstGeom>
          <a:solidFill>
            <a:srgbClr val="FFFFFF">
              <a:shade val="85000"/>
            </a:srgbClr>
          </a:solidFill>
          <a:ln w="63500" cap="sq">
            <a:noFill/>
            <a:miter lim="800000"/>
          </a:ln>
          <a:effectLst/>
        </p:spPr>
      </p:pic>
      <p:grpSp>
        <p:nvGrpSpPr>
          <p:cNvPr id="19" name="组合 18"/>
          <p:cNvGrpSpPr/>
          <p:nvPr/>
        </p:nvGrpSpPr>
        <p:grpSpPr>
          <a:xfrm>
            <a:off x="8375297" y="3128072"/>
            <a:ext cx="2789178" cy="1050081"/>
            <a:chOff x="6954736" y="3006979"/>
            <a:chExt cx="2465354" cy="928167"/>
          </a:xfrm>
        </p:grpSpPr>
        <p:sp>
          <p:nvSpPr>
            <p:cNvPr id="20" name="文本框 19"/>
            <p:cNvSpPr txBox="1"/>
            <p:nvPr/>
          </p:nvSpPr>
          <p:spPr>
            <a:xfrm>
              <a:off x="6954736" y="3006979"/>
              <a:ext cx="1831124" cy="380861"/>
            </a:xfrm>
            <a:prstGeom prst="rect">
              <a:avLst/>
            </a:prstGeom>
            <a:noFill/>
          </p:spPr>
          <p:txBody>
            <a:bodyPr wrap="square" rtlCol="0">
              <a:spAutoFit/>
            </a:bodyPr>
            <a:lstStyle/>
            <a:p>
              <a:r>
                <a:rPr lang="zh-CN" altLang="en-US" sz="2200" b="1" dirty="0" smtClean="0">
                  <a:solidFill>
                    <a:schemeClr val="accent2"/>
                  </a:solidFill>
                  <a:latin typeface="微软雅黑" panose="020B0503020204020204" pitchFamily="34" charset="-122"/>
                  <a:ea typeface="微软雅黑" panose="020B0503020204020204" pitchFamily="34" charset="-122"/>
                </a:rPr>
                <a:t>项目成果</a:t>
              </a:r>
              <a:endParaRPr lang="zh-CN" altLang="en-US" sz="2200" b="1" dirty="0">
                <a:solidFill>
                  <a:schemeClr val="accent2"/>
                </a:solidFill>
                <a:latin typeface="微软雅黑" panose="020B0503020204020204" pitchFamily="34" charset="-122"/>
                <a:ea typeface="微软雅黑" panose="020B0503020204020204" pitchFamily="34" charset="-122"/>
              </a:endParaRPr>
            </a:p>
          </p:txBody>
        </p:sp>
        <p:sp>
          <p:nvSpPr>
            <p:cNvPr id="21" name="文本框 20"/>
            <p:cNvSpPr txBox="1"/>
            <p:nvPr/>
          </p:nvSpPr>
          <p:spPr>
            <a:xfrm>
              <a:off x="6954736" y="3363853"/>
              <a:ext cx="2465354" cy="571293"/>
            </a:xfrm>
            <a:prstGeom prst="rect">
              <a:avLst/>
            </a:prstGeom>
            <a:noFill/>
          </p:spPr>
          <p:txBody>
            <a:bodyPr wrap="square" rtlCol="0">
              <a:spAutoFit/>
            </a:bodyPr>
            <a:lstStyle/>
            <a:p>
              <a:pPr algn="just"/>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r>
                <a:rPr lang="en-US" altLang="zh-CN" sz="1200" dirty="0">
                  <a:solidFill>
                    <a:schemeClr val="tx1">
                      <a:lumMod val="50000"/>
                      <a:lumOff val="50000"/>
                    </a:schemeClr>
                  </a:solidFill>
                  <a:latin typeface="微软雅黑" pitchFamily="34" charset="-122"/>
                  <a:ea typeface="微软雅黑" pitchFamily="34" charset="-122"/>
                </a:rPr>
                <a:t>……</a:t>
              </a:r>
            </a:p>
          </p:txBody>
        </p:sp>
      </p:grpSp>
      <p:grpSp>
        <p:nvGrpSpPr>
          <p:cNvPr id="23" name="组合 22"/>
          <p:cNvGrpSpPr/>
          <p:nvPr/>
        </p:nvGrpSpPr>
        <p:grpSpPr>
          <a:xfrm>
            <a:off x="8375297" y="1680457"/>
            <a:ext cx="2789178" cy="1050080"/>
            <a:chOff x="6954736" y="3006979"/>
            <a:chExt cx="2465354" cy="928166"/>
          </a:xfrm>
        </p:grpSpPr>
        <p:sp>
          <p:nvSpPr>
            <p:cNvPr id="24" name="文本框 23"/>
            <p:cNvSpPr txBox="1"/>
            <p:nvPr/>
          </p:nvSpPr>
          <p:spPr>
            <a:xfrm>
              <a:off x="6954736" y="3006979"/>
              <a:ext cx="1831124" cy="380861"/>
            </a:xfrm>
            <a:prstGeom prst="rect">
              <a:avLst/>
            </a:prstGeom>
            <a:noFill/>
          </p:spPr>
          <p:txBody>
            <a:bodyPr wrap="square" rtlCol="0">
              <a:spAutoFit/>
            </a:bodyPr>
            <a:lstStyle/>
            <a:p>
              <a:r>
                <a:rPr lang="zh-CN" altLang="en-US" sz="2200" b="1" dirty="0" smtClean="0">
                  <a:solidFill>
                    <a:schemeClr val="accent1"/>
                  </a:solidFill>
                  <a:latin typeface="微软雅黑" panose="020B0503020204020204" pitchFamily="34" charset="-122"/>
                  <a:ea typeface="微软雅黑" panose="020B0503020204020204" pitchFamily="34" charset="-122"/>
                </a:rPr>
                <a:t>项目说明</a:t>
              </a:r>
              <a:endParaRPr lang="zh-CN" altLang="en-US" sz="2200" b="1" dirty="0">
                <a:solidFill>
                  <a:schemeClr val="accent1"/>
                </a:solidFill>
                <a:latin typeface="微软雅黑" panose="020B0503020204020204" pitchFamily="34" charset="-122"/>
                <a:ea typeface="微软雅黑" panose="020B0503020204020204" pitchFamily="34" charset="-122"/>
              </a:endParaRPr>
            </a:p>
          </p:txBody>
        </p:sp>
        <p:sp>
          <p:nvSpPr>
            <p:cNvPr id="25" name="文本框 24"/>
            <p:cNvSpPr txBox="1"/>
            <p:nvPr/>
          </p:nvSpPr>
          <p:spPr>
            <a:xfrm>
              <a:off x="6954736" y="3363853"/>
              <a:ext cx="2465354" cy="571292"/>
            </a:xfrm>
            <a:prstGeom prst="rect">
              <a:avLst/>
            </a:prstGeom>
            <a:noFill/>
          </p:spPr>
          <p:txBody>
            <a:bodyPr wrap="square" rtlCol="0">
              <a:spAutoFit/>
            </a:bodyPr>
            <a:lstStyle/>
            <a:p>
              <a:pPr algn="just"/>
              <a:r>
                <a:rPr lang="zh-CN" altLang="en-US" sz="1200" dirty="0">
                  <a:solidFill>
                    <a:schemeClr val="tx1">
                      <a:lumMod val="50000"/>
                      <a:lumOff val="50000"/>
                    </a:schemeClr>
                  </a:solidFill>
                  <a:latin typeface="微软雅黑" pitchFamily="34" charset="-122"/>
                  <a:ea typeface="微软雅黑" pitchFamily="34" charset="-122"/>
                </a:rPr>
                <a:t>点击输入简要文字内容，文字内容需概括精炼，不用多余的文字修饰，言简意赅的说明分项内容</a:t>
              </a:r>
              <a:r>
                <a:rPr lang="en-US" altLang="zh-CN" sz="1200" dirty="0" smtClean="0">
                  <a:solidFill>
                    <a:schemeClr val="tx1">
                      <a:lumMod val="50000"/>
                      <a:lumOff val="50000"/>
                    </a:schemeClr>
                  </a:solidFill>
                  <a:latin typeface="微软雅黑" pitchFamily="34" charset="-122"/>
                  <a:ea typeface="微软雅黑" pitchFamily="34" charset="-122"/>
                </a:rPr>
                <a:t>……</a:t>
              </a:r>
              <a:endParaRPr lang="en-US" altLang="zh-CN" sz="1200" dirty="0">
                <a:solidFill>
                  <a:schemeClr val="tx1">
                    <a:lumMod val="50000"/>
                    <a:lumOff val="50000"/>
                  </a:schemeClr>
                </a:solidFill>
                <a:latin typeface="微软雅黑" pitchFamily="34" charset="-122"/>
                <a:ea typeface="微软雅黑" pitchFamily="34" charset="-122"/>
              </a:endParaRPr>
            </a:p>
          </p:txBody>
        </p:sp>
      </p:grpSp>
      <p:cxnSp>
        <p:nvCxnSpPr>
          <p:cNvPr id="26" name="直接连接符 25"/>
          <p:cNvCxnSpPr/>
          <p:nvPr/>
        </p:nvCxnSpPr>
        <p:spPr>
          <a:xfrm>
            <a:off x="766244" y="4724493"/>
            <a:ext cx="10585546"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27" name="组合 26"/>
          <p:cNvGrpSpPr/>
          <p:nvPr/>
        </p:nvGrpSpPr>
        <p:grpSpPr>
          <a:xfrm>
            <a:off x="1339134" y="5493560"/>
            <a:ext cx="357172" cy="339278"/>
            <a:chOff x="5099014" y="3772690"/>
            <a:chExt cx="591389" cy="561764"/>
          </a:xfrm>
          <a:solidFill>
            <a:schemeClr val="accent2"/>
          </a:solidFill>
        </p:grpSpPr>
        <p:sp>
          <p:nvSpPr>
            <p:cNvPr id="28" name="Freeform 14"/>
            <p:cNvSpPr>
              <a:spLocks/>
            </p:cNvSpPr>
            <p:nvPr/>
          </p:nvSpPr>
          <p:spPr bwMode="auto">
            <a:xfrm>
              <a:off x="5099014" y="3772690"/>
              <a:ext cx="591389" cy="561764"/>
            </a:xfrm>
            <a:custGeom>
              <a:avLst/>
              <a:gdLst>
                <a:gd name="T0" fmla="*/ 359 w 684"/>
                <a:gd name="T1" fmla="*/ 57 h 650"/>
                <a:gd name="T2" fmla="*/ 331 w 684"/>
                <a:gd name="T3" fmla="*/ 28 h 650"/>
                <a:gd name="T4" fmla="*/ 360 w 684"/>
                <a:gd name="T5" fmla="*/ 0 h 650"/>
                <a:gd name="T6" fmla="*/ 360 w 684"/>
                <a:gd name="T7" fmla="*/ 0 h 650"/>
                <a:gd name="T8" fmla="*/ 360 w 684"/>
                <a:gd name="T9" fmla="*/ 0 h 650"/>
                <a:gd name="T10" fmla="*/ 360 w 684"/>
                <a:gd name="T11" fmla="*/ 0 h 650"/>
                <a:gd name="T12" fmla="*/ 361 w 684"/>
                <a:gd name="T13" fmla="*/ 0 h 650"/>
                <a:gd name="T14" fmla="*/ 361 w 684"/>
                <a:gd name="T15" fmla="*/ 0 h 650"/>
                <a:gd name="T16" fmla="*/ 589 w 684"/>
                <a:gd name="T17" fmla="*/ 95 h 650"/>
                <a:gd name="T18" fmla="*/ 684 w 684"/>
                <a:gd name="T19" fmla="*/ 325 h 650"/>
                <a:gd name="T20" fmla="*/ 589 w 684"/>
                <a:gd name="T21" fmla="*/ 554 h 650"/>
                <a:gd name="T22" fmla="*/ 359 w 684"/>
                <a:gd name="T23" fmla="*/ 650 h 650"/>
                <a:gd name="T24" fmla="*/ 130 w 684"/>
                <a:gd name="T25" fmla="*/ 554 h 650"/>
                <a:gd name="T26" fmla="*/ 34 w 684"/>
                <a:gd name="T27" fmla="*/ 325 h 650"/>
                <a:gd name="T28" fmla="*/ 43 w 684"/>
                <a:gd name="T29" fmla="*/ 253 h 650"/>
                <a:gd name="T30" fmla="*/ 56 w 684"/>
                <a:gd name="T31" fmla="*/ 210 h 650"/>
                <a:gd name="T32" fmla="*/ 15 w 684"/>
                <a:gd name="T33" fmla="*/ 193 h 650"/>
                <a:gd name="T34" fmla="*/ 5 w 684"/>
                <a:gd name="T35" fmla="*/ 187 h 650"/>
                <a:gd name="T36" fmla="*/ 1 w 684"/>
                <a:gd name="T37" fmla="*/ 176 h 650"/>
                <a:gd name="T38" fmla="*/ 2 w 684"/>
                <a:gd name="T39" fmla="*/ 165 h 650"/>
                <a:gd name="T40" fmla="*/ 9 w 684"/>
                <a:gd name="T41" fmla="*/ 155 h 650"/>
                <a:gd name="T42" fmla="*/ 124 w 684"/>
                <a:gd name="T43" fmla="*/ 66 h 650"/>
                <a:gd name="T44" fmla="*/ 134 w 684"/>
                <a:gd name="T45" fmla="*/ 61 h 650"/>
                <a:gd name="T46" fmla="*/ 146 w 684"/>
                <a:gd name="T47" fmla="*/ 63 h 650"/>
                <a:gd name="T48" fmla="*/ 155 w 684"/>
                <a:gd name="T49" fmla="*/ 70 h 650"/>
                <a:gd name="T50" fmla="*/ 159 w 684"/>
                <a:gd name="T51" fmla="*/ 80 h 650"/>
                <a:gd name="T52" fmla="*/ 180 w 684"/>
                <a:gd name="T53" fmla="*/ 224 h 650"/>
                <a:gd name="T54" fmla="*/ 178 w 684"/>
                <a:gd name="T55" fmla="*/ 236 h 650"/>
                <a:gd name="T56" fmla="*/ 171 w 684"/>
                <a:gd name="T57" fmla="*/ 245 h 650"/>
                <a:gd name="T58" fmla="*/ 161 w 684"/>
                <a:gd name="T59" fmla="*/ 249 h 650"/>
                <a:gd name="T60" fmla="*/ 149 w 684"/>
                <a:gd name="T61" fmla="*/ 248 h 650"/>
                <a:gd name="T62" fmla="*/ 108 w 684"/>
                <a:gd name="T63" fmla="*/ 231 h 650"/>
                <a:gd name="T64" fmla="*/ 98 w 684"/>
                <a:gd name="T65" fmla="*/ 266 h 650"/>
                <a:gd name="T66" fmla="*/ 92 w 684"/>
                <a:gd name="T67" fmla="*/ 325 h 650"/>
                <a:gd name="T68" fmla="*/ 170 w 684"/>
                <a:gd name="T69" fmla="*/ 514 h 650"/>
                <a:gd name="T70" fmla="*/ 359 w 684"/>
                <a:gd name="T71" fmla="*/ 592 h 650"/>
                <a:gd name="T72" fmla="*/ 549 w 684"/>
                <a:gd name="T73" fmla="*/ 514 h 650"/>
                <a:gd name="T74" fmla="*/ 627 w 684"/>
                <a:gd name="T75" fmla="*/ 325 h 650"/>
                <a:gd name="T76" fmla="*/ 549 w 684"/>
                <a:gd name="T77" fmla="*/ 136 h 650"/>
                <a:gd name="T78" fmla="*/ 360 w 684"/>
                <a:gd name="T79" fmla="*/ 57 h 650"/>
                <a:gd name="T80" fmla="*/ 360 w 684"/>
                <a:gd name="T81" fmla="*/ 57 h 650"/>
                <a:gd name="T82" fmla="*/ 360 w 684"/>
                <a:gd name="T83" fmla="*/ 57 h 650"/>
                <a:gd name="T84" fmla="*/ 360 w 684"/>
                <a:gd name="T85" fmla="*/ 57 h 650"/>
                <a:gd name="T86" fmla="*/ 359 w 684"/>
                <a:gd name="T87" fmla="*/ 57 h 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84" h="650">
                  <a:moveTo>
                    <a:pt x="359" y="57"/>
                  </a:moveTo>
                  <a:cubicBezTo>
                    <a:pt x="343" y="57"/>
                    <a:pt x="331" y="44"/>
                    <a:pt x="331" y="28"/>
                  </a:cubicBezTo>
                  <a:cubicBezTo>
                    <a:pt x="331" y="13"/>
                    <a:pt x="344" y="0"/>
                    <a:pt x="360" y="0"/>
                  </a:cubicBezTo>
                  <a:cubicBezTo>
                    <a:pt x="360" y="0"/>
                    <a:pt x="360" y="0"/>
                    <a:pt x="360" y="0"/>
                  </a:cubicBezTo>
                  <a:cubicBezTo>
                    <a:pt x="360" y="0"/>
                    <a:pt x="360" y="0"/>
                    <a:pt x="360" y="0"/>
                  </a:cubicBezTo>
                  <a:cubicBezTo>
                    <a:pt x="360" y="0"/>
                    <a:pt x="360" y="0"/>
                    <a:pt x="360" y="0"/>
                  </a:cubicBezTo>
                  <a:cubicBezTo>
                    <a:pt x="361" y="0"/>
                    <a:pt x="361" y="0"/>
                    <a:pt x="361" y="0"/>
                  </a:cubicBezTo>
                  <a:cubicBezTo>
                    <a:pt x="361" y="0"/>
                    <a:pt x="361" y="0"/>
                    <a:pt x="361" y="0"/>
                  </a:cubicBezTo>
                  <a:cubicBezTo>
                    <a:pt x="450" y="0"/>
                    <a:pt x="531" y="37"/>
                    <a:pt x="589" y="95"/>
                  </a:cubicBezTo>
                  <a:cubicBezTo>
                    <a:pt x="648" y="154"/>
                    <a:pt x="684" y="235"/>
                    <a:pt x="684" y="325"/>
                  </a:cubicBezTo>
                  <a:cubicBezTo>
                    <a:pt x="684" y="414"/>
                    <a:pt x="648" y="496"/>
                    <a:pt x="589" y="554"/>
                  </a:cubicBezTo>
                  <a:cubicBezTo>
                    <a:pt x="530" y="613"/>
                    <a:pt x="449" y="650"/>
                    <a:pt x="359" y="650"/>
                  </a:cubicBezTo>
                  <a:cubicBezTo>
                    <a:pt x="270" y="650"/>
                    <a:pt x="188" y="613"/>
                    <a:pt x="130" y="554"/>
                  </a:cubicBezTo>
                  <a:cubicBezTo>
                    <a:pt x="71" y="496"/>
                    <a:pt x="34" y="414"/>
                    <a:pt x="34" y="325"/>
                  </a:cubicBezTo>
                  <a:cubicBezTo>
                    <a:pt x="34" y="301"/>
                    <a:pt x="37" y="277"/>
                    <a:pt x="43" y="253"/>
                  </a:cubicBezTo>
                  <a:cubicBezTo>
                    <a:pt x="46" y="238"/>
                    <a:pt x="50" y="224"/>
                    <a:pt x="56" y="210"/>
                  </a:cubicBezTo>
                  <a:cubicBezTo>
                    <a:pt x="15" y="193"/>
                    <a:pt x="15" y="193"/>
                    <a:pt x="15" y="193"/>
                  </a:cubicBezTo>
                  <a:cubicBezTo>
                    <a:pt x="11" y="192"/>
                    <a:pt x="8" y="190"/>
                    <a:pt x="5" y="187"/>
                  </a:cubicBezTo>
                  <a:cubicBezTo>
                    <a:pt x="3" y="183"/>
                    <a:pt x="1" y="180"/>
                    <a:pt x="1" y="176"/>
                  </a:cubicBezTo>
                  <a:cubicBezTo>
                    <a:pt x="0" y="172"/>
                    <a:pt x="1" y="168"/>
                    <a:pt x="2" y="165"/>
                  </a:cubicBezTo>
                  <a:cubicBezTo>
                    <a:pt x="4" y="161"/>
                    <a:pt x="6" y="158"/>
                    <a:pt x="9" y="155"/>
                  </a:cubicBezTo>
                  <a:cubicBezTo>
                    <a:pt x="124" y="66"/>
                    <a:pt x="124" y="66"/>
                    <a:pt x="124" y="66"/>
                  </a:cubicBezTo>
                  <a:cubicBezTo>
                    <a:pt x="127" y="63"/>
                    <a:pt x="131" y="62"/>
                    <a:pt x="134" y="61"/>
                  </a:cubicBezTo>
                  <a:cubicBezTo>
                    <a:pt x="138" y="61"/>
                    <a:pt x="142" y="61"/>
                    <a:pt x="146" y="63"/>
                  </a:cubicBezTo>
                  <a:cubicBezTo>
                    <a:pt x="149" y="64"/>
                    <a:pt x="153" y="67"/>
                    <a:pt x="155" y="70"/>
                  </a:cubicBezTo>
                  <a:cubicBezTo>
                    <a:pt x="157" y="73"/>
                    <a:pt x="159" y="76"/>
                    <a:pt x="159" y="80"/>
                  </a:cubicBezTo>
                  <a:cubicBezTo>
                    <a:pt x="180" y="224"/>
                    <a:pt x="180" y="224"/>
                    <a:pt x="180" y="224"/>
                  </a:cubicBezTo>
                  <a:cubicBezTo>
                    <a:pt x="180" y="228"/>
                    <a:pt x="180" y="232"/>
                    <a:pt x="178" y="236"/>
                  </a:cubicBezTo>
                  <a:cubicBezTo>
                    <a:pt x="177" y="239"/>
                    <a:pt x="175" y="242"/>
                    <a:pt x="171" y="245"/>
                  </a:cubicBezTo>
                  <a:cubicBezTo>
                    <a:pt x="168" y="247"/>
                    <a:pt x="165" y="249"/>
                    <a:pt x="161" y="249"/>
                  </a:cubicBezTo>
                  <a:cubicBezTo>
                    <a:pt x="157" y="250"/>
                    <a:pt x="153" y="249"/>
                    <a:pt x="149" y="248"/>
                  </a:cubicBezTo>
                  <a:cubicBezTo>
                    <a:pt x="108" y="231"/>
                    <a:pt x="108" y="231"/>
                    <a:pt x="108" y="231"/>
                  </a:cubicBezTo>
                  <a:cubicBezTo>
                    <a:pt x="104" y="243"/>
                    <a:pt x="101" y="254"/>
                    <a:pt x="98" y="266"/>
                  </a:cubicBezTo>
                  <a:cubicBezTo>
                    <a:pt x="94" y="285"/>
                    <a:pt x="92" y="305"/>
                    <a:pt x="92" y="325"/>
                  </a:cubicBezTo>
                  <a:cubicBezTo>
                    <a:pt x="92" y="399"/>
                    <a:pt x="122" y="466"/>
                    <a:pt x="170" y="514"/>
                  </a:cubicBezTo>
                  <a:cubicBezTo>
                    <a:pt x="219" y="562"/>
                    <a:pt x="285" y="592"/>
                    <a:pt x="359" y="592"/>
                  </a:cubicBezTo>
                  <a:cubicBezTo>
                    <a:pt x="433" y="592"/>
                    <a:pt x="500" y="562"/>
                    <a:pt x="549" y="514"/>
                  </a:cubicBezTo>
                  <a:cubicBezTo>
                    <a:pt x="597" y="466"/>
                    <a:pt x="627" y="399"/>
                    <a:pt x="627" y="325"/>
                  </a:cubicBezTo>
                  <a:cubicBezTo>
                    <a:pt x="627" y="251"/>
                    <a:pt x="597" y="184"/>
                    <a:pt x="549" y="136"/>
                  </a:cubicBezTo>
                  <a:cubicBezTo>
                    <a:pt x="501" y="87"/>
                    <a:pt x="434" y="57"/>
                    <a:pt x="360" y="57"/>
                  </a:cubicBezTo>
                  <a:cubicBezTo>
                    <a:pt x="360" y="57"/>
                    <a:pt x="360" y="57"/>
                    <a:pt x="360" y="57"/>
                  </a:cubicBezTo>
                  <a:cubicBezTo>
                    <a:pt x="360" y="57"/>
                    <a:pt x="360" y="57"/>
                    <a:pt x="360" y="57"/>
                  </a:cubicBezTo>
                  <a:cubicBezTo>
                    <a:pt x="360" y="57"/>
                    <a:pt x="360" y="57"/>
                    <a:pt x="360" y="57"/>
                  </a:cubicBezTo>
                  <a:cubicBezTo>
                    <a:pt x="359" y="57"/>
                    <a:pt x="359" y="57"/>
                    <a:pt x="359"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9" name="Freeform 15"/>
            <p:cNvSpPr>
              <a:spLocks noEditPoints="1"/>
            </p:cNvSpPr>
            <p:nvPr/>
          </p:nvSpPr>
          <p:spPr bwMode="auto">
            <a:xfrm>
              <a:off x="5268348" y="3850225"/>
              <a:ext cx="217976" cy="344885"/>
            </a:xfrm>
            <a:custGeom>
              <a:avLst/>
              <a:gdLst>
                <a:gd name="T0" fmla="*/ 51 w 252"/>
                <a:gd name="T1" fmla="*/ 388 h 399"/>
                <a:gd name="T2" fmla="*/ 11 w 252"/>
                <a:gd name="T3" fmla="*/ 388 h 399"/>
                <a:gd name="T4" fmla="*/ 11 w 252"/>
                <a:gd name="T5" fmla="*/ 347 h 399"/>
                <a:gd name="T6" fmla="*/ 84 w 252"/>
                <a:gd name="T7" fmla="*/ 274 h 399"/>
                <a:gd name="T8" fmla="*/ 75 w 252"/>
                <a:gd name="T9" fmla="*/ 235 h 399"/>
                <a:gd name="T10" fmla="*/ 101 w 252"/>
                <a:gd name="T11" fmla="*/ 172 h 399"/>
                <a:gd name="T12" fmla="*/ 144 w 252"/>
                <a:gd name="T13" fmla="*/ 149 h 399"/>
                <a:gd name="T14" fmla="*/ 144 w 252"/>
                <a:gd name="T15" fmla="*/ 19 h 399"/>
                <a:gd name="T16" fmla="*/ 163 w 252"/>
                <a:gd name="T17" fmla="*/ 0 h 399"/>
                <a:gd name="T18" fmla="*/ 183 w 252"/>
                <a:gd name="T19" fmla="*/ 19 h 399"/>
                <a:gd name="T20" fmla="*/ 183 w 252"/>
                <a:gd name="T21" fmla="*/ 149 h 399"/>
                <a:gd name="T22" fmla="*/ 226 w 252"/>
                <a:gd name="T23" fmla="*/ 172 h 399"/>
                <a:gd name="T24" fmla="*/ 252 w 252"/>
                <a:gd name="T25" fmla="*/ 235 h 399"/>
                <a:gd name="T26" fmla="*/ 226 w 252"/>
                <a:gd name="T27" fmla="*/ 297 h 399"/>
                <a:gd name="T28" fmla="*/ 163 w 252"/>
                <a:gd name="T29" fmla="*/ 323 h 399"/>
                <a:gd name="T30" fmla="*/ 125 w 252"/>
                <a:gd name="T31" fmla="*/ 314 h 399"/>
                <a:gd name="T32" fmla="*/ 51 w 252"/>
                <a:gd name="T33" fmla="*/ 388 h 399"/>
                <a:gd name="T34" fmla="*/ 190 w 252"/>
                <a:gd name="T35" fmla="*/ 208 h 399"/>
                <a:gd name="T36" fmla="*/ 163 w 252"/>
                <a:gd name="T37" fmla="*/ 197 h 399"/>
                <a:gd name="T38" fmla="*/ 137 w 252"/>
                <a:gd name="T39" fmla="*/ 208 h 399"/>
                <a:gd name="T40" fmla="*/ 126 w 252"/>
                <a:gd name="T41" fmla="*/ 235 h 399"/>
                <a:gd name="T42" fmla="*/ 137 w 252"/>
                <a:gd name="T43" fmla="*/ 261 h 399"/>
                <a:gd name="T44" fmla="*/ 163 w 252"/>
                <a:gd name="T45" fmla="*/ 272 h 399"/>
                <a:gd name="T46" fmla="*/ 190 w 252"/>
                <a:gd name="T47" fmla="*/ 261 h 399"/>
                <a:gd name="T48" fmla="*/ 201 w 252"/>
                <a:gd name="T49" fmla="*/ 235 h 399"/>
                <a:gd name="T50" fmla="*/ 190 w 252"/>
                <a:gd name="T51" fmla="*/ 208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52" h="399">
                  <a:moveTo>
                    <a:pt x="51" y="388"/>
                  </a:moveTo>
                  <a:cubicBezTo>
                    <a:pt x="40" y="399"/>
                    <a:pt x="22" y="399"/>
                    <a:pt x="11" y="388"/>
                  </a:cubicBezTo>
                  <a:cubicBezTo>
                    <a:pt x="0" y="377"/>
                    <a:pt x="0" y="359"/>
                    <a:pt x="11" y="347"/>
                  </a:cubicBezTo>
                  <a:cubicBezTo>
                    <a:pt x="84" y="274"/>
                    <a:pt x="84" y="274"/>
                    <a:pt x="84" y="274"/>
                  </a:cubicBezTo>
                  <a:cubicBezTo>
                    <a:pt x="78" y="262"/>
                    <a:pt x="75" y="249"/>
                    <a:pt x="75" y="235"/>
                  </a:cubicBezTo>
                  <a:cubicBezTo>
                    <a:pt x="75" y="210"/>
                    <a:pt x="85" y="188"/>
                    <a:pt x="101" y="172"/>
                  </a:cubicBezTo>
                  <a:cubicBezTo>
                    <a:pt x="113" y="161"/>
                    <a:pt x="128" y="152"/>
                    <a:pt x="144" y="149"/>
                  </a:cubicBezTo>
                  <a:cubicBezTo>
                    <a:pt x="144" y="19"/>
                    <a:pt x="144" y="19"/>
                    <a:pt x="144" y="19"/>
                  </a:cubicBezTo>
                  <a:cubicBezTo>
                    <a:pt x="144" y="8"/>
                    <a:pt x="153" y="0"/>
                    <a:pt x="163" y="0"/>
                  </a:cubicBezTo>
                  <a:cubicBezTo>
                    <a:pt x="174" y="0"/>
                    <a:pt x="183" y="8"/>
                    <a:pt x="183" y="19"/>
                  </a:cubicBezTo>
                  <a:cubicBezTo>
                    <a:pt x="183" y="149"/>
                    <a:pt x="183" y="149"/>
                    <a:pt x="183" y="149"/>
                  </a:cubicBezTo>
                  <a:cubicBezTo>
                    <a:pt x="199" y="152"/>
                    <a:pt x="214" y="161"/>
                    <a:pt x="226" y="172"/>
                  </a:cubicBezTo>
                  <a:cubicBezTo>
                    <a:pt x="242" y="188"/>
                    <a:pt x="252" y="210"/>
                    <a:pt x="252" y="235"/>
                  </a:cubicBezTo>
                  <a:cubicBezTo>
                    <a:pt x="252" y="259"/>
                    <a:pt x="242" y="281"/>
                    <a:pt x="226" y="297"/>
                  </a:cubicBezTo>
                  <a:cubicBezTo>
                    <a:pt x="210" y="313"/>
                    <a:pt x="188" y="323"/>
                    <a:pt x="163" y="323"/>
                  </a:cubicBezTo>
                  <a:cubicBezTo>
                    <a:pt x="150" y="323"/>
                    <a:pt x="136" y="320"/>
                    <a:pt x="125" y="314"/>
                  </a:cubicBezTo>
                  <a:cubicBezTo>
                    <a:pt x="51" y="388"/>
                    <a:pt x="51" y="388"/>
                    <a:pt x="51" y="388"/>
                  </a:cubicBezTo>
                  <a:close/>
                  <a:moveTo>
                    <a:pt x="190" y="208"/>
                  </a:moveTo>
                  <a:cubicBezTo>
                    <a:pt x="183" y="201"/>
                    <a:pt x="174" y="197"/>
                    <a:pt x="163" y="197"/>
                  </a:cubicBezTo>
                  <a:cubicBezTo>
                    <a:pt x="153" y="197"/>
                    <a:pt x="144" y="201"/>
                    <a:pt x="137" y="208"/>
                  </a:cubicBezTo>
                  <a:cubicBezTo>
                    <a:pt x="130" y="215"/>
                    <a:pt x="126" y="224"/>
                    <a:pt x="126" y="235"/>
                  </a:cubicBezTo>
                  <a:cubicBezTo>
                    <a:pt x="126" y="245"/>
                    <a:pt x="130" y="254"/>
                    <a:pt x="137" y="261"/>
                  </a:cubicBezTo>
                  <a:cubicBezTo>
                    <a:pt x="144" y="268"/>
                    <a:pt x="153" y="272"/>
                    <a:pt x="163" y="272"/>
                  </a:cubicBezTo>
                  <a:cubicBezTo>
                    <a:pt x="174" y="272"/>
                    <a:pt x="183" y="268"/>
                    <a:pt x="190" y="261"/>
                  </a:cubicBezTo>
                  <a:cubicBezTo>
                    <a:pt x="197" y="254"/>
                    <a:pt x="201" y="245"/>
                    <a:pt x="201" y="235"/>
                  </a:cubicBezTo>
                  <a:cubicBezTo>
                    <a:pt x="201" y="224"/>
                    <a:pt x="197" y="215"/>
                    <a:pt x="190" y="2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30" name="组合 29"/>
          <p:cNvGrpSpPr/>
          <p:nvPr/>
        </p:nvGrpSpPr>
        <p:grpSpPr>
          <a:xfrm>
            <a:off x="4941204" y="5453063"/>
            <a:ext cx="315912" cy="420272"/>
            <a:chOff x="7976594" y="2279040"/>
            <a:chExt cx="528116" cy="702571"/>
          </a:xfrm>
          <a:solidFill>
            <a:schemeClr val="accent2"/>
          </a:solidFill>
        </p:grpSpPr>
        <p:sp>
          <p:nvSpPr>
            <p:cNvPr id="31" name="Freeform 23"/>
            <p:cNvSpPr>
              <a:spLocks noEditPoints="1"/>
            </p:cNvSpPr>
            <p:nvPr/>
          </p:nvSpPr>
          <p:spPr bwMode="auto">
            <a:xfrm>
              <a:off x="7976594" y="2279040"/>
              <a:ext cx="519705" cy="702571"/>
            </a:xfrm>
            <a:custGeom>
              <a:avLst/>
              <a:gdLst>
                <a:gd name="T0" fmla="*/ 592 w 601"/>
                <a:gd name="T1" fmla="*/ 600 h 813"/>
                <a:gd name="T2" fmla="*/ 374 w 601"/>
                <a:gd name="T3" fmla="*/ 589 h 813"/>
                <a:gd name="T4" fmla="*/ 374 w 601"/>
                <a:gd name="T5" fmla="*/ 423 h 813"/>
                <a:gd name="T6" fmla="*/ 601 w 601"/>
                <a:gd name="T7" fmla="*/ 435 h 813"/>
                <a:gd name="T8" fmla="*/ 533 w 601"/>
                <a:gd name="T9" fmla="*/ 514 h 813"/>
                <a:gd name="T10" fmla="*/ 592 w 601"/>
                <a:gd name="T11" fmla="*/ 600 h 813"/>
                <a:gd name="T12" fmla="*/ 253 w 601"/>
                <a:gd name="T13" fmla="*/ 44 h 813"/>
                <a:gd name="T14" fmla="*/ 298 w 601"/>
                <a:gd name="T15" fmla="*/ 0 h 813"/>
                <a:gd name="T16" fmla="*/ 342 w 601"/>
                <a:gd name="T17" fmla="*/ 44 h 813"/>
                <a:gd name="T18" fmla="*/ 342 w 601"/>
                <a:gd name="T19" fmla="*/ 103 h 813"/>
                <a:gd name="T20" fmla="*/ 253 w 601"/>
                <a:gd name="T21" fmla="*/ 108 h 813"/>
                <a:gd name="T22" fmla="*/ 253 w 601"/>
                <a:gd name="T23" fmla="*/ 44 h 813"/>
                <a:gd name="T24" fmla="*/ 342 w 601"/>
                <a:gd name="T25" fmla="*/ 332 h 813"/>
                <a:gd name="T26" fmla="*/ 342 w 601"/>
                <a:gd name="T27" fmla="*/ 737 h 813"/>
                <a:gd name="T28" fmla="*/ 355 w 601"/>
                <a:gd name="T29" fmla="*/ 750 h 813"/>
                <a:gd name="T30" fmla="*/ 380 w 601"/>
                <a:gd name="T31" fmla="*/ 750 h 813"/>
                <a:gd name="T32" fmla="*/ 415 w 601"/>
                <a:gd name="T33" fmla="*/ 786 h 813"/>
                <a:gd name="T34" fmla="*/ 415 w 601"/>
                <a:gd name="T35" fmla="*/ 813 h 813"/>
                <a:gd name="T36" fmla="*/ 180 w 601"/>
                <a:gd name="T37" fmla="*/ 813 h 813"/>
                <a:gd name="T38" fmla="*/ 180 w 601"/>
                <a:gd name="T39" fmla="*/ 786 h 813"/>
                <a:gd name="T40" fmla="*/ 216 w 601"/>
                <a:gd name="T41" fmla="*/ 750 h 813"/>
                <a:gd name="T42" fmla="*/ 240 w 601"/>
                <a:gd name="T43" fmla="*/ 750 h 813"/>
                <a:gd name="T44" fmla="*/ 253 w 601"/>
                <a:gd name="T45" fmla="*/ 737 h 813"/>
                <a:gd name="T46" fmla="*/ 253 w 601"/>
                <a:gd name="T47" fmla="*/ 337 h 813"/>
                <a:gd name="T48" fmla="*/ 342 w 601"/>
                <a:gd name="T49" fmla="*/ 332 h 813"/>
                <a:gd name="T50" fmla="*/ 221 w 601"/>
                <a:gd name="T51" fmla="*/ 581 h 813"/>
                <a:gd name="T52" fmla="*/ 59 w 601"/>
                <a:gd name="T53" fmla="*/ 572 h 813"/>
                <a:gd name="T54" fmla="*/ 0 w 601"/>
                <a:gd name="T55" fmla="*/ 486 h 813"/>
                <a:gd name="T56" fmla="*/ 68 w 601"/>
                <a:gd name="T57" fmla="*/ 407 h 813"/>
                <a:gd name="T58" fmla="*/ 221 w 601"/>
                <a:gd name="T59" fmla="*/ 415 h 813"/>
                <a:gd name="T60" fmla="*/ 221 w 601"/>
                <a:gd name="T61" fmla="*/ 581 h 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01" h="813">
                  <a:moveTo>
                    <a:pt x="592" y="600"/>
                  </a:moveTo>
                  <a:cubicBezTo>
                    <a:pt x="374" y="589"/>
                    <a:pt x="374" y="589"/>
                    <a:pt x="374" y="589"/>
                  </a:cubicBezTo>
                  <a:cubicBezTo>
                    <a:pt x="374" y="423"/>
                    <a:pt x="374" y="423"/>
                    <a:pt x="374" y="423"/>
                  </a:cubicBezTo>
                  <a:cubicBezTo>
                    <a:pt x="601" y="435"/>
                    <a:pt x="601" y="435"/>
                    <a:pt x="601" y="435"/>
                  </a:cubicBezTo>
                  <a:cubicBezTo>
                    <a:pt x="533" y="514"/>
                    <a:pt x="533" y="514"/>
                    <a:pt x="533" y="514"/>
                  </a:cubicBezTo>
                  <a:cubicBezTo>
                    <a:pt x="592" y="600"/>
                    <a:pt x="592" y="600"/>
                    <a:pt x="592" y="600"/>
                  </a:cubicBezTo>
                  <a:close/>
                  <a:moveTo>
                    <a:pt x="253" y="44"/>
                  </a:moveTo>
                  <a:cubicBezTo>
                    <a:pt x="253" y="20"/>
                    <a:pt x="273" y="0"/>
                    <a:pt x="298" y="0"/>
                  </a:cubicBezTo>
                  <a:cubicBezTo>
                    <a:pt x="322" y="0"/>
                    <a:pt x="342" y="20"/>
                    <a:pt x="342" y="44"/>
                  </a:cubicBezTo>
                  <a:cubicBezTo>
                    <a:pt x="342" y="103"/>
                    <a:pt x="342" y="103"/>
                    <a:pt x="342" y="103"/>
                  </a:cubicBezTo>
                  <a:cubicBezTo>
                    <a:pt x="253" y="108"/>
                    <a:pt x="253" y="108"/>
                    <a:pt x="253" y="108"/>
                  </a:cubicBezTo>
                  <a:cubicBezTo>
                    <a:pt x="253" y="44"/>
                    <a:pt x="253" y="44"/>
                    <a:pt x="253" y="44"/>
                  </a:cubicBezTo>
                  <a:close/>
                  <a:moveTo>
                    <a:pt x="342" y="332"/>
                  </a:moveTo>
                  <a:cubicBezTo>
                    <a:pt x="342" y="737"/>
                    <a:pt x="342" y="737"/>
                    <a:pt x="342" y="737"/>
                  </a:cubicBezTo>
                  <a:cubicBezTo>
                    <a:pt x="342" y="744"/>
                    <a:pt x="348" y="750"/>
                    <a:pt x="355" y="750"/>
                  </a:cubicBezTo>
                  <a:cubicBezTo>
                    <a:pt x="380" y="750"/>
                    <a:pt x="380" y="750"/>
                    <a:pt x="380" y="750"/>
                  </a:cubicBezTo>
                  <a:cubicBezTo>
                    <a:pt x="399" y="750"/>
                    <a:pt x="415" y="766"/>
                    <a:pt x="415" y="786"/>
                  </a:cubicBezTo>
                  <a:cubicBezTo>
                    <a:pt x="415" y="813"/>
                    <a:pt x="415" y="813"/>
                    <a:pt x="415" y="813"/>
                  </a:cubicBezTo>
                  <a:cubicBezTo>
                    <a:pt x="180" y="813"/>
                    <a:pt x="180" y="813"/>
                    <a:pt x="180" y="813"/>
                  </a:cubicBezTo>
                  <a:cubicBezTo>
                    <a:pt x="180" y="786"/>
                    <a:pt x="180" y="786"/>
                    <a:pt x="180" y="786"/>
                  </a:cubicBezTo>
                  <a:cubicBezTo>
                    <a:pt x="180" y="766"/>
                    <a:pt x="196" y="750"/>
                    <a:pt x="216" y="750"/>
                  </a:cubicBezTo>
                  <a:cubicBezTo>
                    <a:pt x="240" y="750"/>
                    <a:pt x="240" y="750"/>
                    <a:pt x="240" y="750"/>
                  </a:cubicBezTo>
                  <a:cubicBezTo>
                    <a:pt x="247" y="750"/>
                    <a:pt x="253" y="744"/>
                    <a:pt x="253" y="737"/>
                  </a:cubicBezTo>
                  <a:cubicBezTo>
                    <a:pt x="253" y="337"/>
                    <a:pt x="253" y="337"/>
                    <a:pt x="253" y="337"/>
                  </a:cubicBezTo>
                  <a:cubicBezTo>
                    <a:pt x="342" y="332"/>
                    <a:pt x="342" y="332"/>
                    <a:pt x="342" y="332"/>
                  </a:cubicBezTo>
                  <a:close/>
                  <a:moveTo>
                    <a:pt x="221" y="581"/>
                  </a:moveTo>
                  <a:cubicBezTo>
                    <a:pt x="59" y="572"/>
                    <a:pt x="59" y="572"/>
                    <a:pt x="59" y="572"/>
                  </a:cubicBezTo>
                  <a:cubicBezTo>
                    <a:pt x="0" y="486"/>
                    <a:pt x="0" y="486"/>
                    <a:pt x="0" y="486"/>
                  </a:cubicBezTo>
                  <a:cubicBezTo>
                    <a:pt x="68" y="407"/>
                    <a:pt x="68" y="407"/>
                    <a:pt x="68" y="407"/>
                  </a:cubicBezTo>
                  <a:cubicBezTo>
                    <a:pt x="221" y="415"/>
                    <a:pt x="221" y="415"/>
                    <a:pt x="221" y="415"/>
                  </a:cubicBezTo>
                  <a:cubicBezTo>
                    <a:pt x="221" y="581"/>
                    <a:pt x="221" y="581"/>
                    <a:pt x="221" y="5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2" name="Freeform 24"/>
            <p:cNvSpPr>
              <a:spLocks/>
            </p:cNvSpPr>
            <p:nvPr/>
          </p:nvSpPr>
          <p:spPr bwMode="auto">
            <a:xfrm>
              <a:off x="7985371" y="2386200"/>
              <a:ext cx="519339" cy="166774"/>
            </a:xfrm>
            <a:custGeom>
              <a:avLst/>
              <a:gdLst>
                <a:gd name="T0" fmla="*/ 0 w 1420"/>
                <a:gd name="T1" fmla="*/ 66 h 456"/>
                <a:gd name="T2" fmla="*/ 631 w 1420"/>
                <a:gd name="T3" fmla="*/ 33 h 456"/>
                <a:gd name="T4" fmla="*/ 1259 w 1420"/>
                <a:gd name="T5" fmla="*/ 0 h 456"/>
                <a:gd name="T6" fmla="*/ 1420 w 1420"/>
                <a:gd name="T7" fmla="*/ 189 h 456"/>
                <a:gd name="T8" fmla="*/ 1281 w 1420"/>
                <a:gd name="T9" fmla="*/ 390 h 456"/>
                <a:gd name="T10" fmla="*/ 650 w 1420"/>
                <a:gd name="T11" fmla="*/ 423 h 456"/>
                <a:gd name="T12" fmla="*/ 21 w 1420"/>
                <a:gd name="T13" fmla="*/ 456 h 456"/>
                <a:gd name="T14" fmla="*/ 160 w 1420"/>
                <a:gd name="T15" fmla="*/ 253 h 456"/>
                <a:gd name="T16" fmla="*/ 0 w 1420"/>
                <a:gd name="T17" fmla="*/ 66 h 456"/>
                <a:gd name="T18" fmla="*/ 0 w 1420"/>
                <a:gd name="T19" fmla="*/ 66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20" h="456">
                  <a:moveTo>
                    <a:pt x="0" y="66"/>
                  </a:moveTo>
                  <a:lnTo>
                    <a:pt x="631" y="33"/>
                  </a:lnTo>
                  <a:lnTo>
                    <a:pt x="1259" y="0"/>
                  </a:lnTo>
                  <a:lnTo>
                    <a:pt x="1420" y="189"/>
                  </a:lnTo>
                  <a:lnTo>
                    <a:pt x="1281" y="390"/>
                  </a:lnTo>
                  <a:lnTo>
                    <a:pt x="650" y="423"/>
                  </a:lnTo>
                  <a:lnTo>
                    <a:pt x="21" y="456"/>
                  </a:lnTo>
                  <a:lnTo>
                    <a:pt x="160" y="253"/>
                  </a:lnTo>
                  <a:lnTo>
                    <a:pt x="0" y="66"/>
                  </a:lnTo>
                  <a:lnTo>
                    <a:pt x="0" y="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33" name="组合 32"/>
          <p:cNvGrpSpPr/>
          <p:nvPr/>
        </p:nvGrpSpPr>
        <p:grpSpPr>
          <a:xfrm>
            <a:off x="8518226" y="5494338"/>
            <a:ext cx="359808" cy="361696"/>
            <a:chOff x="6469046" y="3702469"/>
            <a:chExt cx="697452" cy="701109"/>
          </a:xfrm>
          <a:solidFill>
            <a:schemeClr val="accent2"/>
          </a:solidFill>
        </p:grpSpPr>
        <p:sp>
          <p:nvSpPr>
            <p:cNvPr id="34" name="Freeform 5"/>
            <p:cNvSpPr>
              <a:spLocks noEditPoints="1"/>
            </p:cNvSpPr>
            <p:nvPr/>
          </p:nvSpPr>
          <p:spPr bwMode="auto">
            <a:xfrm>
              <a:off x="6469046" y="3702469"/>
              <a:ext cx="613698" cy="603458"/>
            </a:xfrm>
            <a:custGeom>
              <a:avLst/>
              <a:gdLst>
                <a:gd name="T0" fmla="*/ 54 w 710"/>
                <a:gd name="T1" fmla="*/ 87 h 698"/>
                <a:gd name="T2" fmla="*/ 114 w 710"/>
                <a:gd name="T3" fmla="*/ 87 h 698"/>
                <a:gd name="T4" fmla="*/ 114 w 710"/>
                <a:gd name="T5" fmla="*/ 33 h 698"/>
                <a:gd name="T6" fmla="*/ 146 w 710"/>
                <a:gd name="T7" fmla="*/ 1 h 698"/>
                <a:gd name="T8" fmla="*/ 178 w 710"/>
                <a:gd name="T9" fmla="*/ 33 h 698"/>
                <a:gd name="T10" fmla="*/ 178 w 710"/>
                <a:gd name="T11" fmla="*/ 169 h 698"/>
                <a:gd name="T12" fmla="*/ 146 w 710"/>
                <a:gd name="T13" fmla="*/ 201 h 698"/>
                <a:gd name="T14" fmla="*/ 114 w 710"/>
                <a:gd name="T15" fmla="*/ 169 h 698"/>
                <a:gd name="T16" fmla="*/ 114 w 710"/>
                <a:gd name="T17" fmla="*/ 144 h 698"/>
                <a:gd name="T18" fmla="*/ 57 w 710"/>
                <a:gd name="T19" fmla="*/ 144 h 698"/>
                <a:gd name="T20" fmla="*/ 57 w 710"/>
                <a:gd name="T21" fmla="*/ 262 h 698"/>
                <a:gd name="T22" fmla="*/ 653 w 710"/>
                <a:gd name="T23" fmla="*/ 262 h 698"/>
                <a:gd name="T24" fmla="*/ 653 w 710"/>
                <a:gd name="T25" fmla="*/ 144 h 698"/>
                <a:gd name="T26" fmla="*/ 591 w 710"/>
                <a:gd name="T27" fmla="*/ 144 h 698"/>
                <a:gd name="T28" fmla="*/ 591 w 710"/>
                <a:gd name="T29" fmla="*/ 87 h 698"/>
                <a:gd name="T30" fmla="*/ 656 w 710"/>
                <a:gd name="T31" fmla="*/ 87 h 698"/>
                <a:gd name="T32" fmla="*/ 710 w 710"/>
                <a:gd name="T33" fmla="*/ 141 h 698"/>
                <a:gd name="T34" fmla="*/ 710 w 710"/>
                <a:gd name="T35" fmla="*/ 412 h 698"/>
                <a:gd name="T36" fmla="*/ 653 w 710"/>
                <a:gd name="T37" fmla="*/ 393 h 698"/>
                <a:gd name="T38" fmla="*/ 653 w 710"/>
                <a:gd name="T39" fmla="*/ 300 h 698"/>
                <a:gd name="T40" fmla="*/ 57 w 710"/>
                <a:gd name="T41" fmla="*/ 300 h 698"/>
                <a:gd name="T42" fmla="*/ 57 w 710"/>
                <a:gd name="T43" fmla="*/ 641 h 698"/>
                <a:gd name="T44" fmla="*/ 386 w 710"/>
                <a:gd name="T45" fmla="*/ 641 h 698"/>
                <a:gd name="T46" fmla="*/ 401 w 710"/>
                <a:gd name="T47" fmla="*/ 698 h 698"/>
                <a:gd name="T48" fmla="*/ 54 w 710"/>
                <a:gd name="T49" fmla="*/ 698 h 698"/>
                <a:gd name="T50" fmla="*/ 16 w 710"/>
                <a:gd name="T51" fmla="*/ 682 h 698"/>
                <a:gd name="T52" fmla="*/ 0 w 710"/>
                <a:gd name="T53" fmla="*/ 644 h 698"/>
                <a:gd name="T54" fmla="*/ 0 w 710"/>
                <a:gd name="T55" fmla="*/ 141 h 698"/>
                <a:gd name="T56" fmla="*/ 54 w 710"/>
                <a:gd name="T57" fmla="*/ 87 h 698"/>
                <a:gd name="T58" fmla="*/ 365 w 710"/>
                <a:gd name="T59" fmla="*/ 169 h 698"/>
                <a:gd name="T60" fmla="*/ 334 w 710"/>
                <a:gd name="T61" fmla="*/ 201 h 698"/>
                <a:gd name="T62" fmla="*/ 302 w 710"/>
                <a:gd name="T63" fmla="*/ 169 h 698"/>
                <a:gd name="T64" fmla="*/ 302 w 710"/>
                <a:gd name="T65" fmla="*/ 144 h 698"/>
                <a:gd name="T66" fmla="*/ 216 w 710"/>
                <a:gd name="T67" fmla="*/ 144 h 698"/>
                <a:gd name="T68" fmla="*/ 216 w 710"/>
                <a:gd name="T69" fmla="*/ 87 h 698"/>
                <a:gd name="T70" fmla="*/ 302 w 710"/>
                <a:gd name="T71" fmla="*/ 87 h 698"/>
                <a:gd name="T72" fmla="*/ 302 w 710"/>
                <a:gd name="T73" fmla="*/ 32 h 698"/>
                <a:gd name="T74" fmla="*/ 334 w 710"/>
                <a:gd name="T75" fmla="*/ 0 h 698"/>
                <a:gd name="T76" fmla="*/ 365 w 710"/>
                <a:gd name="T77" fmla="*/ 32 h 698"/>
                <a:gd name="T78" fmla="*/ 365 w 710"/>
                <a:gd name="T79" fmla="*/ 169 h 698"/>
                <a:gd name="T80" fmla="*/ 553 w 710"/>
                <a:gd name="T81" fmla="*/ 169 h 698"/>
                <a:gd name="T82" fmla="*/ 521 w 710"/>
                <a:gd name="T83" fmla="*/ 201 h 698"/>
                <a:gd name="T84" fmla="*/ 489 w 710"/>
                <a:gd name="T85" fmla="*/ 169 h 698"/>
                <a:gd name="T86" fmla="*/ 489 w 710"/>
                <a:gd name="T87" fmla="*/ 144 h 698"/>
                <a:gd name="T88" fmla="*/ 403 w 710"/>
                <a:gd name="T89" fmla="*/ 144 h 698"/>
                <a:gd name="T90" fmla="*/ 403 w 710"/>
                <a:gd name="T91" fmla="*/ 87 h 698"/>
                <a:gd name="T92" fmla="*/ 489 w 710"/>
                <a:gd name="T93" fmla="*/ 87 h 698"/>
                <a:gd name="T94" fmla="*/ 489 w 710"/>
                <a:gd name="T95" fmla="*/ 33 h 698"/>
                <a:gd name="T96" fmla="*/ 521 w 710"/>
                <a:gd name="T97" fmla="*/ 1 h 698"/>
                <a:gd name="T98" fmla="*/ 553 w 710"/>
                <a:gd name="T99" fmla="*/ 33 h 698"/>
                <a:gd name="T100" fmla="*/ 553 w 710"/>
                <a:gd name="T101" fmla="*/ 169 h 6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10" h="698">
                  <a:moveTo>
                    <a:pt x="54" y="87"/>
                  </a:moveTo>
                  <a:cubicBezTo>
                    <a:pt x="114" y="87"/>
                    <a:pt x="114" y="87"/>
                    <a:pt x="114" y="87"/>
                  </a:cubicBezTo>
                  <a:cubicBezTo>
                    <a:pt x="114" y="33"/>
                    <a:pt x="114" y="33"/>
                    <a:pt x="114" y="33"/>
                  </a:cubicBezTo>
                  <a:cubicBezTo>
                    <a:pt x="114" y="15"/>
                    <a:pt x="128" y="1"/>
                    <a:pt x="146" y="1"/>
                  </a:cubicBezTo>
                  <a:cubicBezTo>
                    <a:pt x="164" y="1"/>
                    <a:pt x="178" y="15"/>
                    <a:pt x="178" y="33"/>
                  </a:cubicBezTo>
                  <a:cubicBezTo>
                    <a:pt x="178" y="169"/>
                    <a:pt x="178" y="169"/>
                    <a:pt x="178" y="169"/>
                  </a:cubicBezTo>
                  <a:cubicBezTo>
                    <a:pt x="178" y="187"/>
                    <a:pt x="164" y="201"/>
                    <a:pt x="146" y="201"/>
                  </a:cubicBezTo>
                  <a:cubicBezTo>
                    <a:pt x="128" y="201"/>
                    <a:pt x="114" y="187"/>
                    <a:pt x="114" y="169"/>
                  </a:cubicBezTo>
                  <a:cubicBezTo>
                    <a:pt x="114" y="144"/>
                    <a:pt x="114" y="144"/>
                    <a:pt x="114" y="144"/>
                  </a:cubicBezTo>
                  <a:cubicBezTo>
                    <a:pt x="57" y="144"/>
                    <a:pt x="57" y="144"/>
                    <a:pt x="57" y="144"/>
                  </a:cubicBezTo>
                  <a:cubicBezTo>
                    <a:pt x="57" y="262"/>
                    <a:pt x="57" y="262"/>
                    <a:pt x="57" y="262"/>
                  </a:cubicBezTo>
                  <a:cubicBezTo>
                    <a:pt x="653" y="262"/>
                    <a:pt x="653" y="262"/>
                    <a:pt x="653" y="262"/>
                  </a:cubicBezTo>
                  <a:cubicBezTo>
                    <a:pt x="653" y="144"/>
                    <a:pt x="653" y="144"/>
                    <a:pt x="653" y="144"/>
                  </a:cubicBezTo>
                  <a:cubicBezTo>
                    <a:pt x="591" y="144"/>
                    <a:pt x="591" y="144"/>
                    <a:pt x="591" y="144"/>
                  </a:cubicBezTo>
                  <a:cubicBezTo>
                    <a:pt x="591" y="87"/>
                    <a:pt x="591" y="87"/>
                    <a:pt x="591" y="87"/>
                  </a:cubicBezTo>
                  <a:cubicBezTo>
                    <a:pt x="656" y="87"/>
                    <a:pt x="656" y="87"/>
                    <a:pt x="656" y="87"/>
                  </a:cubicBezTo>
                  <a:cubicBezTo>
                    <a:pt x="686" y="87"/>
                    <a:pt x="710" y="111"/>
                    <a:pt x="710" y="141"/>
                  </a:cubicBezTo>
                  <a:cubicBezTo>
                    <a:pt x="710" y="412"/>
                    <a:pt x="710" y="412"/>
                    <a:pt x="710" y="412"/>
                  </a:cubicBezTo>
                  <a:cubicBezTo>
                    <a:pt x="692" y="403"/>
                    <a:pt x="673" y="396"/>
                    <a:pt x="653" y="393"/>
                  </a:cubicBezTo>
                  <a:cubicBezTo>
                    <a:pt x="653" y="300"/>
                    <a:pt x="653" y="300"/>
                    <a:pt x="653" y="300"/>
                  </a:cubicBezTo>
                  <a:cubicBezTo>
                    <a:pt x="57" y="300"/>
                    <a:pt x="57" y="300"/>
                    <a:pt x="57" y="300"/>
                  </a:cubicBezTo>
                  <a:cubicBezTo>
                    <a:pt x="57" y="641"/>
                    <a:pt x="57" y="641"/>
                    <a:pt x="57" y="641"/>
                  </a:cubicBezTo>
                  <a:cubicBezTo>
                    <a:pt x="386" y="641"/>
                    <a:pt x="386" y="641"/>
                    <a:pt x="386" y="641"/>
                  </a:cubicBezTo>
                  <a:cubicBezTo>
                    <a:pt x="388" y="661"/>
                    <a:pt x="393" y="680"/>
                    <a:pt x="401" y="698"/>
                  </a:cubicBezTo>
                  <a:cubicBezTo>
                    <a:pt x="54" y="698"/>
                    <a:pt x="54" y="698"/>
                    <a:pt x="54" y="698"/>
                  </a:cubicBezTo>
                  <a:cubicBezTo>
                    <a:pt x="39" y="698"/>
                    <a:pt x="26" y="692"/>
                    <a:pt x="16" y="682"/>
                  </a:cubicBezTo>
                  <a:cubicBezTo>
                    <a:pt x="6" y="673"/>
                    <a:pt x="0" y="659"/>
                    <a:pt x="0" y="644"/>
                  </a:cubicBezTo>
                  <a:cubicBezTo>
                    <a:pt x="0" y="141"/>
                    <a:pt x="0" y="141"/>
                    <a:pt x="0" y="141"/>
                  </a:cubicBezTo>
                  <a:cubicBezTo>
                    <a:pt x="0" y="111"/>
                    <a:pt x="24" y="87"/>
                    <a:pt x="54" y="87"/>
                  </a:cubicBezTo>
                  <a:close/>
                  <a:moveTo>
                    <a:pt x="365" y="169"/>
                  </a:moveTo>
                  <a:cubicBezTo>
                    <a:pt x="365" y="186"/>
                    <a:pt x="351" y="201"/>
                    <a:pt x="334" y="201"/>
                  </a:cubicBezTo>
                  <a:cubicBezTo>
                    <a:pt x="316" y="201"/>
                    <a:pt x="302" y="186"/>
                    <a:pt x="302" y="169"/>
                  </a:cubicBezTo>
                  <a:cubicBezTo>
                    <a:pt x="302" y="144"/>
                    <a:pt x="302" y="144"/>
                    <a:pt x="302" y="144"/>
                  </a:cubicBezTo>
                  <a:cubicBezTo>
                    <a:pt x="216" y="144"/>
                    <a:pt x="216" y="144"/>
                    <a:pt x="216" y="144"/>
                  </a:cubicBezTo>
                  <a:cubicBezTo>
                    <a:pt x="216" y="87"/>
                    <a:pt x="216" y="87"/>
                    <a:pt x="216" y="87"/>
                  </a:cubicBezTo>
                  <a:cubicBezTo>
                    <a:pt x="302" y="87"/>
                    <a:pt x="302" y="87"/>
                    <a:pt x="302" y="87"/>
                  </a:cubicBezTo>
                  <a:cubicBezTo>
                    <a:pt x="302" y="32"/>
                    <a:pt x="302" y="32"/>
                    <a:pt x="302" y="32"/>
                  </a:cubicBezTo>
                  <a:cubicBezTo>
                    <a:pt x="302" y="15"/>
                    <a:pt x="316" y="0"/>
                    <a:pt x="334" y="0"/>
                  </a:cubicBezTo>
                  <a:cubicBezTo>
                    <a:pt x="351" y="0"/>
                    <a:pt x="365" y="15"/>
                    <a:pt x="365" y="32"/>
                  </a:cubicBezTo>
                  <a:cubicBezTo>
                    <a:pt x="365" y="169"/>
                    <a:pt x="365" y="169"/>
                    <a:pt x="365" y="169"/>
                  </a:cubicBezTo>
                  <a:close/>
                  <a:moveTo>
                    <a:pt x="553" y="169"/>
                  </a:moveTo>
                  <a:cubicBezTo>
                    <a:pt x="553" y="187"/>
                    <a:pt x="539" y="201"/>
                    <a:pt x="521" y="201"/>
                  </a:cubicBezTo>
                  <a:cubicBezTo>
                    <a:pt x="503" y="201"/>
                    <a:pt x="489" y="187"/>
                    <a:pt x="489" y="169"/>
                  </a:cubicBezTo>
                  <a:cubicBezTo>
                    <a:pt x="489" y="144"/>
                    <a:pt x="489" y="144"/>
                    <a:pt x="489" y="144"/>
                  </a:cubicBezTo>
                  <a:cubicBezTo>
                    <a:pt x="403" y="144"/>
                    <a:pt x="403" y="144"/>
                    <a:pt x="403" y="144"/>
                  </a:cubicBezTo>
                  <a:cubicBezTo>
                    <a:pt x="403" y="87"/>
                    <a:pt x="403" y="87"/>
                    <a:pt x="403" y="87"/>
                  </a:cubicBezTo>
                  <a:cubicBezTo>
                    <a:pt x="489" y="87"/>
                    <a:pt x="489" y="87"/>
                    <a:pt x="489" y="87"/>
                  </a:cubicBezTo>
                  <a:cubicBezTo>
                    <a:pt x="489" y="33"/>
                    <a:pt x="489" y="33"/>
                    <a:pt x="489" y="33"/>
                  </a:cubicBezTo>
                  <a:cubicBezTo>
                    <a:pt x="489" y="15"/>
                    <a:pt x="503" y="1"/>
                    <a:pt x="521" y="1"/>
                  </a:cubicBezTo>
                  <a:cubicBezTo>
                    <a:pt x="539" y="1"/>
                    <a:pt x="553" y="15"/>
                    <a:pt x="553" y="33"/>
                  </a:cubicBezTo>
                  <a:cubicBezTo>
                    <a:pt x="553" y="169"/>
                    <a:pt x="553" y="169"/>
                    <a:pt x="553" y="1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5" name="Freeform 6"/>
            <p:cNvSpPr>
              <a:spLocks noEditPoints="1"/>
            </p:cNvSpPr>
            <p:nvPr/>
          </p:nvSpPr>
          <p:spPr bwMode="auto">
            <a:xfrm>
              <a:off x="6595224" y="4032725"/>
              <a:ext cx="362075" cy="153973"/>
            </a:xfrm>
            <a:custGeom>
              <a:avLst/>
              <a:gdLst>
                <a:gd name="T0" fmla="*/ 17 w 419"/>
                <a:gd name="T1" fmla="*/ 0 h 178"/>
                <a:gd name="T2" fmla="*/ 84 w 419"/>
                <a:gd name="T3" fmla="*/ 0 h 178"/>
                <a:gd name="T4" fmla="*/ 102 w 419"/>
                <a:gd name="T5" fmla="*/ 18 h 178"/>
                <a:gd name="T6" fmla="*/ 102 w 419"/>
                <a:gd name="T7" fmla="*/ 46 h 178"/>
                <a:gd name="T8" fmla="*/ 84 w 419"/>
                <a:gd name="T9" fmla="*/ 64 h 178"/>
                <a:gd name="T10" fmla="*/ 17 w 419"/>
                <a:gd name="T11" fmla="*/ 64 h 178"/>
                <a:gd name="T12" fmla="*/ 0 w 419"/>
                <a:gd name="T13" fmla="*/ 46 h 178"/>
                <a:gd name="T14" fmla="*/ 0 w 419"/>
                <a:gd name="T15" fmla="*/ 18 h 178"/>
                <a:gd name="T16" fmla="*/ 17 w 419"/>
                <a:gd name="T17" fmla="*/ 0 h 178"/>
                <a:gd name="T18" fmla="*/ 175 w 419"/>
                <a:gd name="T19" fmla="*/ 115 h 178"/>
                <a:gd name="T20" fmla="*/ 245 w 419"/>
                <a:gd name="T21" fmla="*/ 115 h 178"/>
                <a:gd name="T22" fmla="*/ 261 w 419"/>
                <a:gd name="T23" fmla="*/ 131 h 178"/>
                <a:gd name="T24" fmla="*/ 261 w 419"/>
                <a:gd name="T25" fmla="*/ 134 h 178"/>
                <a:gd name="T26" fmla="*/ 245 w 419"/>
                <a:gd name="T27" fmla="*/ 178 h 178"/>
                <a:gd name="T28" fmla="*/ 245 w 419"/>
                <a:gd name="T29" fmla="*/ 178 h 178"/>
                <a:gd name="T30" fmla="*/ 175 w 419"/>
                <a:gd name="T31" fmla="*/ 178 h 178"/>
                <a:gd name="T32" fmla="*/ 159 w 419"/>
                <a:gd name="T33" fmla="*/ 162 h 178"/>
                <a:gd name="T34" fmla="*/ 159 w 419"/>
                <a:gd name="T35" fmla="*/ 131 h 178"/>
                <a:gd name="T36" fmla="*/ 175 w 419"/>
                <a:gd name="T37" fmla="*/ 115 h 178"/>
                <a:gd name="T38" fmla="*/ 16 w 419"/>
                <a:gd name="T39" fmla="*/ 115 h 178"/>
                <a:gd name="T40" fmla="*/ 86 w 419"/>
                <a:gd name="T41" fmla="*/ 115 h 178"/>
                <a:gd name="T42" fmla="*/ 102 w 419"/>
                <a:gd name="T43" fmla="*/ 131 h 178"/>
                <a:gd name="T44" fmla="*/ 102 w 419"/>
                <a:gd name="T45" fmla="*/ 162 h 178"/>
                <a:gd name="T46" fmla="*/ 86 w 419"/>
                <a:gd name="T47" fmla="*/ 178 h 178"/>
                <a:gd name="T48" fmla="*/ 16 w 419"/>
                <a:gd name="T49" fmla="*/ 178 h 178"/>
                <a:gd name="T50" fmla="*/ 0 w 419"/>
                <a:gd name="T51" fmla="*/ 162 h 178"/>
                <a:gd name="T52" fmla="*/ 0 w 419"/>
                <a:gd name="T53" fmla="*/ 131 h 178"/>
                <a:gd name="T54" fmla="*/ 16 w 419"/>
                <a:gd name="T55" fmla="*/ 115 h 178"/>
                <a:gd name="T56" fmla="*/ 334 w 419"/>
                <a:gd name="T57" fmla="*/ 0 h 178"/>
                <a:gd name="T58" fmla="*/ 404 w 419"/>
                <a:gd name="T59" fmla="*/ 0 h 178"/>
                <a:gd name="T60" fmla="*/ 419 w 419"/>
                <a:gd name="T61" fmla="*/ 11 h 178"/>
                <a:gd name="T62" fmla="*/ 321 w 419"/>
                <a:gd name="T63" fmla="*/ 57 h 178"/>
                <a:gd name="T64" fmla="*/ 318 w 419"/>
                <a:gd name="T65" fmla="*/ 48 h 178"/>
                <a:gd name="T66" fmla="*/ 318 w 419"/>
                <a:gd name="T67" fmla="*/ 16 h 178"/>
                <a:gd name="T68" fmla="*/ 334 w 419"/>
                <a:gd name="T69" fmla="*/ 0 h 178"/>
                <a:gd name="T70" fmla="*/ 175 w 419"/>
                <a:gd name="T71" fmla="*/ 0 h 178"/>
                <a:gd name="T72" fmla="*/ 245 w 419"/>
                <a:gd name="T73" fmla="*/ 0 h 178"/>
                <a:gd name="T74" fmla="*/ 261 w 419"/>
                <a:gd name="T75" fmla="*/ 16 h 178"/>
                <a:gd name="T76" fmla="*/ 261 w 419"/>
                <a:gd name="T77" fmla="*/ 48 h 178"/>
                <a:gd name="T78" fmla="*/ 245 w 419"/>
                <a:gd name="T79" fmla="*/ 64 h 178"/>
                <a:gd name="T80" fmla="*/ 175 w 419"/>
                <a:gd name="T81" fmla="*/ 64 h 178"/>
                <a:gd name="T82" fmla="*/ 159 w 419"/>
                <a:gd name="T83" fmla="*/ 48 h 178"/>
                <a:gd name="T84" fmla="*/ 159 w 419"/>
                <a:gd name="T85" fmla="*/ 16 h 178"/>
                <a:gd name="T86" fmla="*/ 175 w 419"/>
                <a:gd name="T87"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19" h="178">
                  <a:moveTo>
                    <a:pt x="17" y="0"/>
                  </a:moveTo>
                  <a:cubicBezTo>
                    <a:pt x="84" y="0"/>
                    <a:pt x="84" y="0"/>
                    <a:pt x="84" y="0"/>
                  </a:cubicBezTo>
                  <a:cubicBezTo>
                    <a:pt x="94" y="0"/>
                    <a:pt x="102" y="8"/>
                    <a:pt x="102" y="18"/>
                  </a:cubicBezTo>
                  <a:cubicBezTo>
                    <a:pt x="102" y="46"/>
                    <a:pt x="102" y="46"/>
                    <a:pt x="102" y="46"/>
                  </a:cubicBezTo>
                  <a:cubicBezTo>
                    <a:pt x="102" y="56"/>
                    <a:pt x="94" y="64"/>
                    <a:pt x="84" y="64"/>
                  </a:cubicBezTo>
                  <a:cubicBezTo>
                    <a:pt x="17" y="64"/>
                    <a:pt x="17" y="64"/>
                    <a:pt x="17" y="64"/>
                  </a:cubicBezTo>
                  <a:cubicBezTo>
                    <a:pt x="8" y="64"/>
                    <a:pt x="0" y="56"/>
                    <a:pt x="0" y="46"/>
                  </a:cubicBezTo>
                  <a:cubicBezTo>
                    <a:pt x="0" y="18"/>
                    <a:pt x="0" y="18"/>
                    <a:pt x="0" y="18"/>
                  </a:cubicBezTo>
                  <a:cubicBezTo>
                    <a:pt x="0" y="8"/>
                    <a:pt x="8" y="0"/>
                    <a:pt x="17" y="0"/>
                  </a:cubicBezTo>
                  <a:close/>
                  <a:moveTo>
                    <a:pt x="175" y="115"/>
                  </a:moveTo>
                  <a:cubicBezTo>
                    <a:pt x="245" y="115"/>
                    <a:pt x="245" y="115"/>
                    <a:pt x="245" y="115"/>
                  </a:cubicBezTo>
                  <a:cubicBezTo>
                    <a:pt x="253" y="115"/>
                    <a:pt x="261" y="122"/>
                    <a:pt x="261" y="131"/>
                  </a:cubicBezTo>
                  <a:cubicBezTo>
                    <a:pt x="261" y="134"/>
                    <a:pt x="261" y="134"/>
                    <a:pt x="261" y="134"/>
                  </a:cubicBezTo>
                  <a:cubicBezTo>
                    <a:pt x="254" y="148"/>
                    <a:pt x="249" y="163"/>
                    <a:pt x="245" y="178"/>
                  </a:cubicBezTo>
                  <a:cubicBezTo>
                    <a:pt x="245" y="178"/>
                    <a:pt x="245" y="178"/>
                    <a:pt x="245" y="178"/>
                  </a:cubicBezTo>
                  <a:cubicBezTo>
                    <a:pt x="175" y="178"/>
                    <a:pt x="175" y="178"/>
                    <a:pt x="175" y="178"/>
                  </a:cubicBezTo>
                  <a:cubicBezTo>
                    <a:pt x="166" y="178"/>
                    <a:pt x="159" y="171"/>
                    <a:pt x="159" y="162"/>
                  </a:cubicBezTo>
                  <a:cubicBezTo>
                    <a:pt x="159" y="131"/>
                    <a:pt x="159" y="131"/>
                    <a:pt x="159" y="131"/>
                  </a:cubicBezTo>
                  <a:cubicBezTo>
                    <a:pt x="159" y="122"/>
                    <a:pt x="166" y="115"/>
                    <a:pt x="175" y="115"/>
                  </a:cubicBezTo>
                  <a:close/>
                  <a:moveTo>
                    <a:pt x="16" y="115"/>
                  </a:moveTo>
                  <a:cubicBezTo>
                    <a:pt x="86" y="115"/>
                    <a:pt x="86" y="115"/>
                    <a:pt x="86" y="115"/>
                  </a:cubicBezTo>
                  <a:cubicBezTo>
                    <a:pt x="95" y="115"/>
                    <a:pt x="102" y="122"/>
                    <a:pt x="102" y="131"/>
                  </a:cubicBezTo>
                  <a:cubicBezTo>
                    <a:pt x="102" y="162"/>
                    <a:pt x="102" y="162"/>
                    <a:pt x="102" y="162"/>
                  </a:cubicBezTo>
                  <a:cubicBezTo>
                    <a:pt x="102" y="171"/>
                    <a:pt x="95" y="178"/>
                    <a:pt x="86" y="178"/>
                  </a:cubicBezTo>
                  <a:cubicBezTo>
                    <a:pt x="16" y="178"/>
                    <a:pt x="16" y="178"/>
                    <a:pt x="16" y="178"/>
                  </a:cubicBezTo>
                  <a:cubicBezTo>
                    <a:pt x="7" y="178"/>
                    <a:pt x="0" y="171"/>
                    <a:pt x="0" y="162"/>
                  </a:cubicBezTo>
                  <a:cubicBezTo>
                    <a:pt x="0" y="131"/>
                    <a:pt x="0" y="131"/>
                    <a:pt x="0" y="131"/>
                  </a:cubicBezTo>
                  <a:cubicBezTo>
                    <a:pt x="0" y="122"/>
                    <a:pt x="7" y="115"/>
                    <a:pt x="16" y="115"/>
                  </a:cubicBezTo>
                  <a:close/>
                  <a:moveTo>
                    <a:pt x="334" y="0"/>
                  </a:moveTo>
                  <a:cubicBezTo>
                    <a:pt x="404" y="0"/>
                    <a:pt x="404" y="0"/>
                    <a:pt x="404" y="0"/>
                  </a:cubicBezTo>
                  <a:cubicBezTo>
                    <a:pt x="411" y="0"/>
                    <a:pt x="417" y="5"/>
                    <a:pt x="419" y="11"/>
                  </a:cubicBezTo>
                  <a:cubicBezTo>
                    <a:pt x="383" y="18"/>
                    <a:pt x="349" y="34"/>
                    <a:pt x="321" y="57"/>
                  </a:cubicBezTo>
                  <a:cubicBezTo>
                    <a:pt x="319" y="55"/>
                    <a:pt x="318" y="51"/>
                    <a:pt x="318" y="48"/>
                  </a:cubicBezTo>
                  <a:cubicBezTo>
                    <a:pt x="318" y="16"/>
                    <a:pt x="318" y="16"/>
                    <a:pt x="318" y="16"/>
                  </a:cubicBezTo>
                  <a:cubicBezTo>
                    <a:pt x="318" y="7"/>
                    <a:pt x="325" y="0"/>
                    <a:pt x="334" y="0"/>
                  </a:cubicBezTo>
                  <a:close/>
                  <a:moveTo>
                    <a:pt x="175" y="0"/>
                  </a:moveTo>
                  <a:cubicBezTo>
                    <a:pt x="245" y="0"/>
                    <a:pt x="245" y="0"/>
                    <a:pt x="245" y="0"/>
                  </a:cubicBezTo>
                  <a:cubicBezTo>
                    <a:pt x="253" y="0"/>
                    <a:pt x="261" y="7"/>
                    <a:pt x="261" y="16"/>
                  </a:cubicBezTo>
                  <a:cubicBezTo>
                    <a:pt x="261" y="48"/>
                    <a:pt x="261" y="48"/>
                    <a:pt x="261" y="48"/>
                  </a:cubicBezTo>
                  <a:cubicBezTo>
                    <a:pt x="261" y="57"/>
                    <a:pt x="253" y="64"/>
                    <a:pt x="245" y="64"/>
                  </a:cubicBezTo>
                  <a:cubicBezTo>
                    <a:pt x="175" y="64"/>
                    <a:pt x="175" y="64"/>
                    <a:pt x="175" y="64"/>
                  </a:cubicBezTo>
                  <a:cubicBezTo>
                    <a:pt x="166" y="64"/>
                    <a:pt x="159" y="57"/>
                    <a:pt x="159" y="48"/>
                  </a:cubicBezTo>
                  <a:cubicBezTo>
                    <a:pt x="159" y="16"/>
                    <a:pt x="159" y="16"/>
                    <a:pt x="159" y="16"/>
                  </a:cubicBezTo>
                  <a:cubicBezTo>
                    <a:pt x="159" y="7"/>
                    <a:pt x="166" y="0"/>
                    <a:pt x="17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6" name="Freeform 7"/>
            <p:cNvSpPr>
              <a:spLocks noEditPoints="1"/>
            </p:cNvSpPr>
            <p:nvPr/>
          </p:nvSpPr>
          <p:spPr bwMode="auto">
            <a:xfrm>
              <a:off x="6826001" y="4063081"/>
              <a:ext cx="340497" cy="340497"/>
            </a:xfrm>
            <a:custGeom>
              <a:avLst/>
              <a:gdLst>
                <a:gd name="T0" fmla="*/ 197 w 394"/>
                <a:gd name="T1" fmla="*/ 57 h 394"/>
                <a:gd name="T2" fmla="*/ 98 w 394"/>
                <a:gd name="T3" fmla="*/ 98 h 394"/>
                <a:gd name="T4" fmla="*/ 57 w 394"/>
                <a:gd name="T5" fmla="*/ 197 h 394"/>
                <a:gd name="T6" fmla="*/ 98 w 394"/>
                <a:gd name="T7" fmla="*/ 296 h 394"/>
                <a:gd name="T8" fmla="*/ 197 w 394"/>
                <a:gd name="T9" fmla="*/ 337 h 394"/>
                <a:gd name="T10" fmla="*/ 296 w 394"/>
                <a:gd name="T11" fmla="*/ 296 h 394"/>
                <a:gd name="T12" fmla="*/ 337 w 394"/>
                <a:gd name="T13" fmla="*/ 197 h 394"/>
                <a:gd name="T14" fmla="*/ 296 w 394"/>
                <a:gd name="T15" fmla="*/ 98 h 394"/>
                <a:gd name="T16" fmla="*/ 197 w 394"/>
                <a:gd name="T17" fmla="*/ 57 h 394"/>
                <a:gd name="T18" fmla="*/ 58 w 394"/>
                <a:gd name="T19" fmla="*/ 58 h 394"/>
                <a:gd name="T20" fmla="*/ 197 w 394"/>
                <a:gd name="T21" fmla="*/ 0 h 394"/>
                <a:gd name="T22" fmla="*/ 336 w 394"/>
                <a:gd name="T23" fmla="*/ 58 h 394"/>
                <a:gd name="T24" fmla="*/ 394 w 394"/>
                <a:gd name="T25" fmla="*/ 197 h 394"/>
                <a:gd name="T26" fmla="*/ 336 w 394"/>
                <a:gd name="T27" fmla="*/ 336 h 394"/>
                <a:gd name="T28" fmla="*/ 197 w 394"/>
                <a:gd name="T29" fmla="*/ 394 h 394"/>
                <a:gd name="T30" fmla="*/ 58 w 394"/>
                <a:gd name="T31" fmla="*/ 336 h 394"/>
                <a:gd name="T32" fmla="*/ 0 w 394"/>
                <a:gd name="T33" fmla="*/ 197 h 394"/>
                <a:gd name="T34" fmla="*/ 58 w 394"/>
                <a:gd name="T35" fmla="*/ 58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4" h="394">
                  <a:moveTo>
                    <a:pt x="197" y="57"/>
                  </a:moveTo>
                  <a:cubicBezTo>
                    <a:pt x="158" y="57"/>
                    <a:pt x="123" y="73"/>
                    <a:pt x="98" y="98"/>
                  </a:cubicBezTo>
                  <a:cubicBezTo>
                    <a:pt x="73" y="124"/>
                    <a:pt x="57" y="158"/>
                    <a:pt x="57" y="197"/>
                  </a:cubicBezTo>
                  <a:cubicBezTo>
                    <a:pt x="57" y="236"/>
                    <a:pt x="73" y="271"/>
                    <a:pt x="98" y="296"/>
                  </a:cubicBezTo>
                  <a:cubicBezTo>
                    <a:pt x="123" y="321"/>
                    <a:pt x="158" y="337"/>
                    <a:pt x="197" y="337"/>
                  </a:cubicBezTo>
                  <a:cubicBezTo>
                    <a:pt x="236" y="337"/>
                    <a:pt x="270" y="321"/>
                    <a:pt x="296" y="296"/>
                  </a:cubicBezTo>
                  <a:cubicBezTo>
                    <a:pt x="321" y="271"/>
                    <a:pt x="337" y="236"/>
                    <a:pt x="337" y="197"/>
                  </a:cubicBezTo>
                  <a:cubicBezTo>
                    <a:pt x="337" y="158"/>
                    <a:pt x="321" y="124"/>
                    <a:pt x="296" y="98"/>
                  </a:cubicBezTo>
                  <a:cubicBezTo>
                    <a:pt x="270" y="73"/>
                    <a:pt x="236" y="57"/>
                    <a:pt x="197" y="57"/>
                  </a:cubicBezTo>
                  <a:close/>
                  <a:moveTo>
                    <a:pt x="58" y="58"/>
                  </a:moveTo>
                  <a:cubicBezTo>
                    <a:pt x="93" y="22"/>
                    <a:pt x="143" y="0"/>
                    <a:pt x="197" y="0"/>
                  </a:cubicBezTo>
                  <a:cubicBezTo>
                    <a:pt x="251" y="0"/>
                    <a:pt x="301" y="22"/>
                    <a:pt x="336" y="58"/>
                  </a:cubicBezTo>
                  <a:cubicBezTo>
                    <a:pt x="372" y="93"/>
                    <a:pt x="394" y="143"/>
                    <a:pt x="394" y="197"/>
                  </a:cubicBezTo>
                  <a:cubicBezTo>
                    <a:pt x="394" y="252"/>
                    <a:pt x="372" y="301"/>
                    <a:pt x="336" y="336"/>
                  </a:cubicBezTo>
                  <a:cubicBezTo>
                    <a:pt x="301" y="372"/>
                    <a:pt x="251" y="394"/>
                    <a:pt x="197" y="394"/>
                  </a:cubicBezTo>
                  <a:cubicBezTo>
                    <a:pt x="143" y="394"/>
                    <a:pt x="93" y="372"/>
                    <a:pt x="58" y="336"/>
                  </a:cubicBezTo>
                  <a:cubicBezTo>
                    <a:pt x="22" y="301"/>
                    <a:pt x="0" y="252"/>
                    <a:pt x="0" y="197"/>
                  </a:cubicBezTo>
                  <a:cubicBezTo>
                    <a:pt x="0" y="143"/>
                    <a:pt x="22" y="93"/>
                    <a:pt x="58"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7" name="Freeform 8"/>
            <p:cNvSpPr>
              <a:spLocks/>
            </p:cNvSpPr>
            <p:nvPr/>
          </p:nvSpPr>
          <p:spPr bwMode="auto">
            <a:xfrm>
              <a:off x="6923651" y="4160731"/>
              <a:ext cx="99479" cy="100211"/>
            </a:xfrm>
            <a:custGeom>
              <a:avLst/>
              <a:gdLst>
                <a:gd name="T0" fmla="*/ 55 w 115"/>
                <a:gd name="T1" fmla="*/ 83 h 116"/>
                <a:gd name="T2" fmla="*/ 64 w 115"/>
                <a:gd name="T3" fmla="*/ 104 h 116"/>
                <a:gd name="T4" fmla="*/ 104 w 115"/>
                <a:gd name="T5" fmla="*/ 104 h 116"/>
                <a:gd name="T6" fmla="*/ 104 w 115"/>
                <a:gd name="T7" fmla="*/ 64 h 116"/>
                <a:gd name="T8" fmla="*/ 82 w 115"/>
                <a:gd name="T9" fmla="*/ 56 h 116"/>
                <a:gd name="T10" fmla="*/ 34 w 115"/>
                <a:gd name="T11" fmla="*/ 8 h 116"/>
                <a:gd name="T12" fmla="*/ 8 w 115"/>
                <a:gd name="T13" fmla="*/ 8 h 116"/>
                <a:gd name="T14" fmla="*/ 8 w 115"/>
                <a:gd name="T15" fmla="*/ 35 h 116"/>
                <a:gd name="T16" fmla="*/ 55 w 115"/>
                <a:gd name="T17" fmla="*/ 83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5" h="116">
                  <a:moveTo>
                    <a:pt x="55" y="83"/>
                  </a:moveTo>
                  <a:cubicBezTo>
                    <a:pt x="55" y="90"/>
                    <a:pt x="58" y="98"/>
                    <a:pt x="64" y="104"/>
                  </a:cubicBezTo>
                  <a:cubicBezTo>
                    <a:pt x="75" y="116"/>
                    <a:pt x="93" y="116"/>
                    <a:pt x="104" y="104"/>
                  </a:cubicBezTo>
                  <a:cubicBezTo>
                    <a:pt x="115" y="93"/>
                    <a:pt x="115" y="75"/>
                    <a:pt x="104" y="64"/>
                  </a:cubicBezTo>
                  <a:cubicBezTo>
                    <a:pt x="98" y="58"/>
                    <a:pt x="90" y="55"/>
                    <a:pt x="82" y="56"/>
                  </a:cubicBezTo>
                  <a:cubicBezTo>
                    <a:pt x="34" y="8"/>
                    <a:pt x="34" y="8"/>
                    <a:pt x="34" y="8"/>
                  </a:cubicBezTo>
                  <a:cubicBezTo>
                    <a:pt x="27" y="0"/>
                    <a:pt x="15" y="0"/>
                    <a:pt x="8" y="8"/>
                  </a:cubicBezTo>
                  <a:cubicBezTo>
                    <a:pt x="0" y="15"/>
                    <a:pt x="0" y="27"/>
                    <a:pt x="8" y="35"/>
                  </a:cubicBezTo>
                  <a:cubicBezTo>
                    <a:pt x="55" y="83"/>
                    <a:pt x="55" y="83"/>
                    <a:pt x="55" y="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40" name="Freeform 5"/>
          <p:cNvSpPr>
            <a:spLocks/>
          </p:cNvSpPr>
          <p:nvPr/>
        </p:nvSpPr>
        <p:spPr bwMode="auto">
          <a:xfrm>
            <a:off x="6830265" y="3096233"/>
            <a:ext cx="1312452" cy="116321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2"/>
          </a:solidFill>
          <a:ln w="25400">
            <a:noFill/>
          </a:ln>
          <a:effectLst/>
        </p:spPr>
        <p:txBody>
          <a:bodyPr vert="horz" wrap="square" lIns="91440" tIns="45720" rIns="91440" bIns="45720" numCol="1" anchor="ctr" anchorCtr="0" compatLnSpc="1">
            <a:prstTxWarp prst="textNoShape">
              <a:avLst/>
            </a:prstTxWarp>
          </a:bodyPr>
          <a:lstStyle/>
          <a:p>
            <a:pPr algn="ctr"/>
            <a:r>
              <a:rPr lang="en-US" altLang="zh-CN" sz="4000" dirty="0">
                <a:solidFill>
                  <a:schemeClr val="bg1"/>
                </a:solidFill>
                <a:latin typeface="Agency FB" panose="020B0503020202020204" pitchFamily="34" charset="0"/>
              </a:rPr>
              <a:t>02</a:t>
            </a:r>
            <a:endParaRPr lang="zh-CN" altLang="en-US" sz="4000" dirty="0">
              <a:solidFill>
                <a:schemeClr val="bg1"/>
              </a:solidFill>
              <a:latin typeface="Agency FB" panose="020B0503020202020204" pitchFamily="34" charset="0"/>
            </a:endParaRPr>
          </a:p>
        </p:txBody>
      </p:sp>
    </p:spTree>
    <p:extLst>
      <p:ext uri="{BB962C8B-B14F-4D97-AF65-F5344CB8AC3E}">
        <p14:creationId xmlns:p14="http://schemas.microsoft.com/office/powerpoint/2010/main" val="26330497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eelOff"/>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600" fill="hold"/>
                                            <p:tgtEl>
                                              <p:spTgt spid="18"/>
                                            </p:tgtEl>
                                            <p:attrNameLst>
                                              <p:attrName>ppt_w</p:attrName>
                                            </p:attrNameLst>
                                          </p:cBhvr>
                                          <p:tavLst>
                                            <p:tav tm="0">
                                              <p:val>
                                                <p:fltVal val="0"/>
                                              </p:val>
                                            </p:tav>
                                            <p:tav tm="100000">
                                              <p:val>
                                                <p:strVal val="#ppt_w"/>
                                              </p:val>
                                            </p:tav>
                                          </p:tavLst>
                                        </p:anim>
                                        <p:anim calcmode="lin" valueType="num">
                                          <p:cBhvr>
                                            <p:cTn id="8" dur="600" fill="hold"/>
                                            <p:tgtEl>
                                              <p:spTgt spid="18"/>
                                            </p:tgtEl>
                                            <p:attrNameLst>
                                              <p:attrName>ppt_h</p:attrName>
                                            </p:attrNameLst>
                                          </p:cBhvr>
                                          <p:tavLst>
                                            <p:tav tm="0">
                                              <p:val>
                                                <p:fltVal val="0"/>
                                              </p:val>
                                            </p:tav>
                                            <p:tav tm="100000">
                                              <p:val>
                                                <p:strVal val="#ppt_h"/>
                                              </p:val>
                                            </p:tav>
                                          </p:tavLst>
                                        </p:anim>
                                        <p:animEffect transition="in" filter="fade">
                                          <p:cBhvr>
                                            <p:cTn id="9" dur="600"/>
                                            <p:tgtEl>
                                              <p:spTgt spid="18"/>
                                            </p:tgtEl>
                                          </p:cBhvr>
                                        </p:animEffect>
                                      </p:childTnLst>
                                    </p:cTn>
                                  </p:par>
                                </p:childTnLst>
                              </p:cTn>
                            </p:par>
                            <p:par>
                              <p:cTn id="10" fill="hold">
                                <p:stCondLst>
                                  <p:cond delay="600"/>
                                </p:stCondLst>
                                <p:childTnLst>
                                  <p:par>
                                    <p:cTn id="11" presetID="53" presetClass="entr" presetSubtype="16"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300" fill="hold"/>
                                            <p:tgtEl>
                                              <p:spTgt spid="5"/>
                                            </p:tgtEl>
                                            <p:attrNameLst>
                                              <p:attrName>ppt_w</p:attrName>
                                            </p:attrNameLst>
                                          </p:cBhvr>
                                          <p:tavLst>
                                            <p:tav tm="0">
                                              <p:val>
                                                <p:fltVal val="0"/>
                                              </p:val>
                                            </p:tav>
                                            <p:tav tm="100000">
                                              <p:val>
                                                <p:strVal val="#ppt_w"/>
                                              </p:val>
                                            </p:tav>
                                          </p:tavLst>
                                        </p:anim>
                                        <p:anim calcmode="lin" valueType="num">
                                          <p:cBhvr>
                                            <p:cTn id="14" dur="300" fill="hold"/>
                                            <p:tgtEl>
                                              <p:spTgt spid="5"/>
                                            </p:tgtEl>
                                            <p:attrNameLst>
                                              <p:attrName>ppt_h</p:attrName>
                                            </p:attrNameLst>
                                          </p:cBhvr>
                                          <p:tavLst>
                                            <p:tav tm="0">
                                              <p:val>
                                                <p:fltVal val="0"/>
                                              </p:val>
                                            </p:tav>
                                            <p:tav tm="100000">
                                              <p:val>
                                                <p:strVal val="#ppt_h"/>
                                              </p:val>
                                            </p:tav>
                                          </p:tavLst>
                                        </p:anim>
                                        <p:animEffect transition="in" filter="fade">
                                          <p:cBhvr>
                                            <p:cTn id="15" dur="300"/>
                                            <p:tgtEl>
                                              <p:spTgt spid="5"/>
                                            </p:tgtEl>
                                          </p:cBhvr>
                                        </p:animEffect>
                                      </p:childTnLst>
                                    </p:cTn>
                                  </p:par>
                                </p:childTnLst>
                              </p:cTn>
                            </p:par>
                            <p:par>
                              <p:cTn id="16" fill="hold">
                                <p:stCondLst>
                                  <p:cond delay="900"/>
                                </p:stCondLst>
                                <p:childTnLst>
                                  <p:par>
                                    <p:cTn id="17" presetID="32" presetClass="emph" presetSubtype="0" fill="hold" grpId="1" nodeType="afterEffect">
                                      <p:stCondLst>
                                        <p:cond delay="0"/>
                                      </p:stCondLst>
                                      <p:childTnLst>
                                        <p:animRot by="120000">
                                          <p:cBhvr>
                                            <p:cTn id="18" dur="50" fill="hold">
                                              <p:stCondLst>
                                                <p:cond delay="0"/>
                                              </p:stCondLst>
                                            </p:cTn>
                                            <p:tgtEl>
                                              <p:spTgt spid="5"/>
                                            </p:tgtEl>
                                            <p:attrNameLst>
                                              <p:attrName>r</p:attrName>
                                            </p:attrNameLst>
                                          </p:cBhvr>
                                        </p:animRot>
                                        <p:animRot by="-240000">
                                          <p:cBhvr>
                                            <p:cTn id="19" dur="100" fill="hold">
                                              <p:stCondLst>
                                                <p:cond delay="100"/>
                                              </p:stCondLst>
                                            </p:cTn>
                                            <p:tgtEl>
                                              <p:spTgt spid="5"/>
                                            </p:tgtEl>
                                            <p:attrNameLst>
                                              <p:attrName>r</p:attrName>
                                            </p:attrNameLst>
                                          </p:cBhvr>
                                        </p:animRot>
                                        <p:animRot by="240000">
                                          <p:cBhvr>
                                            <p:cTn id="20" dur="100" fill="hold">
                                              <p:stCondLst>
                                                <p:cond delay="200"/>
                                              </p:stCondLst>
                                            </p:cTn>
                                            <p:tgtEl>
                                              <p:spTgt spid="5"/>
                                            </p:tgtEl>
                                            <p:attrNameLst>
                                              <p:attrName>r</p:attrName>
                                            </p:attrNameLst>
                                          </p:cBhvr>
                                        </p:animRot>
                                        <p:animRot by="-240000">
                                          <p:cBhvr>
                                            <p:cTn id="21" dur="100" fill="hold">
                                              <p:stCondLst>
                                                <p:cond delay="300"/>
                                              </p:stCondLst>
                                            </p:cTn>
                                            <p:tgtEl>
                                              <p:spTgt spid="5"/>
                                            </p:tgtEl>
                                            <p:attrNameLst>
                                              <p:attrName>r</p:attrName>
                                            </p:attrNameLst>
                                          </p:cBhvr>
                                        </p:animRot>
                                        <p:animRot by="120000">
                                          <p:cBhvr>
                                            <p:cTn id="22" dur="100" fill="hold">
                                              <p:stCondLst>
                                                <p:cond delay="400"/>
                                              </p:stCondLst>
                                            </p:cTn>
                                            <p:tgtEl>
                                              <p:spTgt spid="5"/>
                                            </p:tgtEl>
                                            <p:attrNameLst>
                                              <p:attrName>r</p:attrName>
                                            </p:attrNameLst>
                                          </p:cBhvr>
                                        </p:animRot>
                                      </p:childTnLst>
                                    </p:cTn>
                                  </p:par>
                                </p:childTnLst>
                              </p:cTn>
                            </p:par>
                            <p:par>
                              <p:cTn id="23" fill="hold">
                                <p:stCondLst>
                                  <p:cond delay="1400"/>
                                </p:stCondLst>
                                <p:childTnLst>
                                  <p:par>
                                    <p:cTn id="24" presetID="16" presetClass="entr" presetSubtype="37" fill="hold" nodeType="after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barn(outVertical)">
                                          <p:cBhvr>
                                            <p:cTn id="26" dur="500"/>
                                            <p:tgtEl>
                                              <p:spTgt spid="23"/>
                                            </p:tgtEl>
                                          </p:cBhvr>
                                        </p:animEffect>
                                      </p:childTnLst>
                                    </p:cTn>
                                  </p:par>
                                </p:childTnLst>
                              </p:cTn>
                            </p:par>
                            <p:par>
                              <p:cTn id="27" fill="hold">
                                <p:stCondLst>
                                  <p:cond delay="1900"/>
                                </p:stCondLst>
                                <p:childTnLst>
                                  <p:par>
                                    <p:cTn id="28" presetID="53" presetClass="entr" presetSubtype="16" fill="hold" grpId="0" nodeType="afterEffect">
                                      <p:stCondLst>
                                        <p:cond delay="0"/>
                                      </p:stCondLst>
                                      <p:childTnLst>
                                        <p:set>
                                          <p:cBhvr>
                                            <p:cTn id="29" dur="1" fill="hold">
                                              <p:stCondLst>
                                                <p:cond delay="0"/>
                                              </p:stCondLst>
                                            </p:cTn>
                                            <p:tgtEl>
                                              <p:spTgt spid="40"/>
                                            </p:tgtEl>
                                            <p:attrNameLst>
                                              <p:attrName>style.visibility</p:attrName>
                                            </p:attrNameLst>
                                          </p:cBhvr>
                                          <p:to>
                                            <p:strVal val="visible"/>
                                          </p:to>
                                        </p:set>
                                        <p:anim calcmode="lin" valueType="num">
                                          <p:cBhvr>
                                            <p:cTn id="30" dur="300" fill="hold"/>
                                            <p:tgtEl>
                                              <p:spTgt spid="40"/>
                                            </p:tgtEl>
                                            <p:attrNameLst>
                                              <p:attrName>ppt_w</p:attrName>
                                            </p:attrNameLst>
                                          </p:cBhvr>
                                          <p:tavLst>
                                            <p:tav tm="0">
                                              <p:val>
                                                <p:fltVal val="0"/>
                                              </p:val>
                                            </p:tav>
                                            <p:tav tm="100000">
                                              <p:val>
                                                <p:strVal val="#ppt_w"/>
                                              </p:val>
                                            </p:tav>
                                          </p:tavLst>
                                        </p:anim>
                                        <p:anim calcmode="lin" valueType="num">
                                          <p:cBhvr>
                                            <p:cTn id="31" dur="300" fill="hold"/>
                                            <p:tgtEl>
                                              <p:spTgt spid="40"/>
                                            </p:tgtEl>
                                            <p:attrNameLst>
                                              <p:attrName>ppt_h</p:attrName>
                                            </p:attrNameLst>
                                          </p:cBhvr>
                                          <p:tavLst>
                                            <p:tav tm="0">
                                              <p:val>
                                                <p:fltVal val="0"/>
                                              </p:val>
                                            </p:tav>
                                            <p:tav tm="100000">
                                              <p:val>
                                                <p:strVal val="#ppt_h"/>
                                              </p:val>
                                            </p:tav>
                                          </p:tavLst>
                                        </p:anim>
                                        <p:animEffect transition="in" filter="fade">
                                          <p:cBhvr>
                                            <p:cTn id="32" dur="300"/>
                                            <p:tgtEl>
                                              <p:spTgt spid="40"/>
                                            </p:tgtEl>
                                          </p:cBhvr>
                                        </p:animEffect>
                                      </p:childTnLst>
                                    </p:cTn>
                                  </p:par>
                                </p:childTnLst>
                              </p:cTn>
                            </p:par>
                            <p:par>
                              <p:cTn id="33" fill="hold">
                                <p:stCondLst>
                                  <p:cond delay="2200"/>
                                </p:stCondLst>
                                <p:childTnLst>
                                  <p:par>
                                    <p:cTn id="34" presetID="32" presetClass="emph" presetSubtype="0" fill="hold" grpId="1" nodeType="afterEffect">
                                      <p:stCondLst>
                                        <p:cond delay="0"/>
                                      </p:stCondLst>
                                      <p:childTnLst>
                                        <p:animRot by="120000">
                                          <p:cBhvr>
                                            <p:cTn id="35" dur="50" fill="hold">
                                              <p:stCondLst>
                                                <p:cond delay="0"/>
                                              </p:stCondLst>
                                            </p:cTn>
                                            <p:tgtEl>
                                              <p:spTgt spid="40"/>
                                            </p:tgtEl>
                                            <p:attrNameLst>
                                              <p:attrName>r</p:attrName>
                                            </p:attrNameLst>
                                          </p:cBhvr>
                                        </p:animRot>
                                        <p:animRot by="-240000">
                                          <p:cBhvr>
                                            <p:cTn id="36" dur="100" fill="hold">
                                              <p:stCondLst>
                                                <p:cond delay="100"/>
                                              </p:stCondLst>
                                            </p:cTn>
                                            <p:tgtEl>
                                              <p:spTgt spid="40"/>
                                            </p:tgtEl>
                                            <p:attrNameLst>
                                              <p:attrName>r</p:attrName>
                                            </p:attrNameLst>
                                          </p:cBhvr>
                                        </p:animRot>
                                        <p:animRot by="240000">
                                          <p:cBhvr>
                                            <p:cTn id="37" dur="100" fill="hold">
                                              <p:stCondLst>
                                                <p:cond delay="200"/>
                                              </p:stCondLst>
                                            </p:cTn>
                                            <p:tgtEl>
                                              <p:spTgt spid="40"/>
                                            </p:tgtEl>
                                            <p:attrNameLst>
                                              <p:attrName>r</p:attrName>
                                            </p:attrNameLst>
                                          </p:cBhvr>
                                        </p:animRot>
                                        <p:animRot by="-240000">
                                          <p:cBhvr>
                                            <p:cTn id="38" dur="100" fill="hold">
                                              <p:stCondLst>
                                                <p:cond delay="300"/>
                                              </p:stCondLst>
                                            </p:cTn>
                                            <p:tgtEl>
                                              <p:spTgt spid="40"/>
                                            </p:tgtEl>
                                            <p:attrNameLst>
                                              <p:attrName>r</p:attrName>
                                            </p:attrNameLst>
                                          </p:cBhvr>
                                        </p:animRot>
                                        <p:animRot by="120000">
                                          <p:cBhvr>
                                            <p:cTn id="39" dur="100" fill="hold">
                                              <p:stCondLst>
                                                <p:cond delay="400"/>
                                              </p:stCondLst>
                                            </p:cTn>
                                            <p:tgtEl>
                                              <p:spTgt spid="40"/>
                                            </p:tgtEl>
                                            <p:attrNameLst>
                                              <p:attrName>r</p:attrName>
                                            </p:attrNameLst>
                                          </p:cBhvr>
                                        </p:animRot>
                                      </p:childTnLst>
                                    </p:cTn>
                                  </p:par>
                                </p:childTnLst>
                              </p:cTn>
                            </p:par>
                            <p:par>
                              <p:cTn id="40" fill="hold">
                                <p:stCondLst>
                                  <p:cond delay="2700"/>
                                </p:stCondLst>
                                <p:childTnLst>
                                  <p:par>
                                    <p:cTn id="41" presetID="16" presetClass="entr" presetSubtype="37" fill="hold" nodeType="afterEffect">
                                      <p:stCondLst>
                                        <p:cond delay="300"/>
                                      </p:stCondLst>
                                      <p:childTnLst>
                                        <p:set>
                                          <p:cBhvr>
                                            <p:cTn id="42" dur="1" fill="hold">
                                              <p:stCondLst>
                                                <p:cond delay="0"/>
                                              </p:stCondLst>
                                            </p:cTn>
                                            <p:tgtEl>
                                              <p:spTgt spid="19"/>
                                            </p:tgtEl>
                                            <p:attrNameLst>
                                              <p:attrName>style.visibility</p:attrName>
                                            </p:attrNameLst>
                                          </p:cBhvr>
                                          <p:to>
                                            <p:strVal val="visible"/>
                                          </p:to>
                                        </p:set>
                                        <p:animEffect transition="in" filter="barn(outVertical)">
                                          <p:cBhvr>
                                            <p:cTn id="43" dur="500"/>
                                            <p:tgtEl>
                                              <p:spTgt spid="19"/>
                                            </p:tgtEl>
                                          </p:cBhvr>
                                        </p:animEffect>
                                      </p:childTnLst>
                                    </p:cTn>
                                  </p:par>
                                </p:childTnLst>
                              </p:cTn>
                            </p:par>
                            <p:par>
                              <p:cTn id="44" fill="hold">
                                <p:stCondLst>
                                  <p:cond delay="3500"/>
                                </p:stCondLst>
                                <p:childTnLst>
                                  <p:par>
                                    <p:cTn id="45" presetID="22" presetClass="entr" presetSubtype="8" fill="hold" nodeType="after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wipe(left)">
                                          <p:cBhvr>
                                            <p:cTn id="47" dur="800"/>
                                            <p:tgtEl>
                                              <p:spTgt spid="26"/>
                                            </p:tgtEl>
                                          </p:cBhvr>
                                        </p:animEffect>
                                      </p:childTnLst>
                                    </p:cTn>
                                  </p:par>
                                </p:childTnLst>
                              </p:cTn>
                            </p:par>
                            <p:par>
                              <p:cTn id="48" fill="hold">
                                <p:stCondLst>
                                  <p:cond delay="4300"/>
                                </p:stCondLst>
                                <p:childTnLst>
                                  <p:par>
                                    <p:cTn id="49" presetID="2" presetClass="entr" presetSubtype="4" accel="70000" fill="hold" grpId="0" nodeType="afterEffect" p14:presetBounceEnd="50000">
                                      <p:stCondLst>
                                        <p:cond delay="0"/>
                                      </p:stCondLst>
                                      <p:childTnLst>
                                        <p:set>
                                          <p:cBhvr>
                                            <p:cTn id="50" dur="1" fill="hold">
                                              <p:stCondLst>
                                                <p:cond delay="0"/>
                                              </p:stCondLst>
                                            </p:cTn>
                                            <p:tgtEl>
                                              <p:spTgt spid="6"/>
                                            </p:tgtEl>
                                            <p:attrNameLst>
                                              <p:attrName>style.visibility</p:attrName>
                                            </p:attrNameLst>
                                          </p:cBhvr>
                                          <p:to>
                                            <p:strVal val="visible"/>
                                          </p:to>
                                        </p:set>
                                        <p:anim calcmode="lin" valueType="num" p14:bounceEnd="50000">
                                          <p:cBhvr additive="base">
                                            <p:cTn id="51" dur="500" fill="hold"/>
                                            <p:tgtEl>
                                              <p:spTgt spid="6"/>
                                            </p:tgtEl>
                                            <p:attrNameLst>
                                              <p:attrName>ppt_x</p:attrName>
                                            </p:attrNameLst>
                                          </p:cBhvr>
                                          <p:tavLst>
                                            <p:tav tm="0">
                                              <p:val>
                                                <p:strVal val="#ppt_x"/>
                                              </p:val>
                                            </p:tav>
                                            <p:tav tm="100000">
                                              <p:val>
                                                <p:strVal val="#ppt_x"/>
                                              </p:val>
                                            </p:tav>
                                          </p:tavLst>
                                        </p:anim>
                                        <p:anim calcmode="lin" valueType="num" p14:bounceEnd="50000">
                                          <p:cBhvr additive="base">
                                            <p:cTn id="52" dur="500" fill="hold"/>
                                            <p:tgtEl>
                                              <p:spTgt spid="6"/>
                                            </p:tgtEl>
                                            <p:attrNameLst>
                                              <p:attrName>ppt_y</p:attrName>
                                            </p:attrNameLst>
                                          </p:cBhvr>
                                          <p:tavLst>
                                            <p:tav tm="0">
                                              <p:val>
                                                <p:strVal val="1+#ppt_h/2"/>
                                              </p:val>
                                            </p:tav>
                                            <p:tav tm="100000">
                                              <p:val>
                                                <p:strVal val="#ppt_y"/>
                                              </p:val>
                                            </p:tav>
                                          </p:tavLst>
                                        </p:anim>
                                      </p:childTnLst>
                                    </p:cTn>
                                  </p:par>
                                </p:childTnLst>
                              </p:cTn>
                            </p:par>
                            <p:par>
                              <p:cTn id="53" fill="hold">
                                <p:stCondLst>
                                  <p:cond delay="4800"/>
                                </p:stCondLst>
                                <p:childTnLst>
                                  <p:par>
                                    <p:cTn id="54" presetID="23" presetClass="entr" presetSubtype="16" fill="hold" nodeType="afterEffect">
                                      <p:stCondLst>
                                        <p:cond delay="0"/>
                                      </p:stCondLst>
                                      <p:childTnLst>
                                        <p:set>
                                          <p:cBhvr>
                                            <p:cTn id="55" dur="1" fill="hold">
                                              <p:stCondLst>
                                                <p:cond delay="0"/>
                                              </p:stCondLst>
                                            </p:cTn>
                                            <p:tgtEl>
                                              <p:spTgt spid="27"/>
                                            </p:tgtEl>
                                            <p:attrNameLst>
                                              <p:attrName>style.visibility</p:attrName>
                                            </p:attrNameLst>
                                          </p:cBhvr>
                                          <p:to>
                                            <p:strVal val="visible"/>
                                          </p:to>
                                        </p:set>
                                        <p:anim calcmode="lin" valueType="num">
                                          <p:cBhvr>
                                            <p:cTn id="56" dur="300" fill="hold"/>
                                            <p:tgtEl>
                                              <p:spTgt spid="27"/>
                                            </p:tgtEl>
                                            <p:attrNameLst>
                                              <p:attrName>ppt_w</p:attrName>
                                            </p:attrNameLst>
                                          </p:cBhvr>
                                          <p:tavLst>
                                            <p:tav tm="0">
                                              <p:val>
                                                <p:fltVal val="0"/>
                                              </p:val>
                                            </p:tav>
                                            <p:tav tm="100000">
                                              <p:val>
                                                <p:strVal val="#ppt_w"/>
                                              </p:val>
                                            </p:tav>
                                          </p:tavLst>
                                        </p:anim>
                                        <p:anim calcmode="lin" valueType="num">
                                          <p:cBhvr>
                                            <p:cTn id="57" dur="300" fill="hold"/>
                                            <p:tgtEl>
                                              <p:spTgt spid="27"/>
                                            </p:tgtEl>
                                            <p:attrNameLst>
                                              <p:attrName>ppt_h</p:attrName>
                                            </p:attrNameLst>
                                          </p:cBhvr>
                                          <p:tavLst>
                                            <p:tav tm="0">
                                              <p:val>
                                                <p:fltVal val="0"/>
                                              </p:val>
                                            </p:tav>
                                            <p:tav tm="100000">
                                              <p:val>
                                                <p:strVal val="#ppt_h"/>
                                              </p:val>
                                            </p:tav>
                                          </p:tavLst>
                                        </p:anim>
                                      </p:childTnLst>
                                    </p:cTn>
                                  </p:par>
                                </p:childTnLst>
                              </p:cTn>
                            </p:par>
                            <p:par>
                              <p:cTn id="58" fill="hold">
                                <p:stCondLst>
                                  <p:cond delay="5100"/>
                                </p:stCondLst>
                                <p:childTnLst>
                                  <p:par>
                                    <p:cTn id="59" presetID="26" presetClass="emph" presetSubtype="0" fill="hold" nodeType="afterEffect">
                                      <p:stCondLst>
                                        <p:cond delay="0"/>
                                      </p:stCondLst>
                                      <p:childTnLst>
                                        <p:animEffect transition="out" filter="fade">
                                          <p:cBhvr>
                                            <p:cTn id="60" dur="500" tmFilter="0, 0; .2, .5; .8, .5; 1, 0"/>
                                            <p:tgtEl>
                                              <p:spTgt spid="27"/>
                                            </p:tgtEl>
                                          </p:cBhvr>
                                        </p:animEffect>
                                        <p:animScale>
                                          <p:cBhvr>
                                            <p:cTn id="61" dur="250" autoRev="1" fill="hold"/>
                                            <p:tgtEl>
                                              <p:spTgt spid="27"/>
                                            </p:tgtEl>
                                          </p:cBhvr>
                                          <p:by x="105000" y="105000"/>
                                        </p:animScale>
                                      </p:childTnLst>
                                    </p:cTn>
                                  </p:par>
                                </p:childTnLst>
                              </p:cTn>
                            </p:par>
                            <p:par>
                              <p:cTn id="62" fill="hold">
                                <p:stCondLst>
                                  <p:cond delay="5600"/>
                                </p:stCondLst>
                                <p:childTnLst>
                                  <p:par>
                                    <p:cTn id="63" presetID="16" presetClass="entr" presetSubtype="37" fill="hold" nodeType="afterEffect">
                                      <p:stCondLst>
                                        <p:cond delay="0"/>
                                      </p:stCondLst>
                                      <p:childTnLst>
                                        <p:set>
                                          <p:cBhvr>
                                            <p:cTn id="64" dur="1" fill="hold">
                                              <p:stCondLst>
                                                <p:cond delay="0"/>
                                              </p:stCondLst>
                                            </p:cTn>
                                            <p:tgtEl>
                                              <p:spTgt spid="7"/>
                                            </p:tgtEl>
                                            <p:attrNameLst>
                                              <p:attrName>style.visibility</p:attrName>
                                            </p:attrNameLst>
                                          </p:cBhvr>
                                          <p:to>
                                            <p:strVal val="visible"/>
                                          </p:to>
                                        </p:set>
                                        <p:animEffect transition="in" filter="barn(outVertical)">
                                          <p:cBhvr>
                                            <p:cTn id="65" dur="500"/>
                                            <p:tgtEl>
                                              <p:spTgt spid="7"/>
                                            </p:tgtEl>
                                          </p:cBhvr>
                                        </p:animEffect>
                                      </p:childTnLst>
                                    </p:cTn>
                                  </p:par>
                                </p:childTnLst>
                              </p:cTn>
                            </p:par>
                            <p:par>
                              <p:cTn id="66" fill="hold">
                                <p:stCondLst>
                                  <p:cond delay="6100"/>
                                </p:stCondLst>
                                <p:childTnLst>
                                  <p:par>
                                    <p:cTn id="67" presetID="2" presetClass="entr" presetSubtype="4" accel="70000" fill="hold" grpId="0" nodeType="afterEffect" p14:presetBounceEnd="50000">
                                      <p:stCondLst>
                                        <p:cond delay="0"/>
                                      </p:stCondLst>
                                      <p:childTnLst>
                                        <p:set>
                                          <p:cBhvr>
                                            <p:cTn id="68" dur="1" fill="hold">
                                              <p:stCondLst>
                                                <p:cond delay="0"/>
                                              </p:stCondLst>
                                            </p:cTn>
                                            <p:tgtEl>
                                              <p:spTgt spid="10"/>
                                            </p:tgtEl>
                                            <p:attrNameLst>
                                              <p:attrName>style.visibility</p:attrName>
                                            </p:attrNameLst>
                                          </p:cBhvr>
                                          <p:to>
                                            <p:strVal val="visible"/>
                                          </p:to>
                                        </p:set>
                                        <p:anim calcmode="lin" valueType="num" p14:bounceEnd="50000">
                                          <p:cBhvr additive="base">
                                            <p:cTn id="69" dur="500" fill="hold"/>
                                            <p:tgtEl>
                                              <p:spTgt spid="10"/>
                                            </p:tgtEl>
                                            <p:attrNameLst>
                                              <p:attrName>ppt_x</p:attrName>
                                            </p:attrNameLst>
                                          </p:cBhvr>
                                          <p:tavLst>
                                            <p:tav tm="0">
                                              <p:val>
                                                <p:strVal val="#ppt_x"/>
                                              </p:val>
                                            </p:tav>
                                            <p:tav tm="100000">
                                              <p:val>
                                                <p:strVal val="#ppt_x"/>
                                              </p:val>
                                            </p:tav>
                                          </p:tavLst>
                                        </p:anim>
                                        <p:anim calcmode="lin" valueType="num" p14:bounceEnd="50000">
                                          <p:cBhvr additive="base">
                                            <p:cTn id="70" dur="500" fill="hold"/>
                                            <p:tgtEl>
                                              <p:spTgt spid="10"/>
                                            </p:tgtEl>
                                            <p:attrNameLst>
                                              <p:attrName>ppt_y</p:attrName>
                                            </p:attrNameLst>
                                          </p:cBhvr>
                                          <p:tavLst>
                                            <p:tav tm="0">
                                              <p:val>
                                                <p:strVal val="1+#ppt_h/2"/>
                                              </p:val>
                                            </p:tav>
                                            <p:tav tm="100000">
                                              <p:val>
                                                <p:strVal val="#ppt_y"/>
                                              </p:val>
                                            </p:tav>
                                          </p:tavLst>
                                        </p:anim>
                                      </p:childTnLst>
                                    </p:cTn>
                                  </p:par>
                                </p:childTnLst>
                              </p:cTn>
                            </p:par>
                            <p:par>
                              <p:cTn id="71" fill="hold">
                                <p:stCondLst>
                                  <p:cond delay="6600"/>
                                </p:stCondLst>
                                <p:childTnLst>
                                  <p:par>
                                    <p:cTn id="72" presetID="23" presetClass="entr" presetSubtype="16" fill="hold" nodeType="afterEffect">
                                      <p:stCondLst>
                                        <p:cond delay="0"/>
                                      </p:stCondLst>
                                      <p:childTnLst>
                                        <p:set>
                                          <p:cBhvr>
                                            <p:cTn id="73" dur="1" fill="hold">
                                              <p:stCondLst>
                                                <p:cond delay="0"/>
                                              </p:stCondLst>
                                            </p:cTn>
                                            <p:tgtEl>
                                              <p:spTgt spid="30"/>
                                            </p:tgtEl>
                                            <p:attrNameLst>
                                              <p:attrName>style.visibility</p:attrName>
                                            </p:attrNameLst>
                                          </p:cBhvr>
                                          <p:to>
                                            <p:strVal val="visible"/>
                                          </p:to>
                                        </p:set>
                                        <p:anim calcmode="lin" valueType="num">
                                          <p:cBhvr>
                                            <p:cTn id="74" dur="400" fill="hold"/>
                                            <p:tgtEl>
                                              <p:spTgt spid="30"/>
                                            </p:tgtEl>
                                            <p:attrNameLst>
                                              <p:attrName>ppt_w</p:attrName>
                                            </p:attrNameLst>
                                          </p:cBhvr>
                                          <p:tavLst>
                                            <p:tav tm="0">
                                              <p:val>
                                                <p:fltVal val="0"/>
                                              </p:val>
                                            </p:tav>
                                            <p:tav tm="100000">
                                              <p:val>
                                                <p:strVal val="#ppt_w"/>
                                              </p:val>
                                            </p:tav>
                                          </p:tavLst>
                                        </p:anim>
                                        <p:anim calcmode="lin" valueType="num">
                                          <p:cBhvr>
                                            <p:cTn id="75" dur="400" fill="hold"/>
                                            <p:tgtEl>
                                              <p:spTgt spid="30"/>
                                            </p:tgtEl>
                                            <p:attrNameLst>
                                              <p:attrName>ppt_h</p:attrName>
                                            </p:attrNameLst>
                                          </p:cBhvr>
                                          <p:tavLst>
                                            <p:tav tm="0">
                                              <p:val>
                                                <p:fltVal val="0"/>
                                              </p:val>
                                            </p:tav>
                                            <p:tav tm="100000">
                                              <p:val>
                                                <p:strVal val="#ppt_h"/>
                                              </p:val>
                                            </p:tav>
                                          </p:tavLst>
                                        </p:anim>
                                      </p:childTnLst>
                                    </p:cTn>
                                  </p:par>
                                </p:childTnLst>
                              </p:cTn>
                            </p:par>
                            <p:par>
                              <p:cTn id="76" fill="hold">
                                <p:stCondLst>
                                  <p:cond delay="7000"/>
                                </p:stCondLst>
                                <p:childTnLst>
                                  <p:par>
                                    <p:cTn id="77" presetID="26" presetClass="emph" presetSubtype="0" fill="hold" nodeType="afterEffect">
                                      <p:stCondLst>
                                        <p:cond delay="0"/>
                                      </p:stCondLst>
                                      <p:childTnLst>
                                        <p:animEffect transition="out" filter="fade">
                                          <p:cBhvr>
                                            <p:cTn id="78" dur="500" tmFilter="0, 0; .2, .5; .8, .5; 1, 0"/>
                                            <p:tgtEl>
                                              <p:spTgt spid="30"/>
                                            </p:tgtEl>
                                          </p:cBhvr>
                                        </p:animEffect>
                                        <p:animScale>
                                          <p:cBhvr>
                                            <p:cTn id="79" dur="250" autoRev="1" fill="hold"/>
                                            <p:tgtEl>
                                              <p:spTgt spid="30"/>
                                            </p:tgtEl>
                                          </p:cBhvr>
                                          <p:by x="105000" y="105000"/>
                                        </p:animScale>
                                      </p:childTnLst>
                                    </p:cTn>
                                  </p:par>
                                </p:childTnLst>
                              </p:cTn>
                            </p:par>
                            <p:par>
                              <p:cTn id="80" fill="hold">
                                <p:stCondLst>
                                  <p:cond delay="7500"/>
                                </p:stCondLst>
                                <p:childTnLst>
                                  <p:par>
                                    <p:cTn id="81" presetID="16" presetClass="entr" presetSubtype="37" fill="hold" nodeType="afterEffect">
                                      <p:stCondLst>
                                        <p:cond delay="0"/>
                                      </p:stCondLst>
                                      <p:childTnLst>
                                        <p:set>
                                          <p:cBhvr>
                                            <p:cTn id="82" dur="1" fill="hold">
                                              <p:stCondLst>
                                                <p:cond delay="0"/>
                                              </p:stCondLst>
                                            </p:cTn>
                                            <p:tgtEl>
                                              <p:spTgt spid="11"/>
                                            </p:tgtEl>
                                            <p:attrNameLst>
                                              <p:attrName>style.visibility</p:attrName>
                                            </p:attrNameLst>
                                          </p:cBhvr>
                                          <p:to>
                                            <p:strVal val="visible"/>
                                          </p:to>
                                        </p:set>
                                        <p:animEffect transition="in" filter="barn(outVertical)">
                                          <p:cBhvr>
                                            <p:cTn id="83" dur="500"/>
                                            <p:tgtEl>
                                              <p:spTgt spid="11"/>
                                            </p:tgtEl>
                                          </p:cBhvr>
                                        </p:animEffect>
                                      </p:childTnLst>
                                    </p:cTn>
                                  </p:par>
                                </p:childTnLst>
                              </p:cTn>
                            </p:par>
                            <p:par>
                              <p:cTn id="84" fill="hold">
                                <p:stCondLst>
                                  <p:cond delay="8000"/>
                                </p:stCondLst>
                                <p:childTnLst>
                                  <p:par>
                                    <p:cTn id="85" presetID="2" presetClass="entr" presetSubtype="4" accel="70000" fill="hold" grpId="0" nodeType="afterEffect" p14:presetBounceEnd="50000">
                                      <p:stCondLst>
                                        <p:cond delay="0"/>
                                      </p:stCondLst>
                                      <p:childTnLst>
                                        <p:set>
                                          <p:cBhvr>
                                            <p:cTn id="86" dur="1" fill="hold">
                                              <p:stCondLst>
                                                <p:cond delay="0"/>
                                              </p:stCondLst>
                                            </p:cTn>
                                            <p:tgtEl>
                                              <p:spTgt spid="14"/>
                                            </p:tgtEl>
                                            <p:attrNameLst>
                                              <p:attrName>style.visibility</p:attrName>
                                            </p:attrNameLst>
                                          </p:cBhvr>
                                          <p:to>
                                            <p:strVal val="visible"/>
                                          </p:to>
                                        </p:set>
                                        <p:anim calcmode="lin" valueType="num" p14:bounceEnd="50000">
                                          <p:cBhvr additive="base">
                                            <p:cTn id="87" dur="500" fill="hold"/>
                                            <p:tgtEl>
                                              <p:spTgt spid="14"/>
                                            </p:tgtEl>
                                            <p:attrNameLst>
                                              <p:attrName>ppt_x</p:attrName>
                                            </p:attrNameLst>
                                          </p:cBhvr>
                                          <p:tavLst>
                                            <p:tav tm="0">
                                              <p:val>
                                                <p:strVal val="#ppt_x"/>
                                              </p:val>
                                            </p:tav>
                                            <p:tav tm="100000">
                                              <p:val>
                                                <p:strVal val="#ppt_x"/>
                                              </p:val>
                                            </p:tav>
                                          </p:tavLst>
                                        </p:anim>
                                        <p:anim calcmode="lin" valueType="num" p14:bounceEnd="50000">
                                          <p:cBhvr additive="base">
                                            <p:cTn id="88" dur="500" fill="hold"/>
                                            <p:tgtEl>
                                              <p:spTgt spid="14"/>
                                            </p:tgtEl>
                                            <p:attrNameLst>
                                              <p:attrName>ppt_y</p:attrName>
                                            </p:attrNameLst>
                                          </p:cBhvr>
                                          <p:tavLst>
                                            <p:tav tm="0">
                                              <p:val>
                                                <p:strVal val="1+#ppt_h/2"/>
                                              </p:val>
                                            </p:tav>
                                            <p:tav tm="100000">
                                              <p:val>
                                                <p:strVal val="#ppt_y"/>
                                              </p:val>
                                            </p:tav>
                                          </p:tavLst>
                                        </p:anim>
                                      </p:childTnLst>
                                    </p:cTn>
                                  </p:par>
                                </p:childTnLst>
                              </p:cTn>
                            </p:par>
                            <p:par>
                              <p:cTn id="89" fill="hold">
                                <p:stCondLst>
                                  <p:cond delay="8500"/>
                                </p:stCondLst>
                                <p:childTnLst>
                                  <p:par>
                                    <p:cTn id="90" presetID="23" presetClass="entr" presetSubtype="16" fill="hold" nodeType="afterEffect">
                                      <p:stCondLst>
                                        <p:cond delay="0"/>
                                      </p:stCondLst>
                                      <p:childTnLst>
                                        <p:set>
                                          <p:cBhvr>
                                            <p:cTn id="91" dur="1" fill="hold">
                                              <p:stCondLst>
                                                <p:cond delay="0"/>
                                              </p:stCondLst>
                                            </p:cTn>
                                            <p:tgtEl>
                                              <p:spTgt spid="33"/>
                                            </p:tgtEl>
                                            <p:attrNameLst>
                                              <p:attrName>style.visibility</p:attrName>
                                            </p:attrNameLst>
                                          </p:cBhvr>
                                          <p:to>
                                            <p:strVal val="visible"/>
                                          </p:to>
                                        </p:set>
                                        <p:anim calcmode="lin" valueType="num">
                                          <p:cBhvr>
                                            <p:cTn id="92" dur="300" fill="hold"/>
                                            <p:tgtEl>
                                              <p:spTgt spid="33"/>
                                            </p:tgtEl>
                                            <p:attrNameLst>
                                              <p:attrName>ppt_w</p:attrName>
                                            </p:attrNameLst>
                                          </p:cBhvr>
                                          <p:tavLst>
                                            <p:tav tm="0">
                                              <p:val>
                                                <p:fltVal val="0"/>
                                              </p:val>
                                            </p:tav>
                                            <p:tav tm="100000">
                                              <p:val>
                                                <p:strVal val="#ppt_w"/>
                                              </p:val>
                                            </p:tav>
                                          </p:tavLst>
                                        </p:anim>
                                        <p:anim calcmode="lin" valueType="num">
                                          <p:cBhvr>
                                            <p:cTn id="93" dur="300" fill="hold"/>
                                            <p:tgtEl>
                                              <p:spTgt spid="33"/>
                                            </p:tgtEl>
                                            <p:attrNameLst>
                                              <p:attrName>ppt_h</p:attrName>
                                            </p:attrNameLst>
                                          </p:cBhvr>
                                          <p:tavLst>
                                            <p:tav tm="0">
                                              <p:val>
                                                <p:fltVal val="0"/>
                                              </p:val>
                                            </p:tav>
                                            <p:tav tm="100000">
                                              <p:val>
                                                <p:strVal val="#ppt_h"/>
                                              </p:val>
                                            </p:tav>
                                          </p:tavLst>
                                        </p:anim>
                                      </p:childTnLst>
                                    </p:cTn>
                                  </p:par>
                                </p:childTnLst>
                              </p:cTn>
                            </p:par>
                            <p:par>
                              <p:cTn id="94" fill="hold">
                                <p:stCondLst>
                                  <p:cond delay="8800"/>
                                </p:stCondLst>
                                <p:childTnLst>
                                  <p:par>
                                    <p:cTn id="95" presetID="26" presetClass="emph" presetSubtype="0" fill="hold" nodeType="afterEffect">
                                      <p:stCondLst>
                                        <p:cond delay="0"/>
                                      </p:stCondLst>
                                      <p:childTnLst>
                                        <p:animEffect transition="out" filter="fade">
                                          <p:cBhvr>
                                            <p:cTn id="96" dur="500" tmFilter="0, 0; .2, .5; .8, .5; 1, 0"/>
                                            <p:tgtEl>
                                              <p:spTgt spid="33"/>
                                            </p:tgtEl>
                                          </p:cBhvr>
                                        </p:animEffect>
                                        <p:animScale>
                                          <p:cBhvr>
                                            <p:cTn id="97" dur="250" autoRev="1" fill="hold"/>
                                            <p:tgtEl>
                                              <p:spTgt spid="33"/>
                                            </p:tgtEl>
                                          </p:cBhvr>
                                          <p:by x="105000" y="105000"/>
                                        </p:animScale>
                                      </p:childTnLst>
                                    </p:cTn>
                                  </p:par>
                                </p:childTnLst>
                              </p:cTn>
                            </p:par>
                            <p:par>
                              <p:cTn id="98" fill="hold">
                                <p:stCondLst>
                                  <p:cond delay="9300"/>
                                </p:stCondLst>
                                <p:childTnLst>
                                  <p:par>
                                    <p:cTn id="99" presetID="16" presetClass="entr" presetSubtype="37" fill="hold" nodeType="afterEffect">
                                      <p:stCondLst>
                                        <p:cond delay="0"/>
                                      </p:stCondLst>
                                      <p:childTnLst>
                                        <p:set>
                                          <p:cBhvr>
                                            <p:cTn id="100" dur="1" fill="hold">
                                              <p:stCondLst>
                                                <p:cond delay="0"/>
                                              </p:stCondLst>
                                            </p:cTn>
                                            <p:tgtEl>
                                              <p:spTgt spid="15"/>
                                            </p:tgtEl>
                                            <p:attrNameLst>
                                              <p:attrName>style.visibility</p:attrName>
                                            </p:attrNameLst>
                                          </p:cBhvr>
                                          <p:to>
                                            <p:strVal val="visible"/>
                                          </p:to>
                                        </p:set>
                                        <p:animEffect transition="in" filter="barn(outVertical)">
                                          <p:cBhvr>
                                            <p:cTn id="10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animBg="1"/>
          <p:bldP spid="10" grpId="0" animBg="1"/>
          <p:bldP spid="14" grpId="0" animBg="1"/>
          <p:bldP spid="40" grpId="0" animBg="1"/>
          <p:bldP spid="40" grpId="1"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600" fill="hold"/>
                                            <p:tgtEl>
                                              <p:spTgt spid="18"/>
                                            </p:tgtEl>
                                            <p:attrNameLst>
                                              <p:attrName>ppt_w</p:attrName>
                                            </p:attrNameLst>
                                          </p:cBhvr>
                                          <p:tavLst>
                                            <p:tav tm="0">
                                              <p:val>
                                                <p:fltVal val="0"/>
                                              </p:val>
                                            </p:tav>
                                            <p:tav tm="100000">
                                              <p:val>
                                                <p:strVal val="#ppt_w"/>
                                              </p:val>
                                            </p:tav>
                                          </p:tavLst>
                                        </p:anim>
                                        <p:anim calcmode="lin" valueType="num">
                                          <p:cBhvr>
                                            <p:cTn id="8" dur="600" fill="hold"/>
                                            <p:tgtEl>
                                              <p:spTgt spid="18"/>
                                            </p:tgtEl>
                                            <p:attrNameLst>
                                              <p:attrName>ppt_h</p:attrName>
                                            </p:attrNameLst>
                                          </p:cBhvr>
                                          <p:tavLst>
                                            <p:tav tm="0">
                                              <p:val>
                                                <p:fltVal val="0"/>
                                              </p:val>
                                            </p:tav>
                                            <p:tav tm="100000">
                                              <p:val>
                                                <p:strVal val="#ppt_h"/>
                                              </p:val>
                                            </p:tav>
                                          </p:tavLst>
                                        </p:anim>
                                        <p:animEffect transition="in" filter="fade">
                                          <p:cBhvr>
                                            <p:cTn id="9" dur="600"/>
                                            <p:tgtEl>
                                              <p:spTgt spid="18"/>
                                            </p:tgtEl>
                                          </p:cBhvr>
                                        </p:animEffect>
                                      </p:childTnLst>
                                    </p:cTn>
                                  </p:par>
                                </p:childTnLst>
                              </p:cTn>
                            </p:par>
                            <p:par>
                              <p:cTn id="10" fill="hold">
                                <p:stCondLst>
                                  <p:cond delay="600"/>
                                </p:stCondLst>
                                <p:childTnLst>
                                  <p:par>
                                    <p:cTn id="11" presetID="53" presetClass="entr" presetSubtype="16"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300" fill="hold"/>
                                            <p:tgtEl>
                                              <p:spTgt spid="5"/>
                                            </p:tgtEl>
                                            <p:attrNameLst>
                                              <p:attrName>ppt_w</p:attrName>
                                            </p:attrNameLst>
                                          </p:cBhvr>
                                          <p:tavLst>
                                            <p:tav tm="0">
                                              <p:val>
                                                <p:fltVal val="0"/>
                                              </p:val>
                                            </p:tav>
                                            <p:tav tm="100000">
                                              <p:val>
                                                <p:strVal val="#ppt_w"/>
                                              </p:val>
                                            </p:tav>
                                          </p:tavLst>
                                        </p:anim>
                                        <p:anim calcmode="lin" valueType="num">
                                          <p:cBhvr>
                                            <p:cTn id="14" dur="300" fill="hold"/>
                                            <p:tgtEl>
                                              <p:spTgt spid="5"/>
                                            </p:tgtEl>
                                            <p:attrNameLst>
                                              <p:attrName>ppt_h</p:attrName>
                                            </p:attrNameLst>
                                          </p:cBhvr>
                                          <p:tavLst>
                                            <p:tav tm="0">
                                              <p:val>
                                                <p:fltVal val="0"/>
                                              </p:val>
                                            </p:tav>
                                            <p:tav tm="100000">
                                              <p:val>
                                                <p:strVal val="#ppt_h"/>
                                              </p:val>
                                            </p:tav>
                                          </p:tavLst>
                                        </p:anim>
                                        <p:animEffect transition="in" filter="fade">
                                          <p:cBhvr>
                                            <p:cTn id="15" dur="300"/>
                                            <p:tgtEl>
                                              <p:spTgt spid="5"/>
                                            </p:tgtEl>
                                          </p:cBhvr>
                                        </p:animEffect>
                                      </p:childTnLst>
                                    </p:cTn>
                                  </p:par>
                                </p:childTnLst>
                              </p:cTn>
                            </p:par>
                            <p:par>
                              <p:cTn id="16" fill="hold">
                                <p:stCondLst>
                                  <p:cond delay="900"/>
                                </p:stCondLst>
                                <p:childTnLst>
                                  <p:par>
                                    <p:cTn id="17" presetID="32" presetClass="emph" presetSubtype="0" fill="hold" grpId="1" nodeType="afterEffect">
                                      <p:stCondLst>
                                        <p:cond delay="0"/>
                                      </p:stCondLst>
                                      <p:childTnLst>
                                        <p:animRot by="120000">
                                          <p:cBhvr>
                                            <p:cTn id="18" dur="50" fill="hold">
                                              <p:stCondLst>
                                                <p:cond delay="0"/>
                                              </p:stCondLst>
                                            </p:cTn>
                                            <p:tgtEl>
                                              <p:spTgt spid="5"/>
                                            </p:tgtEl>
                                            <p:attrNameLst>
                                              <p:attrName>r</p:attrName>
                                            </p:attrNameLst>
                                          </p:cBhvr>
                                        </p:animRot>
                                        <p:animRot by="-240000">
                                          <p:cBhvr>
                                            <p:cTn id="19" dur="100" fill="hold">
                                              <p:stCondLst>
                                                <p:cond delay="100"/>
                                              </p:stCondLst>
                                            </p:cTn>
                                            <p:tgtEl>
                                              <p:spTgt spid="5"/>
                                            </p:tgtEl>
                                            <p:attrNameLst>
                                              <p:attrName>r</p:attrName>
                                            </p:attrNameLst>
                                          </p:cBhvr>
                                        </p:animRot>
                                        <p:animRot by="240000">
                                          <p:cBhvr>
                                            <p:cTn id="20" dur="100" fill="hold">
                                              <p:stCondLst>
                                                <p:cond delay="200"/>
                                              </p:stCondLst>
                                            </p:cTn>
                                            <p:tgtEl>
                                              <p:spTgt spid="5"/>
                                            </p:tgtEl>
                                            <p:attrNameLst>
                                              <p:attrName>r</p:attrName>
                                            </p:attrNameLst>
                                          </p:cBhvr>
                                        </p:animRot>
                                        <p:animRot by="-240000">
                                          <p:cBhvr>
                                            <p:cTn id="21" dur="100" fill="hold">
                                              <p:stCondLst>
                                                <p:cond delay="300"/>
                                              </p:stCondLst>
                                            </p:cTn>
                                            <p:tgtEl>
                                              <p:spTgt spid="5"/>
                                            </p:tgtEl>
                                            <p:attrNameLst>
                                              <p:attrName>r</p:attrName>
                                            </p:attrNameLst>
                                          </p:cBhvr>
                                        </p:animRot>
                                        <p:animRot by="120000">
                                          <p:cBhvr>
                                            <p:cTn id="22" dur="100" fill="hold">
                                              <p:stCondLst>
                                                <p:cond delay="400"/>
                                              </p:stCondLst>
                                            </p:cTn>
                                            <p:tgtEl>
                                              <p:spTgt spid="5"/>
                                            </p:tgtEl>
                                            <p:attrNameLst>
                                              <p:attrName>r</p:attrName>
                                            </p:attrNameLst>
                                          </p:cBhvr>
                                        </p:animRot>
                                      </p:childTnLst>
                                    </p:cTn>
                                  </p:par>
                                </p:childTnLst>
                              </p:cTn>
                            </p:par>
                            <p:par>
                              <p:cTn id="23" fill="hold">
                                <p:stCondLst>
                                  <p:cond delay="1400"/>
                                </p:stCondLst>
                                <p:childTnLst>
                                  <p:par>
                                    <p:cTn id="24" presetID="16" presetClass="entr" presetSubtype="37" fill="hold" nodeType="after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barn(outVertical)">
                                          <p:cBhvr>
                                            <p:cTn id="26" dur="500"/>
                                            <p:tgtEl>
                                              <p:spTgt spid="23"/>
                                            </p:tgtEl>
                                          </p:cBhvr>
                                        </p:animEffect>
                                      </p:childTnLst>
                                    </p:cTn>
                                  </p:par>
                                </p:childTnLst>
                              </p:cTn>
                            </p:par>
                            <p:par>
                              <p:cTn id="27" fill="hold">
                                <p:stCondLst>
                                  <p:cond delay="1900"/>
                                </p:stCondLst>
                                <p:childTnLst>
                                  <p:par>
                                    <p:cTn id="28" presetID="53" presetClass="entr" presetSubtype="16" fill="hold" grpId="0" nodeType="afterEffect">
                                      <p:stCondLst>
                                        <p:cond delay="0"/>
                                      </p:stCondLst>
                                      <p:childTnLst>
                                        <p:set>
                                          <p:cBhvr>
                                            <p:cTn id="29" dur="1" fill="hold">
                                              <p:stCondLst>
                                                <p:cond delay="0"/>
                                              </p:stCondLst>
                                            </p:cTn>
                                            <p:tgtEl>
                                              <p:spTgt spid="40"/>
                                            </p:tgtEl>
                                            <p:attrNameLst>
                                              <p:attrName>style.visibility</p:attrName>
                                            </p:attrNameLst>
                                          </p:cBhvr>
                                          <p:to>
                                            <p:strVal val="visible"/>
                                          </p:to>
                                        </p:set>
                                        <p:anim calcmode="lin" valueType="num">
                                          <p:cBhvr>
                                            <p:cTn id="30" dur="300" fill="hold"/>
                                            <p:tgtEl>
                                              <p:spTgt spid="40"/>
                                            </p:tgtEl>
                                            <p:attrNameLst>
                                              <p:attrName>ppt_w</p:attrName>
                                            </p:attrNameLst>
                                          </p:cBhvr>
                                          <p:tavLst>
                                            <p:tav tm="0">
                                              <p:val>
                                                <p:fltVal val="0"/>
                                              </p:val>
                                            </p:tav>
                                            <p:tav tm="100000">
                                              <p:val>
                                                <p:strVal val="#ppt_w"/>
                                              </p:val>
                                            </p:tav>
                                          </p:tavLst>
                                        </p:anim>
                                        <p:anim calcmode="lin" valueType="num">
                                          <p:cBhvr>
                                            <p:cTn id="31" dur="300" fill="hold"/>
                                            <p:tgtEl>
                                              <p:spTgt spid="40"/>
                                            </p:tgtEl>
                                            <p:attrNameLst>
                                              <p:attrName>ppt_h</p:attrName>
                                            </p:attrNameLst>
                                          </p:cBhvr>
                                          <p:tavLst>
                                            <p:tav tm="0">
                                              <p:val>
                                                <p:fltVal val="0"/>
                                              </p:val>
                                            </p:tav>
                                            <p:tav tm="100000">
                                              <p:val>
                                                <p:strVal val="#ppt_h"/>
                                              </p:val>
                                            </p:tav>
                                          </p:tavLst>
                                        </p:anim>
                                        <p:animEffect transition="in" filter="fade">
                                          <p:cBhvr>
                                            <p:cTn id="32" dur="300"/>
                                            <p:tgtEl>
                                              <p:spTgt spid="40"/>
                                            </p:tgtEl>
                                          </p:cBhvr>
                                        </p:animEffect>
                                      </p:childTnLst>
                                    </p:cTn>
                                  </p:par>
                                </p:childTnLst>
                              </p:cTn>
                            </p:par>
                            <p:par>
                              <p:cTn id="33" fill="hold">
                                <p:stCondLst>
                                  <p:cond delay="2200"/>
                                </p:stCondLst>
                                <p:childTnLst>
                                  <p:par>
                                    <p:cTn id="34" presetID="32" presetClass="emph" presetSubtype="0" fill="hold" grpId="1" nodeType="afterEffect">
                                      <p:stCondLst>
                                        <p:cond delay="0"/>
                                      </p:stCondLst>
                                      <p:childTnLst>
                                        <p:animRot by="120000">
                                          <p:cBhvr>
                                            <p:cTn id="35" dur="50" fill="hold">
                                              <p:stCondLst>
                                                <p:cond delay="0"/>
                                              </p:stCondLst>
                                            </p:cTn>
                                            <p:tgtEl>
                                              <p:spTgt spid="40"/>
                                            </p:tgtEl>
                                            <p:attrNameLst>
                                              <p:attrName>r</p:attrName>
                                            </p:attrNameLst>
                                          </p:cBhvr>
                                        </p:animRot>
                                        <p:animRot by="-240000">
                                          <p:cBhvr>
                                            <p:cTn id="36" dur="100" fill="hold">
                                              <p:stCondLst>
                                                <p:cond delay="100"/>
                                              </p:stCondLst>
                                            </p:cTn>
                                            <p:tgtEl>
                                              <p:spTgt spid="40"/>
                                            </p:tgtEl>
                                            <p:attrNameLst>
                                              <p:attrName>r</p:attrName>
                                            </p:attrNameLst>
                                          </p:cBhvr>
                                        </p:animRot>
                                        <p:animRot by="240000">
                                          <p:cBhvr>
                                            <p:cTn id="37" dur="100" fill="hold">
                                              <p:stCondLst>
                                                <p:cond delay="200"/>
                                              </p:stCondLst>
                                            </p:cTn>
                                            <p:tgtEl>
                                              <p:spTgt spid="40"/>
                                            </p:tgtEl>
                                            <p:attrNameLst>
                                              <p:attrName>r</p:attrName>
                                            </p:attrNameLst>
                                          </p:cBhvr>
                                        </p:animRot>
                                        <p:animRot by="-240000">
                                          <p:cBhvr>
                                            <p:cTn id="38" dur="100" fill="hold">
                                              <p:stCondLst>
                                                <p:cond delay="300"/>
                                              </p:stCondLst>
                                            </p:cTn>
                                            <p:tgtEl>
                                              <p:spTgt spid="40"/>
                                            </p:tgtEl>
                                            <p:attrNameLst>
                                              <p:attrName>r</p:attrName>
                                            </p:attrNameLst>
                                          </p:cBhvr>
                                        </p:animRot>
                                        <p:animRot by="120000">
                                          <p:cBhvr>
                                            <p:cTn id="39" dur="100" fill="hold">
                                              <p:stCondLst>
                                                <p:cond delay="400"/>
                                              </p:stCondLst>
                                            </p:cTn>
                                            <p:tgtEl>
                                              <p:spTgt spid="40"/>
                                            </p:tgtEl>
                                            <p:attrNameLst>
                                              <p:attrName>r</p:attrName>
                                            </p:attrNameLst>
                                          </p:cBhvr>
                                        </p:animRot>
                                      </p:childTnLst>
                                    </p:cTn>
                                  </p:par>
                                </p:childTnLst>
                              </p:cTn>
                            </p:par>
                            <p:par>
                              <p:cTn id="40" fill="hold">
                                <p:stCondLst>
                                  <p:cond delay="2700"/>
                                </p:stCondLst>
                                <p:childTnLst>
                                  <p:par>
                                    <p:cTn id="41" presetID="16" presetClass="entr" presetSubtype="37" fill="hold" nodeType="afterEffect">
                                      <p:stCondLst>
                                        <p:cond delay="300"/>
                                      </p:stCondLst>
                                      <p:childTnLst>
                                        <p:set>
                                          <p:cBhvr>
                                            <p:cTn id="42" dur="1" fill="hold">
                                              <p:stCondLst>
                                                <p:cond delay="0"/>
                                              </p:stCondLst>
                                            </p:cTn>
                                            <p:tgtEl>
                                              <p:spTgt spid="19"/>
                                            </p:tgtEl>
                                            <p:attrNameLst>
                                              <p:attrName>style.visibility</p:attrName>
                                            </p:attrNameLst>
                                          </p:cBhvr>
                                          <p:to>
                                            <p:strVal val="visible"/>
                                          </p:to>
                                        </p:set>
                                        <p:animEffect transition="in" filter="barn(outVertical)">
                                          <p:cBhvr>
                                            <p:cTn id="43" dur="500"/>
                                            <p:tgtEl>
                                              <p:spTgt spid="19"/>
                                            </p:tgtEl>
                                          </p:cBhvr>
                                        </p:animEffect>
                                      </p:childTnLst>
                                    </p:cTn>
                                  </p:par>
                                </p:childTnLst>
                              </p:cTn>
                            </p:par>
                            <p:par>
                              <p:cTn id="44" fill="hold">
                                <p:stCondLst>
                                  <p:cond delay="3500"/>
                                </p:stCondLst>
                                <p:childTnLst>
                                  <p:par>
                                    <p:cTn id="45" presetID="22" presetClass="entr" presetSubtype="8" fill="hold" nodeType="after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wipe(left)">
                                          <p:cBhvr>
                                            <p:cTn id="47" dur="800"/>
                                            <p:tgtEl>
                                              <p:spTgt spid="26"/>
                                            </p:tgtEl>
                                          </p:cBhvr>
                                        </p:animEffect>
                                      </p:childTnLst>
                                    </p:cTn>
                                  </p:par>
                                </p:childTnLst>
                              </p:cTn>
                            </p:par>
                            <p:par>
                              <p:cTn id="48" fill="hold">
                                <p:stCondLst>
                                  <p:cond delay="4300"/>
                                </p:stCondLst>
                                <p:childTnLst>
                                  <p:par>
                                    <p:cTn id="49" presetID="2" presetClass="entr" presetSubtype="4" accel="70000" fill="hold" grpId="0" nodeType="afterEffect">
                                      <p:stCondLst>
                                        <p:cond delay="0"/>
                                      </p:stCondLst>
                                      <p:childTnLst>
                                        <p:set>
                                          <p:cBhvr>
                                            <p:cTn id="50" dur="1" fill="hold">
                                              <p:stCondLst>
                                                <p:cond delay="0"/>
                                              </p:stCondLst>
                                            </p:cTn>
                                            <p:tgtEl>
                                              <p:spTgt spid="6"/>
                                            </p:tgtEl>
                                            <p:attrNameLst>
                                              <p:attrName>style.visibility</p:attrName>
                                            </p:attrNameLst>
                                          </p:cBhvr>
                                          <p:to>
                                            <p:strVal val="visible"/>
                                          </p:to>
                                        </p:set>
                                        <p:anim calcmode="lin" valueType="num">
                                          <p:cBhvr additive="base">
                                            <p:cTn id="51" dur="500" fill="hold"/>
                                            <p:tgtEl>
                                              <p:spTgt spid="6"/>
                                            </p:tgtEl>
                                            <p:attrNameLst>
                                              <p:attrName>ppt_x</p:attrName>
                                            </p:attrNameLst>
                                          </p:cBhvr>
                                          <p:tavLst>
                                            <p:tav tm="0">
                                              <p:val>
                                                <p:strVal val="#ppt_x"/>
                                              </p:val>
                                            </p:tav>
                                            <p:tav tm="100000">
                                              <p:val>
                                                <p:strVal val="#ppt_x"/>
                                              </p:val>
                                            </p:tav>
                                          </p:tavLst>
                                        </p:anim>
                                        <p:anim calcmode="lin" valueType="num">
                                          <p:cBhvr additive="base">
                                            <p:cTn id="52" dur="500" fill="hold"/>
                                            <p:tgtEl>
                                              <p:spTgt spid="6"/>
                                            </p:tgtEl>
                                            <p:attrNameLst>
                                              <p:attrName>ppt_y</p:attrName>
                                            </p:attrNameLst>
                                          </p:cBhvr>
                                          <p:tavLst>
                                            <p:tav tm="0">
                                              <p:val>
                                                <p:strVal val="1+#ppt_h/2"/>
                                              </p:val>
                                            </p:tav>
                                            <p:tav tm="100000">
                                              <p:val>
                                                <p:strVal val="#ppt_y"/>
                                              </p:val>
                                            </p:tav>
                                          </p:tavLst>
                                        </p:anim>
                                      </p:childTnLst>
                                    </p:cTn>
                                  </p:par>
                                </p:childTnLst>
                              </p:cTn>
                            </p:par>
                            <p:par>
                              <p:cTn id="53" fill="hold">
                                <p:stCondLst>
                                  <p:cond delay="4800"/>
                                </p:stCondLst>
                                <p:childTnLst>
                                  <p:par>
                                    <p:cTn id="54" presetID="23" presetClass="entr" presetSubtype="16" fill="hold" nodeType="afterEffect">
                                      <p:stCondLst>
                                        <p:cond delay="0"/>
                                      </p:stCondLst>
                                      <p:childTnLst>
                                        <p:set>
                                          <p:cBhvr>
                                            <p:cTn id="55" dur="1" fill="hold">
                                              <p:stCondLst>
                                                <p:cond delay="0"/>
                                              </p:stCondLst>
                                            </p:cTn>
                                            <p:tgtEl>
                                              <p:spTgt spid="27"/>
                                            </p:tgtEl>
                                            <p:attrNameLst>
                                              <p:attrName>style.visibility</p:attrName>
                                            </p:attrNameLst>
                                          </p:cBhvr>
                                          <p:to>
                                            <p:strVal val="visible"/>
                                          </p:to>
                                        </p:set>
                                        <p:anim calcmode="lin" valueType="num">
                                          <p:cBhvr>
                                            <p:cTn id="56" dur="300" fill="hold"/>
                                            <p:tgtEl>
                                              <p:spTgt spid="27"/>
                                            </p:tgtEl>
                                            <p:attrNameLst>
                                              <p:attrName>ppt_w</p:attrName>
                                            </p:attrNameLst>
                                          </p:cBhvr>
                                          <p:tavLst>
                                            <p:tav tm="0">
                                              <p:val>
                                                <p:fltVal val="0"/>
                                              </p:val>
                                            </p:tav>
                                            <p:tav tm="100000">
                                              <p:val>
                                                <p:strVal val="#ppt_w"/>
                                              </p:val>
                                            </p:tav>
                                          </p:tavLst>
                                        </p:anim>
                                        <p:anim calcmode="lin" valueType="num">
                                          <p:cBhvr>
                                            <p:cTn id="57" dur="300" fill="hold"/>
                                            <p:tgtEl>
                                              <p:spTgt spid="27"/>
                                            </p:tgtEl>
                                            <p:attrNameLst>
                                              <p:attrName>ppt_h</p:attrName>
                                            </p:attrNameLst>
                                          </p:cBhvr>
                                          <p:tavLst>
                                            <p:tav tm="0">
                                              <p:val>
                                                <p:fltVal val="0"/>
                                              </p:val>
                                            </p:tav>
                                            <p:tav tm="100000">
                                              <p:val>
                                                <p:strVal val="#ppt_h"/>
                                              </p:val>
                                            </p:tav>
                                          </p:tavLst>
                                        </p:anim>
                                      </p:childTnLst>
                                    </p:cTn>
                                  </p:par>
                                </p:childTnLst>
                              </p:cTn>
                            </p:par>
                            <p:par>
                              <p:cTn id="58" fill="hold">
                                <p:stCondLst>
                                  <p:cond delay="5100"/>
                                </p:stCondLst>
                                <p:childTnLst>
                                  <p:par>
                                    <p:cTn id="59" presetID="26" presetClass="emph" presetSubtype="0" fill="hold" nodeType="afterEffect">
                                      <p:stCondLst>
                                        <p:cond delay="0"/>
                                      </p:stCondLst>
                                      <p:childTnLst>
                                        <p:animEffect transition="out" filter="fade">
                                          <p:cBhvr>
                                            <p:cTn id="60" dur="500" tmFilter="0, 0; .2, .5; .8, .5; 1, 0"/>
                                            <p:tgtEl>
                                              <p:spTgt spid="27"/>
                                            </p:tgtEl>
                                          </p:cBhvr>
                                        </p:animEffect>
                                        <p:animScale>
                                          <p:cBhvr>
                                            <p:cTn id="61" dur="250" autoRev="1" fill="hold"/>
                                            <p:tgtEl>
                                              <p:spTgt spid="27"/>
                                            </p:tgtEl>
                                          </p:cBhvr>
                                          <p:by x="105000" y="105000"/>
                                        </p:animScale>
                                      </p:childTnLst>
                                    </p:cTn>
                                  </p:par>
                                </p:childTnLst>
                              </p:cTn>
                            </p:par>
                            <p:par>
                              <p:cTn id="62" fill="hold">
                                <p:stCondLst>
                                  <p:cond delay="5600"/>
                                </p:stCondLst>
                                <p:childTnLst>
                                  <p:par>
                                    <p:cTn id="63" presetID="16" presetClass="entr" presetSubtype="37" fill="hold" nodeType="afterEffect">
                                      <p:stCondLst>
                                        <p:cond delay="0"/>
                                      </p:stCondLst>
                                      <p:childTnLst>
                                        <p:set>
                                          <p:cBhvr>
                                            <p:cTn id="64" dur="1" fill="hold">
                                              <p:stCondLst>
                                                <p:cond delay="0"/>
                                              </p:stCondLst>
                                            </p:cTn>
                                            <p:tgtEl>
                                              <p:spTgt spid="7"/>
                                            </p:tgtEl>
                                            <p:attrNameLst>
                                              <p:attrName>style.visibility</p:attrName>
                                            </p:attrNameLst>
                                          </p:cBhvr>
                                          <p:to>
                                            <p:strVal val="visible"/>
                                          </p:to>
                                        </p:set>
                                        <p:animEffect transition="in" filter="barn(outVertical)">
                                          <p:cBhvr>
                                            <p:cTn id="65" dur="500"/>
                                            <p:tgtEl>
                                              <p:spTgt spid="7"/>
                                            </p:tgtEl>
                                          </p:cBhvr>
                                        </p:animEffect>
                                      </p:childTnLst>
                                    </p:cTn>
                                  </p:par>
                                </p:childTnLst>
                              </p:cTn>
                            </p:par>
                            <p:par>
                              <p:cTn id="66" fill="hold">
                                <p:stCondLst>
                                  <p:cond delay="6100"/>
                                </p:stCondLst>
                                <p:childTnLst>
                                  <p:par>
                                    <p:cTn id="67" presetID="2" presetClass="entr" presetSubtype="4" accel="70000" fill="hold" grpId="0" nodeType="afterEffect">
                                      <p:stCondLst>
                                        <p:cond delay="0"/>
                                      </p:stCondLst>
                                      <p:childTnLst>
                                        <p:set>
                                          <p:cBhvr>
                                            <p:cTn id="68" dur="1" fill="hold">
                                              <p:stCondLst>
                                                <p:cond delay="0"/>
                                              </p:stCondLst>
                                            </p:cTn>
                                            <p:tgtEl>
                                              <p:spTgt spid="10"/>
                                            </p:tgtEl>
                                            <p:attrNameLst>
                                              <p:attrName>style.visibility</p:attrName>
                                            </p:attrNameLst>
                                          </p:cBhvr>
                                          <p:to>
                                            <p:strVal val="visible"/>
                                          </p:to>
                                        </p:set>
                                        <p:anim calcmode="lin" valueType="num">
                                          <p:cBhvr additive="base">
                                            <p:cTn id="69" dur="500" fill="hold"/>
                                            <p:tgtEl>
                                              <p:spTgt spid="10"/>
                                            </p:tgtEl>
                                            <p:attrNameLst>
                                              <p:attrName>ppt_x</p:attrName>
                                            </p:attrNameLst>
                                          </p:cBhvr>
                                          <p:tavLst>
                                            <p:tav tm="0">
                                              <p:val>
                                                <p:strVal val="#ppt_x"/>
                                              </p:val>
                                            </p:tav>
                                            <p:tav tm="100000">
                                              <p:val>
                                                <p:strVal val="#ppt_x"/>
                                              </p:val>
                                            </p:tav>
                                          </p:tavLst>
                                        </p:anim>
                                        <p:anim calcmode="lin" valueType="num">
                                          <p:cBhvr additive="base">
                                            <p:cTn id="70" dur="500" fill="hold"/>
                                            <p:tgtEl>
                                              <p:spTgt spid="10"/>
                                            </p:tgtEl>
                                            <p:attrNameLst>
                                              <p:attrName>ppt_y</p:attrName>
                                            </p:attrNameLst>
                                          </p:cBhvr>
                                          <p:tavLst>
                                            <p:tav tm="0">
                                              <p:val>
                                                <p:strVal val="1+#ppt_h/2"/>
                                              </p:val>
                                            </p:tav>
                                            <p:tav tm="100000">
                                              <p:val>
                                                <p:strVal val="#ppt_y"/>
                                              </p:val>
                                            </p:tav>
                                          </p:tavLst>
                                        </p:anim>
                                      </p:childTnLst>
                                    </p:cTn>
                                  </p:par>
                                </p:childTnLst>
                              </p:cTn>
                            </p:par>
                            <p:par>
                              <p:cTn id="71" fill="hold">
                                <p:stCondLst>
                                  <p:cond delay="6600"/>
                                </p:stCondLst>
                                <p:childTnLst>
                                  <p:par>
                                    <p:cTn id="72" presetID="23" presetClass="entr" presetSubtype="16" fill="hold" nodeType="afterEffect">
                                      <p:stCondLst>
                                        <p:cond delay="0"/>
                                      </p:stCondLst>
                                      <p:childTnLst>
                                        <p:set>
                                          <p:cBhvr>
                                            <p:cTn id="73" dur="1" fill="hold">
                                              <p:stCondLst>
                                                <p:cond delay="0"/>
                                              </p:stCondLst>
                                            </p:cTn>
                                            <p:tgtEl>
                                              <p:spTgt spid="30"/>
                                            </p:tgtEl>
                                            <p:attrNameLst>
                                              <p:attrName>style.visibility</p:attrName>
                                            </p:attrNameLst>
                                          </p:cBhvr>
                                          <p:to>
                                            <p:strVal val="visible"/>
                                          </p:to>
                                        </p:set>
                                        <p:anim calcmode="lin" valueType="num">
                                          <p:cBhvr>
                                            <p:cTn id="74" dur="400" fill="hold"/>
                                            <p:tgtEl>
                                              <p:spTgt spid="30"/>
                                            </p:tgtEl>
                                            <p:attrNameLst>
                                              <p:attrName>ppt_w</p:attrName>
                                            </p:attrNameLst>
                                          </p:cBhvr>
                                          <p:tavLst>
                                            <p:tav tm="0">
                                              <p:val>
                                                <p:fltVal val="0"/>
                                              </p:val>
                                            </p:tav>
                                            <p:tav tm="100000">
                                              <p:val>
                                                <p:strVal val="#ppt_w"/>
                                              </p:val>
                                            </p:tav>
                                          </p:tavLst>
                                        </p:anim>
                                        <p:anim calcmode="lin" valueType="num">
                                          <p:cBhvr>
                                            <p:cTn id="75" dur="400" fill="hold"/>
                                            <p:tgtEl>
                                              <p:spTgt spid="30"/>
                                            </p:tgtEl>
                                            <p:attrNameLst>
                                              <p:attrName>ppt_h</p:attrName>
                                            </p:attrNameLst>
                                          </p:cBhvr>
                                          <p:tavLst>
                                            <p:tav tm="0">
                                              <p:val>
                                                <p:fltVal val="0"/>
                                              </p:val>
                                            </p:tav>
                                            <p:tav tm="100000">
                                              <p:val>
                                                <p:strVal val="#ppt_h"/>
                                              </p:val>
                                            </p:tav>
                                          </p:tavLst>
                                        </p:anim>
                                      </p:childTnLst>
                                    </p:cTn>
                                  </p:par>
                                </p:childTnLst>
                              </p:cTn>
                            </p:par>
                            <p:par>
                              <p:cTn id="76" fill="hold">
                                <p:stCondLst>
                                  <p:cond delay="7000"/>
                                </p:stCondLst>
                                <p:childTnLst>
                                  <p:par>
                                    <p:cTn id="77" presetID="26" presetClass="emph" presetSubtype="0" fill="hold" nodeType="afterEffect">
                                      <p:stCondLst>
                                        <p:cond delay="0"/>
                                      </p:stCondLst>
                                      <p:childTnLst>
                                        <p:animEffect transition="out" filter="fade">
                                          <p:cBhvr>
                                            <p:cTn id="78" dur="500" tmFilter="0, 0; .2, .5; .8, .5; 1, 0"/>
                                            <p:tgtEl>
                                              <p:spTgt spid="30"/>
                                            </p:tgtEl>
                                          </p:cBhvr>
                                        </p:animEffect>
                                        <p:animScale>
                                          <p:cBhvr>
                                            <p:cTn id="79" dur="250" autoRev="1" fill="hold"/>
                                            <p:tgtEl>
                                              <p:spTgt spid="30"/>
                                            </p:tgtEl>
                                          </p:cBhvr>
                                          <p:by x="105000" y="105000"/>
                                        </p:animScale>
                                      </p:childTnLst>
                                    </p:cTn>
                                  </p:par>
                                </p:childTnLst>
                              </p:cTn>
                            </p:par>
                            <p:par>
                              <p:cTn id="80" fill="hold">
                                <p:stCondLst>
                                  <p:cond delay="7500"/>
                                </p:stCondLst>
                                <p:childTnLst>
                                  <p:par>
                                    <p:cTn id="81" presetID="16" presetClass="entr" presetSubtype="37" fill="hold" nodeType="afterEffect">
                                      <p:stCondLst>
                                        <p:cond delay="0"/>
                                      </p:stCondLst>
                                      <p:childTnLst>
                                        <p:set>
                                          <p:cBhvr>
                                            <p:cTn id="82" dur="1" fill="hold">
                                              <p:stCondLst>
                                                <p:cond delay="0"/>
                                              </p:stCondLst>
                                            </p:cTn>
                                            <p:tgtEl>
                                              <p:spTgt spid="11"/>
                                            </p:tgtEl>
                                            <p:attrNameLst>
                                              <p:attrName>style.visibility</p:attrName>
                                            </p:attrNameLst>
                                          </p:cBhvr>
                                          <p:to>
                                            <p:strVal val="visible"/>
                                          </p:to>
                                        </p:set>
                                        <p:animEffect transition="in" filter="barn(outVertical)">
                                          <p:cBhvr>
                                            <p:cTn id="83" dur="500"/>
                                            <p:tgtEl>
                                              <p:spTgt spid="11"/>
                                            </p:tgtEl>
                                          </p:cBhvr>
                                        </p:animEffect>
                                      </p:childTnLst>
                                    </p:cTn>
                                  </p:par>
                                </p:childTnLst>
                              </p:cTn>
                            </p:par>
                            <p:par>
                              <p:cTn id="84" fill="hold">
                                <p:stCondLst>
                                  <p:cond delay="8000"/>
                                </p:stCondLst>
                                <p:childTnLst>
                                  <p:par>
                                    <p:cTn id="85" presetID="2" presetClass="entr" presetSubtype="4" accel="70000" fill="hold" grpId="0" nodeType="afterEffect">
                                      <p:stCondLst>
                                        <p:cond delay="0"/>
                                      </p:stCondLst>
                                      <p:childTnLst>
                                        <p:set>
                                          <p:cBhvr>
                                            <p:cTn id="86" dur="1" fill="hold">
                                              <p:stCondLst>
                                                <p:cond delay="0"/>
                                              </p:stCondLst>
                                            </p:cTn>
                                            <p:tgtEl>
                                              <p:spTgt spid="14"/>
                                            </p:tgtEl>
                                            <p:attrNameLst>
                                              <p:attrName>style.visibility</p:attrName>
                                            </p:attrNameLst>
                                          </p:cBhvr>
                                          <p:to>
                                            <p:strVal val="visible"/>
                                          </p:to>
                                        </p:set>
                                        <p:anim calcmode="lin" valueType="num">
                                          <p:cBhvr additive="base">
                                            <p:cTn id="87" dur="500" fill="hold"/>
                                            <p:tgtEl>
                                              <p:spTgt spid="14"/>
                                            </p:tgtEl>
                                            <p:attrNameLst>
                                              <p:attrName>ppt_x</p:attrName>
                                            </p:attrNameLst>
                                          </p:cBhvr>
                                          <p:tavLst>
                                            <p:tav tm="0">
                                              <p:val>
                                                <p:strVal val="#ppt_x"/>
                                              </p:val>
                                            </p:tav>
                                            <p:tav tm="100000">
                                              <p:val>
                                                <p:strVal val="#ppt_x"/>
                                              </p:val>
                                            </p:tav>
                                          </p:tavLst>
                                        </p:anim>
                                        <p:anim calcmode="lin" valueType="num">
                                          <p:cBhvr additive="base">
                                            <p:cTn id="88" dur="500" fill="hold"/>
                                            <p:tgtEl>
                                              <p:spTgt spid="14"/>
                                            </p:tgtEl>
                                            <p:attrNameLst>
                                              <p:attrName>ppt_y</p:attrName>
                                            </p:attrNameLst>
                                          </p:cBhvr>
                                          <p:tavLst>
                                            <p:tav tm="0">
                                              <p:val>
                                                <p:strVal val="1+#ppt_h/2"/>
                                              </p:val>
                                            </p:tav>
                                            <p:tav tm="100000">
                                              <p:val>
                                                <p:strVal val="#ppt_y"/>
                                              </p:val>
                                            </p:tav>
                                          </p:tavLst>
                                        </p:anim>
                                      </p:childTnLst>
                                    </p:cTn>
                                  </p:par>
                                </p:childTnLst>
                              </p:cTn>
                            </p:par>
                            <p:par>
                              <p:cTn id="89" fill="hold">
                                <p:stCondLst>
                                  <p:cond delay="8500"/>
                                </p:stCondLst>
                                <p:childTnLst>
                                  <p:par>
                                    <p:cTn id="90" presetID="23" presetClass="entr" presetSubtype="16" fill="hold" nodeType="afterEffect">
                                      <p:stCondLst>
                                        <p:cond delay="0"/>
                                      </p:stCondLst>
                                      <p:childTnLst>
                                        <p:set>
                                          <p:cBhvr>
                                            <p:cTn id="91" dur="1" fill="hold">
                                              <p:stCondLst>
                                                <p:cond delay="0"/>
                                              </p:stCondLst>
                                            </p:cTn>
                                            <p:tgtEl>
                                              <p:spTgt spid="33"/>
                                            </p:tgtEl>
                                            <p:attrNameLst>
                                              <p:attrName>style.visibility</p:attrName>
                                            </p:attrNameLst>
                                          </p:cBhvr>
                                          <p:to>
                                            <p:strVal val="visible"/>
                                          </p:to>
                                        </p:set>
                                        <p:anim calcmode="lin" valueType="num">
                                          <p:cBhvr>
                                            <p:cTn id="92" dur="300" fill="hold"/>
                                            <p:tgtEl>
                                              <p:spTgt spid="33"/>
                                            </p:tgtEl>
                                            <p:attrNameLst>
                                              <p:attrName>ppt_w</p:attrName>
                                            </p:attrNameLst>
                                          </p:cBhvr>
                                          <p:tavLst>
                                            <p:tav tm="0">
                                              <p:val>
                                                <p:fltVal val="0"/>
                                              </p:val>
                                            </p:tav>
                                            <p:tav tm="100000">
                                              <p:val>
                                                <p:strVal val="#ppt_w"/>
                                              </p:val>
                                            </p:tav>
                                          </p:tavLst>
                                        </p:anim>
                                        <p:anim calcmode="lin" valueType="num">
                                          <p:cBhvr>
                                            <p:cTn id="93" dur="300" fill="hold"/>
                                            <p:tgtEl>
                                              <p:spTgt spid="33"/>
                                            </p:tgtEl>
                                            <p:attrNameLst>
                                              <p:attrName>ppt_h</p:attrName>
                                            </p:attrNameLst>
                                          </p:cBhvr>
                                          <p:tavLst>
                                            <p:tav tm="0">
                                              <p:val>
                                                <p:fltVal val="0"/>
                                              </p:val>
                                            </p:tav>
                                            <p:tav tm="100000">
                                              <p:val>
                                                <p:strVal val="#ppt_h"/>
                                              </p:val>
                                            </p:tav>
                                          </p:tavLst>
                                        </p:anim>
                                      </p:childTnLst>
                                    </p:cTn>
                                  </p:par>
                                </p:childTnLst>
                              </p:cTn>
                            </p:par>
                            <p:par>
                              <p:cTn id="94" fill="hold">
                                <p:stCondLst>
                                  <p:cond delay="8800"/>
                                </p:stCondLst>
                                <p:childTnLst>
                                  <p:par>
                                    <p:cTn id="95" presetID="26" presetClass="emph" presetSubtype="0" fill="hold" nodeType="afterEffect">
                                      <p:stCondLst>
                                        <p:cond delay="0"/>
                                      </p:stCondLst>
                                      <p:childTnLst>
                                        <p:animEffect transition="out" filter="fade">
                                          <p:cBhvr>
                                            <p:cTn id="96" dur="500" tmFilter="0, 0; .2, .5; .8, .5; 1, 0"/>
                                            <p:tgtEl>
                                              <p:spTgt spid="33"/>
                                            </p:tgtEl>
                                          </p:cBhvr>
                                        </p:animEffect>
                                        <p:animScale>
                                          <p:cBhvr>
                                            <p:cTn id="97" dur="250" autoRev="1" fill="hold"/>
                                            <p:tgtEl>
                                              <p:spTgt spid="33"/>
                                            </p:tgtEl>
                                          </p:cBhvr>
                                          <p:by x="105000" y="105000"/>
                                        </p:animScale>
                                      </p:childTnLst>
                                    </p:cTn>
                                  </p:par>
                                </p:childTnLst>
                              </p:cTn>
                            </p:par>
                            <p:par>
                              <p:cTn id="98" fill="hold">
                                <p:stCondLst>
                                  <p:cond delay="9300"/>
                                </p:stCondLst>
                                <p:childTnLst>
                                  <p:par>
                                    <p:cTn id="99" presetID="16" presetClass="entr" presetSubtype="37" fill="hold" nodeType="afterEffect">
                                      <p:stCondLst>
                                        <p:cond delay="0"/>
                                      </p:stCondLst>
                                      <p:childTnLst>
                                        <p:set>
                                          <p:cBhvr>
                                            <p:cTn id="100" dur="1" fill="hold">
                                              <p:stCondLst>
                                                <p:cond delay="0"/>
                                              </p:stCondLst>
                                            </p:cTn>
                                            <p:tgtEl>
                                              <p:spTgt spid="15"/>
                                            </p:tgtEl>
                                            <p:attrNameLst>
                                              <p:attrName>style.visibility</p:attrName>
                                            </p:attrNameLst>
                                          </p:cBhvr>
                                          <p:to>
                                            <p:strVal val="visible"/>
                                          </p:to>
                                        </p:set>
                                        <p:animEffect transition="in" filter="barn(outVertical)">
                                          <p:cBhvr>
                                            <p:cTn id="10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animBg="1"/>
          <p:bldP spid="10" grpId="0" animBg="1"/>
          <p:bldP spid="14" grpId="0" animBg="1"/>
          <p:bldP spid="40" grpId="0" animBg="1"/>
          <p:bldP spid="40" grpId="1" animBg="1"/>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点击输入标题内容</a:t>
            </a:r>
          </a:p>
        </p:txBody>
      </p:sp>
      <p:graphicFrame>
        <p:nvGraphicFramePr>
          <p:cNvPr id="12" name="Logo Placeholder">
            <a:hlinkClick r:id="" action="ppaction://hlinkshowjump?jump=firstslide"/>
          </p:cNvPr>
          <p:cNvGraphicFramePr/>
          <p:nvPr>
            <p:extLst>
              <p:ext uri="{D42A27DB-BD31-4B8C-83A1-F6EECF244321}">
                <p14:modId xmlns:p14="http://schemas.microsoft.com/office/powerpoint/2010/main" val="484902394"/>
              </p:ext>
            </p:extLst>
          </p:nvPr>
        </p:nvGraphicFramePr>
        <p:xfrm>
          <a:off x="3093034" y="1604797"/>
          <a:ext cx="2525889" cy="2641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4" name="Rectangle 6"/>
          <p:cNvSpPr/>
          <p:nvPr/>
        </p:nvSpPr>
        <p:spPr>
          <a:xfrm>
            <a:off x="3285882" y="4943242"/>
            <a:ext cx="6816757" cy="1210941"/>
          </a:xfrm>
          <a:prstGeom prst="rect">
            <a:avLst/>
          </a:prstGeom>
        </p:spPr>
        <p:txBody>
          <a:bodyPr wrap="square" lIns="162592" tIns="81296" rIns="162592" bIns="81296">
            <a:spAutoFit/>
          </a:bodyPr>
          <a:lstStyle/>
          <a:p>
            <a:pPr algn="just">
              <a:lnSpc>
                <a:spcPct val="150000"/>
              </a:lnSpc>
            </a:pPr>
            <a:r>
              <a:rPr lang="zh-CN" altLang="en-US" sz="1467" kern="3000" spc="40" dirty="0" smtClean="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此处添加详细文本描述，建议与标题相关并符合整体语言风格，语言描述尽量简洁生动。尽量将每页幻灯片的字数控制在</a:t>
            </a:r>
            <a:r>
              <a:rPr lang="en-US" altLang="zh-CN" sz="1467" kern="3000" spc="40" dirty="0" smtClean="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467" kern="3000" spc="40" dirty="0" smtClean="0">
                <a:solidFill>
                  <a:schemeClr val="tx1">
                    <a:lumMod val="50000"/>
                    <a:lumOff val="50000"/>
                  </a:schemeClr>
                </a:solidFill>
                <a:latin typeface="微软雅黑" panose="020B0503020204020204" pitchFamily="34" charset="-122"/>
                <a:ea typeface="微软雅黑" panose="020B0503020204020204" pitchFamily="34" charset="-122"/>
              </a:rPr>
              <a:t>字以内，据统计每页幻灯片的最好控制在</a:t>
            </a:r>
            <a:r>
              <a:rPr lang="en-US" altLang="zh-CN" sz="1467" kern="3000" spc="40" dirty="0" smtClean="0">
                <a:solidFill>
                  <a:schemeClr val="tx1">
                    <a:lumMod val="50000"/>
                    <a:lumOff val="50000"/>
                  </a:schemeClr>
                </a:solidFill>
                <a:latin typeface="微软雅黑" panose="020B0503020204020204" pitchFamily="34" charset="-122"/>
                <a:ea typeface="微软雅黑" panose="020B0503020204020204" pitchFamily="34" charset="-122"/>
              </a:rPr>
              <a:t>5</a:t>
            </a:r>
            <a:r>
              <a:rPr lang="zh-CN" altLang="en-US" sz="1467" kern="3000" spc="40" dirty="0" smtClean="0">
                <a:solidFill>
                  <a:schemeClr val="tx1">
                    <a:lumMod val="50000"/>
                    <a:lumOff val="50000"/>
                  </a:schemeClr>
                </a:solidFill>
                <a:latin typeface="微软雅黑" panose="020B0503020204020204" pitchFamily="34" charset="-122"/>
                <a:ea typeface="微软雅黑" panose="020B0503020204020204" pitchFamily="34" charset="-122"/>
              </a:rPr>
              <a:t>分钟之内。</a:t>
            </a:r>
            <a:endParaRPr lang="en-US" altLang="zh-CN" sz="1467" kern="3000" spc="4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pPr algn="just">
              <a:lnSpc>
                <a:spcPct val="150000"/>
              </a:lnSpc>
            </a:pPr>
            <a:endParaRPr lang="en-US" altLang="zh-CN" sz="133" kern="3000" spc="4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aphicFrame>
        <p:nvGraphicFramePr>
          <p:cNvPr id="15" name="Logo Placeholder">
            <a:hlinkClick r:id="" action="ppaction://hlinkshowjump?jump=firstslide"/>
          </p:cNvPr>
          <p:cNvGraphicFramePr/>
          <p:nvPr>
            <p:extLst>
              <p:ext uri="{D42A27DB-BD31-4B8C-83A1-F6EECF244321}">
                <p14:modId xmlns:p14="http://schemas.microsoft.com/office/powerpoint/2010/main" val="1546642206"/>
              </p:ext>
            </p:extLst>
          </p:nvPr>
        </p:nvGraphicFramePr>
        <p:xfrm>
          <a:off x="4820234" y="1604797"/>
          <a:ext cx="2525889" cy="26416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16" name="Logo Placeholder">
            <a:hlinkClick r:id="" action="ppaction://hlinkshowjump?jump=firstslide"/>
          </p:cNvPr>
          <p:cNvGraphicFramePr/>
          <p:nvPr>
            <p:extLst>
              <p:ext uri="{D42A27DB-BD31-4B8C-83A1-F6EECF244321}">
                <p14:modId xmlns:p14="http://schemas.microsoft.com/office/powerpoint/2010/main" val="2326092380"/>
              </p:ext>
            </p:extLst>
          </p:nvPr>
        </p:nvGraphicFramePr>
        <p:xfrm>
          <a:off x="6547434" y="1604797"/>
          <a:ext cx="2525889" cy="2641600"/>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graphicFrame>
        <p:nvGraphicFramePr>
          <p:cNvPr id="17" name="Logo Placeholder">
            <a:hlinkClick r:id="" action="ppaction://hlinkshowjump?jump=firstslide"/>
          </p:cNvPr>
          <p:cNvGraphicFramePr/>
          <p:nvPr>
            <p:extLst>
              <p:ext uri="{D42A27DB-BD31-4B8C-83A1-F6EECF244321}">
                <p14:modId xmlns:p14="http://schemas.microsoft.com/office/powerpoint/2010/main" val="260490889"/>
              </p:ext>
            </p:extLst>
          </p:nvPr>
        </p:nvGraphicFramePr>
        <p:xfrm>
          <a:off x="8274634" y="1604797"/>
          <a:ext cx="2525889" cy="2641600"/>
        </p:xfrm>
        <a:graphic>
          <a:graphicData uri="http://schemas.openxmlformats.org/drawingml/2006/diagram">
            <dgm:relIds xmlns:dgm="http://schemas.openxmlformats.org/drawingml/2006/diagram" xmlns:r="http://schemas.openxmlformats.org/officeDocument/2006/relationships" r:dm="rId18" r:lo="rId19" r:qs="rId20" r:cs="rId21"/>
          </a:graphicData>
        </a:graphic>
      </p:graphicFrame>
      <p:sp>
        <p:nvSpPr>
          <p:cNvPr id="18" name="矩形 9"/>
          <p:cNvSpPr/>
          <p:nvPr/>
        </p:nvSpPr>
        <p:spPr>
          <a:xfrm flipV="1">
            <a:off x="-1" y="1604797"/>
            <a:ext cx="3695735" cy="3865204"/>
          </a:xfrm>
          <a:custGeom>
            <a:avLst/>
            <a:gdLst>
              <a:gd name="connsiteX0" fmla="*/ 0 w 970147"/>
              <a:gd name="connsiteY0" fmla="*/ 0 h 2686024"/>
              <a:gd name="connsiteX1" fmla="*/ 654756 w 970147"/>
              <a:gd name="connsiteY1" fmla="*/ 0 h 2686024"/>
              <a:gd name="connsiteX2" fmla="*/ 970147 w 970147"/>
              <a:gd name="connsiteY2" fmla="*/ 2686024 h 2686024"/>
              <a:gd name="connsiteX3" fmla="*/ 0 w 970147"/>
              <a:gd name="connsiteY3" fmla="*/ 2686024 h 2686024"/>
              <a:gd name="connsiteX4" fmla="*/ 0 w 970147"/>
              <a:gd name="connsiteY4" fmla="*/ 0 h 2686024"/>
              <a:gd name="connsiteX0" fmla="*/ 0 w 970147"/>
              <a:gd name="connsiteY0" fmla="*/ 0 h 2686024"/>
              <a:gd name="connsiteX1" fmla="*/ 724449 w 970147"/>
              <a:gd name="connsiteY1" fmla="*/ 0 h 2686024"/>
              <a:gd name="connsiteX2" fmla="*/ 970147 w 970147"/>
              <a:gd name="connsiteY2" fmla="*/ 2686024 h 2686024"/>
              <a:gd name="connsiteX3" fmla="*/ 0 w 970147"/>
              <a:gd name="connsiteY3" fmla="*/ 2686024 h 2686024"/>
              <a:gd name="connsiteX4" fmla="*/ 0 w 970147"/>
              <a:gd name="connsiteY4" fmla="*/ 0 h 2686024"/>
              <a:gd name="connsiteX0" fmla="*/ 0 w 970147"/>
              <a:gd name="connsiteY0" fmla="*/ 0 h 2686024"/>
              <a:gd name="connsiteX1" fmla="*/ 755214 w 970147"/>
              <a:gd name="connsiteY1" fmla="*/ 0 h 2686024"/>
              <a:gd name="connsiteX2" fmla="*/ 970147 w 970147"/>
              <a:gd name="connsiteY2" fmla="*/ 2686024 h 2686024"/>
              <a:gd name="connsiteX3" fmla="*/ 0 w 970147"/>
              <a:gd name="connsiteY3" fmla="*/ 2686024 h 2686024"/>
              <a:gd name="connsiteX4" fmla="*/ 0 w 970147"/>
              <a:gd name="connsiteY4" fmla="*/ 0 h 2686024"/>
              <a:gd name="connsiteX0" fmla="*/ 0 w 970147"/>
              <a:gd name="connsiteY0" fmla="*/ 9875 h 2695899"/>
              <a:gd name="connsiteX1" fmla="*/ 715208 w 970147"/>
              <a:gd name="connsiteY1" fmla="*/ 0 h 2695899"/>
              <a:gd name="connsiteX2" fmla="*/ 970147 w 970147"/>
              <a:gd name="connsiteY2" fmla="*/ 2695899 h 2695899"/>
              <a:gd name="connsiteX3" fmla="*/ 0 w 970147"/>
              <a:gd name="connsiteY3" fmla="*/ 2695899 h 2695899"/>
              <a:gd name="connsiteX4" fmla="*/ 0 w 970147"/>
              <a:gd name="connsiteY4" fmla="*/ 9875 h 2695899"/>
              <a:gd name="connsiteX0" fmla="*/ 0 w 970147"/>
              <a:gd name="connsiteY0" fmla="*/ 0 h 2686024"/>
              <a:gd name="connsiteX1" fmla="*/ 741878 w 970147"/>
              <a:gd name="connsiteY1" fmla="*/ 1892 h 2686024"/>
              <a:gd name="connsiteX2" fmla="*/ 970147 w 970147"/>
              <a:gd name="connsiteY2" fmla="*/ 2686024 h 2686024"/>
              <a:gd name="connsiteX3" fmla="*/ 0 w 970147"/>
              <a:gd name="connsiteY3" fmla="*/ 2686024 h 2686024"/>
              <a:gd name="connsiteX4" fmla="*/ 0 w 970147"/>
              <a:gd name="connsiteY4" fmla="*/ 0 h 2686024"/>
              <a:gd name="connsiteX0" fmla="*/ 0 w 970147"/>
              <a:gd name="connsiteY0" fmla="*/ 0 h 2686024"/>
              <a:gd name="connsiteX1" fmla="*/ 750768 w 970147"/>
              <a:gd name="connsiteY1" fmla="*/ 1892 h 2686024"/>
              <a:gd name="connsiteX2" fmla="*/ 970147 w 970147"/>
              <a:gd name="connsiteY2" fmla="*/ 2686024 h 2686024"/>
              <a:gd name="connsiteX3" fmla="*/ 0 w 970147"/>
              <a:gd name="connsiteY3" fmla="*/ 2686024 h 2686024"/>
              <a:gd name="connsiteX4" fmla="*/ 0 w 970147"/>
              <a:gd name="connsiteY4" fmla="*/ 0 h 2686024"/>
              <a:gd name="connsiteX0" fmla="*/ 0 w 970147"/>
              <a:gd name="connsiteY0" fmla="*/ 0 h 2686024"/>
              <a:gd name="connsiteX1" fmla="*/ 764103 w 970147"/>
              <a:gd name="connsiteY1" fmla="*/ 1892 h 2686024"/>
              <a:gd name="connsiteX2" fmla="*/ 970147 w 970147"/>
              <a:gd name="connsiteY2" fmla="*/ 2686024 h 2686024"/>
              <a:gd name="connsiteX3" fmla="*/ 0 w 970147"/>
              <a:gd name="connsiteY3" fmla="*/ 2686024 h 2686024"/>
              <a:gd name="connsiteX4" fmla="*/ 0 w 970147"/>
              <a:gd name="connsiteY4" fmla="*/ 0 h 26860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147" h="2686024">
                <a:moveTo>
                  <a:pt x="0" y="0"/>
                </a:moveTo>
                <a:lnTo>
                  <a:pt x="764103" y="1892"/>
                </a:lnTo>
                <a:lnTo>
                  <a:pt x="970147" y="2686024"/>
                </a:lnTo>
                <a:lnTo>
                  <a:pt x="0" y="2686024"/>
                </a:lnTo>
                <a:lnTo>
                  <a:pt x="0" y="0"/>
                </a:lnTo>
                <a:close/>
              </a:path>
            </a:pathLst>
          </a:custGeom>
          <a:gradFill flip="none" rotWithShape="1">
            <a:gsLst>
              <a:gs pos="0">
                <a:schemeClr val="accent1"/>
              </a:gs>
              <a:gs pos="100000">
                <a:schemeClr val="accent2"/>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5"/>
          <p:cNvSpPr/>
          <p:nvPr/>
        </p:nvSpPr>
        <p:spPr>
          <a:xfrm>
            <a:off x="3380947" y="4439628"/>
            <a:ext cx="5091317" cy="535531"/>
          </a:xfrm>
          <a:prstGeom prst="rect">
            <a:avLst/>
          </a:prstGeom>
        </p:spPr>
        <p:txBody>
          <a:bodyPr wrap="square">
            <a:spAutoFit/>
          </a:bodyPr>
          <a:lstStyle/>
          <a:p>
            <a:pPr>
              <a:lnSpc>
                <a:spcPct val="120000"/>
              </a:lnSpc>
            </a:pPr>
            <a:r>
              <a:rPr lang="zh-CN" altLang="en-US" b="1" dirty="0" smtClean="0">
                <a:solidFill>
                  <a:schemeClr val="tx2"/>
                </a:solidFill>
                <a:latin typeface="微软雅黑" panose="020B0503020204020204" pitchFamily="34" charset="-122"/>
                <a:ea typeface="微软雅黑" panose="020B0503020204020204" pitchFamily="34" charset="-122"/>
                <a:cs typeface="Didot"/>
              </a:rPr>
              <a:t>点击输入标题文本</a:t>
            </a:r>
            <a:endParaRPr lang="en-US" b="1" dirty="0">
              <a:solidFill>
                <a:schemeClr val="tx2"/>
              </a:solidFill>
              <a:latin typeface="微软雅黑" panose="020B0503020204020204" pitchFamily="34" charset="-122"/>
              <a:ea typeface="微软雅黑" panose="020B0503020204020204" pitchFamily="34" charset="-122"/>
              <a:cs typeface="Didot"/>
            </a:endParaRPr>
          </a:p>
        </p:txBody>
      </p:sp>
    </p:spTree>
    <p:extLst>
      <p:ext uri="{BB962C8B-B14F-4D97-AF65-F5344CB8AC3E}">
        <p14:creationId xmlns:p14="http://schemas.microsoft.com/office/powerpoint/2010/main" val="35180640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eelOff"/>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par>
                          <p:cTn id="8" fill="hold">
                            <p:stCondLst>
                              <p:cond delay="500"/>
                            </p:stCondLst>
                            <p:childTnLst>
                              <p:par>
                                <p:cTn id="9" presetID="2" presetClass="entr" presetSubtype="2" decel="100000"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750" fill="hold"/>
                                        <p:tgtEl>
                                          <p:spTgt spid="12"/>
                                        </p:tgtEl>
                                        <p:attrNameLst>
                                          <p:attrName>ppt_x</p:attrName>
                                        </p:attrNameLst>
                                      </p:cBhvr>
                                      <p:tavLst>
                                        <p:tav tm="0">
                                          <p:val>
                                            <p:strVal val="1+#ppt_w/2"/>
                                          </p:val>
                                        </p:tav>
                                        <p:tav tm="100000">
                                          <p:val>
                                            <p:strVal val="#ppt_x"/>
                                          </p:val>
                                        </p:tav>
                                      </p:tavLst>
                                    </p:anim>
                                    <p:anim calcmode="lin" valueType="num">
                                      <p:cBhvr additive="base">
                                        <p:cTn id="12" dur="750" fill="hold"/>
                                        <p:tgtEl>
                                          <p:spTgt spid="12"/>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25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750" fill="hold"/>
                                        <p:tgtEl>
                                          <p:spTgt spid="15"/>
                                        </p:tgtEl>
                                        <p:attrNameLst>
                                          <p:attrName>ppt_x</p:attrName>
                                        </p:attrNameLst>
                                      </p:cBhvr>
                                      <p:tavLst>
                                        <p:tav tm="0">
                                          <p:val>
                                            <p:strVal val="1+#ppt_w/2"/>
                                          </p:val>
                                        </p:tav>
                                        <p:tav tm="100000">
                                          <p:val>
                                            <p:strVal val="#ppt_x"/>
                                          </p:val>
                                        </p:tav>
                                      </p:tavLst>
                                    </p:anim>
                                    <p:anim calcmode="lin" valueType="num">
                                      <p:cBhvr additive="base">
                                        <p:cTn id="16" dur="750" fill="hold"/>
                                        <p:tgtEl>
                                          <p:spTgt spid="15"/>
                                        </p:tgtEl>
                                        <p:attrNameLst>
                                          <p:attrName>ppt_y</p:attrName>
                                        </p:attrNameLst>
                                      </p:cBhvr>
                                      <p:tavLst>
                                        <p:tav tm="0">
                                          <p:val>
                                            <p:strVal val="#ppt_y"/>
                                          </p:val>
                                        </p:tav>
                                        <p:tav tm="100000">
                                          <p:val>
                                            <p:strVal val="#ppt_y"/>
                                          </p:val>
                                        </p:tav>
                                      </p:tavLst>
                                    </p:anim>
                                  </p:childTnLst>
                                </p:cTn>
                              </p:par>
                              <p:par>
                                <p:cTn id="17" presetID="2" presetClass="entr" presetSubtype="2" decel="100000" fill="hold" grpId="0" nodeType="withEffect">
                                  <p:stCondLst>
                                    <p:cond delay="50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750" fill="hold"/>
                                        <p:tgtEl>
                                          <p:spTgt spid="16"/>
                                        </p:tgtEl>
                                        <p:attrNameLst>
                                          <p:attrName>ppt_x</p:attrName>
                                        </p:attrNameLst>
                                      </p:cBhvr>
                                      <p:tavLst>
                                        <p:tav tm="0">
                                          <p:val>
                                            <p:strVal val="1+#ppt_w/2"/>
                                          </p:val>
                                        </p:tav>
                                        <p:tav tm="100000">
                                          <p:val>
                                            <p:strVal val="#ppt_x"/>
                                          </p:val>
                                        </p:tav>
                                      </p:tavLst>
                                    </p:anim>
                                    <p:anim calcmode="lin" valueType="num">
                                      <p:cBhvr additive="base">
                                        <p:cTn id="20" dur="750" fill="hold"/>
                                        <p:tgtEl>
                                          <p:spTgt spid="16"/>
                                        </p:tgtEl>
                                        <p:attrNameLst>
                                          <p:attrName>ppt_y</p:attrName>
                                        </p:attrNameLst>
                                      </p:cBhvr>
                                      <p:tavLst>
                                        <p:tav tm="0">
                                          <p:val>
                                            <p:strVal val="#ppt_y"/>
                                          </p:val>
                                        </p:tav>
                                        <p:tav tm="100000">
                                          <p:val>
                                            <p:strVal val="#ppt_y"/>
                                          </p:val>
                                        </p:tav>
                                      </p:tavLst>
                                    </p:anim>
                                  </p:childTnLst>
                                </p:cTn>
                              </p:par>
                              <p:par>
                                <p:cTn id="21" presetID="2" presetClass="entr" presetSubtype="2" decel="100000" fill="hold" grpId="0" nodeType="withEffect">
                                  <p:stCondLst>
                                    <p:cond delay="75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750" fill="hold"/>
                                        <p:tgtEl>
                                          <p:spTgt spid="17"/>
                                        </p:tgtEl>
                                        <p:attrNameLst>
                                          <p:attrName>ppt_x</p:attrName>
                                        </p:attrNameLst>
                                      </p:cBhvr>
                                      <p:tavLst>
                                        <p:tav tm="0">
                                          <p:val>
                                            <p:strVal val="1+#ppt_w/2"/>
                                          </p:val>
                                        </p:tav>
                                        <p:tav tm="100000">
                                          <p:val>
                                            <p:strVal val="#ppt_x"/>
                                          </p:val>
                                        </p:tav>
                                      </p:tavLst>
                                    </p:anim>
                                    <p:anim calcmode="lin" valueType="num">
                                      <p:cBhvr additive="base">
                                        <p:cTn id="24" dur="750" fill="hold"/>
                                        <p:tgtEl>
                                          <p:spTgt spid="17"/>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2" presetClass="entr" presetSubtype="4" decel="100000" fill="hold" grpId="0" nodeType="after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additive="base">
                                        <p:cTn id="28" dur="750" fill="hold"/>
                                        <p:tgtEl>
                                          <p:spTgt spid="13"/>
                                        </p:tgtEl>
                                        <p:attrNameLst>
                                          <p:attrName>ppt_x</p:attrName>
                                        </p:attrNameLst>
                                      </p:cBhvr>
                                      <p:tavLst>
                                        <p:tav tm="0">
                                          <p:val>
                                            <p:strVal val="#ppt_x"/>
                                          </p:val>
                                        </p:tav>
                                        <p:tav tm="100000">
                                          <p:val>
                                            <p:strVal val="#ppt_x"/>
                                          </p:val>
                                        </p:tav>
                                      </p:tavLst>
                                    </p:anim>
                                    <p:anim calcmode="lin" valueType="num">
                                      <p:cBhvr additive="base">
                                        <p:cTn id="29" dur="750" fill="hold"/>
                                        <p:tgtEl>
                                          <p:spTgt spid="13"/>
                                        </p:tgtEl>
                                        <p:attrNameLst>
                                          <p:attrName>ppt_y</p:attrName>
                                        </p:attrNameLst>
                                      </p:cBhvr>
                                      <p:tavLst>
                                        <p:tav tm="0">
                                          <p:val>
                                            <p:strVal val="1+#ppt_h/2"/>
                                          </p:val>
                                        </p:tav>
                                        <p:tav tm="100000">
                                          <p:val>
                                            <p:strVal val="#ppt_y"/>
                                          </p:val>
                                        </p:tav>
                                      </p:tavLst>
                                    </p:anim>
                                  </p:childTnLst>
                                </p:cTn>
                              </p:par>
                              <p:par>
                                <p:cTn id="30" presetID="2" presetClass="entr" presetSubtype="4" decel="100000" fill="hold" grpId="0" nodeType="withEffect">
                                  <p:stCondLst>
                                    <p:cond delay="250"/>
                                  </p:stCondLst>
                                  <p:childTnLst>
                                    <p:set>
                                      <p:cBhvr>
                                        <p:cTn id="31" dur="1" fill="hold">
                                          <p:stCondLst>
                                            <p:cond delay="0"/>
                                          </p:stCondLst>
                                        </p:cTn>
                                        <p:tgtEl>
                                          <p:spTgt spid="14"/>
                                        </p:tgtEl>
                                        <p:attrNameLst>
                                          <p:attrName>style.visibility</p:attrName>
                                        </p:attrNameLst>
                                      </p:cBhvr>
                                      <p:to>
                                        <p:strVal val="visible"/>
                                      </p:to>
                                    </p:set>
                                    <p:anim calcmode="lin" valueType="num">
                                      <p:cBhvr additive="base">
                                        <p:cTn id="32" dur="750" fill="hold"/>
                                        <p:tgtEl>
                                          <p:spTgt spid="14"/>
                                        </p:tgtEl>
                                        <p:attrNameLst>
                                          <p:attrName>ppt_x</p:attrName>
                                        </p:attrNameLst>
                                      </p:cBhvr>
                                      <p:tavLst>
                                        <p:tav tm="0">
                                          <p:val>
                                            <p:strVal val="#ppt_x"/>
                                          </p:val>
                                        </p:tav>
                                        <p:tav tm="100000">
                                          <p:val>
                                            <p:strVal val="#ppt_x"/>
                                          </p:val>
                                        </p:tav>
                                      </p:tavLst>
                                    </p:anim>
                                    <p:anim calcmode="lin" valueType="num">
                                      <p:cBhvr additive="base">
                                        <p:cTn id="33" dur="75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2" grpId="0">
        <p:bldAsOne/>
      </p:bldGraphic>
      <p:bldP spid="14" grpId="0"/>
      <p:bldGraphic spid="15" grpId="0">
        <p:bldAsOne/>
      </p:bldGraphic>
      <p:bldGraphic spid="16" grpId="0">
        <p:bldAsOne/>
      </p:bldGraphic>
      <p:bldGraphic spid="17" grpId="0">
        <p:bldAsOne/>
      </p:bldGraphic>
      <p:bldP spid="18" grpId="0" animBg="1"/>
      <p:bldP spid="1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624"/>
          <p:cNvSpPr/>
          <p:nvPr/>
        </p:nvSpPr>
        <p:spPr>
          <a:xfrm>
            <a:off x="2666317" y="2197100"/>
            <a:ext cx="6928275" cy="387985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1730" y="16970"/>
                  <a:pt x="4055" y="13284"/>
                  <a:pt x="7055" y="10308"/>
                </a:cubicBezTo>
                <a:cubicBezTo>
                  <a:pt x="10098" y="7290"/>
                  <a:pt x="13901" y="4973"/>
                  <a:pt x="18380" y="2877"/>
                </a:cubicBezTo>
                <a:lnTo>
                  <a:pt x="18198" y="0"/>
                </a:lnTo>
                <a:lnTo>
                  <a:pt x="21600" y="4603"/>
                </a:lnTo>
                <a:lnTo>
                  <a:pt x="18924" y="11507"/>
                </a:lnTo>
                <a:lnTo>
                  <a:pt x="18743" y="8630"/>
                </a:lnTo>
                <a:cubicBezTo>
                  <a:pt x="14655" y="9764"/>
                  <a:pt x="11069" y="11155"/>
                  <a:pt x="8004" y="13185"/>
                </a:cubicBezTo>
                <a:cubicBezTo>
                  <a:pt x="4885" y="15251"/>
                  <a:pt x="2242" y="17999"/>
                  <a:pt x="0" y="21600"/>
                </a:cubicBezTo>
                <a:close/>
              </a:path>
            </a:pathLst>
          </a:custGeom>
          <a:solidFill>
            <a:schemeClr val="accent2"/>
          </a:solidFill>
          <a:ln w="12700">
            <a:miter lim="400000"/>
          </a:ln>
        </p:spPr>
        <p:txBody>
          <a:bodyPr lIns="0" tIns="0" rIns="0" bIns="0"/>
          <a:lstStyle/>
          <a:p>
            <a:pPr lvl="0"/>
            <a:endParaRPr sz="1733"/>
          </a:p>
        </p:txBody>
      </p:sp>
      <p:sp>
        <p:nvSpPr>
          <p:cNvPr id="3" name="Text Placeholder 3"/>
          <p:cNvSpPr txBox="1">
            <a:spLocks/>
          </p:cNvSpPr>
          <p:nvPr/>
        </p:nvSpPr>
        <p:spPr>
          <a:xfrm>
            <a:off x="676597" y="3944668"/>
            <a:ext cx="2085848" cy="408745"/>
          </a:xfrm>
          <a:prstGeom prst="rect">
            <a:avLst/>
          </a:prstGeom>
        </p:spPr>
        <p:txBody>
          <a:bodyPr anchor="ct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buNone/>
            </a:pPr>
            <a:r>
              <a:rPr lang="zh-CN" altLang="en-US" sz="1600" b="1" dirty="0">
                <a:solidFill>
                  <a:schemeClr val="accent1"/>
                </a:solidFill>
                <a:latin typeface="微软雅黑" panose="020B0503020204020204" pitchFamily="34" charset="-122"/>
                <a:ea typeface="微软雅黑" panose="020B0503020204020204" pitchFamily="34" charset="-122"/>
              </a:rPr>
              <a:t>点击输入标题文本</a:t>
            </a:r>
          </a:p>
        </p:txBody>
      </p:sp>
      <p:sp>
        <p:nvSpPr>
          <p:cNvPr id="4" name="Text Placeholder 4"/>
          <p:cNvSpPr txBox="1">
            <a:spLocks/>
          </p:cNvSpPr>
          <p:nvPr/>
        </p:nvSpPr>
        <p:spPr>
          <a:xfrm>
            <a:off x="772609" y="4343663"/>
            <a:ext cx="2000756" cy="1142965"/>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buNone/>
            </a:pPr>
            <a:r>
              <a:rPr lang="zh-CN" altLang="en-US" sz="1333" dirty="0">
                <a:solidFill>
                  <a:schemeClr val="tx1">
                    <a:lumMod val="50000"/>
                    <a:lumOff val="50000"/>
                  </a:schemeClr>
                </a:solidFill>
                <a:latin typeface="微软雅黑" pitchFamily="34" charset="-122"/>
                <a:ea typeface="微软雅黑" pitchFamily="34" charset="-122"/>
              </a:rPr>
              <a:t>点击输入本栏的具体文字，简明扼要的说明分项内容，请根据您的具体内容酌情修改。</a:t>
            </a:r>
            <a:endParaRPr lang="en-US" altLang="zh-CN" sz="1333" dirty="0">
              <a:solidFill>
                <a:schemeClr val="tx1">
                  <a:lumMod val="50000"/>
                  <a:lumOff val="50000"/>
                </a:schemeClr>
              </a:solidFill>
              <a:latin typeface="微软雅黑" pitchFamily="34" charset="-122"/>
              <a:ea typeface="微软雅黑" pitchFamily="34" charset="-122"/>
            </a:endParaRPr>
          </a:p>
        </p:txBody>
      </p:sp>
      <p:sp>
        <p:nvSpPr>
          <p:cNvPr id="5" name="Shape 1626"/>
          <p:cNvSpPr/>
          <p:nvPr/>
        </p:nvSpPr>
        <p:spPr>
          <a:xfrm flipV="1">
            <a:off x="3182368" y="4149225"/>
            <a:ext cx="1" cy="1386955"/>
          </a:xfrm>
          <a:prstGeom prst="line">
            <a:avLst/>
          </a:prstGeom>
          <a:ln w="12700">
            <a:solidFill>
              <a:srgbClr val="A6AAA9"/>
            </a:solidFill>
            <a:miter lim="400000"/>
          </a:ln>
        </p:spPr>
        <p:txBody>
          <a:bodyPr lIns="25400" tIns="25400" rIns="25400" bIns="25400" anchor="ctr"/>
          <a:lstStyle/>
          <a:p>
            <a:pPr lvl="0"/>
            <a:endParaRPr sz="1733"/>
          </a:p>
        </p:txBody>
      </p:sp>
      <p:sp>
        <p:nvSpPr>
          <p:cNvPr id="6" name="Shape 1627"/>
          <p:cNvSpPr/>
          <p:nvPr/>
        </p:nvSpPr>
        <p:spPr>
          <a:xfrm flipV="1">
            <a:off x="4510624" y="2634578"/>
            <a:ext cx="1" cy="1969700"/>
          </a:xfrm>
          <a:prstGeom prst="line">
            <a:avLst/>
          </a:prstGeom>
          <a:ln w="12700">
            <a:solidFill>
              <a:srgbClr val="A6AAA9"/>
            </a:solidFill>
            <a:miter lim="400000"/>
          </a:ln>
        </p:spPr>
        <p:txBody>
          <a:bodyPr lIns="25400" tIns="25400" rIns="25400" bIns="25400" anchor="ctr"/>
          <a:lstStyle/>
          <a:p>
            <a:pPr lvl="0"/>
            <a:endParaRPr sz="1733"/>
          </a:p>
        </p:txBody>
      </p:sp>
      <p:sp>
        <p:nvSpPr>
          <p:cNvPr id="7" name="Shape 1628"/>
          <p:cNvSpPr/>
          <p:nvPr/>
        </p:nvSpPr>
        <p:spPr>
          <a:xfrm flipV="1">
            <a:off x="5791225" y="1963436"/>
            <a:ext cx="1" cy="2049549"/>
          </a:xfrm>
          <a:prstGeom prst="line">
            <a:avLst/>
          </a:prstGeom>
          <a:ln w="12700">
            <a:solidFill>
              <a:srgbClr val="A6AAA9"/>
            </a:solidFill>
            <a:miter lim="400000"/>
          </a:ln>
        </p:spPr>
        <p:txBody>
          <a:bodyPr lIns="25400" tIns="25400" rIns="25400" bIns="25400" anchor="ctr"/>
          <a:lstStyle/>
          <a:p>
            <a:pPr lvl="0"/>
            <a:endParaRPr sz="1733"/>
          </a:p>
        </p:txBody>
      </p:sp>
      <p:sp>
        <p:nvSpPr>
          <p:cNvPr id="8" name="Shape 1629"/>
          <p:cNvSpPr/>
          <p:nvPr/>
        </p:nvSpPr>
        <p:spPr>
          <a:xfrm flipV="1">
            <a:off x="7585481" y="3456551"/>
            <a:ext cx="1" cy="1360951"/>
          </a:xfrm>
          <a:prstGeom prst="line">
            <a:avLst/>
          </a:prstGeom>
          <a:ln w="12700">
            <a:solidFill>
              <a:srgbClr val="A6AAA9"/>
            </a:solidFill>
            <a:miter lim="400000"/>
          </a:ln>
        </p:spPr>
        <p:txBody>
          <a:bodyPr lIns="25400" tIns="25400" rIns="25400" bIns="25400" anchor="ctr"/>
          <a:lstStyle/>
          <a:p>
            <a:pPr lvl="0"/>
            <a:endParaRPr sz="1733"/>
          </a:p>
        </p:txBody>
      </p:sp>
      <p:sp>
        <p:nvSpPr>
          <p:cNvPr id="9" name="Shape 1630"/>
          <p:cNvSpPr/>
          <p:nvPr/>
        </p:nvSpPr>
        <p:spPr>
          <a:xfrm>
            <a:off x="2970997" y="3937668"/>
            <a:ext cx="422743" cy="42274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19051" tIns="19051" rIns="19051" bIns="19051" numCol="1" anchor="ctr">
            <a:noAutofit/>
          </a:bodyPr>
          <a:lstStyle/>
          <a:p>
            <a:pPr lvl="0"/>
            <a:endParaRPr sz="1733"/>
          </a:p>
        </p:txBody>
      </p:sp>
      <p:sp>
        <p:nvSpPr>
          <p:cNvPr id="10" name="Shape 1636"/>
          <p:cNvSpPr/>
          <p:nvPr/>
        </p:nvSpPr>
        <p:spPr>
          <a:xfrm>
            <a:off x="4295908" y="2403782"/>
            <a:ext cx="422744" cy="42274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19051" tIns="19051" rIns="19051" bIns="19051" numCol="1" anchor="ctr">
            <a:noAutofit/>
          </a:bodyPr>
          <a:lstStyle/>
          <a:p>
            <a:pPr lvl="0"/>
            <a:endParaRPr sz="1733"/>
          </a:p>
        </p:txBody>
      </p:sp>
      <p:sp>
        <p:nvSpPr>
          <p:cNvPr id="11" name="Shape 1642"/>
          <p:cNvSpPr/>
          <p:nvPr/>
        </p:nvSpPr>
        <p:spPr>
          <a:xfrm>
            <a:off x="5582679" y="1573792"/>
            <a:ext cx="422744" cy="42274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19051" tIns="19051" rIns="19051" bIns="19051" numCol="1" anchor="ctr">
            <a:noAutofit/>
          </a:bodyPr>
          <a:lstStyle/>
          <a:p>
            <a:pPr lvl="0"/>
            <a:endParaRPr sz="1733"/>
          </a:p>
        </p:txBody>
      </p:sp>
      <p:sp>
        <p:nvSpPr>
          <p:cNvPr id="12" name="Shape 1648"/>
          <p:cNvSpPr/>
          <p:nvPr/>
        </p:nvSpPr>
        <p:spPr>
          <a:xfrm>
            <a:off x="7372331" y="4653281"/>
            <a:ext cx="422744" cy="42274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19051" tIns="19051" rIns="19051" bIns="19051" numCol="1" anchor="ctr">
            <a:noAutofit/>
          </a:bodyPr>
          <a:lstStyle/>
          <a:p>
            <a:pPr lvl="0"/>
            <a:endParaRPr sz="1733"/>
          </a:p>
        </p:txBody>
      </p:sp>
      <p:sp>
        <p:nvSpPr>
          <p:cNvPr id="13" name="Shape 1653"/>
          <p:cNvSpPr/>
          <p:nvPr/>
        </p:nvSpPr>
        <p:spPr>
          <a:xfrm>
            <a:off x="3124593" y="5486628"/>
            <a:ext cx="115547" cy="11554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lvl="0"/>
            <a:endParaRPr sz="1733"/>
          </a:p>
        </p:txBody>
      </p:sp>
      <p:sp>
        <p:nvSpPr>
          <p:cNvPr id="14" name="Shape 1654"/>
          <p:cNvSpPr/>
          <p:nvPr/>
        </p:nvSpPr>
        <p:spPr>
          <a:xfrm>
            <a:off x="4420741" y="4516851"/>
            <a:ext cx="179764" cy="17976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lvl="0"/>
            <a:endParaRPr sz="1733"/>
          </a:p>
        </p:txBody>
      </p:sp>
      <p:sp>
        <p:nvSpPr>
          <p:cNvPr id="15" name="Shape 1655"/>
          <p:cNvSpPr/>
          <p:nvPr/>
        </p:nvSpPr>
        <p:spPr>
          <a:xfrm>
            <a:off x="5675689" y="3901071"/>
            <a:ext cx="231073" cy="23107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lvl="0"/>
            <a:endParaRPr sz="1733"/>
          </a:p>
        </p:txBody>
      </p:sp>
      <p:sp>
        <p:nvSpPr>
          <p:cNvPr id="16" name="Shape 1656"/>
          <p:cNvSpPr/>
          <p:nvPr/>
        </p:nvSpPr>
        <p:spPr>
          <a:xfrm>
            <a:off x="7439490" y="3316506"/>
            <a:ext cx="285751" cy="28575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lvl="0"/>
            <a:endParaRPr sz="1733"/>
          </a:p>
        </p:txBody>
      </p:sp>
      <p:sp>
        <p:nvSpPr>
          <p:cNvPr id="18" name="Text Placeholder 3"/>
          <p:cNvSpPr txBox="1">
            <a:spLocks/>
          </p:cNvSpPr>
          <p:nvPr/>
        </p:nvSpPr>
        <p:spPr>
          <a:xfrm>
            <a:off x="1828727" y="2410781"/>
            <a:ext cx="2250495" cy="408745"/>
          </a:xfrm>
          <a:prstGeom prst="rect">
            <a:avLst/>
          </a:prstGeom>
        </p:spPr>
        <p:txBody>
          <a:bodyPr vert="horz" lIns="0" tIns="0" rIns="0" bIns="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zh-CN" altLang="en-US" sz="1600" b="1" dirty="0">
                <a:solidFill>
                  <a:schemeClr val="accent1"/>
                </a:solidFill>
                <a:latin typeface="微软雅黑" panose="020B0503020204020204" pitchFamily="34" charset="-122"/>
                <a:ea typeface="微软雅黑" panose="020B0503020204020204" pitchFamily="34" charset="-122"/>
              </a:rPr>
              <a:t>点击输入标题文本</a:t>
            </a:r>
          </a:p>
        </p:txBody>
      </p:sp>
      <p:sp>
        <p:nvSpPr>
          <p:cNvPr id="19" name="Text Placeholder 4"/>
          <p:cNvSpPr txBox="1">
            <a:spLocks/>
          </p:cNvSpPr>
          <p:nvPr/>
        </p:nvSpPr>
        <p:spPr>
          <a:xfrm>
            <a:off x="1783987" y="2819213"/>
            <a:ext cx="2252984" cy="783044"/>
          </a:xfrm>
          <a:prstGeom prst="rect">
            <a:avLst/>
          </a:prstGeom>
        </p:spPr>
        <p:txBody>
          <a:bodyPr vert="horz" lIns="0" tIns="0" rIns="0" bIns="0" rtlCol="0">
            <a:no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0000"/>
              </a:lnSpc>
            </a:pPr>
            <a:r>
              <a:rPr lang="zh-CN" altLang="en-US" sz="1333" dirty="0">
                <a:solidFill>
                  <a:schemeClr val="tx1">
                    <a:lumMod val="50000"/>
                    <a:lumOff val="50000"/>
                  </a:schemeClr>
                </a:solidFill>
                <a:latin typeface="微软雅黑" pitchFamily="34" charset="-122"/>
                <a:ea typeface="微软雅黑" pitchFamily="34" charset="-122"/>
              </a:rPr>
              <a:t>点击输入本栏的具体文字，简明扼要的说明分项内容，请根据您的具体内容酌情修改。</a:t>
            </a:r>
            <a:endParaRPr lang="en-US" altLang="zh-CN" sz="1333" dirty="0">
              <a:solidFill>
                <a:schemeClr val="tx1">
                  <a:lumMod val="50000"/>
                  <a:lumOff val="50000"/>
                </a:schemeClr>
              </a:solidFill>
              <a:latin typeface="微软雅黑" pitchFamily="34" charset="-122"/>
              <a:ea typeface="微软雅黑" pitchFamily="34" charset="-122"/>
            </a:endParaRPr>
          </a:p>
        </p:txBody>
      </p:sp>
      <p:sp>
        <p:nvSpPr>
          <p:cNvPr id="20" name="Text Placeholder 3"/>
          <p:cNvSpPr txBox="1">
            <a:spLocks/>
          </p:cNvSpPr>
          <p:nvPr/>
        </p:nvSpPr>
        <p:spPr>
          <a:xfrm>
            <a:off x="6213966" y="1580792"/>
            <a:ext cx="1855452" cy="408745"/>
          </a:xfrm>
          <a:prstGeom prst="rect">
            <a:avLst/>
          </a:prstGeom>
        </p:spPr>
        <p:txBody>
          <a:bodyPr vert="horz" lIns="0" tIns="0" rIns="0" bIns="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600" b="1" dirty="0">
                <a:solidFill>
                  <a:schemeClr val="accent1"/>
                </a:solidFill>
                <a:latin typeface="微软雅黑" panose="020B0503020204020204" pitchFamily="34" charset="-122"/>
                <a:ea typeface="微软雅黑" panose="020B0503020204020204" pitchFamily="34" charset="-122"/>
              </a:rPr>
              <a:t>点击输入标题文本</a:t>
            </a:r>
          </a:p>
        </p:txBody>
      </p:sp>
      <p:sp>
        <p:nvSpPr>
          <p:cNvPr id="21" name="Text Placeholder 4"/>
          <p:cNvSpPr txBox="1">
            <a:spLocks/>
          </p:cNvSpPr>
          <p:nvPr/>
        </p:nvSpPr>
        <p:spPr>
          <a:xfrm>
            <a:off x="6200478" y="1997415"/>
            <a:ext cx="1868940" cy="1051021"/>
          </a:xfrm>
          <a:prstGeom prst="rect">
            <a:avLst/>
          </a:prstGeom>
        </p:spPr>
        <p:txBody>
          <a:bodyPr vert="horz" lIns="0" tIns="0" rIns="0" bIns="0" rtlCol="0">
            <a:no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0000"/>
              </a:lnSpc>
            </a:pPr>
            <a:r>
              <a:rPr lang="zh-CN" altLang="en-US" sz="1333" dirty="0">
                <a:solidFill>
                  <a:schemeClr val="tx1">
                    <a:lumMod val="50000"/>
                    <a:lumOff val="50000"/>
                  </a:schemeClr>
                </a:solidFill>
                <a:latin typeface="微软雅黑" pitchFamily="34" charset="-122"/>
                <a:ea typeface="微软雅黑" pitchFamily="34" charset="-122"/>
              </a:rPr>
              <a:t>点击输入本栏的具体文字，简明扼要的说明分项内容，请根据您的具体内容酌情修改。</a:t>
            </a:r>
            <a:endParaRPr lang="en-US" altLang="zh-CN" sz="1333" dirty="0">
              <a:solidFill>
                <a:schemeClr val="tx1">
                  <a:lumMod val="50000"/>
                  <a:lumOff val="50000"/>
                </a:schemeClr>
              </a:solidFill>
              <a:latin typeface="微软雅黑" pitchFamily="34" charset="-122"/>
              <a:ea typeface="微软雅黑" pitchFamily="34" charset="-122"/>
            </a:endParaRPr>
          </a:p>
        </p:txBody>
      </p:sp>
      <p:sp>
        <p:nvSpPr>
          <p:cNvPr id="22" name="Text Placeholder 3"/>
          <p:cNvSpPr txBox="1">
            <a:spLocks/>
          </p:cNvSpPr>
          <p:nvPr/>
        </p:nvSpPr>
        <p:spPr>
          <a:xfrm>
            <a:off x="8005836" y="4660281"/>
            <a:ext cx="1854289" cy="408745"/>
          </a:xfrm>
          <a:prstGeom prst="rect">
            <a:avLst/>
          </a:prstGeom>
        </p:spPr>
        <p:txBody>
          <a:bodyPr vert="horz" lIns="0" tIns="0" rIns="0" bIns="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600" b="1" dirty="0">
                <a:solidFill>
                  <a:schemeClr val="accent1"/>
                </a:solidFill>
                <a:latin typeface="微软雅黑" panose="020B0503020204020204" pitchFamily="34" charset="-122"/>
                <a:ea typeface="微软雅黑" panose="020B0503020204020204" pitchFamily="34" charset="-122"/>
              </a:rPr>
              <a:t>点击输入标题文本</a:t>
            </a:r>
          </a:p>
        </p:txBody>
      </p:sp>
      <p:sp>
        <p:nvSpPr>
          <p:cNvPr id="23" name="Text Placeholder 4"/>
          <p:cNvSpPr txBox="1">
            <a:spLocks/>
          </p:cNvSpPr>
          <p:nvPr/>
        </p:nvSpPr>
        <p:spPr>
          <a:xfrm>
            <a:off x="7973408" y="5068886"/>
            <a:ext cx="2252984" cy="880394"/>
          </a:xfrm>
          <a:prstGeom prst="rect">
            <a:avLst/>
          </a:prstGeom>
        </p:spPr>
        <p:txBody>
          <a:bodyPr vert="horz" lIns="0" tIns="0" rIns="0" bIns="0" rtlCol="0">
            <a:no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0000"/>
              </a:lnSpc>
            </a:pPr>
            <a:r>
              <a:rPr lang="zh-CN" altLang="en-US" sz="1333" dirty="0">
                <a:solidFill>
                  <a:schemeClr val="tx1">
                    <a:lumMod val="50000"/>
                    <a:lumOff val="50000"/>
                  </a:schemeClr>
                </a:solidFill>
                <a:latin typeface="微软雅黑" pitchFamily="34" charset="-122"/>
                <a:ea typeface="微软雅黑" pitchFamily="34" charset="-122"/>
              </a:rPr>
              <a:t>点击输入本栏的具体文字，简明扼要的说明分项内容，请根据您的具体内容酌情修改。</a:t>
            </a:r>
            <a:endParaRPr lang="en-US" altLang="zh-CN" sz="1333" dirty="0">
              <a:solidFill>
                <a:schemeClr val="tx1">
                  <a:lumMod val="50000"/>
                  <a:lumOff val="50000"/>
                </a:schemeClr>
              </a:solidFill>
              <a:latin typeface="微软雅黑" pitchFamily="34" charset="-122"/>
              <a:ea typeface="微软雅黑" pitchFamily="34" charset="-122"/>
            </a:endParaRPr>
          </a:p>
        </p:txBody>
      </p:sp>
      <p:sp>
        <p:nvSpPr>
          <p:cNvPr id="24" name="Text Placeholder 4"/>
          <p:cNvSpPr txBox="1">
            <a:spLocks/>
          </p:cNvSpPr>
          <p:nvPr/>
        </p:nvSpPr>
        <p:spPr>
          <a:xfrm>
            <a:off x="3046177" y="4033397"/>
            <a:ext cx="257140" cy="309052"/>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id-ID" sz="1800" dirty="0">
                <a:solidFill>
                  <a:srgbClr val="FCFCFC"/>
                </a:solidFill>
                <a:latin typeface="Agency FB" panose="020B0503020202020204" pitchFamily="34" charset="0"/>
                <a:ea typeface="微软雅黑" panose="020B0503020204020204" pitchFamily="34" charset="-122"/>
              </a:rPr>
              <a:t>01</a:t>
            </a:r>
          </a:p>
        </p:txBody>
      </p:sp>
      <p:sp>
        <p:nvSpPr>
          <p:cNvPr id="25" name="Text Placeholder 4"/>
          <p:cNvSpPr txBox="1">
            <a:spLocks/>
          </p:cNvSpPr>
          <p:nvPr/>
        </p:nvSpPr>
        <p:spPr>
          <a:xfrm>
            <a:off x="4371091" y="2502536"/>
            <a:ext cx="257140" cy="309052"/>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id-ID" sz="1800" dirty="0">
                <a:solidFill>
                  <a:srgbClr val="FCFCFC"/>
                </a:solidFill>
                <a:latin typeface="Agency FB" panose="020B0503020202020204" pitchFamily="34" charset="0"/>
                <a:ea typeface="微软雅黑" panose="020B0503020204020204" pitchFamily="34" charset="-122"/>
              </a:rPr>
              <a:t>02</a:t>
            </a:r>
          </a:p>
        </p:txBody>
      </p:sp>
      <p:sp>
        <p:nvSpPr>
          <p:cNvPr id="26" name="Text Placeholder 4"/>
          <p:cNvSpPr txBox="1">
            <a:spLocks/>
          </p:cNvSpPr>
          <p:nvPr/>
        </p:nvSpPr>
        <p:spPr>
          <a:xfrm>
            <a:off x="5661645" y="1660090"/>
            <a:ext cx="257140" cy="309052"/>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id-ID" sz="1800" dirty="0">
                <a:solidFill>
                  <a:srgbClr val="FCFCFC"/>
                </a:solidFill>
                <a:latin typeface="Agency FB" panose="020B0503020202020204" pitchFamily="34" charset="0"/>
                <a:ea typeface="微软雅黑" panose="020B0503020204020204" pitchFamily="34" charset="-122"/>
              </a:rPr>
              <a:t>03</a:t>
            </a:r>
          </a:p>
        </p:txBody>
      </p:sp>
      <p:sp>
        <p:nvSpPr>
          <p:cNvPr id="27" name="Text Placeholder 4"/>
          <p:cNvSpPr txBox="1">
            <a:spLocks/>
          </p:cNvSpPr>
          <p:nvPr/>
        </p:nvSpPr>
        <p:spPr>
          <a:xfrm>
            <a:off x="7447514" y="4746807"/>
            <a:ext cx="257140" cy="309052"/>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id-ID" sz="1800" dirty="0">
                <a:solidFill>
                  <a:srgbClr val="FCFCFC"/>
                </a:solidFill>
                <a:latin typeface="Agency FB" panose="020B0503020202020204" pitchFamily="34" charset="0"/>
                <a:ea typeface="微软雅黑" panose="020B0503020204020204" pitchFamily="34" charset="-122"/>
              </a:rPr>
              <a:t>04</a:t>
            </a:r>
          </a:p>
        </p:txBody>
      </p:sp>
      <p:sp>
        <p:nvSpPr>
          <p:cNvPr id="28" name="Shape 1625"/>
          <p:cNvSpPr/>
          <p:nvPr/>
        </p:nvSpPr>
        <p:spPr>
          <a:xfrm>
            <a:off x="9634715" y="2071172"/>
            <a:ext cx="1520726" cy="152072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3"/>
          </a:solidFill>
          <a:ln w="12700">
            <a:miter lim="400000"/>
          </a:ln>
        </p:spPr>
        <p:txBody>
          <a:bodyPr lIns="0" tIns="0" rIns="0" bIns="0"/>
          <a:lstStyle/>
          <a:p>
            <a:pPr lvl="0"/>
            <a:endParaRPr sz="1733"/>
          </a:p>
        </p:txBody>
      </p:sp>
      <p:sp>
        <p:nvSpPr>
          <p:cNvPr id="29" name="Shape 1657"/>
          <p:cNvSpPr/>
          <p:nvPr/>
        </p:nvSpPr>
        <p:spPr>
          <a:xfrm>
            <a:off x="10188439" y="2390856"/>
            <a:ext cx="413531" cy="422743"/>
          </a:xfrm>
          <a:custGeom>
            <a:avLst/>
            <a:gdLst/>
            <a:ahLst/>
            <a:cxnLst>
              <a:cxn ang="0">
                <a:pos x="wd2" y="hd2"/>
              </a:cxn>
              <a:cxn ang="5400000">
                <a:pos x="wd2" y="hd2"/>
              </a:cxn>
              <a:cxn ang="10800000">
                <a:pos x="wd2" y="hd2"/>
              </a:cxn>
              <a:cxn ang="16200000">
                <a:pos x="wd2" y="hd2"/>
              </a:cxn>
            </a:cxnLst>
            <a:rect l="0" t="0" r="r" b="b"/>
            <a:pathLst>
              <a:path w="21600" h="21600" extrusionOk="0">
                <a:moveTo>
                  <a:pt x="1735" y="3821"/>
                </a:moveTo>
                <a:lnTo>
                  <a:pt x="4745" y="3821"/>
                </a:lnTo>
                <a:cubicBezTo>
                  <a:pt x="4832" y="6659"/>
                  <a:pt x="5371" y="8569"/>
                  <a:pt x="6052" y="9978"/>
                </a:cubicBezTo>
                <a:cubicBezTo>
                  <a:pt x="3968" y="8590"/>
                  <a:pt x="2022" y="6988"/>
                  <a:pt x="1735" y="3821"/>
                </a:cubicBezTo>
                <a:close/>
                <a:moveTo>
                  <a:pt x="10800" y="1439"/>
                </a:moveTo>
                <a:cubicBezTo>
                  <a:pt x="14079" y="1438"/>
                  <a:pt x="15359" y="2749"/>
                  <a:pt x="15358" y="3236"/>
                </a:cubicBezTo>
                <a:cubicBezTo>
                  <a:pt x="15358" y="3725"/>
                  <a:pt x="14080" y="5035"/>
                  <a:pt x="10800" y="5038"/>
                </a:cubicBezTo>
                <a:cubicBezTo>
                  <a:pt x="7521" y="5035"/>
                  <a:pt x="6242" y="3725"/>
                  <a:pt x="6242" y="3236"/>
                </a:cubicBezTo>
                <a:cubicBezTo>
                  <a:pt x="6241" y="2749"/>
                  <a:pt x="7521" y="1438"/>
                  <a:pt x="10800" y="1439"/>
                </a:cubicBezTo>
                <a:close/>
                <a:moveTo>
                  <a:pt x="15548" y="9978"/>
                </a:moveTo>
                <a:cubicBezTo>
                  <a:pt x="16230" y="8569"/>
                  <a:pt x="16768" y="6659"/>
                  <a:pt x="16855" y="3821"/>
                </a:cubicBezTo>
                <a:lnTo>
                  <a:pt x="19866" y="3821"/>
                </a:lnTo>
                <a:cubicBezTo>
                  <a:pt x="19580" y="6988"/>
                  <a:pt x="17632" y="8590"/>
                  <a:pt x="15548" y="9978"/>
                </a:cubicBezTo>
                <a:close/>
                <a:moveTo>
                  <a:pt x="12216" y="15911"/>
                </a:moveTo>
                <a:cubicBezTo>
                  <a:pt x="12216" y="14207"/>
                  <a:pt x="13537" y="13266"/>
                  <a:pt x="15690" y="11871"/>
                </a:cubicBezTo>
                <a:cubicBezTo>
                  <a:pt x="18323" y="10163"/>
                  <a:pt x="21600" y="8040"/>
                  <a:pt x="21600" y="2998"/>
                </a:cubicBezTo>
                <a:cubicBezTo>
                  <a:pt x="21600" y="2544"/>
                  <a:pt x="21220" y="2177"/>
                  <a:pt x="20750" y="2177"/>
                </a:cubicBezTo>
                <a:lnTo>
                  <a:pt x="16635" y="2177"/>
                </a:lnTo>
                <a:cubicBezTo>
                  <a:pt x="16053" y="1125"/>
                  <a:pt x="14320" y="0"/>
                  <a:pt x="10800" y="0"/>
                </a:cubicBezTo>
                <a:cubicBezTo>
                  <a:pt x="7281" y="0"/>
                  <a:pt x="5547" y="1125"/>
                  <a:pt x="4966" y="2177"/>
                </a:cubicBezTo>
                <a:lnTo>
                  <a:pt x="850" y="2177"/>
                </a:lnTo>
                <a:cubicBezTo>
                  <a:pt x="380" y="2177"/>
                  <a:pt x="0" y="2544"/>
                  <a:pt x="0" y="2998"/>
                </a:cubicBezTo>
                <a:cubicBezTo>
                  <a:pt x="0" y="8040"/>
                  <a:pt x="3277" y="10163"/>
                  <a:pt x="5912" y="11871"/>
                </a:cubicBezTo>
                <a:cubicBezTo>
                  <a:pt x="8065" y="13266"/>
                  <a:pt x="9384" y="14207"/>
                  <a:pt x="9384" y="15911"/>
                </a:cubicBezTo>
                <a:lnTo>
                  <a:pt x="9384" y="17450"/>
                </a:lnTo>
                <a:cubicBezTo>
                  <a:pt x="7122" y="17696"/>
                  <a:pt x="5461" y="18514"/>
                  <a:pt x="5461" y="19487"/>
                </a:cubicBezTo>
                <a:cubicBezTo>
                  <a:pt x="5461" y="20654"/>
                  <a:pt x="7851" y="21600"/>
                  <a:pt x="10800" y="21600"/>
                </a:cubicBezTo>
                <a:cubicBezTo>
                  <a:pt x="13749" y="21600"/>
                  <a:pt x="16139" y="20654"/>
                  <a:pt x="16139" y="19487"/>
                </a:cubicBezTo>
                <a:cubicBezTo>
                  <a:pt x="16139" y="18514"/>
                  <a:pt x="14478" y="17696"/>
                  <a:pt x="12216" y="17450"/>
                </a:cubicBezTo>
                <a:cubicBezTo>
                  <a:pt x="12216" y="17450"/>
                  <a:pt x="12216" y="15911"/>
                  <a:pt x="12216" y="15911"/>
                </a:cubicBezTo>
                <a:close/>
              </a:path>
            </a:pathLst>
          </a:custGeom>
          <a:solidFill>
            <a:schemeClr val="bg1"/>
          </a:solidFill>
          <a:ln w="12700">
            <a:miter lim="400000"/>
          </a:ln>
        </p:spPr>
        <p:txBody>
          <a:bodyPr lIns="0" tIns="0" rIns="0" bIns="0" anchor="ctr"/>
          <a:lstStyle/>
          <a:p>
            <a:pPr lvl="0"/>
            <a:endParaRPr sz="1733"/>
          </a:p>
        </p:txBody>
      </p:sp>
      <p:sp>
        <p:nvSpPr>
          <p:cNvPr id="30" name="Text Placeholder 3"/>
          <p:cNvSpPr txBox="1">
            <a:spLocks/>
          </p:cNvSpPr>
          <p:nvPr/>
        </p:nvSpPr>
        <p:spPr>
          <a:xfrm>
            <a:off x="9876517" y="2870910"/>
            <a:ext cx="1020016" cy="408745"/>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867" b="1" dirty="0">
                <a:solidFill>
                  <a:schemeClr val="bg1"/>
                </a:solidFill>
                <a:latin typeface="微软雅黑" panose="020B0503020204020204" pitchFamily="34" charset="-122"/>
                <a:ea typeface="微软雅黑" panose="020B0503020204020204" pitchFamily="34" charset="-122"/>
              </a:rPr>
              <a:t>输入文本</a:t>
            </a:r>
            <a:endParaRPr lang="id-ID" sz="1867" b="1" dirty="0">
              <a:solidFill>
                <a:schemeClr val="bg1"/>
              </a:solidFill>
              <a:latin typeface="微软雅黑" panose="020B0503020204020204" pitchFamily="34" charset="-122"/>
              <a:ea typeface="微软雅黑" panose="020B0503020204020204" pitchFamily="34" charset="-122"/>
            </a:endParaRPr>
          </a:p>
        </p:txBody>
      </p:sp>
      <p:sp>
        <p:nvSpPr>
          <p:cNvPr id="17" name="标题 16"/>
          <p:cNvSpPr>
            <a:spLocks noGrp="1"/>
          </p:cNvSpPr>
          <p:nvPr>
            <p:ph type="title"/>
          </p:nvPr>
        </p:nvSpPr>
        <p:spPr/>
        <p:txBody>
          <a:bodyPr>
            <a:normAutofit fontScale="90000"/>
          </a:bodyPr>
          <a:lstStyle/>
          <a:p>
            <a:r>
              <a:rPr lang="zh-CN" altLang="en-US" dirty="0"/>
              <a:t>点击输入标题内容</a:t>
            </a:r>
          </a:p>
        </p:txBody>
      </p:sp>
    </p:spTree>
    <p:extLst>
      <p:ext uri="{BB962C8B-B14F-4D97-AF65-F5344CB8AC3E}">
        <p14:creationId xmlns:p14="http://schemas.microsoft.com/office/powerpoint/2010/main" val="3989759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eelOff"/>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down)">
                                      <p:cBhvr>
                                        <p:cTn id="15" dur="500"/>
                                        <p:tgtEl>
                                          <p:spTgt spid="5"/>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500" fill="hold"/>
                                        <p:tgtEl>
                                          <p:spTgt spid="9"/>
                                        </p:tgtEl>
                                        <p:attrNameLst>
                                          <p:attrName>ppt_w</p:attrName>
                                        </p:attrNameLst>
                                      </p:cBhvr>
                                      <p:tavLst>
                                        <p:tav tm="0">
                                          <p:val>
                                            <p:fltVal val="0"/>
                                          </p:val>
                                        </p:tav>
                                        <p:tav tm="100000">
                                          <p:val>
                                            <p:strVal val="#ppt_w"/>
                                          </p:val>
                                        </p:tav>
                                      </p:tavLst>
                                    </p:anim>
                                    <p:anim calcmode="lin" valueType="num">
                                      <p:cBhvr>
                                        <p:cTn id="20" dur="500" fill="hold"/>
                                        <p:tgtEl>
                                          <p:spTgt spid="9"/>
                                        </p:tgtEl>
                                        <p:attrNameLst>
                                          <p:attrName>ppt_h</p:attrName>
                                        </p:attrNameLst>
                                      </p:cBhvr>
                                      <p:tavLst>
                                        <p:tav tm="0">
                                          <p:val>
                                            <p:fltVal val="0"/>
                                          </p:val>
                                        </p:tav>
                                        <p:tav tm="100000">
                                          <p:val>
                                            <p:strVal val="#ppt_h"/>
                                          </p:val>
                                        </p:tav>
                                      </p:tavLst>
                                    </p:anim>
                                    <p:animEffect transition="in" filter="fade">
                                      <p:cBhvr>
                                        <p:cTn id="21" dur="500"/>
                                        <p:tgtEl>
                                          <p:spTgt spid="9"/>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24"/>
                                        </p:tgtEl>
                                        <p:attrNameLst>
                                          <p:attrName>style.visibility</p:attrName>
                                        </p:attrNameLst>
                                      </p:cBhvr>
                                      <p:to>
                                        <p:strVal val="visible"/>
                                      </p:to>
                                    </p:set>
                                    <p:anim calcmode="lin" valueType="num">
                                      <p:cBhvr>
                                        <p:cTn id="24" dur="500" fill="hold"/>
                                        <p:tgtEl>
                                          <p:spTgt spid="24"/>
                                        </p:tgtEl>
                                        <p:attrNameLst>
                                          <p:attrName>ppt_w</p:attrName>
                                        </p:attrNameLst>
                                      </p:cBhvr>
                                      <p:tavLst>
                                        <p:tav tm="0">
                                          <p:val>
                                            <p:fltVal val="0"/>
                                          </p:val>
                                        </p:tav>
                                        <p:tav tm="100000">
                                          <p:val>
                                            <p:strVal val="#ppt_w"/>
                                          </p:val>
                                        </p:tav>
                                      </p:tavLst>
                                    </p:anim>
                                    <p:anim calcmode="lin" valueType="num">
                                      <p:cBhvr>
                                        <p:cTn id="25" dur="500" fill="hold"/>
                                        <p:tgtEl>
                                          <p:spTgt spid="24"/>
                                        </p:tgtEl>
                                        <p:attrNameLst>
                                          <p:attrName>ppt_h</p:attrName>
                                        </p:attrNameLst>
                                      </p:cBhvr>
                                      <p:tavLst>
                                        <p:tav tm="0">
                                          <p:val>
                                            <p:fltVal val="0"/>
                                          </p:val>
                                        </p:tav>
                                        <p:tav tm="100000">
                                          <p:val>
                                            <p:strVal val="#ppt_h"/>
                                          </p:val>
                                        </p:tav>
                                      </p:tavLst>
                                    </p:anim>
                                    <p:animEffect transition="in" filter="fade">
                                      <p:cBhvr>
                                        <p:cTn id="26" dur="500"/>
                                        <p:tgtEl>
                                          <p:spTgt spid="24"/>
                                        </p:tgtEl>
                                      </p:cBhvr>
                                    </p:animEffect>
                                  </p:childTnLst>
                                </p:cTn>
                              </p:par>
                            </p:childTnLst>
                          </p:cTn>
                        </p:par>
                        <p:par>
                          <p:cTn id="27" fill="hold">
                            <p:stCondLst>
                              <p:cond delay="2000"/>
                            </p:stCondLst>
                            <p:childTnLst>
                              <p:par>
                                <p:cTn id="28" presetID="18" presetClass="entr" presetSubtype="12" fill="hold" grpId="0" nodeType="afterEffect">
                                  <p:stCondLst>
                                    <p:cond delay="0"/>
                                  </p:stCondLst>
                                  <p:childTnLst>
                                    <p:set>
                                      <p:cBhvr>
                                        <p:cTn id="29" dur="1" fill="hold">
                                          <p:stCondLst>
                                            <p:cond delay="0"/>
                                          </p:stCondLst>
                                        </p:cTn>
                                        <p:tgtEl>
                                          <p:spTgt spid="3">
                                            <p:txEl>
                                              <p:pRg st="0" end="0"/>
                                            </p:txEl>
                                          </p:spTgt>
                                        </p:tgtEl>
                                        <p:attrNameLst>
                                          <p:attrName>style.visibility</p:attrName>
                                        </p:attrNameLst>
                                      </p:cBhvr>
                                      <p:to>
                                        <p:strVal val="visible"/>
                                      </p:to>
                                    </p:set>
                                    <p:animEffect transition="in" filter="strips(downLeft)">
                                      <p:cBhvr>
                                        <p:cTn id="30" dur="500"/>
                                        <p:tgtEl>
                                          <p:spTgt spid="3">
                                            <p:txEl>
                                              <p:pRg st="0" end="0"/>
                                            </p:txEl>
                                          </p:spTgt>
                                        </p:tgtEl>
                                      </p:cBhvr>
                                    </p:animEffect>
                                  </p:childTnLst>
                                </p:cTn>
                              </p:par>
                              <p:par>
                                <p:cTn id="31" presetID="18" presetClass="entr" presetSubtype="12" fill="hold" grpId="0" nodeType="withEffect">
                                  <p:stCondLst>
                                    <p:cond delay="0"/>
                                  </p:stCondLst>
                                  <p:childTnLst>
                                    <p:set>
                                      <p:cBhvr>
                                        <p:cTn id="32" dur="1" fill="hold">
                                          <p:stCondLst>
                                            <p:cond delay="0"/>
                                          </p:stCondLst>
                                        </p:cTn>
                                        <p:tgtEl>
                                          <p:spTgt spid="4">
                                            <p:txEl>
                                              <p:pRg st="0" end="0"/>
                                            </p:txEl>
                                          </p:spTgt>
                                        </p:tgtEl>
                                        <p:attrNameLst>
                                          <p:attrName>style.visibility</p:attrName>
                                        </p:attrNameLst>
                                      </p:cBhvr>
                                      <p:to>
                                        <p:strVal val="visible"/>
                                      </p:to>
                                    </p:set>
                                    <p:animEffect transition="in" filter="strips(downLeft)">
                                      <p:cBhvr>
                                        <p:cTn id="33" dur="500"/>
                                        <p:tgtEl>
                                          <p:spTgt spid="4">
                                            <p:txEl>
                                              <p:pRg st="0" end="0"/>
                                            </p:txEl>
                                          </p:spTgt>
                                        </p:tgtEl>
                                      </p:cBhvr>
                                    </p:animEffect>
                                  </p:childTnLst>
                                </p:cTn>
                              </p:par>
                            </p:childTnLst>
                          </p:cTn>
                        </p:par>
                        <p:par>
                          <p:cTn id="34" fill="hold">
                            <p:stCondLst>
                              <p:cond delay="2500"/>
                            </p:stCondLst>
                            <p:childTnLst>
                              <p:par>
                                <p:cTn id="35" presetID="10" presetClass="entr" presetSubtype="0"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childTnLst>
                          </p:cTn>
                        </p:par>
                        <p:par>
                          <p:cTn id="38" fill="hold">
                            <p:stCondLst>
                              <p:cond delay="3000"/>
                            </p:stCondLst>
                            <p:childTnLst>
                              <p:par>
                                <p:cTn id="39" presetID="22" presetClass="entr" presetSubtype="4" fill="hold" grpId="0" nodeType="after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wipe(down)">
                                      <p:cBhvr>
                                        <p:cTn id="41" dur="500"/>
                                        <p:tgtEl>
                                          <p:spTgt spid="6"/>
                                        </p:tgtEl>
                                      </p:cBhvr>
                                    </p:animEffect>
                                  </p:childTnLst>
                                </p:cTn>
                              </p:par>
                            </p:childTnLst>
                          </p:cTn>
                        </p:par>
                        <p:par>
                          <p:cTn id="42" fill="hold">
                            <p:stCondLst>
                              <p:cond delay="3500"/>
                            </p:stCondLst>
                            <p:childTnLst>
                              <p:par>
                                <p:cTn id="43" presetID="53" presetClass="entr" presetSubtype="16" fill="hold" grpId="0" nodeType="afterEffect">
                                  <p:stCondLst>
                                    <p:cond delay="0"/>
                                  </p:stCondLst>
                                  <p:childTnLst>
                                    <p:set>
                                      <p:cBhvr>
                                        <p:cTn id="44" dur="1" fill="hold">
                                          <p:stCondLst>
                                            <p:cond delay="0"/>
                                          </p:stCondLst>
                                        </p:cTn>
                                        <p:tgtEl>
                                          <p:spTgt spid="10"/>
                                        </p:tgtEl>
                                        <p:attrNameLst>
                                          <p:attrName>style.visibility</p:attrName>
                                        </p:attrNameLst>
                                      </p:cBhvr>
                                      <p:to>
                                        <p:strVal val="visible"/>
                                      </p:to>
                                    </p:set>
                                    <p:anim calcmode="lin" valueType="num">
                                      <p:cBhvr>
                                        <p:cTn id="45" dur="500" fill="hold"/>
                                        <p:tgtEl>
                                          <p:spTgt spid="10"/>
                                        </p:tgtEl>
                                        <p:attrNameLst>
                                          <p:attrName>ppt_w</p:attrName>
                                        </p:attrNameLst>
                                      </p:cBhvr>
                                      <p:tavLst>
                                        <p:tav tm="0">
                                          <p:val>
                                            <p:fltVal val="0"/>
                                          </p:val>
                                        </p:tav>
                                        <p:tav tm="100000">
                                          <p:val>
                                            <p:strVal val="#ppt_w"/>
                                          </p:val>
                                        </p:tav>
                                      </p:tavLst>
                                    </p:anim>
                                    <p:anim calcmode="lin" valueType="num">
                                      <p:cBhvr>
                                        <p:cTn id="46" dur="500" fill="hold"/>
                                        <p:tgtEl>
                                          <p:spTgt spid="10"/>
                                        </p:tgtEl>
                                        <p:attrNameLst>
                                          <p:attrName>ppt_h</p:attrName>
                                        </p:attrNameLst>
                                      </p:cBhvr>
                                      <p:tavLst>
                                        <p:tav tm="0">
                                          <p:val>
                                            <p:fltVal val="0"/>
                                          </p:val>
                                        </p:tav>
                                        <p:tav tm="100000">
                                          <p:val>
                                            <p:strVal val="#ppt_h"/>
                                          </p:val>
                                        </p:tav>
                                      </p:tavLst>
                                    </p:anim>
                                    <p:animEffect transition="in" filter="fade">
                                      <p:cBhvr>
                                        <p:cTn id="47" dur="500"/>
                                        <p:tgtEl>
                                          <p:spTgt spid="10"/>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25"/>
                                        </p:tgtEl>
                                        <p:attrNameLst>
                                          <p:attrName>style.visibility</p:attrName>
                                        </p:attrNameLst>
                                      </p:cBhvr>
                                      <p:to>
                                        <p:strVal val="visible"/>
                                      </p:to>
                                    </p:set>
                                    <p:anim calcmode="lin" valueType="num">
                                      <p:cBhvr>
                                        <p:cTn id="50" dur="500" fill="hold"/>
                                        <p:tgtEl>
                                          <p:spTgt spid="25"/>
                                        </p:tgtEl>
                                        <p:attrNameLst>
                                          <p:attrName>ppt_w</p:attrName>
                                        </p:attrNameLst>
                                      </p:cBhvr>
                                      <p:tavLst>
                                        <p:tav tm="0">
                                          <p:val>
                                            <p:fltVal val="0"/>
                                          </p:val>
                                        </p:tav>
                                        <p:tav tm="100000">
                                          <p:val>
                                            <p:strVal val="#ppt_w"/>
                                          </p:val>
                                        </p:tav>
                                      </p:tavLst>
                                    </p:anim>
                                    <p:anim calcmode="lin" valueType="num">
                                      <p:cBhvr>
                                        <p:cTn id="51" dur="500" fill="hold"/>
                                        <p:tgtEl>
                                          <p:spTgt spid="25"/>
                                        </p:tgtEl>
                                        <p:attrNameLst>
                                          <p:attrName>ppt_h</p:attrName>
                                        </p:attrNameLst>
                                      </p:cBhvr>
                                      <p:tavLst>
                                        <p:tav tm="0">
                                          <p:val>
                                            <p:fltVal val="0"/>
                                          </p:val>
                                        </p:tav>
                                        <p:tav tm="100000">
                                          <p:val>
                                            <p:strVal val="#ppt_h"/>
                                          </p:val>
                                        </p:tav>
                                      </p:tavLst>
                                    </p:anim>
                                    <p:animEffect transition="in" filter="fade">
                                      <p:cBhvr>
                                        <p:cTn id="52" dur="500"/>
                                        <p:tgtEl>
                                          <p:spTgt spid="25"/>
                                        </p:tgtEl>
                                      </p:cBhvr>
                                    </p:animEffect>
                                  </p:childTnLst>
                                </p:cTn>
                              </p:par>
                            </p:childTnLst>
                          </p:cTn>
                        </p:par>
                        <p:par>
                          <p:cTn id="53" fill="hold">
                            <p:stCondLst>
                              <p:cond delay="4000"/>
                            </p:stCondLst>
                            <p:childTnLst>
                              <p:par>
                                <p:cTn id="54" presetID="18" presetClass="entr" presetSubtype="12" fill="hold" grpId="0" nodeType="after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strips(downLeft)">
                                      <p:cBhvr>
                                        <p:cTn id="56" dur="500"/>
                                        <p:tgtEl>
                                          <p:spTgt spid="18"/>
                                        </p:tgtEl>
                                      </p:cBhvr>
                                    </p:animEffect>
                                  </p:childTnLst>
                                </p:cTn>
                              </p:par>
                              <p:par>
                                <p:cTn id="57" presetID="18" presetClass="entr" presetSubtype="12" fill="hold" grpId="0" nodeType="with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strips(downLeft)">
                                      <p:cBhvr>
                                        <p:cTn id="59" dur="500"/>
                                        <p:tgtEl>
                                          <p:spTgt spid="19"/>
                                        </p:tgtEl>
                                      </p:cBhvr>
                                    </p:animEffect>
                                  </p:childTnLst>
                                </p:cTn>
                              </p:par>
                            </p:childTnLst>
                          </p:cTn>
                        </p:par>
                        <p:par>
                          <p:cTn id="60" fill="hold">
                            <p:stCondLst>
                              <p:cond delay="4500"/>
                            </p:stCondLst>
                            <p:childTnLst>
                              <p:par>
                                <p:cTn id="61" presetID="10" presetClass="entr" presetSubtype="0" fill="hold" grpId="0" nodeType="afterEffect">
                                  <p:stCondLst>
                                    <p:cond delay="0"/>
                                  </p:stCondLst>
                                  <p:childTnLst>
                                    <p:set>
                                      <p:cBhvr>
                                        <p:cTn id="62" dur="1" fill="hold">
                                          <p:stCondLst>
                                            <p:cond delay="0"/>
                                          </p:stCondLst>
                                        </p:cTn>
                                        <p:tgtEl>
                                          <p:spTgt spid="15"/>
                                        </p:tgtEl>
                                        <p:attrNameLst>
                                          <p:attrName>style.visibility</p:attrName>
                                        </p:attrNameLst>
                                      </p:cBhvr>
                                      <p:to>
                                        <p:strVal val="visible"/>
                                      </p:to>
                                    </p:set>
                                    <p:animEffect transition="in" filter="fade">
                                      <p:cBhvr>
                                        <p:cTn id="63" dur="500"/>
                                        <p:tgtEl>
                                          <p:spTgt spid="15"/>
                                        </p:tgtEl>
                                      </p:cBhvr>
                                    </p:animEffect>
                                  </p:childTnLst>
                                </p:cTn>
                              </p:par>
                            </p:childTnLst>
                          </p:cTn>
                        </p:par>
                        <p:par>
                          <p:cTn id="64" fill="hold">
                            <p:stCondLst>
                              <p:cond delay="5000"/>
                            </p:stCondLst>
                            <p:childTnLst>
                              <p:par>
                                <p:cTn id="65" presetID="22" presetClass="entr" presetSubtype="4" fill="hold" grpId="0" nodeType="afterEffect">
                                  <p:stCondLst>
                                    <p:cond delay="0"/>
                                  </p:stCondLst>
                                  <p:childTnLst>
                                    <p:set>
                                      <p:cBhvr>
                                        <p:cTn id="66" dur="1" fill="hold">
                                          <p:stCondLst>
                                            <p:cond delay="0"/>
                                          </p:stCondLst>
                                        </p:cTn>
                                        <p:tgtEl>
                                          <p:spTgt spid="7"/>
                                        </p:tgtEl>
                                        <p:attrNameLst>
                                          <p:attrName>style.visibility</p:attrName>
                                        </p:attrNameLst>
                                      </p:cBhvr>
                                      <p:to>
                                        <p:strVal val="visible"/>
                                      </p:to>
                                    </p:set>
                                    <p:animEffect transition="in" filter="wipe(down)">
                                      <p:cBhvr>
                                        <p:cTn id="67" dur="500"/>
                                        <p:tgtEl>
                                          <p:spTgt spid="7"/>
                                        </p:tgtEl>
                                      </p:cBhvr>
                                    </p:animEffect>
                                  </p:childTnLst>
                                </p:cTn>
                              </p:par>
                            </p:childTnLst>
                          </p:cTn>
                        </p:par>
                        <p:par>
                          <p:cTn id="68" fill="hold">
                            <p:stCondLst>
                              <p:cond delay="5500"/>
                            </p:stCondLst>
                            <p:childTnLst>
                              <p:par>
                                <p:cTn id="69" presetID="53" presetClass="entr" presetSubtype="16" fill="hold" grpId="0" nodeType="afterEffect">
                                  <p:stCondLst>
                                    <p:cond delay="0"/>
                                  </p:stCondLst>
                                  <p:childTnLst>
                                    <p:set>
                                      <p:cBhvr>
                                        <p:cTn id="70" dur="1" fill="hold">
                                          <p:stCondLst>
                                            <p:cond delay="0"/>
                                          </p:stCondLst>
                                        </p:cTn>
                                        <p:tgtEl>
                                          <p:spTgt spid="11"/>
                                        </p:tgtEl>
                                        <p:attrNameLst>
                                          <p:attrName>style.visibility</p:attrName>
                                        </p:attrNameLst>
                                      </p:cBhvr>
                                      <p:to>
                                        <p:strVal val="visible"/>
                                      </p:to>
                                    </p:set>
                                    <p:anim calcmode="lin" valueType="num">
                                      <p:cBhvr>
                                        <p:cTn id="71" dur="500" fill="hold"/>
                                        <p:tgtEl>
                                          <p:spTgt spid="11"/>
                                        </p:tgtEl>
                                        <p:attrNameLst>
                                          <p:attrName>ppt_w</p:attrName>
                                        </p:attrNameLst>
                                      </p:cBhvr>
                                      <p:tavLst>
                                        <p:tav tm="0">
                                          <p:val>
                                            <p:fltVal val="0"/>
                                          </p:val>
                                        </p:tav>
                                        <p:tav tm="100000">
                                          <p:val>
                                            <p:strVal val="#ppt_w"/>
                                          </p:val>
                                        </p:tav>
                                      </p:tavLst>
                                    </p:anim>
                                    <p:anim calcmode="lin" valueType="num">
                                      <p:cBhvr>
                                        <p:cTn id="72" dur="500" fill="hold"/>
                                        <p:tgtEl>
                                          <p:spTgt spid="11"/>
                                        </p:tgtEl>
                                        <p:attrNameLst>
                                          <p:attrName>ppt_h</p:attrName>
                                        </p:attrNameLst>
                                      </p:cBhvr>
                                      <p:tavLst>
                                        <p:tav tm="0">
                                          <p:val>
                                            <p:fltVal val="0"/>
                                          </p:val>
                                        </p:tav>
                                        <p:tav tm="100000">
                                          <p:val>
                                            <p:strVal val="#ppt_h"/>
                                          </p:val>
                                        </p:tav>
                                      </p:tavLst>
                                    </p:anim>
                                    <p:animEffect transition="in" filter="fade">
                                      <p:cBhvr>
                                        <p:cTn id="73" dur="500"/>
                                        <p:tgtEl>
                                          <p:spTgt spid="11"/>
                                        </p:tgtEl>
                                      </p:cBhvr>
                                    </p:animEffect>
                                  </p:childTnLst>
                                </p:cTn>
                              </p:par>
                              <p:par>
                                <p:cTn id="74" presetID="53" presetClass="entr" presetSubtype="16" fill="hold" grpId="0" nodeType="withEffect">
                                  <p:stCondLst>
                                    <p:cond delay="0"/>
                                  </p:stCondLst>
                                  <p:childTnLst>
                                    <p:set>
                                      <p:cBhvr>
                                        <p:cTn id="75" dur="1" fill="hold">
                                          <p:stCondLst>
                                            <p:cond delay="0"/>
                                          </p:stCondLst>
                                        </p:cTn>
                                        <p:tgtEl>
                                          <p:spTgt spid="26"/>
                                        </p:tgtEl>
                                        <p:attrNameLst>
                                          <p:attrName>style.visibility</p:attrName>
                                        </p:attrNameLst>
                                      </p:cBhvr>
                                      <p:to>
                                        <p:strVal val="visible"/>
                                      </p:to>
                                    </p:set>
                                    <p:anim calcmode="lin" valueType="num">
                                      <p:cBhvr>
                                        <p:cTn id="76" dur="500" fill="hold"/>
                                        <p:tgtEl>
                                          <p:spTgt spid="26"/>
                                        </p:tgtEl>
                                        <p:attrNameLst>
                                          <p:attrName>ppt_w</p:attrName>
                                        </p:attrNameLst>
                                      </p:cBhvr>
                                      <p:tavLst>
                                        <p:tav tm="0">
                                          <p:val>
                                            <p:fltVal val="0"/>
                                          </p:val>
                                        </p:tav>
                                        <p:tav tm="100000">
                                          <p:val>
                                            <p:strVal val="#ppt_w"/>
                                          </p:val>
                                        </p:tav>
                                      </p:tavLst>
                                    </p:anim>
                                    <p:anim calcmode="lin" valueType="num">
                                      <p:cBhvr>
                                        <p:cTn id="77" dur="500" fill="hold"/>
                                        <p:tgtEl>
                                          <p:spTgt spid="26"/>
                                        </p:tgtEl>
                                        <p:attrNameLst>
                                          <p:attrName>ppt_h</p:attrName>
                                        </p:attrNameLst>
                                      </p:cBhvr>
                                      <p:tavLst>
                                        <p:tav tm="0">
                                          <p:val>
                                            <p:fltVal val="0"/>
                                          </p:val>
                                        </p:tav>
                                        <p:tav tm="100000">
                                          <p:val>
                                            <p:strVal val="#ppt_h"/>
                                          </p:val>
                                        </p:tav>
                                      </p:tavLst>
                                    </p:anim>
                                    <p:animEffect transition="in" filter="fade">
                                      <p:cBhvr>
                                        <p:cTn id="78" dur="500"/>
                                        <p:tgtEl>
                                          <p:spTgt spid="26"/>
                                        </p:tgtEl>
                                      </p:cBhvr>
                                    </p:animEffect>
                                  </p:childTnLst>
                                </p:cTn>
                              </p:par>
                            </p:childTnLst>
                          </p:cTn>
                        </p:par>
                        <p:par>
                          <p:cTn id="79" fill="hold">
                            <p:stCondLst>
                              <p:cond delay="6000"/>
                            </p:stCondLst>
                            <p:childTnLst>
                              <p:par>
                                <p:cTn id="80" presetID="18" presetClass="entr" presetSubtype="6" fill="hold" grpId="0" nodeType="afterEffect">
                                  <p:stCondLst>
                                    <p:cond delay="0"/>
                                  </p:stCondLst>
                                  <p:childTnLst>
                                    <p:set>
                                      <p:cBhvr>
                                        <p:cTn id="81" dur="1" fill="hold">
                                          <p:stCondLst>
                                            <p:cond delay="0"/>
                                          </p:stCondLst>
                                        </p:cTn>
                                        <p:tgtEl>
                                          <p:spTgt spid="20"/>
                                        </p:tgtEl>
                                        <p:attrNameLst>
                                          <p:attrName>style.visibility</p:attrName>
                                        </p:attrNameLst>
                                      </p:cBhvr>
                                      <p:to>
                                        <p:strVal val="visible"/>
                                      </p:to>
                                    </p:set>
                                    <p:animEffect transition="in" filter="strips(downRight)">
                                      <p:cBhvr>
                                        <p:cTn id="82" dur="500"/>
                                        <p:tgtEl>
                                          <p:spTgt spid="20"/>
                                        </p:tgtEl>
                                      </p:cBhvr>
                                    </p:animEffect>
                                  </p:childTnLst>
                                </p:cTn>
                              </p:par>
                              <p:par>
                                <p:cTn id="83" presetID="18" presetClass="entr" presetSubtype="6" fill="hold" grpId="0" nodeType="withEffect">
                                  <p:stCondLst>
                                    <p:cond delay="0"/>
                                  </p:stCondLst>
                                  <p:childTnLst>
                                    <p:set>
                                      <p:cBhvr>
                                        <p:cTn id="84" dur="1" fill="hold">
                                          <p:stCondLst>
                                            <p:cond delay="0"/>
                                          </p:stCondLst>
                                        </p:cTn>
                                        <p:tgtEl>
                                          <p:spTgt spid="21"/>
                                        </p:tgtEl>
                                        <p:attrNameLst>
                                          <p:attrName>style.visibility</p:attrName>
                                        </p:attrNameLst>
                                      </p:cBhvr>
                                      <p:to>
                                        <p:strVal val="visible"/>
                                      </p:to>
                                    </p:set>
                                    <p:animEffect transition="in" filter="strips(downRight)">
                                      <p:cBhvr>
                                        <p:cTn id="85" dur="500"/>
                                        <p:tgtEl>
                                          <p:spTgt spid="21"/>
                                        </p:tgtEl>
                                      </p:cBhvr>
                                    </p:animEffect>
                                  </p:childTnLst>
                                </p:cTn>
                              </p:par>
                            </p:childTnLst>
                          </p:cTn>
                        </p:par>
                        <p:par>
                          <p:cTn id="86" fill="hold">
                            <p:stCondLst>
                              <p:cond delay="6500"/>
                            </p:stCondLst>
                            <p:childTnLst>
                              <p:par>
                                <p:cTn id="87" presetID="10" presetClass="entr" presetSubtype="0" fill="hold" grpId="0" nodeType="afterEffect">
                                  <p:stCondLst>
                                    <p:cond delay="0"/>
                                  </p:stCondLst>
                                  <p:childTnLst>
                                    <p:set>
                                      <p:cBhvr>
                                        <p:cTn id="88" dur="1" fill="hold">
                                          <p:stCondLst>
                                            <p:cond delay="0"/>
                                          </p:stCondLst>
                                        </p:cTn>
                                        <p:tgtEl>
                                          <p:spTgt spid="16"/>
                                        </p:tgtEl>
                                        <p:attrNameLst>
                                          <p:attrName>style.visibility</p:attrName>
                                        </p:attrNameLst>
                                      </p:cBhvr>
                                      <p:to>
                                        <p:strVal val="visible"/>
                                      </p:to>
                                    </p:set>
                                    <p:animEffect transition="in" filter="fade">
                                      <p:cBhvr>
                                        <p:cTn id="89" dur="500"/>
                                        <p:tgtEl>
                                          <p:spTgt spid="16"/>
                                        </p:tgtEl>
                                      </p:cBhvr>
                                    </p:animEffect>
                                  </p:childTnLst>
                                </p:cTn>
                              </p:par>
                            </p:childTnLst>
                          </p:cTn>
                        </p:par>
                        <p:par>
                          <p:cTn id="90" fill="hold">
                            <p:stCondLst>
                              <p:cond delay="7000"/>
                            </p:stCondLst>
                            <p:childTnLst>
                              <p:par>
                                <p:cTn id="91" presetID="22" presetClass="entr" presetSubtype="1" fill="hold" grpId="0" nodeType="afterEffect">
                                  <p:stCondLst>
                                    <p:cond delay="0"/>
                                  </p:stCondLst>
                                  <p:childTnLst>
                                    <p:set>
                                      <p:cBhvr>
                                        <p:cTn id="92" dur="1" fill="hold">
                                          <p:stCondLst>
                                            <p:cond delay="0"/>
                                          </p:stCondLst>
                                        </p:cTn>
                                        <p:tgtEl>
                                          <p:spTgt spid="8"/>
                                        </p:tgtEl>
                                        <p:attrNameLst>
                                          <p:attrName>style.visibility</p:attrName>
                                        </p:attrNameLst>
                                      </p:cBhvr>
                                      <p:to>
                                        <p:strVal val="visible"/>
                                      </p:to>
                                    </p:set>
                                    <p:animEffect transition="in" filter="wipe(up)">
                                      <p:cBhvr>
                                        <p:cTn id="93" dur="500"/>
                                        <p:tgtEl>
                                          <p:spTgt spid="8"/>
                                        </p:tgtEl>
                                      </p:cBhvr>
                                    </p:animEffect>
                                  </p:childTnLst>
                                </p:cTn>
                              </p:par>
                            </p:childTnLst>
                          </p:cTn>
                        </p:par>
                        <p:par>
                          <p:cTn id="94" fill="hold">
                            <p:stCondLst>
                              <p:cond delay="7500"/>
                            </p:stCondLst>
                            <p:childTnLst>
                              <p:par>
                                <p:cTn id="95" presetID="53" presetClass="entr" presetSubtype="16" fill="hold" grpId="0" nodeType="afterEffect">
                                  <p:stCondLst>
                                    <p:cond delay="0"/>
                                  </p:stCondLst>
                                  <p:childTnLst>
                                    <p:set>
                                      <p:cBhvr>
                                        <p:cTn id="96" dur="1" fill="hold">
                                          <p:stCondLst>
                                            <p:cond delay="0"/>
                                          </p:stCondLst>
                                        </p:cTn>
                                        <p:tgtEl>
                                          <p:spTgt spid="12"/>
                                        </p:tgtEl>
                                        <p:attrNameLst>
                                          <p:attrName>style.visibility</p:attrName>
                                        </p:attrNameLst>
                                      </p:cBhvr>
                                      <p:to>
                                        <p:strVal val="visible"/>
                                      </p:to>
                                    </p:set>
                                    <p:anim calcmode="lin" valueType="num">
                                      <p:cBhvr>
                                        <p:cTn id="97" dur="500" fill="hold"/>
                                        <p:tgtEl>
                                          <p:spTgt spid="12"/>
                                        </p:tgtEl>
                                        <p:attrNameLst>
                                          <p:attrName>ppt_w</p:attrName>
                                        </p:attrNameLst>
                                      </p:cBhvr>
                                      <p:tavLst>
                                        <p:tav tm="0">
                                          <p:val>
                                            <p:fltVal val="0"/>
                                          </p:val>
                                        </p:tav>
                                        <p:tav tm="100000">
                                          <p:val>
                                            <p:strVal val="#ppt_w"/>
                                          </p:val>
                                        </p:tav>
                                      </p:tavLst>
                                    </p:anim>
                                    <p:anim calcmode="lin" valueType="num">
                                      <p:cBhvr>
                                        <p:cTn id="98" dur="500" fill="hold"/>
                                        <p:tgtEl>
                                          <p:spTgt spid="12"/>
                                        </p:tgtEl>
                                        <p:attrNameLst>
                                          <p:attrName>ppt_h</p:attrName>
                                        </p:attrNameLst>
                                      </p:cBhvr>
                                      <p:tavLst>
                                        <p:tav tm="0">
                                          <p:val>
                                            <p:fltVal val="0"/>
                                          </p:val>
                                        </p:tav>
                                        <p:tav tm="100000">
                                          <p:val>
                                            <p:strVal val="#ppt_h"/>
                                          </p:val>
                                        </p:tav>
                                      </p:tavLst>
                                    </p:anim>
                                    <p:animEffect transition="in" filter="fade">
                                      <p:cBhvr>
                                        <p:cTn id="99" dur="500"/>
                                        <p:tgtEl>
                                          <p:spTgt spid="12"/>
                                        </p:tgtEl>
                                      </p:cBhvr>
                                    </p:animEffect>
                                  </p:childTnLst>
                                </p:cTn>
                              </p:par>
                              <p:par>
                                <p:cTn id="100" presetID="53" presetClass="entr" presetSubtype="16" fill="hold" grpId="0" nodeType="withEffect">
                                  <p:stCondLst>
                                    <p:cond delay="0"/>
                                  </p:stCondLst>
                                  <p:childTnLst>
                                    <p:set>
                                      <p:cBhvr>
                                        <p:cTn id="101" dur="1" fill="hold">
                                          <p:stCondLst>
                                            <p:cond delay="0"/>
                                          </p:stCondLst>
                                        </p:cTn>
                                        <p:tgtEl>
                                          <p:spTgt spid="27"/>
                                        </p:tgtEl>
                                        <p:attrNameLst>
                                          <p:attrName>style.visibility</p:attrName>
                                        </p:attrNameLst>
                                      </p:cBhvr>
                                      <p:to>
                                        <p:strVal val="visible"/>
                                      </p:to>
                                    </p:set>
                                    <p:anim calcmode="lin" valueType="num">
                                      <p:cBhvr>
                                        <p:cTn id="102" dur="500" fill="hold"/>
                                        <p:tgtEl>
                                          <p:spTgt spid="27"/>
                                        </p:tgtEl>
                                        <p:attrNameLst>
                                          <p:attrName>ppt_w</p:attrName>
                                        </p:attrNameLst>
                                      </p:cBhvr>
                                      <p:tavLst>
                                        <p:tav tm="0">
                                          <p:val>
                                            <p:fltVal val="0"/>
                                          </p:val>
                                        </p:tav>
                                        <p:tav tm="100000">
                                          <p:val>
                                            <p:strVal val="#ppt_w"/>
                                          </p:val>
                                        </p:tav>
                                      </p:tavLst>
                                    </p:anim>
                                    <p:anim calcmode="lin" valueType="num">
                                      <p:cBhvr>
                                        <p:cTn id="103" dur="500" fill="hold"/>
                                        <p:tgtEl>
                                          <p:spTgt spid="27"/>
                                        </p:tgtEl>
                                        <p:attrNameLst>
                                          <p:attrName>ppt_h</p:attrName>
                                        </p:attrNameLst>
                                      </p:cBhvr>
                                      <p:tavLst>
                                        <p:tav tm="0">
                                          <p:val>
                                            <p:fltVal val="0"/>
                                          </p:val>
                                        </p:tav>
                                        <p:tav tm="100000">
                                          <p:val>
                                            <p:strVal val="#ppt_h"/>
                                          </p:val>
                                        </p:tav>
                                      </p:tavLst>
                                    </p:anim>
                                    <p:animEffect transition="in" filter="fade">
                                      <p:cBhvr>
                                        <p:cTn id="104" dur="500"/>
                                        <p:tgtEl>
                                          <p:spTgt spid="27"/>
                                        </p:tgtEl>
                                      </p:cBhvr>
                                    </p:animEffect>
                                  </p:childTnLst>
                                </p:cTn>
                              </p:par>
                            </p:childTnLst>
                          </p:cTn>
                        </p:par>
                        <p:par>
                          <p:cTn id="105" fill="hold">
                            <p:stCondLst>
                              <p:cond delay="8000"/>
                            </p:stCondLst>
                            <p:childTnLst>
                              <p:par>
                                <p:cTn id="106" presetID="18" presetClass="entr" presetSubtype="6" fill="hold" grpId="0" nodeType="afterEffect">
                                  <p:stCondLst>
                                    <p:cond delay="0"/>
                                  </p:stCondLst>
                                  <p:childTnLst>
                                    <p:set>
                                      <p:cBhvr>
                                        <p:cTn id="107" dur="1" fill="hold">
                                          <p:stCondLst>
                                            <p:cond delay="0"/>
                                          </p:stCondLst>
                                        </p:cTn>
                                        <p:tgtEl>
                                          <p:spTgt spid="22"/>
                                        </p:tgtEl>
                                        <p:attrNameLst>
                                          <p:attrName>style.visibility</p:attrName>
                                        </p:attrNameLst>
                                      </p:cBhvr>
                                      <p:to>
                                        <p:strVal val="visible"/>
                                      </p:to>
                                    </p:set>
                                    <p:animEffect transition="in" filter="strips(downRight)">
                                      <p:cBhvr>
                                        <p:cTn id="108" dur="500"/>
                                        <p:tgtEl>
                                          <p:spTgt spid="22"/>
                                        </p:tgtEl>
                                      </p:cBhvr>
                                    </p:animEffect>
                                  </p:childTnLst>
                                </p:cTn>
                              </p:par>
                              <p:par>
                                <p:cTn id="109" presetID="18" presetClass="entr" presetSubtype="6" fill="hold" grpId="0" nodeType="withEffect">
                                  <p:stCondLst>
                                    <p:cond delay="0"/>
                                  </p:stCondLst>
                                  <p:childTnLst>
                                    <p:set>
                                      <p:cBhvr>
                                        <p:cTn id="110" dur="1" fill="hold">
                                          <p:stCondLst>
                                            <p:cond delay="0"/>
                                          </p:stCondLst>
                                        </p:cTn>
                                        <p:tgtEl>
                                          <p:spTgt spid="23"/>
                                        </p:tgtEl>
                                        <p:attrNameLst>
                                          <p:attrName>style.visibility</p:attrName>
                                        </p:attrNameLst>
                                      </p:cBhvr>
                                      <p:to>
                                        <p:strVal val="visible"/>
                                      </p:to>
                                    </p:set>
                                    <p:animEffect transition="in" filter="strips(downRight)">
                                      <p:cBhvr>
                                        <p:cTn id="111" dur="500"/>
                                        <p:tgtEl>
                                          <p:spTgt spid="23"/>
                                        </p:tgtEl>
                                      </p:cBhvr>
                                    </p:animEffect>
                                  </p:childTnLst>
                                </p:cTn>
                              </p:par>
                            </p:childTnLst>
                          </p:cTn>
                        </p:par>
                        <p:par>
                          <p:cTn id="112" fill="hold">
                            <p:stCondLst>
                              <p:cond delay="8500"/>
                            </p:stCondLst>
                            <p:childTnLst>
                              <p:par>
                                <p:cTn id="113" presetID="1" presetClass="entr" presetSubtype="0" fill="hold" grpId="0" nodeType="afterEffect">
                                  <p:stCondLst>
                                    <p:cond delay="0"/>
                                  </p:stCondLst>
                                  <p:childTnLst>
                                    <p:set>
                                      <p:cBhvr>
                                        <p:cTn id="114" dur="1" fill="hold">
                                          <p:stCondLst>
                                            <p:cond delay="0"/>
                                          </p:stCondLst>
                                        </p:cTn>
                                        <p:tgtEl>
                                          <p:spTgt spid="28"/>
                                        </p:tgtEl>
                                        <p:attrNameLst>
                                          <p:attrName>style.visibility</p:attrName>
                                        </p:attrNameLst>
                                      </p:cBhvr>
                                      <p:to>
                                        <p:strVal val="visible"/>
                                      </p:to>
                                    </p:set>
                                  </p:childTnLst>
                                </p:cTn>
                              </p:par>
                              <p:par>
                                <p:cTn id="115" presetID="27" presetClass="emph" presetSubtype="0" fill="remove" grpId="1" nodeType="withEffect">
                                  <p:stCondLst>
                                    <p:cond delay="0"/>
                                  </p:stCondLst>
                                  <p:childTnLst>
                                    <p:animClr clrSpc="rgb" dir="cw">
                                      <p:cBhvr override="childStyle">
                                        <p:cTn id="116" dur="250" autoRev="1" fill="remove"/>
                                        <p:tgtEl>
                                          <p:spTgt spid="28"/>
                                        </p:tgtEl>
                                        <p:attrNameLst>
                                          <p:attrName>style.color</p:attrName>
                                        </p:attrNameLst>
                                      </p:cBhvr>
                                      <p:to>
                                        <a:schemeClr val="bg1"/>
                                      </p:to>
                                    </p:animClr>
                                    <p:animClr clrSpc="rgb" dir="cw">
                                      <p:cBhvr>
                                        <p:cTn id="117" dur="250" autoRev="1" fill="remove"/>
                                        <p:tgtEl>
                                          <p:spTgt spid="28"/>
                                        </p:tgtEl>
                                        <p:attrNameLst>
                                          <p:attrName>fillcolor</p:attrName>
                                        </p:attrNameLst>
                                      </p:cBhvr>
                                      <p:to>
                                        <a:schemeClr val="bg1"/>
                                      </p:to>
                                    </p:animClr>
                                    <p:set>
                                      <p:cBhvr>
                                        <p:cTn id="118" dur="250" autoRev="1" fill="remove"/>
                                        <p:tgtEl>
                                          <p:spTgt spid="28"/>
                                        </p:tgtEl>
                                        <p:attrNameLst>
                                          <p:attrName>fill.type</p:attrName>
                                        </p:attrNameLst>
                                      </p:cBhvr>
                                      <p:to>
                                        <p:strVal val="solid"/>
                                      </p:to>
                                    </p:set>
                                    <p:set>
                                      <p:cBhvr>
                                        <p:cTn id="119" dur="250" autoRev="1" fill="remove"/>
                                        <p:tgtEl>
                                          <p:spTgt spid="28"/>
                                        </p:tgtEl>
                                        <p:attrNameLst>
                                          <p:attrName>fill.on</p:attrName>
                                        </p:attrNameLst>
                                      </p:cBhvr>
                                      <p:to>
                                        <p:strVal val="true"/>
                                      </p:to>
                                    </p:set>
                                  </p:childTnLst>
                                </p:cTn>
                              </p:par>
                            </p:childTnLst>
                          </p:cTn>
                        </p:par>
                        <p:par>
                          <p:cTn id="120" fill="hold">
                            <p:stCondLst>
                              <p:cond delay="9000"/>
                            </p:stCondLst>
                            <p:childTnLst>
                              <p:par>
                                <p:cTn id="121" presetID="10" presetClass="entr" presetSubtype="0" fill="hold" grpId="0" nodeType="afterEffect">
                                  <p:stCondLst>
                                    <p:cond delay="0"/>
                                  </p:stCondLst>
                                  <p:childTnLst>
                                    <p:set>
                                      <p:cBhvr>
                                        <p:cTn id="122" dur="1" fill="hold">
                                          <p:stCondLst>
                                            <p:cond delay="0"/>
                                          </p:stCondLst>
                                        </p:cTn>
                                        <p:tgtEl>
                                          <p:spTgt spid="29"/>
                                        </p:tgtEl>
                                        <p:attrNameLst>
                                          <p:attrName>style.visibility</p:attrName>
                                        </p:attrNameLst>
                                      </p:cBhvr>
                                      <p:to>
                                        <p:strVal val="visible"/>
                                      </p:to>
                                    </p:set>
                                    <p:animEffect transition="in" filter="fade">
                                      <p:cBhvr>
                                        <p:cTn id="123" dur="500"/>
                                        <p:tgtEl>
                                          <p:spTgt spid="29"/>
                                        </p:tgtEl>
                                      </p:cBhvr>
                                    </p:animEffect>
                                  </p:childTnLst>
                                </p:cTn>
                              </p:par>
                              <p:par>
                                <p:cTn id="124" presetID="10" presetClass="entr" presetSubtype="0" fill="hold" grpId="0" nodeType="withEffect">
                                  <p:stCondLst>
                                    <p:cond delay="0"/>
                                  </p:stCondLst>
                                  <p:childTnLst>
                                    <p:set>
                                      <p:cBhvr>
                                        <p:cTn id="125" dur="1" fill="hold">
                                          <p:stCondLst>
                                            <p:cond delay="0"/>
                                          </p:stCondLst>
                                        </p:cTn>
                                        <p:tgtEl>
                                          <p:spTgt spid="30"/>
                                        </p:tgtEl>
                                        <p:attrNameLst>
                                          <p:attrName>style.visibility</p:attrName>
                                        </p:attrNameLst>
                                      </p:cBhvr>
                                      <p:to>
                                        <p:strVal val="visible"/>
                                      </p:to>
                                    </p:set>
                                    <p:animEffect transition="in" filter="fade">
                                      <p:cBhvr>
                                        <p:cTn id="126"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P spid="4" grpId="0" build="p"/>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8" grpId="0"/>
      <p:bldP spid="19" grpId="0"/>
      <p:bldP spid="20" grpId="0"/>
      <p:bldP spid="21" grpId="0"/>
      <p:bldP spid="22" grpId="0"/>
      <p:bldP spid="23" grpId="0"/>
      <p:bldP spid="24" grpId="0"/>
      <p:bldP spid="25" grpId="0"/>
      <p:bldP spid="26" grpId="0"/>
      <p:bldP spid="27" grpId="0"/>
      <p:bldP spid="28" grpId="0" animBg="1"/>
      <p:bldP spid="28" grpId="1" animBg="1"/>
      <p:bldP spid="29" grpId="0" animBg="1"/>
      <p:bldP spid="3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2" name="Straight Connector 24"/>
          <p:cNvCxnSpPr>
            <a:cxnSpLocks noChangeShapeType="1"/>
            <a:stCxn id="61" idx="2"/>
            <a:endCxn id="57" idx="6"/>
          </p:cNvCxnSpPr>
          <p:nvPr/>
        </p:nvCxnSpPr>
        <p:spPr bwMode="auto">
          <a:xfrm flipH="1" flipV="1">
            <a:off x="4043363" y="3643313"/>
            <a:ext cx="828675" cy="39687"/>
          </a:xfrm>
          <a:prstGeom prst="line">
            <a:avLst/>
          </a:prstGeom>
          <a:noFill/>
          <a:ln w="19050" algn="ctr">
            <a:solidFill>
              <a:schemeClr val="tx1">
                <a:lumMod val="50000"/>
                <a:lumOff val="50000"/>
              </a:schemeClr>
            </a:solidFill>
            <a:prstDash val="dash"/>
            <a:miter lim="800000"/>
            <a:headEnd/>
            <a:tailEnd/>
          </a:ln>
        </p:spPr>
      </p:cxnSp>
      <p:cxnSp>
        <p:nvCxnSpPr>
          <p:cNvPr id="44" name="Straight Connector 25"/>
          <p:cNvCxnSpPr>
            <a:cxnSpLocks noChangeShapeType="1"/>
          </p:cNvCxnSpPr>
          <p:nvPr/>
        </p:nvCxnSpPr>
        <p:spPr bwMode="auto">
          <a:xfrm flipH="1" flipV="1">
            <a:off x="7272338" y="3641725"/>
            <a:ext cx="863600" cy="0"/>
          </a:xfrm>
          <a:prstGeom prst="line">
            <a:avLst/>
          </a:prstGeom>
          <a:noFill/>
          <a:ln w="19050" algn="ctr">
            <a:solidFill>
              <a:schemeClr val="tx1">
                <a:lumMod val="50000"/>
                <a:lumOff val="50000"/>
              </a:schemeClr>
            </a:solidFill>
            <a:prstDash val="dash"/>
            <a:miter lim="800000"/>
            <a:headEnd/>
            <a:tailEnd/>
          </a:ln>
        </p:spPr>
      </p:cxnSp>
      <p:cxnSp>
        <p:nvCxnSpPr>
          <p:cNvPr id="45" name="Straight Connector 17"/>
          <p:cNvCxnSpPr>
            <a:cxnSpLocks noChangeShapeType="1"/>
          </p:cNvCxnSpPr>
          <p:nvPr/>
        </p:nvCxnSpPr>
        <p:spPr bwMode="auto">
          <a:xfrm>
            <a:off x="4478338" y="2406650"/>
            <a:ext cx="666750" cy="515938"/>
          </a:xfrm>
          <a:prstGeom prst="line">
            <a:avLst/>
          </a:prstGeom>
          <a:noFill/>
          <a:ln w="19050" algn="ctr">
            <a:solidFill>
              <a:schemeClr val="tx1">
                <a:lumMod val="50000"/>
                <a:lumOff val="50000"/>
              </a:schemeClr>
            </a:solidFill>
            <a:prstDash val="dash"/>
            <a:miter lim="800000"/>
            <a:headEnd/>
            <a:tailEnd/>
          </a:ln>
        </p:spPr>
      </p:cxnSp>
      <p:cxnSp>
        <p:nvCxnSpPr>
          <p:cNvPr id="47" name="Straight Connector 18"/>
          <p:cNvCxnSpPr>
            <a:cxnSpLocks noChangeShapeType="1"/>
          </p:cNvCxnSpPr>
          <p:nvPr/>
        </p:nvCxnSpPr>
        <p:spPr bwMode="auto">
          <a:xfrm flipH="1">
            <a:off x="7070725" y="2479675"/>
            <a:ext cx="647700" cy="436563"/>
          </a:xfrm>
          <a:prstGeom prst="line">
            <a:avLst/>
          </a:prstGeom>
          <a:noFill/>
          <a:ln w="19050" algn="ctr">
            <a:solidFill>
              <a:schemeClr val="tx1">
                <a:lumMod val="50000"/>
                <a:lumOff val="50000"/>
              </a:schemeClr>
            </a:solidFill>
            <a:prstDash val="dash"/>
            <a:miter lim="800000"/>
            <a:headEnd/>
            <a:tailEnd/>
          </a:ln>
        </p:spPr>
      </p:cxnSp>
      <p:cxnSp>
        <p:nvCxnSpPr>
          <p:cNvPr id="48" name="Straight Connector 21"/>
          <p:cNvCxnSpPr>
            <a:cxnSpLocks noChangeShapeType="1"/>
          </p:cNvCxnSpPr>
          <p:nvPr/>
        </p:nvCxnSpPr>
        <p:spPr bwMode="auto">
          <a:xfrm flipV="1">
            <a:off x="4511675" y="4365625"/>
            <a:ext cx="633413" cy="360363"/>
          </a:xfrm>
          <a:prstGeom prst="line">
            <a:avLst/>
          </a:prstGeom>
          <a:noFill/>
          <a:ln w="19050" algn="ctr">
            <a:solidFill>
              <a:schemeClr val="tx1">
                <a:lumMod val="50000"/>
                <a:lumOff val="50000"/>
              </a:schemeClr>
            </a:solidFill>
            <a:prstDash val="dash"/>
            <a:miter lim="800000"/>
            <a:headEnd/>
            <a:tailEnd/>
          </a:ln>
        </p:spPr>
      </p:cxnSp>
      <p:cxnSp>
        <p:nvCxnSpPr>
          <p:cNvPr id="50" name="Straight Connector 22"/>
          <p:cNvCxnSpPr>
            <a:cxnSpLocks noChangeShapeType="1"/>
          </p:cNvCxnSpPr>
          <p:nvPr/>
        </p:nvCxnSpPr>
        <p:spPr bwMode="auto">
          <a:xfrm flipH="1" flipV="1">
            <a:off x="7070725" y="4351338"/>
            <a:ext cx="647700" cy="431800"/>
          </a:xfrm>
          <a:prstGeom prst="line">
            <a:avLst/>
          </a:prstGeom>
          <a:noFill/>
          <a:ln w="19050" algn="ctr">
            <a:solidFill>
              <a:schemeClr val="tx1">
                <a:lumMod val="50000"/>
                <a:lumOff val="50000"/>
              </a:schemeClr>
            </a:solidFill>
            <a:prstDash val="dash"/>
            <a:miter lim="800000"/>
            <a:headEnd/>
            <a:tailEnd/>
          </a:ln>
        </p:spPr>
      </p:cxnSp>
      <p:sp>
        <p:nvSpPr>
          <p:cNvPr id="51" name="Oval 4"/>
          <p:cNvSpPr>
            <a:spLocks noChangeArrowheads="1"/>
          </p:cNvSpPr>
          <p:nvPr/>
        </p:nvSpPr>
        <p:spPr bwMode="auto">
          <a:xfrm>
            <a:off x="3582988" y="1758950"/>
            <a:ext cx="928687" cy="928688"/>
          </a:xfrm>
          <a:prstGeom prst="ellipse">
            <a:avLst/>
          </a:prstGeom>
          <a:solidFill>
            <a:schemeClr val="accent1"/>
          </a:solidFill>
          <a:ln w="25400" algn="ctr">
            <a:noFill/>
            <a:miter lim="800000"/>
            <a:headEnd/>
            <a:tailEnd/>
          </a:ln>
        </p:spPr>
        <p:txBody>
          <a:bodyPr anchor="ctr"/>
          <a:lstStyle/>
          <a:p>
            <a:pPr algn="ctr"/>
            <a:endParaRPr lang="id-ID" altLang="zh-CN" sz="1400">
              <a:solidFill>
                <a:schemeClr val="bg1"/>
              </a:solidFill>
              <a:latin typeface="微软雅黑" pitchFamily="34" charset="-122"/>
              <a:ea typeface="微软雅黑" pitchFamily="34" charset="-122"/>
            </a:endParaRPr>
          </a:p>
        </p:txBody>
      </p:sp>
      <p:sp>
        <p:nvSpPr>
          <p:cNvPr id="53" name="Oval 7"/>
          <p:cNvSpPr>
            <a:spLocks noChangeArrowheads="1"/>
          </p:cNvSpPr>
          <p:nvPr/>
        </p:nvSpPr>
        <p:spPr bwMode="auto">
          <a:xfrm>
            <a:off x="7680325" y="1773238"/>
            <a:ext cx="928688" cy="928687"/>
          </a:xfrm>
          <a:prstGeom prst="ellipse">
            <a:avLst/>
          </a:prstGeom>
          <a:solidFill>
            <a:schemeClr val="accent1"/>
          </a:solidFill>
          <a:ln w="9525" algn="ctr">
            <a:noFill/>
            <a:miter lim="800000"/>
            <a:headEnd/>
            <a:tailEnd/>
          </a:ln>
        </p:spPr>
        <p:txBody>
          <a:bodyPr anchor="ctr"/>
          <a:lstStyle/>
          <a:p>
            <a:pPr algn="ctr"/>
            <a:endParaRPr lang="id-ID" altLang="zh-CN" sz="1400">
              <a:latin typeface="微软雅黑" pitchFamily="34" charset="-122"/>
              <a:ea typeface="微软雅黑" pitchFamily="34" charset="-122"/>
            </a:endParaRPr>
          </a:p>
        </p:txBody>
      </p:sp>
      <p:sp>
        <p:nvSpPr>
          <p:cNvPr id="54" name="Oval 9"/>
          <p:cNvSpPr>
            <a:spLocks noChangeArrowheads="1"/>
          </p:cNvSpPr>
          <p:nvPr/>
        </p:nvSpPr>
        <p:spPr bwMode="auto">
          <a:xfrm>
            <a:off x="3582988" y="4502150"/>
            <a:ext cx="928687" cy="928688"/>
          </a:xfrm>
          <a:prstGeom prst="ellipse">
            <a:avLst/>
          </a:prstGeom>
          <a:solidFill>
            <a:schemeClr val="accent1"/>
          </a:solidFill>
          <a:ln w="25400" algn="ctr">
            <a:noFill/>
            <a:miter lim="800000"/>
            <a:headEnd/>
            <a:tailEnd/>
          </a:ln>
        </p:spPr>
        <p:txBody>
          <a:bodyPr anchor="ctr"/>
          <a:lstStyle/>
          <a:p>
            <a:pPr algn="ctr"/>
            <a:endParaRPr lang="id-ID" altLang="zh-CN" sz="1400">
              <a:solidFill>
                <a:schemeClr val="bg1"/>
              </a:solidFill>
              <a:latin typeface="微软雅黑" pitchFamily="34" charset="-122"/>
              <a:ea typeface="微软雅黑" pitchFamily="34" charset="-122"/>
            </a:endParaRPr>
          </a:p>
        </p:txBody>
      </p:sp>
      <p:sp>
        <p:nvSpPr>
          <p:cNvPr id="56" name="Oval 10"/>
          <p:cNvSpPr>
            <a:spLocks noChangeArrowheads="1"/>
          </p:cNvSpPr>
          <p:nvPr/>
        </p:nvSpPr>
        <p:spPr bwMode="auto">
          <a:xfrm>
            <a:off x="7680325" y="4502150"/>
            <a:ext cx="928688" cy="928688"/>
          </a:xfrm>
          <a:prstGeom prst="ellipse">
            <a:avLst/>
          </a:prstGeom>
          <a:solidFill>
            <a:schemeClr val="accent1"/>
          </a:solidFill>
          <a:ln w="9525" algn="ctr">
            <a:noFill/>
            <a:miter lim="800000"/>
            <a:headEnd/>
            <a:tailEnd/>
          </a:ln>
        </p:spPr>
        <p:txBody>
          <a:bodyPr anchor="ctr"/>
          <a:lstStyle/>
          <a:p>
            <a:pPr algn="ctr"/>
            <a:endParaRPr lang="id-ID" altLang="zh-CN" sz="1400">
              <a:latin typeface="微软雅黑" pitchFamily="34" charset="-122"/>
              <a:ea typeface="微软雅黑" pitchFamily="34" charset="-122"/>
            </a:endParaRPr>
          </a:p>
        </p:txBody>
      </p:sp>
      <p:sp>
        <p:nvSpPr>
          <p:cNvPr id="57" name="Oval 14"/>
          <p:cNvSpPr>
            <a:spLocks noChangeArrowheads="1"/>
          </p:cNvSpPr>
          <p:nvPr/>
        </p:nvSpPr>
        <p:spPr bwMode="auto">
          <a:xfrm>
            <a:off x="3114675" y="3178175"/>
            <a:ext cx="928688" cy="928688"/>
          </a:xfrm>
          <a:prstGeom prst="ellipse">
            <a:avLst/>
          </a:prstGeom>
          <a:solidFill>
            <a:schemeClr val="accent2"/>
          </a:solidFill>
          <a:ln w="25400" algn="ctr">
            <a:noFill/>
            <a:miter lim="800000"/>
            <a:headEnd/>
            <a:tailEnd/>
          </a:ln>
        </p:spPr>
        <p:txBody>
          <a:bodyPr anchor="ctr"/>
          <a:lstStyle/>
          <a:p>
            <a:pPr algn="ctr"/>
            <a:endParaRPr lang="id-ID" altLang="zh-CN" sz="1400">
              <a:latin typeface="微软雅黑" pitchFamily="34" charset="-122"/>
              <a:ea typeface="微软雅黑" pitchFamily="34" charset="-122"/>
            </a:endParaRPr>
          </a:p>
        </p:txBody>
      </p:sp>
      <p:sp>
        <p:nvSpPr>
          <p:cNvPr id="59" name="Oval 15"/>
          <p:cNvSpPr>
            <a:spLocks noChangeArrowheads="1"/>
          </p:cNvSpPr>
          <p:nvPr/>
        </p:nvSpPr>
        <p:spPr bwMode="auto">
          <a:xfrm>
            <a:off x="8151813" y="3178175"/>
            <a:ext cx="928687" cy="928688"/>
          </a:xfrm>
          <a:prstGeom prst="ellipse">
            <a:avLst/>
          </a:prstGeom>
          <a:solidFill>
            <a:schemeClr val="accent2"/>
          </a:solidFill>
          <a:ln w="9525" algn="ctr">
            <a:noFill/>
            <a:miter lim="800000"/>
            <a:headEnd/>
            <a:tailEnd/>
          </a:ln>
        </p:spPr>
        <p:txBody>
          <a:bodyPr anchor="ctr"/>
          <a:lstStyle/>
          <a:p>
            <a:pPr algn="ctr"/>
            <a:endParaRPr lang="id-ID" altLang="zh-CN" sz="1400">
              <a:latin typeface="微软雅黑" pitchFamily="34" charset="-122"/>
              <a:ea typeface="微软雅黑" pitchFamily="34" charset="-122"/>
            </a:endParaRPr>
          </a:p>
        </p:txBody>
      </p:sp>
      <p:grpSp>
        <p:nvGrpSpPr>
          <p:cNvPr id="60" name="Group 69"/>
          <p:cNvGrpSpPr>
            <a:grpSpLocks/>
          </p:cNvGrpSpPr>
          <p:nvPr/>
        </p:nvGrpSpPr>
        <p:grpSpPr bwMode="auto">
          <a:xfrm>
            <a:off x="4872038" y="2492375"/>
            <a:ext cx="2381250" cy="2381250"/>
            <a:chOff x="4905488" y="3342043"/>
            <a:chExt cx="2381025" cy="2381025"/>
          </a:xfrm>
        </p:grpSpPr>
        <p:sp>
          <p:nvSpPr>
            <p:cNvPr id="61" name="Oval 1"/>
            <p:cNvSpPr>
              <a:spLocks noChangeArrowheads="1"/>
            </p:cNvSpPr>
            <p:nvPr/>
          </p:nvSpPr>
          <p:spPr bwMode="auto">
            <a:xfrm>
              <a:off x="4905488" y="3342043"/>
              <a:ext cx="2381025" cy="2381025"/>
            </a:xfrm>
            <a:prstGeom prst="ellipse">
              <a:avLst/>
            </a:prstGeom>
            <a:solidFill>
              <a:schemeClr val="bg1">
                <a:lumMod val="85000"/>
              </a:schemeClr>
            </a:solidFill>
            <a:ln w="9525" algn="ctr">
              <a:solidFill>
                <a:schemeClr val="bg1"/>
              </a:solidFill>
              <a:miter lim="800000"/>
              <a:headEnd/>
              <a:tailEnd/>
            </a:ln>
          </p:spPr>
          <p:txBody>
            <a:bodyPr anchor="ctr"/>
            <a:lstStyle/>
            <a:p>
              <a:pPr algn="ctr"/>
              <a:endParaRPr lang="id-ID" altLang="zh-CN" sz="1400">
                <a:solidFill>
                  <a:schemeClr val="bg1"/>
                </a:solidFill>
                <a:latin typeface="微软雅黑" pitchFamily="34" charset="-122"/>
                <a:ea typeface="微软雅黑" pitchFamily="34" charset="-122"/>
              </a:endParaRPr>
            </a:p>
          </p:txBody>
        </p:sp>
        <p:sp>
          <p:nvSpPr>
            <p:cNvPr id="62" name="Oval 32"/>
            <p:cNvSpPr>
              <a:spLocks noChangeArrowheads="1"/>
            </p:cNvSpPr>
            <p:nvPr/>
          </p:nvSpPr>
          <p:spPr bwMode="auto">
            <a:xfrm>
              <a:off x="5253118" y="3689672"/>
              <a:ext cx="1685766" cy="1685766"/>
            </a:xfrm>
            <a:prstGeom prst="ellipse">
              <a:avLst/>
            </a:prstGeom>
            <a:solidFill>
              <a:schemeClr val="accent2"/>
            </a:solidFill>
            <a:ln w="25400" algn="ctr">
              <a:solidFill>
                <a:schemeClr val="bg1"/>
              </a:solidFill>
              <a:miter lim="800000"/>
              <a:headEnd/>
              <a:tailEnd/>
            </a:ln>
          </p:spPr>
          <p:txBody>
            <a:bodyPr anchor="ctr"/>
            <a:lstStyle/>
            <a:p>
              <a:pPr algn="ctr"/>
              <a:endParaRPr lang="id-ID" altLang="zh-CN" sz="1400">
                <a:solidFill>
                  <a:schemeClr val="bg1"/>
                </a:solidFill>
                <a:latin typeface="微软雅黑" pitchFamily="34" charset="-122"/>
                <a:ea typeface="微软雅黑" pitchFamily="34" charset="-122"/>
              </a:endParaRPr>
            </a:p>
          </p:txBody>
        </p:sp>
      </p:grpSp>
      <p:sp>
        <p:nvSpPr>
          <p:cNvPr id="69" name="TextBox 45"/>
          <p:cNvSpPr txBox="1">
            <a:spLocks noChangeArrowheads="1"/>
          </p:cNvSpPr>
          <p:nvPr/>
        </p:nvSpPr>
        <p:spPr bwMode="auto">
          <a:xfrm>
            <a:off x="2218858" y="1758950"/>
            <a:ext cx="1210588" cy="400110"/>
          </a:xfrm>
          <a:prstGeom prst="rect">
            <a:avLst/>
          </a:prstGeom>
          <a:noFill/>
          <a:ln w="9525">
            <a:noFill/>
            <a:miter lim="800000"/>
            <a:headEnd/>
            <a:tailEnd/>
          </a:ln>
        </p:spPr>
        <p:txBody>
          <a:bodyPr wrap="none">
            <a:spAutoFit/>
          </a:bodyPr>
          <a:lstStyle/>
          <a:p>
            <a:pPr algn="r"/>
            <a:r>
              <a:rPr lang="zh-CN" altLang="en-US" sz="2000" b="1" dirty="0">
                <a:solidFill>
                  <a:schemeClr val="accent1"/>
                </a:solidFill>
                <a:latin typeface="微软雅黑" pitchFamily="34" charset="-122"/>
                <a:ea typeface="微软雅黑" pitchFamily="34" charset="-122"/>
              </a:rPr>
              <a:t>添加</a:t>
            </a:r>
            <a:r>
              <a:rPr lang="zh-CN" altLang="en-US" sz="2000" b="1" dirty="0" smtClean="0">
                <a:solidFill>
                  <a:schemeClr val="accent1"/>
                </a:solidFill>
                <a:latin typeface="微软雅黑" pitchFamily="34" charset="-122"/>
                <a:ea typeface="微软雅黑" pitchFamily="34" charset="-122"/>
              </a:rPr>
              <a:t>标题</a:t>
            </a:r>
            <a:endParaRPr lang="zh-CN" altLang="en-US" sz="2000" b="1" dirty="0">
              <a:solidFill>
                <a:schemeClr val="accent1"/>
              </a:solidFill>
              <a:latin typeface="微软雅黑" pitchFamily="34" charset="-122"/>
              <a:ea typeface="微软雅黑" pitchFamily="34" charset="-122"/>
            </a:endParaRPr>
          </a:p>
        </p:txBody>
      </p:sp>
      <p:sp>
        <p:nvSpPr>
          <p:cNvPr id="70" name="TextBox 46"/>
          <p:cNvSpPr txBox="1">
            <a:spLocks noChangeArrowheads="1"/>
          </p:cNvSpPr>
          <p:nvPr/>
        </p:nvSpPr>
        <p:spPr bwMode="auto">
          <a:xfrm>
            <a:off x="2157858" y="4556125"/>
            <a:ext cx="1200150" cy="396875"/>
          </a:xfrm>
          <a:prstGeom prst="rect">
            <a:avLst/>
          </a:prstGeom>
          <a:noFill/>
          <a:ln w="9525">
            <a:noFill/>
            <a:miter lim="800000"/>
            <a:headEnd/>
            <a:tailEnd/>
          </a:ln>
        </p:spPr>
        <p:txBody>
          <a:bodyPr wrap="none">
            <a:spAutoFit/>
          </a:bodyPr>
          <a:lstStyle/>
          <a:p>
            <a:pPr algn="r"/>
            <a:r>
              <a:rPr lang="zh-CN" altLang="en-US" sz="2000" b="1">
                <a:solidFill>
                  <a:schemeClr val="accent1"/>
                </a:solidFill>
                <a:latin typeface="微软雅黑" pitchFamily="34" charset="-122"/>
                <a:ea typeface="微软雅黑" pitchFamily="34" charset="-122"/>
              </a:rPr>
              <a:t>添加标题</a:t>
            </a:r>
          </a:p>
        </p:txBody>
      </p:sp>
      <p:sp>
        <p:nvSpPr>
          <p:cNvPr id="71" name="TextBox 47"/>
          <p:cNvSpPr txBox="1">
            <a:spLocks noChangeArrowheads="1"/>
          </p:cNvSpPr>
          <p:nvPr/>
        </p:nvSpPr>
        <p:spPr bwMode="auto">
          <a:xfrm>
            <a:off x="1726058" y="3228975"/>
            <a:ext cx="1200150" cy="396875"/>
          </a:xfrm>
          <a:prstGeom prst="rect">
            <a:avLst/>
          </a:prstGeom>
          <a:noFill/>
          <a:ln w="9525">
            <a:noFill/>
            <a:miter lim="800000"/>
            <a:headEnd/>
            <a:tailEnd/>
          </a:ln>
        </p:spPr>
        <p:txBody>
          <a:bodyPr wrap="none">
            <a:spAutoFit/>
          </a:bodyPr>
          <a:lstStyle/>
          <a:p>
            <a:pPr algn="r"/>
            <a:r>
              <a:rPr lang="zh-CN" altLang="en-US" sz="2000" b="1" dirty="0">
                <a:solidFill>
                  <a:schemeClr val="accent2"/>
                </a:solidFill>
                <a:latin typeface="微软雅黑" pitchFamily="34" charset="-122"/>
                <a:ea typeface="微软雅黑" pitchFamily="34" charset="-122"/>
              </a:rPr>
              <a:t>添加标题</a:t>
            </a:r>
          </a:p>
        </p:txBody>
      </p:sp>
      <p:sp>
        <p:nvSpPr>
          <p:cNvPr id="72" name="TextBox 48"/>
          <p:cNvSpPr txBox="1">
            <a:spLocks noChangeArrowheads="1"/>
          </p:cNvSpPr>
          <p:nvPr/>
        </p:nvSpPr>
        <p:spPr bwMode="auto">
          <a:xfrm>
            <a:off x="8851975" y="1758950"/>
            <a:ext cx="1200150" cy="396875"/>
          </a:xfrm>
          <a:prstGeom prst="rect">
            <a:avLst/>
          </a:prstGeom>
          <a:noFill/>
          <a:ln w="9525">
            <a:noFill/>
            <a:miter lim="800000"/>
            <a:headEnd/>
            <a:tailEnd/>
          </a:ln>
        </p:spPr>
        <p:txBody>
          <a:bodyPr wrap="none">
            <a:spAutoFit/>
          </a:bodyPr>
          <a:lstStyle/>
          <a:p>
            <a:r>
              <a:rPr lang="zh-CN" altLang="en-US" sz="2000" b="1" dirty="0">
                <a:solidFill>
                  <a:schemeClr val="accent1"/>
                </a:solidFill>
                <a:latin typeface="微软雅黑" pitchFamily="34" charset="-122"/>
                <a:ea typeface="微软雅黑" pitchFamily="34" charset="-122"/>
              </a:rPr>
              <a:t>添加标题</a:t>
            </a:r>
          </a:p>
        </p:txBody>
      </p:sp>
      <p:sp>
        <p:nvSpPr>
          <p:cNvPr id="73" name="TextBox 49"/>
          <p:cNvSpPr txBox="1">
            <a:spLocks noChangeArrowheads="1"/>
          </p:cNvSpPr>
          <p:nvPr/>
        </p:nvSpPr>
        <p:spPr bwMode="auto">
          <a:xfrm>
            <a:off x="8851975" y="4578350"/>
            <a:ext cx="1200150" cy="396875"/>
          </a:xfrm>
          <a:prstGeom prst="rect">
            <a:avLst/>
          </a:prstGeom>
          <a:noFill/>
          <a:ln w="9525">
            <a:noFill/>
            <a:miter lim="800000"/>
            <a:headEnd/>
            <a:tailEnd/>
          </a:ln>
        </p:spPr>
        <p:txBody>
          <a:bodyPr wrap="none">
            <a:spAutoFit/>
          </a:bodyPr>
          <a:lstStyle/>
          <a:p>
            <a:r>
              <a:rPr lang="zh-CN" altLang="en-US" sz="2000" b="1" dirty="0">
                <a:solidFill>
                  <a:schemeClr val="accent1"/>
                </a:solidFill>
                <a:latin typeface="微软雅黑" pitchFamily="34" charset="-122"/>
                <a:ea typeface="微软雅黑" pitchFamily="34" charset="-122"/>
              </a:rPr>
              <a:t>添加标题</a:t>
            </a:r>
          </a:p>
        </p:txBody>
      </p:sp>
      <p:sp>
        <p:nvSpPr>
          <p:cNvPr id="74" name="TextBox 50"/>
          <p:cNvSpPr txBox="1">
            <a:spLocks noChangeArrowheads="1"/>
          </p:cNvSpPr>
          <p:nvPr/>
        </p:nvSpPr>
        <p:spPr bwMode="auto">
          <a:xfrm>
            <a:off x="9283775" y="3200400"/>
            <a:ext cx="1200150" cy="396875"/>
          </a:xfrm>
          <a:prstGeom prst="rect">
            <a:avLst/>
          </a:prstGeom>
          <a:noFill/>
          <a:ln w="9525">
            <a:noFill/>
            <a:miter lim="800000"/>
            <a:headEnd/>
            <a:tailEnd/>
          </a:ln>
        </p:spPr>
        <p:txBody>
          <a:bodyPr wrap="none">
            <a:spAutoFit/>
          </a:bodyPr>
          <a:lstStyle/>
          <a:p>
            <a:r>
              <a:rPr lang="zh-CN" altLang="en-US" sz="2000" b="1" dirty="0">
                <a:solidFill>
                  <a:schemeClr val="accent2"/>
                </a:solidFill>
                <a:latin typeface="微软雅黑" pitchFamily="34" charset="-122"/>
                <a:ea typeface="微软雅黑" pitchFamily="34" charset="-122"/>
              </a:rPr>
              <a:t>添加标题</a:t>
            </a:r>
          </a:p>
        </p:txBody>
      </p:sp>
      <p:sp>
        <p:nvSpPr>
          <p:cNvPr id="75" name="Freeform 70"/>
          <p:cNvSpPr>
            <a:spLocks noEditPoints="1"/>
          </p:cNvSpPr>
          <p:nvPr/>
        </p:nvSpPr>
        <p:spPr bwMode="auto">
          <a:xfrm>
            <a:off x="7967663" y="2060575"/>
            <a:ext cx="366712" cy="366713"/>
          </a:xfrm>
          <a:custGeom>
            <a:avLst/>
            <a:gdLst>
              <a:gd name="T0" fmla="*/ 2147483647 w 231"/>
              <a:gd name="T1" fmla="*/ 2147483647 h 231"/>
              <a:gd name="T2" fmla="*/ 2147483647 w 231"/>
              <a:gd name="T3" fmla="*/ 2147483647 h 231"/>
              <a:gd name="T4" fmla="*/ 2147483647 w 231"/>
              <a:gd name="T5" fmla="*/ 2147483647 h 231"/>
              <a:gd name="T6" fmla="*/ 2147483647 w 231"/>
              <a:gd name="T7" fmla="*/ 2147483647 h 231"/>
              <a:gd name="T8" fmla="*/ 2147483647 w 231"/>
              <a:gd name="T9" fmla="*/ 2147483647 h 231"/>
              <a:gd name="T10" fmla="*/ 2147483647 w 231"/>
              <a:gd name="T11" fmla="*/ 0 h 231"/>
              <a:gd name="T12" fmla="*/ 2147483647 w 231"/>
              <a:gd name="T13" fmla="*/ 0 h 231"/>
              <a:gd name="T14" fmla="*/ 2147483647 w 231"/>
              <a:gd name="T15" fmla="*/ 2147483647 h 231"/>
              <a:gd name="T16" fmla="*/ 2147483647 w 231"/>
              <a:gd name="T17" fmla="*/ 2147483647 h 231"/>
              <a:gd name="T18" fmla="*/ 2147483647 w 231"/>
              <a:gd name="T19" fmla="*/ 2147483647 h 231"/>
              <a:gd name="T20" fmla="*/ 2147483647 w 231"/>
              <a:gd name="T21" fmla="*/ 2147483647 h 231"/>
              <a:gd name="T22" fmla="*/ 2147483647 w 231"/>
              <a:gd name="T23" fmla="*/ 2147483647 h 231"/>
              <a:gd name="T24" fmla="*/ 0 w 231"/>
              <a:gd name="T25" fmla="*/ 2147483647 h 231"/>
              <a:gd name="T26" fmla="*/ 0 w 231"/>
              <a:gd name="T27" fmla="*/ 2147483647 h 231"/>
              <a:gd name="T28" fmla="*/ 2147483647 w 231"/>
              <a:gd name="T29" fmla="*/ 2147483647 h 231"/>
              <a:gd name="T30" fmla="*/ 2147483647 w 231"/>
              <a:gd name="T31" fmla="*/ 2147483647 h 231"/>
              <a:gd name="T32" fmla="*/ 2147483647 w 231"/>
              <a:gd name="T33" fmla="*/ 2147483647 h 231"/>
              <a:gd name="T34" fmla="*/ 2147483647 w 231"/>
              <a:gd name="T35" fmla="*/ 2147483647 h 231"/>
              <a:gd name="T36" fmla="*/ 2147483647 w 231"/>
              <a:gd name="T37" fmla="*/ 2147483647 h 231"/>
              <a:gd name="T38" fmla="*/ 2147483647 w 231"/>
              <a:gd name="T39" fmla="*/ 2147483647 h 231"/>
              <a:gd name="T40" fmla="*/ 2147483647 w 231"/>
              <a:gd name="T41" fmla="*/ 2147483647 h 231"/>
              <a:gd name="T42" fmla="*/ 2147483647 w 231"/>
              <a:gd name="T43" fmla="*/ 2147483647 h 231"/>
              <a:gd name="T44" fmla="*/ 2147483647 w 231"/>
              <a:gd name="T45" fmla="*/ 2147483647 h 231"/>
              <a:gd name="T46" fmla="*/ 2147483647 w 231"/>
              <a:gd name="T47" fmla="*/ 2147483647 h 231"/>
              <a:gd name="T48" fmla="*/ 2147483647 w 231"/>
              <a:gd name="T49" fmla="*/ 2147483647 h 231"/>
              <a:gd name="T50" fmla="*/ 2147483647 w 231"/>
              <a:gd name="T51" fmla="*/ 2147483647 h 231"/>
              <a:gd name="T52" fmla="*/ 2147483647 w 231"/>
              <a:gd name="T53" fmla="*/ 2147483647 h 231"/>
              <a:gd name="T54" fmla="*/ 2147483647 w 231"/>
              <a:gd name="T55" fmla="*/ 2147483647 h 231"/>
              <a:gd name="T56" fmla="*/ 2147483647 w 231"/>
              <a:gd name="T57" fmla="*/ 2147483647 h 231"/>
              <a:gd name="T58" fmla="*/ 2147483647 w 231"/>
              <a:gd name="T59" fmla="*/ 2147483647 h 231"/>
              <a:gd name="T60" fmla="*/ 2147483647 w 231"/>
              <a:gd name="T61" fmla="*/ 2147483647 h 231"/>
              <a:gd name="T62" fmla="*/ 2147483647 w 231"/>
              <a:gd name="T63" fmla="*/ 2147483647 h 231"/>
              <a:gd name="T64" fmla="*/ 2147483647 w 231"/>
              <a:gd name="T65" fmla="*/ 2147483647 h 231"/>
              <a:gd name="T66" fmla="*/ 2147483647 w 231"/>
              <a:gd name="T67" fmla="*/ 2147483647 h 231"/>
              <a:gd name="T68" fmla="*/ 2147483647 w 231"/>
              <a:gd name="T69" fmla="*/ 2147483647 h 231"/>
              <a:gd name="T70" fmla="*/ 2147483647 w 231"/>
              <a:gd name="T71" fmla="*/ 2147483647 h 231"/>
              <a:gd name="T72" fmla="*/ 2147483647 w 231"/>
              <a:gd name="T73" fmla="*/ 2147483647 h 231"/>
              <a:gd name="T74" fmla="*/ 2147483647 w 231"/>
              <a:gd name="T75" fmla="*/ 2147483647 h 231"/>
              <a:gd name="T76" fmla="*/ 2147483647 w 231"/>
              <a:gd name="T77" fmla="*/ 2147483647 h 231"/>
              <a:gd name="T78" fmla="*/ 2147483647 w 231"/>
              <a:gd name="T79" fmla="*/ 2147483647 h 231"/>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31"/>
              <a:gd name="T121" fmla="*/ 0 h 231"/>
              <a:gd name="T122" fmla="*/ 231 w 231"/>
              <a:gd name="T123" fmla="*/ 231 h 231"/>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31" h="231">
                <a:moveTo>
                  <a:pt x="188" y="145"/>
                </a:moveTo>
                <a:lnTo>
                  <a:pt x="188" y="101"/>
                </a:lnTo>
                <a:lnTo>
                  <a:pt x="130" y="101"/>
                </a:lnTo>
                <a:lnTo>
                  <a:pt x="130" y="87"/>
                </a:lnTo>
                <a:lnTo>
                  <a:pt x="173" y="87"/>
                </a:lnTo>
                <a:lnTo>
                  <a:pt x="173" y="0"/>
                </a:lnTo>
                <a:lnTo>
                  <a:pt x="72" y="0"/>
                </a:lnTo>
                <a:lnTo>
                  <a:pt x="72" y="87"/>
                </a:lnTo>
                <a:lnTo>
                  <a:pt x="115" y="87"/>
                </a:lnTo>
                <a:lnTo>
                  <a:pt x="115" y="101"/>
                </a:lnTo>
                <a:lnTo>
                  <a:pt x="43" y="101"/>
                </a:lnTo>
                <a:lnTo>
                  <a:pt x="43" y="145"/>
                </a:lnTo>
                <a:lnTo>
                  <a:pt x="0" y="145"/>
                </a:lnTo>
                <a:lnTo>
                  <a:pt x="0" y="231"/>
                </a:lnTo>
                <a:lnTo>
                  <a:pt x="101" y="231"/>
                </a:lnTo>
                <a:lnTo>
                  <a:pt x="101" y="145"/>
                </a:lnTo>
                <a:lnTo>
                  <a:pt x="58" y="145"/>
                </a:lnTo>
                <a:lnTo>
                  <a:pt x="58" y="116"/>
                </a:lnTo>
                <a:lnTo>
                  <a:pt x="173" y="116"/>
                </a:lnTo>
                <a:lnTo>
                  <a:pt x="173" y="145"/>
                </a:lnTo>
                <a:lnTo>
                  <a:pt x="130" y="145"/>
                </a:lnTo>
                <a:lnTo>
                  <a:pt x="130" y="231"/>
                </a:lnTo>
                <a:lnTo>
                  <a:pt x="231" y="231"/>
                </a:lnTo>
                <a:lnTo>
                  <a:pt x="231" y="145"/>
                </a:lnTo>
                <a:lnTo>
                  <a:pt x="188" y="145"/>
                </a:lnTo>
                <a:close/>
                <a:moveTo>
                  <a:pt x="87" y="159"/>
                </a:moveTo>
                <a:lnTo>
                  <a:pt x="87" y="173"/>
                </a:lnTo>
                <a:lnTo>
                  <a:pt x="14" y="173"/>
                </a:lnTo>
                <a:lnTo>
                  <a:pt x="14" y="159"/>
                </a:lnTo>
                <a:lnTo>
                  <a:pt x="87" y="159"/>
                </a:lnTo>
                <a:close/>
                <a:moveTo>
                  <a:pt x="87" y="29"/>
                </a:moveTo>
                <a:lnTo>
                  <a:pt x="87" y="15"/>
                </a:lnTo>
                <a:lnTo>
                  <a:pt x="159" y="15"/>
                </a:lnTo>
                <a:lnTo>
                  <a:pt x="159" y="29"/>
                </a:lnTo>
                <a:lnTo>
                  <a:pt x="87" y="29"/>
                </a:lnTo>
                <a:close/>
                <a:moveTo>
                  <a:pt x="217" y="173"/>
                </a:moveTo>
                <a:lnTo>
                  <a:pt x="144" y="173"/>
                </a:lnTo>
                <a:lnTo>
                  <a:pt x="144" y="159"/>
                </a:lnTo>
                <a:lnTo>
                  <a:pt x="217" y="159"/>
                </a:lnTo>
                <a:lnTo>
                  <a:pt x="217" y="173"/>
                </a:lnTo>
                <a:close/>
              </a:path>
            </a:pathLst>
          </a:custGeom>
          <a:solidFill>
            <a:schemeClr val="bg1"/>
          </a:solidFill>
          <a:ln w="9525">
            <a:noFill/>
            <a:round/>
            <a:headEnd/>
            <a:tailEnd/>
          </a:ln>
        </p:spPr>
        <p:txBody>
          <a:bodyPr/>
          <a:lstStyle/>
          <a:p>
            <a:endParaRPr lang="zh-CN" altLang="en-US"/>
          </a:p>
        </p:txBody>
      </p:sp>
      <p:pic>
        <p:nvPicPr>
          <p:cNvPr id="76" name="Group 55"/>
          <p:cNvPicPr preferRelativeResize="0">
            <a:picLocks noChangeArrowheads="1"/>
          </p:cNvPicPr>
          <p:nvPr/>
        </p:nvPicPr>
        <p:blipFill>
          <a:blip r:embed="rId3"/>
          <a:srcRect/>
          <a:stretch>
            <a:fillRect/>
          </a:stretch>
        </p:blipFill>
        <p:spPr bwMode="auto">
          <a:xfrm>
            <a:off x="8450263" y="3473450"/>
            <a:ext cx="354012" cy="446088"/>
          </a:xfrm>
          <a:prstGeom prst="rect">
            <a:avLst/>
          </a:prstGeom>
          <a:noFill/>
          <a:ln w="9525">
            <a:noFill/>
            <a:miter lim="800000"/>
            <a:headEnd/>
            <a:tailEnd/>
          </a:ln>
        </p:spPr>
      </p:pic>
      <p:sp>
        <p:nvSpPr>
          <p:cNvPr id="77" name="Freeform 146"/>
          <p:cNvSpPr>
            <a:spLocks noEditPoints="1"/>
          </p:cNvSpPr>
          <p:nvPr/>
        </p:nvSpPr>
        <p:spPr bwMode="auto">
          <a:xfrm>
            <a:off x="7974013" y="4791075"/>
            <a:ext cx="365125" cy="365125"/>
          </a:xfrm>
          <a:custGeom>
            <a:avLst/>
            <a:gdLst>
              <a:gd name="T0" fmla="*/ 0 w 230"/>
              <a:gd name="T1" fmla="*/ 0 h 230"/>
              <a:gd name="T2" fmla="*/ 0 w 230"/>
              <a:gd name="T3" fmla="*/ 2147483647 h 230"/>
              <a:gd name="T4" fmla="*/ 2147483647 w 230"/>
              <a:gd name="T5" fmla="*/ 2147483647 h 230"/>
              <a:gd name="T6" fmla="*/ 2147483647 w 230"/>
              <a:gd name="T7" fmla="*/ 0 h 230"/>
              <a:gd name="T8" fmla="*/ 0 w 230"/>
              <a:gd name="T9" fmla="*/ 0 h 230"/>
              <a:gd name="T10" fmla="*/ 2147483647 w 230"/>
              <a:gd name="T11" fmla="*/ 2147483647 h 230"/>
              <a:gd name="T12" fmla="*/ 2147483647 w 230"/>
              <a:gd name="T13" fmla="*/ 2147483647 h 230"/>
              <a:gd name="T14" fmla="*/ 2147483647 w 230"/>
              <a:gd name="T15" fmla="*/ 2147483647 h 230"/>
              <a:gd name="T16" fmla="*/ 2147483647 w 230"/>
              <a:gd name="T17" fmla="*/ 2147483647 h 230"/>
              <a:gd name="T18" fmla="*/ 2147483647 w 230"/>
              <a:gd name="T19" fmla="*/ 2147483647 h 230"/>
              <a:gd name="T20" fmla="*/ 2147483647 w 230"/>
              <a:gd name="T21" fmla="*/ 2147483647 h 230"/>
              <a:gd name="T22" fmla="*/ 2147483647 w 230"/>
              <a:gd name="T23" fmla="*/ 2147483647 h 230"/>
              <a:gd name="T24" fmla="*/ 2147483647 w 230"/>
              <a:gd name="T25" fmla="*/ 2147483647 h 230"/>
              <a:gd name="T26" fmla="*/ 2147483647 w 230"/>
              <a:gd name="T27" fmla="*/ 2147483647 h 230"/>
              <a:gd name="T28" fmla="*/ 2147483647 w 230"/>
              <a:gd name="T29" fmla="*/ 2147483647 h 230"/>
              <a:gd name="T30" fmla="*/ 2147483647 w 230"/>
              <a:gd name="T31" fmla="*/ 2147483647 h 230"/>
              <a:gd name="T32" fmla="*/ 2147483647 w 230"/>
              <a:gd name="T33" fmla="*/ 2147483647 h 230"/>
              <a:gd name="T34" fmla="*/ 2147483647 w 230"/>
              <a:gd name="T35" fmla="*/ 2147483647 h 230"/>
              <a:gd name="T36" fmla="*/ 2147483647 w 230"/>
              <a:gd name="T37" fmla="*/ 2147483647 h 230"/>
              <a:gd name="T38" fmla="*/ 2147483647 w 230"/>
              <a:gd name="T39" fmla="*/ 2147483647 h 230"/>
              <a:gd name="T40" fmla="*/ 2147483647 w 230"/>
              <a:gd name="T41" fmla="*/ 2147483647 h 230"/>
              <a:gd name="T42" fmla="*/ 2147483647 w 230"/>
              <a:gd name="T43" fmla="*/ 2147483647 h 230"/>
              <a:gd name="T44" fmla="*/ 2147483647 w 230"/>
              <a:gd name="T45" fmla="*/ 2147483647 h 230"/>
              <a:gd name="T46" fmla="*/ 2147483647 w 230"/>
              <a:gd name="T47" fmla="*/ 2147483647 h 230"/>
              <a:gd name="T48" fmla="*/ 2147483647 w 230"/>
              <a:gd name="T49" fmla="*/ 2147483647 h 23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30"/>
              <a:gd name="T76" fmla="*/ 0 h 230"/>
              <a:gd name="T77" fmla="*/ 230 w 230"/>
              <a:gd name="T78" fmla="*/ 230 h 23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30" h="230">
                <a:moveTo>
                  <a:pt x="0" y="0"/>
                </a:moveTo>
                <a:lnTo>
                  <a:pt x="0" y="230"/>
                </a:lnTo>
                <a:lnTo>
                  <a:pt x="230" y="230"/>
                </a:lnTo>
                <a:lnTo>
                  <a:pt x="230" y="0"/>
                </a:lnTo>
                <a:lnTo>
                  <a:pt x="0" y="0"/>
                </a:lnTo>
                <a:close/>
                <a:moveTo>
                  <a:pt x="87" y="29"/>
                </a:moveTo>
                <a:lnTo>
                  <a:pt x="101" y="29"/>
                </a:lnTo>
                <a:lnTo>
                  <a:pt x="101" y="43"/>
                </a:lnTo>
                <a:lnTo>
                  <a:pt x="87" y="43"/>
                </a:lnTo>
                <a:lnTo>
                  <a:pt x="87" y="29"/>
                </a:lnTo>
                <a:close/>
                <a:moveTo>
                  <a:pt x="58" y="29"/>
                </a:moveTo>
                <a:lnTo>
                  <a:pt x="72" y="29"/>
                </a:lnTo>
                <a:lnTo>
                  <a:pt x="72" y="43"/>
                </a:lnTo>
                <a:lnTo>
                  <a:pt x="58" y="43"/>
                </a:lnTo>
                <a:lnTo>
                  <a:pt x="58" y="29"/>
                </a:lnTo>
                <a:close/>
                <a:moveTo>
                  <a:pt x="29" y="29"/>
                </a:moveTo>
                <a:lnTo>
                  <a:pt x="44" y="29"/>
                </a:lnTo>
                <a:lnTo>
                  <a:pt x="44" y="43"/>
                </a:lnTo>
                <a:lnTo>
                  <a:pt x="29" y="43"/>
                </a:lnTo>
                <a:lnTo>
                  <a:pt x="29" y="29"/>
                </a:lnTo>
                <a:close/>
                <a:moveTo>
                  <a:pt x="202" y="201"/>
                </a:moveTo>
                <a:lnTo>
                  <a:pt x="29" y="201"/>
                </a:lnTo>
                <a:lnTo>
                  <a:pt x="29" y="58"/>
                </a:lnTo>
                <a:lnTo>
                  <a:pt x="202" y="58"/>
                </a:lnTo>
                <a:lnTo>
                  <a:pt x="202" y="201"/>
                </a:lnTo>
                <a:close/>
              </a:path>
            </a:pathLst>
          </a:custGeom>
          <a:solidFill>
            <a:schemeClr val="bg1"/>
          </a:solidFill>
          <a:ln w="9525">
            <a:noFill/>
            <a:round/>
            <a:headEnd/>
            <a:tailEnd/>
          </a:ln>
        </p:spPr>
        <p:txBody>
          <a:bodyPr/>
          <a:lstStyle/>
          <a:p>
            <a:endParaRPr lang="zh-CN" altLang="en-US"/>
          </a:p>
        </p:txBody>
      </p:sp>
      <p:pic>
        <p:nvPicPr>
          <p:cNvPr id="78" name="Group 59"/>
          <p:cNvPicPr preferRelativeResize="0">
            <a:picLocks noChangeArrowheads="1"/>
          </p:cNvPicPr>
          <p:nvPr/>
        </p:nvPicPr>
        <p:blipFill>
          <a:blip r:embed="rId4"/>
          <a:srcRect/>
          <a:stretch>
            <a:fillRect/>
          </a:stretch>
        </p:blipFill>
        <p:spPr bwMode="auto">
          <a:xfrm>
            <a:off x="3841750" y="2087563"/>
            <a:ext cx="377825" cy="298450"/>
          </a:xfrm>
          <a:prstGeom prst="rect">
            <a:avLst/>
          </a:prstGeom>
          <a:noFill/>
          <a:ln w="9525">
            <a:solidFill>
              <a:schemeClr val="bg1"/>
            </a:solidFill>
            <a:miter lim="800000"/>
            <a:headEnd/>
            <a:tailEnd/>
          </a:ln>
        </p:spPr>
      </p:pic>
      <p:sp>
        <p:nvSpPr>
          <p:cNvPr id="79" name="Freeform 91"/>
          <p:cNvSpPr>
            <a:spLocks noEditPoints="1"/>
          </p:cNvSpPr>
          <p:nvPr/>
        </p:nvSpPr>
        <p:spPr bwMode="auto">
          <a:xfrm>
            <a:off x="3405188" y="3449638"/>
            <a:ext cx="358775" cy="357187"/>
          </a:xfrm>
          <a:custGeom>
            <a:avLst/>
            <a:gdLst>
              <a:gd name="T0" fmla="*/ 2147483647 w 63"/>
              <a:gd name="T1" fmla="*/ 2147483647 h 63"/>
              <a:gd name="T2" fmla="*/ 2147483647 w 63"/>
              <a:gd name="T3" fmla="*/ 2147483647 h 63"/>
              <a:gd name="T4" fmla="*/ 2147483647 w 63"/>
              <a:gd name="T5" fmla="*/ 2147483647 h 63"/>
              <a:gd name="T6" fmla="*/ 2147483647 w 63"/>
              <a:gd name="T7" fmla="*/ 0 h 63"/>
              <a:gd name="T8" fmla="*/ 0 w 63"/>
              <a:gd name="T9" fmla="*/ 2147483647 h 63"/>
              <a:gd name="T10" fmla="*/ 2147483647 w 63"/>
              <a:gd name="T11" fmla="*/ 2147483647 h 63"/>
              <a:gd name="T12" fmla="*/ 2147483647 w 63"/>
              <a:gd name="T13" fmla="*/ 2147483647 h 63"/>
              <a:gd name="T14" fmla="*/ 2147483647 w 63"/>
              <a:gd name="T15" fmla="*/ 2147483647 h 63"/>
              <a:gd name="T16" fmla="*/ 2147483647 w 63"/>
              <a:gd name="T17" fmla="*/ 2147483647 h 63"/>
              <a:gd name="T18" fmla="*/ 2147483647 w 63"/>
              <a:gd name="T19" fmla="*/ 2147483647 h 63"/>
              <a:gd name="T20" fmla="*/ 2147483647 w 63"/>
              <a:gd name="T21" fmla="*/ 2147483647 h 63"/>
              <a:gd name="T22" fmla="*/ 2147483647 w 63"/>
              <a:gd name="T23" fmla="*/ 2147483647 h 63"/>
              <a:gd name="T24" fmla="*/ 2147483647 w 63"/>
              <a:gd name="T25" fmla="*/ 2147483647 h 63"/>
              <a:gd name="T26" fmla="*/ 2147483647 w 63"/>
              <a:gd name="T27" fmla="*/ 2147483647 h 63"/>
              <a:gd name="T28" fmla="*/ 2147483647 w 63"/>
              <a:gd name="T29" fmla="*/ 2147483647 h 63"/>
              <a:gd name="T30" fmla="*/ 2147483647 w 63"/>
              <a:gd name="T31" fmla="*/ 2147483647 h 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63"/>
              <a:gd name="T49" fmla="*/ 0 h 63"/>
              <a:gd name="T50" fmla="*/ 63 w 63"/>
              <a:gd name="T51" fmla="*/ 63 h 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63" h="63">
                <a:moveTo>
                  <a:pt x="62" y="54"/>
                </a:moveTo>
                <a:cubicBezTo>
                  <a:pt x="51" y="43"/>
                  <a:pt x="51" y="43"/>
                  <a:pt x="51" y="43"/>
                </a:cubicBezTo>
                <a:cubicBezTo>
                  <a:pt x="54" y="39"/>
                  <a:pt x="56" y="33"/>
                  <a:pt x="56" y="28"/>
                </a:cubicBezTo>
                <a:cubicBezTo>
                  <a:pt x="56" y="12"/>
                  <a:pt x="43" y="0"/>
                  <a:pt x="28" y="0"/>
                </a:cubicBezTo>
                <a:cubicBezTo>
                  <a:pt x="12" y="0"/>
                  <a:pt x="0" y="12"/>
                  <a:pt x="0" y="28"/>
                </a:cubicBezTo>
                <a:cubicBezTo>
                  <a:pt x="0" y="43"/>
                  <a:pt x="12" y="56"/>
                  <a:pt x="28" y="56"/>
                </a:cubicBezTo>
                <a:cubicBezTo>
                  <a:pt x="33" y="56"/>
                  <a:pt x="39" y="54"/>
                  <a:pt x="43" y="51"/>
                </a:cubicBezTo>
                <a:cubicBezTo>
                  <a:pt x="54" y="62"/>
                  <a:pt x="54" y="62"/>
                  <a:pt x="54" y="62"/>
                </a:cubicBezTo>
                <a:cubicBezTo>
                  <a:pt x="55" y="63"/>
                  <a:pt x="56" y="63"/>
                  <a:pt x="57" y="62"/>
                </a:cubicBezTo>
                <a:cubicBezTo>
                  <a:pt x="62" y="57"/>
                  <a:pt x="62" y="57"/>
                  <a:pt x="62" y="57"/>
                </a:cubicBezTo>
                <a:cubicBezTo>
                  <a:pt x="63" y="56"/>
                  <a:pt x="63" y="55"/>
                  <a:pt x="62" y="54"/>
                </a:cubicBezTo>
                <a:close/>
                <a:moveTo>
                  <a:pt x="28" y="48"/>
                </a:moveTo>
                <a:cubicBezTo>
                  <a:pt x="17" y="48"/>
                  <a:pt x="8" y="39"/>
                  <a:pt x="8" y="28"/>
                </a:cubicBezTo>
                <a:cubicBezTo>
                  <a:pt x="8" y="17"/>
                  <a:pt x="17" y="8"/>
                  <a:pt x="28" y="8"/>
                </a:cubicBezTo>
                <a:cubicBezTo>
                  <a:pt x="39" y="8"/>
                  <a:pt x="48" y="17"/>
                  <a:pt x="48" y="28"/>
                </a:cubicBezTo>
                <a:cubicBezTo>
                  <a:pt x="48" y="39"/>
                  <a:pt x="39" y="48"/>
                  <a:pt x="28" y="48"/>
                </a:cubicBezTo>
                <a:close/>
              </a:path>
            </a:pathLst>
          </a:custGeom>
          <a:solidFill>
            <a:schemeClr val="bg1"/>
          </a:solidFill>
          <a:ln w="9525">
            <a:noFill/>
            <a:round/>
            <a:headEnd/>
            <a:tailEnd/>
          </a:ln>
        </p:spPr>
        <p:txBody>
          <a:bodyPr/>
          <a:lstStyle/>
          <a:p>
            <a:endParaRPr lang="zh-CN" altLang="en-US"/>
          </a:p>
        </p:txBody>
      </p:sp>
      <p:pic>
        <p:nvPicPr>
          <p:cNvPr id="80" name="Group 66"/>
          <p:cNvPicPr preferRelativeResize="0">
            <a:picLocks noChangeArrowheads="1"/>
          </p:cNvPicPr>
          <p:nvPr/>
        </p:nvPicPr>
        <p:blipFill>
          <a:blip r:embed="rId5"/>
          <a:srcRect/>
          <a:stretch>
            <a:fillRect/>
          </a:stretch>
        </p:blipFill>
        <p:spPr bwMode="auto">
          <a:xfrm>
            <a:off x="3835400" y="4832350"/>
            <a:ext cx="377825" cy="377825"/>
          </a:xfrm>
          <a:prstGeom prst="rect">
            <a:avLst/>
          </a:prstGeom>
          <a:noFill/>
          <a:ln w="9525">
            <a:noFill/>
            <a:miter lim="800000"/>
            <a:headEnd/>
            <a:tailEnd/>
          </a:ln>
        </p:spPr>
      </p:pic>
      <p:sp>
        <p:nvSpPr>
          <p:cNvPr id="81" name="Rectangle 39"/>
          <p:cNvSpPr>
            <a:spLocks noChangeArrowheads="1"/>
          </p:cNvSpPr>
          <p:nvPr/>
        </p:nvSpPr>
        <p:spPr bwMode="auto">
          <a:xfrm>
            <a:off x="5664200" y="3254375"/>
            <a:ext cx="793750" cy="822325"/>
          </a:xfrm>
          <a:prstGeom prst="rect">
            <a:avLst/>
          </a:prstGeom>
          <a:noFill/>
          <a:ln w="9525">
            <a:noFill/>
            <a:miter lim="800000"/>
            <a:headEnd/>
            <a:tailEnd/>
          </a:ln>
        </p:spPr>
        <p:txBody>
          <a:bodyPr wrap="none">
            <a:spAutoFit/>
          </a:bodyPr>
          <a:lstStyle/>
          <a:p>
            <a:r>
              <a:rPr lang="zh-CN" altLang="en-US" sz="2400" b="1">
                <a:solidFill>
                  <a:schemeClr val="bg1"/>
                </a:solidFill>
                <a:latin typeface="微软雅黑" pitchFamily="34" charset="-122"/>
                <a:ea typeface="微软雅黑" pitchFamily="34" charset="-122"/>
              </a:rPr>
              <a:t>添加</a:t>
            </a:r>
          </a:p>
          <a:p>
            <a:r>
              <a:rPr lang="zh-CN" altLang="en-US" sz="2400" b="1">
                <a:solidFill>
                  <a:schemeClr val="bg1"/>
                </a:solidFill>
                <a:latin typeface="微软雅黑" pitchFamily="34" charset="-122"/>
                <a:ea typeface="微软雅黑" pitchFamily="34" charset="-122"/>
              </a:rPr>
              <a:t>标题</a:t>
            </a:r>
          </a:p>
        </p:txBody>
      </p:sp>
      <p:sp>
        <p:nvSpPr>
          <p:cNvPr id="82" name="矩形 47"/>
          <p:cNvSpPr>
            <a:spLocks noChangeArrowheads="1"/>
          </p:cNvSpPr>
          <p:nvPr/>
        </p:nvSpPr>
        <p:spPr bwMode="auto">
          <a:xfrm>
            <a:off x="1047751" y="2133600"/>
            <a:ext cx="2381695" cy="806450"/>
          </a:xfrm>
          <a:prstGeom prst="rect">
            <a:avLst/>
          </a:prstGeom>
          <a:noFill/>
          <a:ln w="25400">
            <a:noFill/>
            <a:miter lim="800000"/>
            <a:headEnd/>
            <a:tailEnd/>
          </a:ln>
        </p:spPr>
        <p:txBody>
          <a:bodyPr wrap="square" lIns="91431" tIns="45716" rIns="91431" bIns="45716">
            <a:spAutoFit/>
          </a:bodyPr>
          <a:lstStyle/>
          <a:p>
            <a:pPr algn="r" defTabSz="912813">
              <a:lnSpc>
                <a:spcPct val="120000"/>
              </a:lnSpc>
              <a:buFont typeface="Arial" charset="0"/>
              <a:buNone/>
            </a:pPr>
            <a:r>
              <a:rPr lang="zh-CN" altLang="en-US" sz="1300" dirty="0">
                <a:solidFill>
                  <a:schemeClr val="tx1">
                    <a:lumMod val="50000"/>
                    <a:lumOff val="50000"/>
                  </a:schemeClr>
                </a:solidFill>
                <a:latin typeface="微软雅黑" pitchFamily="34" charset="-122"/>
                <a:ea typeface="微软雅黑" pitchFamily="34" charset="-122"/>
                <a:sym typeface="微软雅黑" pitchFamily="34" charset="-122"/>
              </a:rPr>
              <a:t>在此录入本图表的综合描述说明，在此录入本图表的综合描述</a:t>
            </a:r>
            <a:r>
              <a:rPr lang="zh-CN" altLang="en-US" sz="1300" dirty="0" smtClean="0">
                <a:solidFill>
                  <a:schemeClr val="tx1">
                    <a:lumMod val="50000"/>
                    <a:lumOff val="50000"/>
                  </a:schemeClr>
                </a:solidFill>
                <a:latin typeface="微软雅黑" pitchFamily="34" charset="-122"/>
                <a:ea typeface="微软雅黑" pitchFamily="34" charset="-122"/>
                <a:sym typeface="微软雅黑" pitchFamily="34" charset="-122"/>
              </a:rPr>
              <a:t>说明</a:t>
            </a:r>
            <a:endParaRPr lang="zh-CN" altLang="en-US" sz="1300" dirty="0">
              <a:solidFill>
                <a:schemeClr val="tx1">
                  <a:lumMod val="50000"/>
                  <a:lumOff val="50000"/>
                </a:schemeClr>
              </a:solidFill>
              <a:latin typeface="微软雅黑" pitchFamily="34" charset="-122"/>
              <a:ea typeface="微软雅黑" pitchFamily="34" charset="-122"/>
              <a:sym typeface="微软雅黑" pitchFamily="34" charset="-122"/>
            </a:endParaRPr>
          </a:p>
        </p:txBody>
      </p:sp>
      <p:sp>
        <p:nvSpPr>
          <p:cNvPr id="83" name="矩形 47"/>
          <p:cNvSpPr>
            <a:spLocks noChangeArrowheads="1"/>
          </p:cNvSpPr>
          <p:nvPr/>
        </p:nvSpPr>
        <p:spPr bwMode="auto">
          <a:xfrm>
            <a:off x="806896" y="3630613"/>
            <a:ext cx="2119312" cy="806450"/>
          </a:xfrm>
          <a:prstGeom prst="rect">
            <a:avLst/>
          </a:prstGeom>
          <a:noFill/>
          <a:ln w="25400">
            <a:noFill/>
            <a:miter lim="800000"/>
            <a:headEnd/>
            <a:tailEnd/>
          </a:ln>
        </p:spPr>
        <p:txBody>
          <a:bodyPr lIns="91431" tIns="45716" rIns="91431" bIns="45716">
            <a:spAutoFit/>
          </a:bodyPr>
          <a:lstStyle/>
          <a:p>
            <a:pPr algn="r" defTabSz="912813">
              <a:lnSpc>
                <a:spcPct val="120000"/>
              </a:lnSpc>
              <a:buFont typeface="Arial" charset="0"/>
              <a:buNone/>
            </a:pPr>
            <a:r>
              <a:rPr lang="zh-CN" altLang="en-US" sz="1300" dirty="0">
                <a:solidFill>
                  <a:schemeClr val="tx1">
                    <a:lumMod val="50000"/>
                    <a:lumOff val="50000"/>
                  </a:schemeClr>
                </a:solidFill>
                <a:latin typeface="微软雅黑" pitchFamily="34" charset="-122"/>
                <a:ea typeface="微软雅黑" pitchFamily="34" charset="-122"/>
                <a:sym typeface="微软雅黑" pitchFamily="34" charset="-122"/>
              </a:rPr>
              <a:t>在此录入本图表的综合描述说明，在此录入本图表的综合描述</a:t>
            </a:r>
            <a:r>
              <a:rPr lang="zh-CN" altLang="en-US" sz="1300" dirty="0" smtClean="0">
                <a:solidFill>
                  <a:schemeClr val="tx1">
                    <a:lumMod val="50000"/>
                    <a:lumOff val="50000"/>
                  </a:schemeClr>
                </a:solidFill>
                <a:latin typeface="微软雅黑" pitchFamily="34" charset="-122"/>
                <a:ea typeface="微软雅黑" pitchFamily="34" charset="-122"/>
                <a:sym typeface="微软雅黑" pitchFamily="34" charset="-122"/>
              </a:rPr>
              <a:t>说明</a:t>
            </a:r>
            <a:endParaRPr lang="zh-CN" altLang="en-US" sz="1300" dirty="0">
              <a:solidFill>
                <a:schemeClr val="tx1">
                  <a:lumMod val="50000"/>
                  <a:lumOff val="50000"/>
                </a:schemeClr>
              </a:solidFill>
              <a:latin typeface="微软雅黑" pitchFamily="34" charset="-122"/>
              <a:ea typeface="微软雅黑" pitchFamily="34" charset="-122"/>
              <a:sym typeface="微软雅黑" pitchFamily="34" charset="-122"/>
            </a:endParaRPr>
          </a:p>
        </p:txBody>
      </p:sp>
      <p:sp>
        <p:nvSpPr>
          <p:cNvPr id="84" name="矩形 47"/>
          <p:cNvSpPr>
            <a:spLocks noChangeArrowheads="1"/>
          </p:cNvSpPr>
          <p:nvPr/>
        </p:nvSpPr>
        <p:spPr bwMode="auto">
          <a:xfrm>
            <a:off x="976314" y="4999038"/>
            <a:ext cx="2381694" cy="806450"/>
          </a:xfrm>
          <a:prstGeom prst="rect">
            <a:avLst/>
          </a:prstGeom>
          <a:noFill/>
          <a:ln w="25400">
            <a:noFill/>
            <a:miter lim="800000"/>
            <a:headEnd/>
            <a:tailEnd/>
          </a:ln>
        </p:spPr>
        <p:txBody>
          <a:bodyPr wrap="square" lIns="91431" tIns="45716" rIns="91431" bIns="45716">
            <a:spAutoFit/>
          </a:bodyPr>
          <a:lstStyle/>
          <a:p>
            <a:pPr algn="r" defTabSz="912813">
              <a:lnSpc>
                <a:spcPct val="120000"/>
              </a:lnSpc>
              <a:buFont typeface="Arial" charset="0"/>
              <a:buNone/>
            </a:pPr>
            <a:r>
              <a:rPr lang="zh-CN" altLang="en-US" sz="1300" dirty="0">
                <a:solidFill>
                  <a:schemeClr val="tx1">
                    <a:lumMod val="50000"/>
                    <a:lumOff val="50000"/>
                  </a:schemeClr>
                </a:solidFill>
                <a:latin typeface="微软雅黑" pitchFamily="34" charset="-122"/>
                <a:ea typeface="微软雅黑" pitchFamily="34" charset="-122"/>
                <a:sym typeface="微软雅黑" pitchFamily="34" charset="-122"/>
              </a:rPr>
              <a:t>在此录入本图表的综合描述说明，在此录入本图表的综合描述</a:t>
            </a:r>
            <a:r>
              <a:rPr lang="zh-CN" altLang="en-US" sz="1300" dirty="0" smtClean="0">
                <a:solidFill>
                  <a:schemeClr val="tx1">
                    <a:lumMod val="50000"/>
                    <a:lumOff val="50000"/>
                  </a:schemeClr>
                </a:solidFill>
                <a:latin typeface="微软雅黑" pitchFamily="34" charset="-122"/>
                <a:ea typeface="微软雅黑" pitchFamily="34" charset="-122"/>
                <a:sym typeface="微软雅黑" pitchFamily="34" charset="-122"/>
              </a:rPr>
              <a:t>说明</a:t>
            </a:r>
            <a:endParaRPr lang="zh-CN" altLang="en-US" sz="1300" dirty="0">
              <a:solidFill>
                <a:schemeClr val="tx1">
                  <a:lumMod val="50000"/>
                  <a:lumOff val="50000"/>
                </a:schemeClr>
              </a:solidFill>
              <a:latin typeface="微软雅黑" pitchFamily="34" charset="-122"/>
              <a:ea typeface="微软雅黑" pitchFamily="34" charset="-122"/>
              <a:sym typeface="微软雅黑" pitchFamily="34" charset="-122"/>
            </a:endParaRPr>
          </a:p>
        </p:txBody>
      </p:sp>
      <p:sp>
        <p:nvSpPr>
          <p:cNvPr id="85" name="矩形 47"/>
          <p:cNvSpPr>
            <a:spLocks noChangeArrowheads="1"/>
          </p:cNvSpPr>
          <p:nvPr/>
        </p:nvSpPr>
        <p:spPr bwMode="auto">
          <a:xfrm>
            <a:off x="8851975" y="2133600"/>
            <a:ext cx="2428601" cy="812522"/>
          </a:xfrm>
          <a:prstGeom prst="rect">
            <a:avLst/>
          </a:prstGeom>
          <a:noFill/>
          <a:ln w="25400">
            <a:noFill/>
            <a:miter lim="800000"/>
            <a:headEnd/>
            <a:tailEnd/>
          </a:ln>
        </p:spPr>
        <p:txBody>
          <a:bodyPr wrap="square" lIns="91431" tIns="45716" rIns="91431" bIns="45716">
            <a:spAutoFit/>
          </a:bodyPr>
          <a:lstStyle/>
          <a:p>
            <a:pPr defTabSz="912813">
              <a:lnSpc>
                <a:spcPct val="120000"/>
              </a:lnSpc>
              <a:buFont typeface="Arial" charset="0"/>
              <a:buNone/>
            </a:pPr>
            <a:r>
              <a:rPr lang="zh-CN" altLang="en-US" sz="1300" dirty="0">
                <a:solidFill>
                  <a:schemeClr val="tx1">
                    <a:lumMod val="50000"/>
                    <a:lumOff val="50000"/>
                  </a:schemeClr>
                </a:solidFill>
                <a:latin typeface="微软雅黑" pitchFamily="34" charset="-122"/>
                <a:ea typeface="微软雅黑" pitchFamily="34" charset="-122"/>
                <a:sym typeface="微软雅黑" pitchFamily="34" charset="-122"/>
              </a:rPr>
              <a:t>在此录入本图表的综合描述说明，在此录入本图表的综合描述</a:t>
            </a:r>
            <a:r>
              <a:rPr lang="zh-CN" altLang="en-US" sz="1300" dirty="0" smtClean="0">
                <a:solidFill>
                  <a:schemeClr val="tx1">
                    <a:lumMod val="50000"/>
                    <a:lumOff val="50000"/>
                  </a:schemeClr>
                </a:solidFill>
                <a:latin typeface="微软雅黑" pitchFamily="34" charset="-122"/>
                <a:ea typeface="微软雅黑" pitchFamily="34" charset="-122"/>
                <a:sym typeface="微软雅黑" pitchFamily="34" charset="-122"/>
              </a:rPr>
              <a:t>说明</a:t>
            </a:r>
            <a:endParaRPr lang="zh-CN" altLang="en-US" sz="1300" dirty="0">
              <a:solidFill>
                <a:schemeClr val="tx1">
                  <a:lumMod val="50000"/>
                  <a:lumOff val="50000"/>
                </a:schemeClr>
              </a:solidFill>
              <a:latin typeface="微软雅黑" pitchFamily="34" charset="-122"/>
              <a:ea typeface="微软雅黑" pitchFamily="34" charset="-122"/>
              <a:sym typeface="微软雅黑" pitchFamily="34" charset="-122"/>
            </a:endParaRPr>
          </a:p>
        </p:txBody>
      </p:sp>
      <p:sp>
        <p:nvSpPr>
          <p:cNvPr id="86" name="矩形 47"/>
          <p:cNvSpPr>
            <a:spLocks noChangeArrowheads="1"/>
          </p:cNvSpPr>
          <p:nvPr/>
        </p:nvSpPr>
        <p:spPr bwMode="auto">
          <a:xfrm>
            <a:off x="9283775" y="3584575"/>
            <a:ext cx="2119313" cy="806450"/>
          </a:xfrm>
          <a:prstGeom prst="rect">
            <a:avLst/>
          </a:prstGeom>
          <a:noFill/>
          <a:ln w="25400">
            <a:noFill/>
            <a:miter lim="800000"/>
            <a:headEnd/>
            <a:tailEnd/>
          </a:ln>
        </p:spPr>
        <p:txBody>
          <a:bodyPr lIns="91431" tIns="45716" rIns="91431" bIns="45716">
            <a:spAutoFit/>
          </a:bodyPr>
          <a:lstStyle/>
          <a:p>
            <a:pPr defTabSz="912813">
              <a:lnSpc>
                <a:spcPct val="120000"/>
              </a:lnSpc>
              <a:buFont typeface="Arial" charset="0"/>
              <a:buNone/>
            </a:pPr>
            <a:r>
              <a:rPr lang="zh-CN" altLang="en-US" sz="1300" dirty="0">
                <a:solidFill>
                  <a:schemeClr val="tx1">
                    <a:lumMod val="50000"/>
                    <a:lumOff val="50000"/>
                  </a:schemeClr>
                </a:solidFill>
                <a:latin typeface="微软雅黑" pitchFamily="34" charset="-122"/>
                <a:ea typeface="微软雅黑" pitchFamily="34" charset="-122"/>
                <a:sym typeface="微软雅黑" pitchFamily="34" charset="-122"/>
              </a:rPr>
              <a:t>在此录入本图表的综合描述说明，在此录入本图表的综合描述</a:t>
            </a:r>
            <a:r>
              <a:rPr lang="zh-CN" altLang="en-US" sz="1300" dirty="0" smtClean="0">
                <a:solidFill>
                  <a:schemeClr val="tx1">
                    <a:lumMod val="50000"/>
                    <a:lumOff val="50000"/>
                  </a:schemeClr>
                </a:solidFill>
                <a:latin typeface="微软雅黑" pitchFamily="34" charset="-122"/>
                <a:ea typeface="微软雅黑" pitchFamily="34" charset="-122"/>
                <a:sym typeface="微软雅黑" pitchFamily="34" charset="-122"/>
              </a:rPr>
              <a:t>说明</a:t>
            </a:r>
            <a:endParaRPr lang="zh-CN" altLang="en-US" sz="1300" dirty="0">
              <a:solidFill>
                <a:schemeClr val="tx1">
                  <a:lumMod val="50000"/>
                  <a:lumOff val="50000"/>
                </a:schemeClr>
              </a:solidFill>
              <a:latin typeface="微软雅黑" pitchFamily="34" charset="-122"/>
              <a:ea typeface="微软雅黑" pitchFamily="34" charset="-122"/>
              <a:sym typeface="微软雅黑" pitchFamily="34" charset="-122"/>
            </a:endParaRPr>
          </a:p>
        </p:txBody>
      </p:sp>
      <p:sp>
        <p:nvSpPr>
          <p:cNvPr id="87" name="矩形 47"/>
          <p:cNvSpPr>
            <a:spLocks noChangeArrowheads="1"/>
          </p:cNvSpPr>
          <p:nvPr/>
        </p:nvSpPr>
        <p:spPr bwMode="auto">
          <a:xfrm>
            <a:off x="8851975" y="4953000"/>
            <a:ext cx="2428601" cy="812522"/>
          </a:xfrm>
          <a:prstGeom prst="rect">
            <a:avLst/>
          </a:prstGeom>
          <a:noFill/>
          <a:ln w="25400">
            <a:noFill/>
            <a:miter lim="800000"/>
            <a:headEnd/>
            <a:tailEnd/>
          </a:ln>
        </p:spPr>
        <p:txBody>
          <a:bodyPr wrap="square" lIns="91431" tIns="45716" rIns="91431" bIns="45716">
            <a:spAutoFit/>
          </a:bodyPr>
          <a:lstStyle/>
          <a:p>
            <a:pPr defTabSz="912813">
              <a:lnSpc>
                <a:spcPct val="120000"/>
              </a:lnSpc>
              <a:buFont typeface="Arial" charset="0"/>
              <a:buNone/>
            </a:pPr>
            <a:r>
              <a:rPr lang="zh-CN" altLang="en-US" sz="1300" dirty="0">
                <a:solidFill>
                  <a:schemeClr val="tx1">
                    <a:lumMod val="50000"/>
                    <a:lumOff val="50000"/>
                  </a:schemeClr>
                </a:solidFill>
                <a:latin typeface="微软雅黑" pitchFamily="34" charset="-122"/>
                <a:ea typeface="微软雅黑" pitchFamily="34" charset="-122"/>
                <a:sym typeface="微软雅黑" pitchFamily="34" charset="-122"/>
              </a:rPr>
              <a:t>在此录入本图表的综合描述说明，在此录入本图表的综合描述</a:t>
            </a:r>
            <a:r>
              <a:rPr lang="zh-CN" altLang="en-US" sz="1300" dirty="0" smtClean="0">
                <a:solidFill>
                  <a:schemeClr val="tx1">
                    <a:lumMod val="50000"/>
                    <a:lumOff val="50000"/>
                  </a:schemeClr>
                </a:solidFill>
                <a:latin typeface="微软雅黑" pitchFamily="34" charset="-122"/>
                <a:ea typeface="微软雅黑" pitchFamily="34" charset="-122"/>
                <a:sym typeface="微软雅黑" pitchFamily="34" charset="-122"/>
              </a:rPr>
              <a:t>说明</a:t>
            </a:r>
            <a:endParaRPr lang="zh-CN" altLang="en-US" sz="1300" dirty="0">
              <a:solidFill>
                <a:schemeClr val="tx1">
                  <a:lumMod val="50000"/>
                  <a:lumOff val="50000"/>
                </a:schemeClr>
              </a:solidFill>
              <a:latin typeface="微软雅黑" pitchFamily="34" charset="-122"/>
              <a:ea typeface="微软雅黑" pitchFamily="34" charset="-122"/>
              <a:sym typeface="微软雅黑" pitchFamily="34" charset="-122"/>
            </a:endParaRPr>
          </a:p>
        </p:txBody>
      </p:sp>
      <p:sp>
        <p:nvSpPr>
          <p:cNvPr id="2" name="标题 1"/>
          <p:cNvSpPr>
            <a:spLocks noGrp="1"/>
          </p:cNvSpPr>
          <p:nvPr>
            <p:ph type="title"/>
          </p:nvPr>
        </p:nvSpPr>
        <p:spPr/>
        <p:txBody>
          <a:bodyPr>
            <a:normAutofit fontScale="90000"/>
          </a:bodyPr>
          <a:lstStyle/>
          <a:p>
            <a:r>
              <a:rPr lang="zh-CN" altLang="en-US" dirty="0"/>
              <a:t>点击输入标题内容</a:t>
            </a:r>
          </a:p>
        </p:txBody>
      </p:sp>
    </p:spTree>
    <p:extLst>
      <p:ext uri="{BB962C8B-B14F-4D97-AF65-F5344CB8AC3E}">
        <p14:creationId xmlns:p14="http://schemas.microsoft.com/office/powerpoint/2010/main" val="4555150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eelOff"/>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60"/>
                                        </p:tgtEl>
                                        <p:attrNameLst>
                                          <p:attrName>style.visibility</p:attrName>
                                        </p:attrNameLst>
                                      </p:cBhvr>
                                      <p:to>
                                        <p:strVal val="visible"/>
                                      </p:to>
                                    </p:set>
                                    <p:animEffect transition="in" filter="wheel(1)">
                                      <p:cBhvr>
                                        <p:cTn id="7" dur="2000"/>
                                        <p:tgtEl>
                                          <p:spTgt spid="60"/>
                                        </p:tgtEl>
                                      </p:cBhvr>
                                    </p:animEffect>
                                  </p:childTnLst>
                                </p:cTn>
                              </p:par>
                            </p:childTnLst>
                          </p:cTn>
                        </p:par>
                        <p:par>
                          <p:cTn id="8" fill="hold">
                            <p:stCondLst>
                              <p:cond delay="2000"/>
                            </p:stCondLst>
                            <p:childTnLst>
                              <p:par>
                                <p:cTn id="9" presetID="23" presetClass="entr" presetSubtype="16" fill="hold" grpId="0" nodeType="afterEffect">
                                  <p:stCondLst>
                                    <p:cond delay="0"/>
                                  </p:stCondLst>
                                  <p:childTnLst>
                                    <p:set>
                                      <p:cBhvr>
                                        <p:cTn id="10" dur="1" fill="hold">
                                          <p:stCondLst>
                                            <p:cond delay="0"/>
                                          </p:stCondLst>
                                        </p:cTn>
                                        <p:tgtEl>
                                          <p:spTgt spid="81"/>
                                        </p:tgtEl>
                                        <p:attrNameLst>
                                          <p:attrName>style.visibility</p:attrName>
                                        </p:attrNameLst>
                                      </p:cBhvr>
                                      <p:to>
                                        <p:strVal val="visible"/>
                                      </p:to>
                                    </p:set>
                                    <p:anim calcmode="lin" valueType="num">
                                      <p:cBhvr>
                                        <p:cTn id="11" dur="500" fill="hold"/>
                                        <p:tgtEl>
                                          <p:spTgt spid="81"/>
                                        </p:tgtEl>
                                        <p:attrNameLst>
                                          <p:attrName>ppt_w</p:attrName>
                                        </p:attrNameLst>
                                      </p:cBhvr>
                                      <p:tavLst>
                                        <p:tav tm="0">
                                          <p:val>
                                            <p:fltVal val="0"/>
                                          </p:val>
                                        </p:tav>
                                        <p:tav tm="100000">
                                          <p:val>
                                            <p:strVal val="#ppt_w"/>
                                          </p:val>
                                        </p:tav>
                                      </p:tavLst>
                                    </p:anim>
                                    <p:anim calcmode="lin" valueType="num">
                                      <p:cBhvr>
                                        <p:cTn id="12" dur="500" fill="hold"/>
                                        <p:tgtEl>
                                          <p:spTgt spid="81"/>
                                        </p:tgtEl>
                                        <p:attrNameLst>
                                          <p:attrName>ppt_h</p:attrName>
                                        </p:attrNameLst>
                                      </p:cBhvr>
                                      <p:tavLst>
                                        <p:tav tm="0">
                                          <p:val>
                                            <p:fltVal val="0"/>
                                          </p:val>
                                        </p:tav>
                                        <p:tav tm="100000">
                                          <p:val>
                                            <p:strVal val="#ppt_h"/>
                                          </p:val>
                                        </p:tav>
                                      </p:tavLst>
                                    </p:anim>
                                  </p:childTnLst>
                                </p:cTn>
                              </p:par>
                            </p:childTnLst>
                          </p:cTn>
                        </p:par>
                        <p:par>
                          <p:cTn id="13" fill="hold">
                            <p:stCondLst>
                              <p:cond delay="2500"/>
                            </p:stCondLst>
                            <p:childTnLst>
                              <p:par>
                                <p:cTn id="14" presetID="22" presetClass="entr" presetSubtype="2" fill="hold" nodeType="afterEffect">
                                  <p:stCondLst>
                                    <p:cond delay="0"/>
                                  </p:stCondLst>
                                  <p:childTnLst>
                                    <p:set>
                                      <p:cBhvr>
                                        <p:cTn id="15" dur="1" fill="hold">
                                          <p:stCondLst>
                                            <p:cond delay="0"/>
                                          </p:stCondLst>
                                        </p:cTn>
                                        <p:tgtEl>
                                          <p:spTgt spid="45"/>
                                        </p:tgtEl>
                                        <p:attrNameLst>
                                          <p:attrName>style.visibility</p:attrName>
                                        </p:attrNameLst>
                                      </p:cBhvr>
                                      <p:to>
                                        <p:strVal val="visible"/>
                                      </p:to>
                                    </p:set>
                                    <p:animEffect transition="in" filter="wipe(right)">
                                      <p:cBhvr>
                                        <p:cTn id="16" dur="500"/>
                                        <p:tgtEl>
                                          <p:spTgt spid="45"/>
                                        </p:tgtEl>
                                      </p:cBhvr>
                                    </p:animEffect>
                                  </p:childTnLst>
                                </p:cTn>
                              </p:par>
                              <p:par>
                                <p:cTn id="17" presetID="22" presetClass="entr" presetSubtype="8" fill="hold" nodeType="withEffect">
                                  <p:stCondLst>
                                    <p:cond delay="0"/>
                                  </p:stCondLst>
                                  <p:childTnLst>
                                    <p:set>
                                      <p:cBhvr>
                                        <p:cTn id="18" dur="1" fill="hold">
                                          <p:stCondLst>
                                            <p:cond delay="0"/>
                                          </p:stCondLst>
                                        </p:cTn>
                                        <p:tgtEl>
                                          <p:spTgt spid="47"/>
                                        </p:tgtEl>
                                        <p:attrNameLst>
                                          <p:attrName>style.visibility</p:attrName>
                                        </p:attrNameLst>
                                      </p:cBhvr>
                                      <p:to>
                                        <p:strVal val="visible"/>
                                      </p:to>
                                    </p:set>
                                    <p:animEffect transition="in" filter="wipe(left)">
                                      <p:cBhvr>
                                        <p:cTn id="19" dur="500"/>
                                        <p:tgtEl>
                                          <p:spTgt spid="47"/>
                                        </p:tgtEl>
                                      </p:cBhvr>
                                    </p:animEffect>
                                  </p:childTnLst>
                                </p:cTn>
                              </p:par>
                            </p:childTnLst>
                          </p:cTn>
                        </p:par>
                        <p:par>
                          <p:cTn id="20" fill="hold">
                            <p:stCondLst>
                              <p:cond delay="3000"/>
                            </p:stCondLst>
                            <p:childTnLst>
                              <p:par>
                                <p:cTn id="21" presetID="10" presetClass="entr" presetSubtype="0" fill="hold" grpId="0" nodeType="afterEffect">
                                  <p:stCondLst>
                                    <p:cond delay="0"/>
                                  </p:stCondLst>
                                  <p:childTnLst>
                                    <p:set>
                                      <p:cBhvr>
                                        <p:cTn id="22" dur="1" fill="hold">
                                          <p:stCondLst>
                                            <p:cond delay="0"/>
                                          </p:stCondLst>
                                        </p:cTn>
                                        <p:tgtEl>
                                          <p:spTgt spid="51"/>
                                        </p:tgtEl>
                                        <p:attrNameLst>
                                          <p:attrName>style.visibility</p:attrName>
                                        </p:attrNameLst>
                                      </p:cBhvr>
                                      <p:to>
                                        <p:strVal val="visible"/>
                                      </p:to>
                                    </p:set>
                                    <p:animEffect transition="in" filter="fade">
                                      <p:cBhvr>
                                        <p:cTn id="23" dur="500"/>
                                        <p:tgtEl>
                                          <p:spTgt spid="5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53"/>
                                        </p:tgtEl>
                                        <p:attrNameLst>
                                          <p:attrName>style.visibility</p:attrName>
                                        </p:attrNameLst>
                                      </p:cBhvr>
                                      <p:to>
                                        <p:strVal val="visible"/>
                                      </p:to>
                                    </p:set>
                                    <p:animEffect transition="in" filter="fade">
                                      <p:cBhvr>
                                        <p:cTn id="26" dur="500"/>
                                        <p:tgtEl>
                                          <p:spTgt spid="53"/>
                                        </p:tgtEl>
                                      </p:cBhvr>
                                    </p:animEffect>
                                  </p:childTnLst>
                                </p:cTn>
                              </p:par>
                            </p:childTnLst>
                          </p:cTn>
                        </p:par>
                        <p:par>
                          <p:cTn id="27" fill="hold">
                            <p:stCondLst>
                              <p:cond delay="3500"/>
                            </p:stCondLst>
                            <p:childTnLst>
                              <p:par>
                                <p:cTn id="28" presetID="53" presetClass="entr" presetSubtype="16" fill="hold" nodeType="afterEffect">
                                  <p:stCondLst>
                                    <p:cond delay="0"/>
                                  </p:stCondLst>
                                  <p:childTnLst>
                                    <p:set>
                                      <p:cBhvr>
                                        <p:cTn id="29" dur="1" fill="hold">
                                          <p:stCondLst>
                                            <p:cond delay="0"/>
                                          </p:stCondLst>
                                        </p:cTn>
                                        <p:tgtEl>
                                          <p:spTgt spid="78"/>
                                        </p:tgtEl>
                                        <p:attrNameLst>
                                          <p:attrName>style.visibility</p:attrName>
                                        </p:attrNameLst>
                                      </p:cBhvr>
                                      <p:to>
                                        <p:strVal val="visible"/>
                                      </p:to>
                                    </p:set>
                                    <p:anim calcmode="lin" valueType="num">
                                      <p:cBhvr>
                                        <p:cTn id="30" dur="500" fill="hold"/>
                                        <p:tgtEl>
                                          <p:spTgt spid="78"/>
                                        </p:tgtEl>
                                        <p:attrNameLst>
                                          <p:attrName>ppt_w</p:attrName>
                                        </p:attrNameLst>
                                      </p:cBhvr>
                                      <p:tavLst>
                                        <p:tav tm="0">
                                          <p:val>
                                            <p:fltVal val="0"/>
                                          </p:val>
                                        </p:tav>
                                        <p:tav tm="100000">
                                          <p:val>
                                            <p:strVal val="#ppt_w"/>
                                          </p:val>
                                        </p:tav>
                                      </p:tavLst>
                                    </p:anim>
                                    <p:anim calcmode="lin" valueType="num">
                                      <p:cBhvr>
                                        <p:cTn id="31" dur="500" fill="hold"/>
                                        <p:tgtEl>
                                          <p:spTgt spid="78"/>
                                        </p:tgtEl>
                                        <p:attrNameLst>
                                          <p:attrName>ppt_h</p:attrName>
                                        </p:attrNameLst>
                                      </p:cBhvr>
                                      <p:tavLst>
                                        <p:tav tm="0">
                                          <p:val>
                                            <p:fltVal val="0"/>
                                          </p:val>
                                        </p:tav>
                                        <p:tav tm="100000">
                                          <p:val>
                                            <p:strVal val="#ppt_h"/>
                                          </p:val>
                                        </p:tav>
                                      </p:tavLst>
                                    </p:anim>
                                    <p:animEffect transition="in" filter="fade">
                                      <p:cBhvr>
                                        <p:cTn id="32" dur="500"/>
                                        <p:tgtEl>
                                          <p:spTgt spid="78"/>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75"/>
                                        </p:tgtEl>
                                        <p:attrNameLst>
                                          <p:attrName>style.visibility</p:attrName>
                                        </p:attrNameLst>
                                      </p:cBhvr>
                                      <p:to>
                                        <p:strVal val="visible"/>
                                      </p:to>
                                    </p:set>
                                    <p:anim calcmode="lin" valueType="num">
                                      <p:cBhvr>
                                        <p:cTn id="35" dur="500" fill="hold"/>
                                        <p:tgtEl>
                                          <p:spTgt spid="75"/>
                                        </p:tgtEl>
                                        <p:attrNameLst>
                                          <p:attrName>ppt_w</p:attrName>
                                        </p:attrNameLst>
                                      </p:cBhvr>
                                      <p:tavLst>
                                        <p:tav tm="0">
                                          <p:val>
                                            <p:fltVal val="0"/>
                                          </p:val>
                                        </p:tav>
                                        <p:tav tm="100000">
                                          <p:val>
                                            <p:strVal val="#ppt_w"/>
                                          </p:val>
                                        </p:tav>
                                      </p:tavLst>
                                    </p:anim>
                                    <p:anim calcmode="lin" valueType="num">
                                      <p:cBhvr>
                                        <p:cTn id="36" dur="500" fill="hold"/>
                                        <p:tgtEl>
                                          <p:spTgt spid="75"/>
                                        </p:tgtEl>
                                        <p:attrNameLst>
                                          <p:attrName>ppt_h</p:attrName>
                                        </p:attrNameLst>
                                      </p:cBhvr>
                                      <p:tavLst>
                                        <p:tav tm="0">
                                          <p:val>
                                            <p:fltVal val="0"/>
                                          </p:val>
                                        </p:tav>
                                        <p:tav tm="100000">
                                          <p:val>
                                            <p:strVal val="#ppt_h"/>
                                          </p:val>
                                        </p:tav>
                                      </p:tavLst>
                                    </p:anim>
                                    <p:animEffect transition="in" filter="fade">
                                      <p:cBhvr>
                                        <p:cTn id="37" dur="500"/>
                                        <p:tgtEl>
                                          <p:spTgt spid="75"/>
                                        </p:tgtEl>
                                      </p:cBhvr>
                                    </p:animEffect>
                                  </p:childTnLst>
                                </p:cTn>
                              </p:par>
                            </p:childTnLst>
                          </p:cTn>
                        </p:par>
                        <p:par>
                          <p:cTn id="38" fill="hold">
                            <p:stCondLst>
                              <p:cond delay="4000"/>
                            </p:stCondLst>
                            <p:childTnLst>
                              <p:par>
                                <p:cTn id="39" presetID="10" presetClass="entr" presetSubtype="0" fill="hold" grpId="0" nodeType="afterEffect">
                                  <p:stCondLst>
                                    <p:cond delay="0"/>
                                  </p:stCondLst>
                                  <p:childTnLst>
                                    <p:set>
                                      <p:cBhvr>
                                        <p:cTn id="40" dur="1" fill="hold">
                                          <p:stCondLst>
                                            <p:cond delay="0"/>
                                          </p:stCondLst>
                                        </p:cTn>
                                        <p:tgtEl>
                                          <p:spTgt spid="69"/>
                                        </p:tgtEl>
                                        <p:attrNameLst>
                                          <p:attrName>style.visibility</p:attrName>
                                        </p:attrNameLst>
                                      </p:cBhvr>
                                      <p:to>
                                        <p:strVal val="visible"/>
                                      </p:to>
                                    </p:set>
                                    <p:animEffect transition="in" filter="fade">
                                      <p:cBhvr>
                                        <p:cTn id="41" dur="500"/>
                                        <p:tgtEl>
                                          <p:spTgt spid="69"/>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72"/>
                                        </p:tgtEl>
                                        <p:attrNameLst>
                                          <p:attrName>style.visibility</p:attrName>
                                        </p:attrNameLst>
                                      </p:cBhvr>
                                      <p:to>
                                        <p:strVal val="visible"/>
                                      </p:to>
                                    </p:set>
                                    <p:animEffect transition="in" filter="fade">
                                      <p:cBhvr>
                                        <p:cTn id="44" dur="500"/>
                                        <p:tgtEl>
                                          <p:spTgt spid="72"/>
                                        </p:tgtEl>
                                      </p:cBhvr>
                                    </p:animEffect>
                                  </p:childTnLst>
                                </p:cTn>
                              </p:par>
                            </p:childTnLst>
                          </p:cTn>
                        </p:par>
                        <p:par>
                          <p:cTn id="45" fill="hold">
                            <p:stCondLst>
                              <p:cond delay="4500"/>
                            </p:stCondLst>
                            <p:childTnLst>
                              <p:par>
                                <p:cTn id="46" presetID="22" presetClass="entr" presetSubtype="2" fill="hold" nodeType="afterEffect">
                                  <p:stCondLst>
                                    <p:cond delay="0"/>
                                  </p:stCondLst>
                                  <p:childTnLst>
                                    <p:set>
                                      <p:cBhvr>
                                        <p:cTn id="47" dur="1" fill="hold">
                                          <p:stCondLst>
                                            <p:cond delay="0"/>
                                          </p:stCondLst>
                                        </p:cTn>
                                        <p:tgtEl>
                                          <p:spTgt spid="42"/>
                                        </p:tgtEl>
                                        <p:attrNameLst>
                                          <p:attrName>style.visibility</p:attrName>
                                        </p:attrNameLst>
                                      </p:cBhvr>
                                      <p:to>
                                        <p:strVal val="visible"/>
                                      </p:to>
                                    </p:set>
                                    <p:animEffect transition="in" filter="wipe(right)">
                                      <p:cBhvr>
                                        <p:cTn id="48" dur="500"/>
                                        <p:tgtEl>
                                          <p:spTgt spid="42"/>
                                        </p:tgtEl>
                                      </p:cBhvr>
                                    </p:animEffect>
                                  </p:childTnLst>
                                </p:cTn>
                              </p:par>
                              <p:par>
                                <p:cTn id="49" presetID="22" presetClass="entr" presetSubtype="8" fill="hold" nodeType="withEffect">
                                  <p:stCondLst>
                                    <p:cond delay="0"/>
                                  </p:stCondLst>
                                  <p:childTnLst>
                                    <p:set>
                                      <p:cBhvr>
                                        <p:cTn id="50" dur="1" fill="hold">
                                          <p:stCondLst>
                                            <p:cond delay="0"/>
                                          </p:stCondLst>
                                        </p:cTn>
                                        <p:tgtEl>
                                          <p:spTgt spid="44"/>
                                        </p:tgtEl>
                                        <p:attrNameLst>
                                          <p:attrName>style.visibility</p:attrName>
                                        </p:attrNameLst>
                                      </p:cBhvr>
                                      <p:to>
                                        <p:strVal val="visible"/>
                                      </p:to>
                                    </p:set>
                                    <p:animEffect transition="in" filter="wipe(left)">
                                      <p:cBhvr>
                                        <p:cTn id="51" dur="500"/>
                                        <p:tgtEl>
                                          <p:spTgt spid="44"/>
                                        </p:tgtEl>
                                      </p:cBhvr>
                                    </p:animEffect>
                                  </p:childTnLst>
                                </p:cTn>
                              </p:par>
                            </p:childTnLst>
                          </p:cTn>
                        </p:par>
                        <p:par>
                          <p:cTn id="52" fill="hold">
                            <p:stCondLst>
                              <p:cond delay="5000"/>
                            </p:stCondLst>
                            <p:childTnLst>
                              <p:par>
                                <p:cTn id="53" presetID="10" presetClass="entr" presetSubtype="0" fill="hold" grpId="0" nodeType="afterEffect">
                                  <p:stCondLst>
                                    <p:cond delay="0"/>
                                  </p:stCondLst>
                                  <p:childTnLst>
                                    <p:set>
                                      <p:cBhvr>
                                        <p:cTn id="54" dur="1" fill="hold">
                                          <p:stCondLst>
                                            <p:cond delay="0"/>
                                          </p:stCondLst>
                                        </p:cTn>
                                        <p:tgtEl>
                                          <p:spTgt spid="57"/>
                                        </p:tgtEl>
                                        <p:attrNameLst>
                                          <p:attrName>style.visibility</p:attrName>
                                        </p:attrNameLst>
                                      </p:cBhvr>
                                      <p:to>
                                        <p:strVal val="visible"/>
                                      </p:to>
                                    </p:set>
                                    <p:animEffect transition="in" filter="fade">
                                      <p:cBhvr>
                                        <p:cTn id="55" dur="500"/>
                                        <p:tgtEl>
                                          <p:spTgt spid="57"/>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59"/>
                                        </p:tgtEl>
                                        <p:attrNameLst>
                                          <p:attrName>style.visibility</p:attrName>
                                        </p:attrNameLst>
                                      </p:cBhvr>
                                      <p:to>
                                        <p:strVal val="visible"/>
                                      </p:to>
                                    </p:set>
                                    <p:animEffect transition="in" filter="fade">
                                      <p:cBhvr>
                                        <p:cTn id="58" dur="500"/>
                                        <p:tgtEl>
                                          <p:spTgt spid="59"/>
                                        </p:tgtEl>
                                      </p:cBhvr>
                                    </p:animEffect>
                                  </p:childTnLst>
                                </p:cTn>
                              </p:par>
                            </p:childTnLst>
                          </p:cTn>
                        </p:par>
                        <p:par>
                          <p:cTn id="59" fill="hold">
                            <p:stCondLst>
                              <p:cond delay="5500"/>
                            </p:stCondLst>
                            <p:childTnLst>
                              <p:par>
                                <p:cTn id="60" presetID="53" presetClass="entr" presetSubtype="16" fill="hold" grpId="0" nodeType="afterEffect">
                                  <p:stCondLst>
                                    <p:cond delay="0"/>
                                  </p:stCondLst>
                                  <p:childTnLst>
                                    <p:set>
                                      <p:cBhvr>
                                        <p:cTn id="61" dur="1" fill="hold">
                                          <p:stCondLst>
                                            <p:cond delay="0"/>
                                          </p:stCondLst>
                                        </p:cTn>
                                        <p:tgtEl>
                                          <p:spTgt spid="79"/>
                                        </p:tgtEl>
                                        <p:attrNameLst>
                                          <p:attrName>style.visibility</p:attrName>
                                        </p:attrNameLst>
                                      </p:cBhvr>
                                      <p:to>
                                        <p:strVal val="visible"/>
                                      </p:to>
                                    </p:set>
                                    <p:anim calcmode="lin" valueType="num">
                                      <p:cBhvr>
                                        <p:cTn id="62" dur="500" fill="hold"/>
                                        <p:tgtEl>
                                          <p:spTgt spid="79"/>
                                        </p:tgtEl>
                                        <p:attrNameLst>
                                          <p:attrName>ppt_w</p:attrName>
                                        </p:attrNameLst>
                                      </p:cBhvr>
                                      <p:tavLst>
                                        <p:tav tm="0">
                                          <p:val>
                                            <p:fltVal val="0"/>
                                          </p:val>
                                        </p:tav>
                                        <p:tav tm="100000">
                                          <p:val>
                                            <p:strVal val="#ppt_w"/>
                                          </p:val>
                                        </p:tav>
                                      </p:tavLst>
                                    </p:anim>
                                    <p:anim calcmode="lin" valueType="num">
                                      <p:cBhvr>
                                        <p:cTn id="63" dur="500" fill="hold"/>
                                        <p:tgtEl>
                                          <p:spTgt spid="79"/>
                                        </p:tgtEl>
                                        <p:attrNameLst>
                                          <p:attrName>ppt_h</p:attrName>
                                        </p:attrNameLst>
                                      </p:cBhvr>
                                      <p:tavLst>
                                        <p:tav tm="0">
                                          <p:val>
                                            <p:fltVal val="0"/>
                                          </p:val>
                                        </p:tav>
                                        <p:tav tm="100000">
                                          <p:val>
                                            <p:strVal val="#ppt_h"/>
                                          </p:val>
                                        </p:tav>
                                      </p:tavLst>
                                    </p:anim>
                                    <p:animEffect transition="in" filter="fade">
                                      <p:cBhvr>
                                        <p:cTn id="64" dur="500"/>
                                        <p:tgtEl>
                                          <p:spTgt spid="79"/>
                                        </p:tgtEl>
                                      </p:cBhvr>
                                    </p:animEffect>
                                  </p:childTnLst>
                                </p:cTn>
                              </p:par>
                              <p:par>
                                <p:cTn id="65" presetID="53" presetClass="entr" presetSubtype="16" fill="hold" nodeType="withEffect">
                                  <p:stCondLst>
                                    <p:cond delay="0"/>
                                  </p:stCondLst>
                                  <p:childTnLst>
                                    <p:set>
                                      <p:cBhvr>
                                        <p:cTn id="66" dur="1" fill="hold">
                                          <p:stCondLst>
                                            <p:cond delay="0"/>
                                          </p:stCondLst>
                                        </p:cTn>
                                        <p:tgtEl>
                                          <p:spTgt spid="76"/>
                                        </p:tgtEl>
                                        <p:attrNameLst>
                                          <p:attrName>style.visibility</p:attrName>
                                        </p:attrNameLst>
                                      </p:cBhvr>
                                      <p:to>
                                        <p:strVal val="visible"/>
                                      </p:to>
                                    </p:set>
                                    <p:anim calcmode="lin" valueType="num">
                                      <p:cBhvr>
                                        <p:cTn id="67" dur="500" fill="hold"/>
                                        <p:tgtEl>
                                          <p:spTgt spid="76"/>
                                        </p:tgtEl>
                                        <p:attrNameLst>
                                          <p:attrName>ppt_w</p:attrName>
                                        </p:attrNameLst>
                                      </p:cBhvr>
                                      <p:tavLst>
                                        <p:tav tm="0">
                                          <p:val>
                                            <p:fltVal val="0"/>
                                          </p:val>
                                        </p:tav>
                                        <p:tav tm="100000">
                                          <p:val>
                                            <p:strVal val="#ppt_w"/>
                                          </p:val>
                                        </p:tav>
                                      </p:tavLst>
                                    </p:anim>
                                    <p:anim calcmode="lin" valueType="num">
                                      <p:cBhvr>
                                        <p:cTn id="68" dur="500" fill="hold"/>
                                        <p:tgtEl>
                                          <p:spTgt spid="76"/>
                                        </p:tgtEl>
                                        <p:attrNameLst>
                                          <p:attrName>ppt_h</p:attrName>
                                        </p:attrNameLst>
                                      </p:cBhvr>
                                      <p:tavLst>
                                        <p:tav tm="0">
                                          <p:val>
                                            <p:fltVal val="0"/>
                                          </p:val>
                                        </p:tav>
                                        <p:tav tm="100000">
                                          <p:val>
                                            <p:strVal val="#ppt_h"/>
                                          </p:val>
                                        </p:tav>
                                      </p:tavLst>
                                    </p:anim>
                                    <p:animEffect transition="in" filter="fade">
                                      <p:cBhvr>
                                        <p:cTn id="69" dur="500"/>
                                        <p:tgtEl>
                                          <p:spTgt spid="76"/>
                                        </p:tgtEl>
                                      </p:cBhvr>
                                    </p:animEffect>
                                  </p:childTnLst>
                                </p:cTn>
                              </p:par>
                            </p:childTnLst>
                          </p:cTn>
                        </p:par>
                        <p:par>
                          <p:cTn id="70" fill="hold">
                            <p:stCondLst>
                              <p:cond delay="6000"/>
                            </p:stCondLst>
                            <p:childTnLst>
                              <p:par>
                                <p:cTn id="71" presetID="10" presetClass="entr" presetSubtype="0" fill="hold" grpId="0" nodeType="afterEffect">
                                  <p:stCondLst>
                                    <p:cond delay="0"/>
                                  </p:stCondLst>
                                  <p:childTnLst>
                                    <p:set>
                                      <p:cBhvr>
                                        <p:cTn id="72" dur="1" fill="hold">
                                          <p:stCondLst>
                                            <p:cond delay="0"/>
                                          </p:stCondLst>
                                        </p:cTn>
                                        <p:tgtEl>
                                          <p:spTgt spid="71"/>
                                        </p:tgtEl>
                                        <p:attrNameLst>
                                          <p:attrName>style.visibility</p:attrName>
                                        </p:attrNameLst>
                                      </p:cBhvr>
                                      <p:to>
                                        <p:strVal val="visible"/>
                                      </p:to>
                                    </p:set>
                                    <p:animEffect transition="in" filter="fade">
                                      <p:cBhvr>
                                        <p:cTn id="73" dur="500"/>
                                        <p:tgtEl>
                                          <p:spTgt spid="71"/>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74"/>
                                        </p:tgtEl>
                                        <p:attrNameLst>
                                          <p:attrName>style.visibility</p:attrName>
                                        </p:attrNameLst>
                                      </p:cBhvr>
                                      <p:to>
                                        <p:strVal val="visible"/>
                                      </p:to>
                                    </p:set>
                                    <p:animEffect transition="in" filter="fade">
                                      <p:cBhvr>
                                        <p:cTn id="76" dur="500"/>
                                        <p:tgtEl>
                                          <p:spTgt spid="74"/>
                                        </p:tgtEl>
                                      </p:cBhvr>
                                    </p:animEffect>
                                  </p:childTnLst>
                                </p:cTn>
                              </p:par>
                            </p:childTnLst>
                          </p:cTn>
                        </p:par>
                        <p:par>
                          <p:cTn id="77" fill="hold">
                            <p:stCondLst>
                              <p:cond delay="6500"/>
                            </p:stCondLst>
                            <p:childTnLst>
                              <p:par>
                                <p:cTn id="78" presetID="22" presetClass="entr" presetSubtype="2" fill="hold" nodeType="afterEffect">
                                  <p:stCondLst>
                                    <p:cond delay="0"/>
                                  </p:stCondLst>
                                  <p:childTnLst>
                                    <p:set>
                                      <p:cBhvr>
                                        <p:cTn id="79" dur="1" fill="hold">
                                          <p:stCondLst>
                                            <p:cond delay="0"/>
                                          </p:stCondLst>
                                        </p:cTn>
                                        <p:tgtEl>
                                          <p:spTgt spid="48"/>
                                        </p:tgtEl>
                                        <p:attrNameLst>
                                          <p:attrName>style.visibility</p:attrName>
                                        </p:attrNameLst>
                                      </p:cBhvr>
                                      <p:to>
                                        <p:strVal val="visible"/>
                                      </p:to>
                                    </p:set>
                                    <p:animEffect transition="in" filter="wipe(right)">
                                      <p:cBhvr>
                                        <p:cTn id="80" dur="500"/>
                                        <p:tgtEl>
                                          <p:spTgt spid="48"/>
                                        </p:tgtEl>
                                      </p:cBhvr>
                                    </p:animEffect>
                                  </p:childTnLst>
                                </p:cTn>
                              </p:par>
                              <p:par>
                                <p:cTn id="81" presetID="22" presetClass="entr" presetSubtype="8" fill="hold" nodeType="withEffect">
                                  <p:stCondLst>
                                    <p:cond delay="0"/>
                                  </p:stCondLst>
                                  <p:childTnLst>
                                    <p:set>
                                      <p:cBhvr>
                                        <p:cTn id="82" dur="1" fill="hold">
                                          <p:stCondLst>
                                            <p:cond delay="0"/>
                                          </p:stCondLst>
                                        </p:cTn>
                                        <p:tgtEl>
                                          <p:spTgt spid="50"/>
                                        </p:tgtEl>
                                        <p:attrNameLst>
                                          <p:attrName>style.visibility</p:attrName>
                                        </p:attrNameLst>
                                      </p:cBhvr>
                                      <p:to>
                                        <p:strVal val="visible"/>
                                      </p:to>
                                    </p:set>
                                    <p:animEffect transition="in" filter="wipe(left)">
                                      <p:cBhvr>
                                        <p:cTn id="83" dur="500"/>
                                        <p:tgtEl>
                                          <p:spTgt spid="50"/>
                                        </p:tgtEl>
                                      </p:cBhvr>
                                    </p:animEffect>
                                  </p:childTnLst>
                                </p:cTn>
                              </p:par>
                            </p:childTnLst>
                          </p:cTn>
                        </p:par>
                        <p:par>
                          <p:cTn id="84" fill="hold">
                            <p:stCondLst>
                              <p:cond delay="7000"/>
                            </p:stCondLst>
                            <p:childTnLst>
                              <p:par>
                                <p:cTn id="85" presetID="10" presetClass="entr" presetSubtype="0" fill="hold" grpId="0" nodeType="afterEffect">
                                  <p:stCondLst>
                                    <p:cond delay="0"/>
                                  </p:stCondLst>
                                  <p:childTnLst>
                                    <p:set>
                                      <p:cBhvr>
                                        <p:cTn id="86" dur="1" fill="hold">
                                          <p:stCondLst>
                                            <p:cond delay="0"/>
                                          </p:stCondLst>
                                        </p:cTn>
                                        <p:tgtEl>
                                          <p:spTgt spid="54"/>
                                        </p:tgtEl>
                                        <p:attrNameLst>
                                          <p:attrName>style.visibility</p:attrName>
                                        </p:attrNameLst>
                                      </p:cBhvr>
                                      <p:to>
                                        <p:strVal val="visible"/>
                                      </p:to>
                                    </p:set>
                                    <p:animEffect transition="in" filter="fade">
                                      <p:cBhvr>
                                        <p:cTn id="87" dur="500"/>
                                        <p:tgtEl>
                                          <p:spTgt spid="54"/>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56"/>
                                        </p:tgtEl>
                                        <p:attrNameLst>
                                          <p:attrName>style.visibility</p:attrName>
                                        </p:attrNameLst>
                                      </p:cBhvr>
                                      <p:to>
                                        <p:strVal val="visible"/>
                                      </p:to>
                                    </p:set>
                                    <p:animEffect transition="in" filter="fade">
                                      <p:cBhvr>
                                        <p:cTn id="90" dur="500"/>
                                        <p:tgtEl>
                                          <p:spTgt spid="56"/>
                                        </p:tgtEl>
                                      </p:cBhvr>
                                    </p:animEffect>
                                  </p:childTnLst>
                                </p:cTn>
                              </p:par>
                            </p:childTnLst>
                          </p:cTn>
                        </p:par>
                        <p:par>
                          <p:cTn id="91" fill="hold">
                            <p:stCondLst>
                              <p:cond delay="7500"/>
                            </p:stCondLst>
                            <p:childTnLst>
                              <p:par>
                                <p:cTn id="92" presetID="53" presetClass="entr" presetSubtype="16" fill="hold" nodeType="afterEffect">
                                  <p:stCondLst>
                                    <p:cond delay="0"/>
                                  </p:stCondLst>
                                  <p:childTnLst>
                                    <p:set>
                                      <p:cBhvr>
                                        <p:cTn id="93" dur="1" fill="hold">
                                          <p:stCondLst>
                                            <p:cond delay="0"/>
                                          </p:stCondLst>
                                        </p:cTn>
                                        <p:tgtEl>
                                          <p:spTgt spid="80"/>
                                        </p:tgtEl>
                                        <p:attrNameLst>
                                          <p:attrName>style.visibility</p:attrName>
                                        </p:attrNameLst>
                                      </p:cBhvr>
                                      <p:to>
                                        <p:strVal val="visible"/>
                                      </p:to>
                                    </p:set>
                                    <p:anim calcmode="lin" valueType="num">
                                      <p:cBhvr>
                                        <p:cTn id="94" dur="500" fill="hold"/>
                                        <p:tgtEl>
                                          <p:spTgt spid="80"/>
                                        </p:tgtEl>
                                        <p:attrNameLst>
                                          <p:attrName>ppt_w</p:attrName>
                                        </p:attrNameLst>
                                      </p:cBhvr>
                                      <p:tavLst>
                                        <p:tav tm="0">
                                          <p:val>
                                            <p:fltVal val="0"/>
                                          </p:val>
                                        </p:tav>
                                        <p:tav tm="100000">
                                          <p:val>
                                            <p:strVal val="#ppt_w"/>
                                          </p:val>
                                        </p:tav>
                                      </p:tavLst>
                                    </p:anim>
                                    <p:anim calcmode="lin" valueType="num">
                                      <p:cBhvr>
                                        <p:cTn id="95" dur="500" fill="hold"/>
                                        <p:tgtEl>
                                          <p:spTgt spid="80"/>
                                        </p:tgtEl>
                                        <p:attrNameLst>
                                          <p:attrName>ppt_h</p:attrName>
                                        </p:attrNameLst>
                                      </p:cBhvr>
                                      <p:tavLst>
                                        <p:tav tm="0">
                                          <p:val>
                                            <p:fltVal val="0"/>
                                          </p:val>
                                        </p:tav>
                                        <p:tav tm="100000">
                                          <p:val>
                                            <p:strVal val="#ppt_h"/>
                                          </p:val>
                                        </p:tav>
                                      </p:tavLst>
                                    </p:anim>
                                    <p:animEffect transition="in" filter="fade">
                                      <p:cBhvr>
                                        <p:cTn id="96" dur="500"/>
                                        <p:tgtEl>
                                          <p:spTgt spid="80"/>
                                        </p:tgtEl>
                                      </p:cBhvr>
                                    </p:animEffect>
                                  </p:childTnLst>
                                </p:cTn>
                              </p:par>
                              <p:par>
                                <p:cTn id="97" presetID="53" presetClass="entr" presetSubtype="16" fill="hold" grpId="0" nodeType="withEffect">
                                  <p:stCondLst>
                                    <p:cond delay="0"/>
                                  </p:stCondLst>
                                  <p:childTnLst>
                                    <p:set>
                                      <p:cBhvr>
                                        <p:cTn id="98" dur="1" fill="hold">
                                          <p:stCondLst>
                                            <p:cond delay="0"/>
                                          </p:stCondLst>
                                        </p:cTn>
                                        <p:tgtEl>
                                          <p:spTgt spid="77"/>
                                        </p:tgtEl>
                                        <p:attrNameLst>
                                          <p:attrName>style.visibility</p:attrName>
                                        </p:attrNameLst>
                                      </p:cBhvr>
                                      <p:to>
                                        <p:strVal val="visible"/>
                                      </p:to>
                                    </p:set>
                                    <p:anim calcmode="lin" valueType="num">
                                      <p:cBhvr>
                                        <p:cTn id="99" dur="500" fill="hold"/>
                                        <p:tgtEl>
                                          <p:spTgt spid="77"/>
                                        </p:tgtEl>
                                        <p:attrNameLst>
                                          <p:attrName>ppt_w</p:attrName>
                                        </p:attrNameLst>
                                      </p:cBhvr>
                                      <p:tavLst>
                                        <p:tav tm="0">
                                          <p:val>
                                            <p:fltVal val="0"/>
                                          </p:val>
                                        </p:tav>
                                        <p:tav tm="100000">
                                          <p:val>
                                            <p:strVal val="#ppt_w"/>
                                          </p:val>
                                        </p:tav>
                                      </p:tavLst>
                                    </p:anim>
                                    <p:anim calcmode="lin" valueType="num">
                                      <p:cBhvr>
                                        <p:cTn id="100" dur="500" fill="hold"/>
                                        <p:tgtEl>
                                          <p:spTgt spid="77"/>
                                        </p:tgtEl>
                                        <p:attrNameLst>
                                          <p:attrName>ppt_h</p:attrName>
                                        </p:attrNameLst>
                                      </p:cBhvr>
                                      <p:tavLst>
                                        <p:tav tm="0">
                                          <p:val>
                                            <p:fltVal val="0"/>
                                          </p:val>
                                        </p:tav>
                                        <p:tav tm="100000">
                                          <p:val>
                                            <p:strVal val="#ppt_h"/>
                                          </p:val>
                                        </p:tav>
                                      </p:tavLst>
                                    </p:anim>
                                    <p:animEffect transition="in" filter="fade">
                                      <p:cBhvr>
                                        <p:cTn id="101" dur="500"/>
                                        <p:tgtEl>
                                          <p:spTgt spid="77"/>
                                        </p:tgtEl>
                                      </p:cBhvr>
                                    </p:animEffect>
                                  </p:childTnLst>
                                </p:cTn>
                              </p:par>
                            </p:childTnLst>
                          </p:cTn>
                        </p:par>
                        <p:par>
                          <p:cTn id="102" fill="hold">
                            <p:stCondLst>
                              <p:cond delay="8000"/>
                            </p:stCondLst>
                            <p:childTnLst>
                              <p:par>
                                <p:cTn id="103" presetID="10" presetClass="entr" presetSubtype="0" fill="hold" grpId="0" nodeType="afterEffect">
                                  <p:stCondLst>
                                    <p:cond delay="0"/>
                                  </p:stCondLst>
                                  <p:childTnLst>
                                    <p:set>
                                      <p:cBhvr>
                                        <p:cTn id="104" dur="1" fill="hold">
                                          <p:stCondLst>
                                            <p:cond delay="0"/>
                                          </p:stCondLst>
                                        </p:cTn>
                                        <p:tgtEl>
                                          <p:spTgt spid="70"/>
                                        </p:tgtEl>
                                        <p:attrNameLst>
                                          <p:attrName>style.visibility</p:attrName>
                                        </p:attrNameLst>
                                      </p:cBhvr>
                                      <p:to>
                                        <p:strVal val="visible"/>
                                      </p:to>
                                    </p:set>
                                    <p:animEffect transition="in" filter="fade">
                                      <p:cBhvr>
                                        <p:cTn id="105" dur="500"/>
                                        <p:tgtEl>
                                          <p:spTgt spid="70"/>
                                        </p:tgtEl>
                                      </p:cBhvr>
                                    </p:animEffect>
                                  </p:childTnLst>
                                </p:cTn>
                              </p:par>
                              <p:par>
                                <p:cTn id="106" presetID="10" presetClass="entr" presetSubtype="0" fill="hold" grpId="0" nodeType="withEffect">
                                  <p:stCondLst>
                                    <p:cond delay="0"/>
                                  </p:stCondLst>
                                  <p:childTnLst>
                                    <p:set>
                                      <p:cBhvr>
                                        <p:cTn id="107" dur="1" fill="hold">
                                          <p:stCondLst>
                                            <p:cond delay="0"/>
                                          </p:stCondLst>
                                        </p:cTn>
                                        <p:tgtEl>
                                          <p:spTgt spid="73"/>
                                        </p:tgtEl>
                                        <p:attrNameLst>
                                          <p:attrName>style.visibility</p:attrName>
                                        </p:attrNameLst>
                                      </p:cBhvr>
                                      <p:to>
                                        <p:strVal val="visible"/>
                                      </p:to>
                                    </p:set>
                                    <p:animEffect transition="in" filter="fade">
                                      <p:cBhvr>
                                        <p:cTn id="108" dur="500"/>
                                        <p:tgtEl>
                                          <p:spTgt spid="73"/>
                                        </p:tgtEl>
                                      </p:cBhvr>
                                    </p:animEffect>
                                  </p:childTnLst>
                                </p:cTn>
                              </p:par>
                              <p:par>
                                <p:cTn id="109" presetID="12" presetClass="entr" presetSubtype="4" fill="hold" grpId="0" nodeType="withEffect">
                                  <p:stCondLst>
                                    <p:cond delay="0"/>
                                  </p:stCondLst>
                                  <p:childTnLst>
                                    <p:set>
                                      <p:cBhvr>
                                        <p:cTn id="110" dur="1" fill="hold">
                                          <p:stCondLst>
                                            <p:cond delay="0"/>
                                          </p:stCondLst>
                                        </p:cTn>
                                        <p:tgtEl>
                                          <p:spTgt spid="82"/>
                                        </p:tgtEl>
                                        <p:attrNameLst>
                                          <p:attrName>style.visibility</p:attrName>
                                        </p:attrNameLst>
                                      </p:cBhvr>
                                      <p:to>
                                        <p:strVal val="visible"/>
                                      </p:to>
                                    </p:set>
                                    <p:animEffect transition="in" filter="slide(fromBottom)">
                                      <p:cBhvr>
                                        <p:cTn id="111" dur="500"/>
                                        <p:tgtEl>
                                          <p:spTgt spid="82"/>
                                        </p:tgtEl>
                                      </p:cBhvr>
                                    </p:animEffect>
                                  </p:childTnLst>
                                </p:cTn>
                              </p:par>
                              <p:par>
                                <p:cTn id="112" presetID="12" presetClass="entr" presetSubtype="4" fill="hold" grpId="0" nodeType="withEffect">
                                  <p:stCondLst>
                                    <p:cond delay="0"/>
                                  </p:stCondLst>
                                  <p:childTnLst>
                                    <p:set>
                                      <p:cBhvr>
                                        <p:cTn id="113" dur="1" fill="hold">
                                          <p:stCondLst>
                                            <p:cond delay="0"/>
                                          </p:stCondLst>
                                        </p:cTn>
                                        <p:tgtEl>
                                          <p:spTgt spid="83"/>
                                        </p:tgtEl>
                                        <p:attrNameLst>
                                          <p:attrName>style.visibility</p:attrName>
                                        </p:attrNameLst>
                                      </p:cBhvr>
                                      <p:to>
                                        <p:strVal val="visible"/>
                                      </p:to>
                                    </p:set>
                                    <p:animEffect transition="in" filter="slide(fromBottom)">
                                      <p:cBhvr>
                                        <p:cTn id="114" dur="500"/>
                                        <p:tgtEl>
                                          <p:spTgt spid="83"/>
                                        </p:tgtEl>
                                      </p:cBhvr>
                                    </p:animEffect>
                                  </p:childTnLst>
                                </p:cTn>
                              </p:par>
                              <p:par>
                                <p:cTn id="115" presetID="12" presetClass="entr" presetSubtype="4" fill="hold" grpId="0" nodeType="withEffect">
                                  <p:stCondLst>
                                    <p:cond delay="0"/>
                                  </p:stCondLst>
                                  <p:childTnLst>
                                    <p:set>
                                      <p:cBhvr>
                                        <p:cTn id="116" dur="1" fill="hold">
                                          <p:stCondLst>
                                            <p:cond delay="0"/>
                                          </p:stCondLst>
                                        </p:cTn>
                                        <p:tgtEl>
                                          <p:spTgt spid="84"/>
                                        </p:tgtEl>
                                        <p:attrNameLst>
                                          <p:attrName>style.visibility</p:attrName>
                                        </p:attrNameLst>
                                      </p:cBhvr>
                                      <p:to>
                                        <p:strVal val="visible"/>
                                      </p:to>
                                    </p:set>
                                    <p:animEffect transition="in" filter="slide(fromBottom)">
                                      <p:cBhvr>
                                        <p:cTn id="117" dur="500"/>
                                        <p:tgtEl>
                                          <p:spTgt spid="84"/>
                                        </p:tgtEl>
                                      </p:cBhvr>
                                    </p:animEffect>
                                  </p:childTnLst>
                                </p:cTn>
                              </p:par>
                              <p:par>
                                <p:cTn id="118" presetID="12" presetClass="entr" presetSubtype="4" fill="hold" grpId="0" nodeType="withEffect">
                                  <p:stCondLst>
                                    <p:cond delay="0"/>
                                  </p:stCondLst>
                                  <p:childTnLst>
                                    <p:set>
                                      <p:cBhvr>
                                        <p:cTn id="119" dur="1" fill="hold">
                                          <p:stCondLst>
                                            <p:cond delay="0"/>
                                          </p:stCondLst>
                                        </p:cTn>
                                        <p:tgtEl>
                                          <p:spTgt spid="85"/>
                                        </p:tgtEl>
                                        <p:attrNameLst>
                                          <p:attrName>style.visibility</p:attrName>
                                        </p:attrNameLst>
                                      </p:cBhvr>
                                      <p:to>
                                        <p:strVal val="visible"/>
                                      </p:to>
                                    </p:set>
                                    <p:animEffect transition="in" filter="slide(fromBottom)">
                                      <p:cBhvr>
                                        <p:cTn id="120" dur="500"/>
                                        <p:tgtEl>
                                          <p:spTgt spid="85"/>
                                        </p:tgtEl>
                                      </p:cBhvr>
                                    </p:animEffect>
                                  </p:childTnLst>
                                </p:cTn>
                              </p:par>
                              <p:par>
                                <p:cTn id="121" presetID="12" presetClass="entr" presetSubtype="4" fill="hold" grpId="0" nodeType="withEffect">
                                  <p:stCondLst>
                                    <p:cond delay="0"/>
                                  </p:stCondLst>
                                  <p:childTnLst>
                                    <p:set>
                                      <p:cBhvr>
                                        <p:cTn id="122" dur="1" fill="hold">
                                          <p:stCondLst>
                                            <p:cond delay="0"/>
                                          </p:stCondLst>
                                        </p:cTn>
                                        <p:tgtEl>
                                          <p:spTgt spid="86"/>
                                        </p:tgtEl>
                                        <p:attrNameLst>
                                          <p:attrName>style.visibility</p:attrName>
                                        </p:attrNameLst>
                                      </p:cBhvr>
                                      <p:to>
                                        <p:strVal val="visible"/>
                                      </p:to>
                                    </p:set>
                                    <p:animEffect transition="in" filter="slide(fromBottom)">
                                      <p:cBhvr>
                                        <p:cTn id="123" dur="500"/>
                                        <p:tgtEl>
                                          <p:spTgt spid="86"/>
                                        </p:tgtEl>
                                      </p:cBhvr>
                                    </p:animEffect>
                                  </p:childTnLst>
                                </p:cTn>
                              </p:par>
                              <p:par>
                                <p:cTn id="124" presetID="12" presetClass="entr" presetSubtype="4" fill="hold" grpId="0" nodeType="withEffect">
                                  <p:stCondLst>
                                    <p:cond delay="0"/>
                                  </p:stCondLst>
                                  <p:childTnLst>
                                    <p:set>
                                      <p:cBhvr>
                                        <p:cTn id="125" dur="1" fill="hold">
                                          <p:stCondLst>
                                            <p:cond delay="0"/>
                                          </p:stCondLst>
                                        </p:cTn>
                                        <p:tgtEl>
                                          <p:spTgt spid="87"/>
                                        </p:tgtEl>
                                        <p:attrNameLst>
                                          <p:attrName>style.visibility</p:attrName>
                                        </p:attrNameLst>
                                      </p:cBhvr>
                                      <p:to>
                                        <p:strVal val="visible"/>
                                      </p:to>
                                    </p:set>
                                    <p:animEffect transition="in" filter="slide(fromBottom)">
                                      <p:cBhvr>
                                        <p:cTn id="126"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53" grpId="0" animBg="1"/>
      <p:bldP spid="54" grpId="0" animBg="1"/>
      <p:bldP spid="56" grpId="0" animBg="1"/>
      <p:bldP spid="57" grpId="0" animBg="1"/>
      <p:bldP spid="59" grpId="0" animBg="1"/>
      <p:bldP spid="69" grpId="0"/>
      <p:bldP spid="70" grpId="0"/>
      <p:bldP spid="71" grpId="0"/>
      <p:bldP spid="72" grpId="0"/>
      <p:bldP spid="73" grpId="0"/>
      <p:bldP spid="74" grpId="0"/>
      <p:bldP spid="75" grpId="0" animBg="1"/>
      <p:bldP spid="77" grpId="0" animBg="1"/>
      <p:bldP spid="79" grpId="0" animBg="1"/>
      <p:bldP spid="81" grpId="0"/>
      <p:bldP spid="82" grpId="0"/>
      <p:bldP spid="83" grpId="0"/>
      <p:bldP spid="84" grpId="0"/>
      <p:bldP spid="85" grpId="0"/>
      <p:bldP spid="86" grpId="0"/>
      <p:bldP spid="8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任意多边形 27"/>
          <p:cNvSpPr/>
          <p:nvPr/>
        </p:nvSpPr>
        <p:spPr>
          <a:xfrm>
            <a:off x="1" y="0"/>
            <a:ext cx="12192000" cy="3357661"/>
          </a:xfrm>
          <a:custGeom>
            <a:avLst/>
            <a:gdLst>
              <a:gd name="connsiteX0" fmla="*/ 0 w 12192000"/>
              <a:gd name="connsiteY0" fmla="*/ 0 h 3357661"/>
              <a:gd name="connsiteX1" fmla="*/ 12192000 w 12192000"/>
              <a:gd name="connsiteY1" fmla="*/ 0 h 3357661"/>
              <a:gd name="connsiteX2" fmla="*/ 12192000 w 12192000"/>
              <a:gd name="connsiteY2" fmla="*/ 2770572 h 3357661"/>
              <a:gd name="connsiteX3" fmla="*/ 8536547 w 12192000"/>
              <a:gd name="connsiteY3" fmla="*/ 3357661 h 3357661"/>
              <a:gd name="connsiteX4" fmla="*/ 3655453 w 12192000"/>
              <a:gd name="connsiteY4" fmla="*/ 3357661 h 3357661"/>
              <a:gd name="connsiteX5" fmla="*/ 0 w 12192000"/>
              <a:gd name="connsiteY5" fmla="*/ 2770572 h 3357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3357661">
                <a:moveTo>
                  <a:pt x="0" y="0"/>
                </a:moveTo>
                <a:lnTo>
                  <a:pt x="12192000" y="0"/>
                </a:lnTo>
                <a:lnTo>
                  <a:pt x="12192000" y="2770572"/>
                </a:lnTo>
                <a:lnTo>
                  <a:pt x="8536547" y="3357661"/>
                </a:lnTo>
                <a:lnTo>
                  <a:pt x="3655453" y="3357661"/>
                </a:lnTo>
                <a:lnTo>
                  <a:pt x="0" y="2770572"/>
                </a:lnTo>
                <a:close/>
              </a:path>
            </a:pathLst>
          </a:custGeom>
          <a:blipFill dpi="0" rotWithShape="1">
            <a:blip r:embed="rId3" cstate="print">
              <a:extLst>
                <a:ext uri="{28A0092B-C50C-407E-A947-70E740481C1C}">
                  <a14:useLocalDpi xmlns:a14="http://schemas.microsoft.com/office/drawing/2010/main" val="0"/>
                </a:ext>
              </a:extLst>
            </a:blip>
            <a:srcRect/>
            <a:stretch>
              <a:fillRect t="-125202" b="-1687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TextBox 48"/>
          <p:cNvSpPr txBox="1"/>
          <p:nvPr/>
        </p:nvSpPr>
        <p:spPr>
          <a:xfrm>
            <a:off x="2729062" y="4032033"/>
            <a:ext cx="6733877" cy="1015665"/>
          </a:xfrm>
          <a:prstGeom prst="rect">
            <a:avLst/>
          </a:prstGeom>
          <a:noFill/>
        </p:spPr>
        <p:txBody>
          <a:bodyPr wrap="square" lIns="91445" tIns="45721" rIns="91445" bIns="45721" rtlCol="0">
            <a:spAutoFit/>
          </a:bodyPr>
          <a:lstStyle/>
          <a:p>
            <a:pPr algn="ctr"/>
            <a:r>
              <a:rPr lang="zh-CN" altLang="en-US" sz="6000" b="1" dirty="0" smtClean="0">
                <a:solidFill>
                  <a:schemeClr val="tx1">
                    <a:lumMod val="75000"/>
                    <a:lumOff val="25000"/>
                  </a:schemeClr>
                </a:solidFill>
                <a:latin typeface="微软雅黑" panose="020B0503020204020204" pitchFamily="34" charset="-122"/>
                <a:ea typeface="微软雅黑" panose="020B0503020204020204" pitchFamily="34" charset="-122"/>
              </a:rPr>
              <a:t>工作存在不足</a:t>
            </a:r>
            <a:endParaRPr lang="en-GB" altLang="zh-CN" sz="6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30" name="组合 29"/>
          <p:cNvGrpSpPr/>
          <p:nvPr/>
        </p:nvGrpSpPr>
        <p:grpSpPr>
          <a:xfrm>
            <a:off x="7045334" y="6215795"/>
            <a:ext cx="383878" cy="384576"/>
            <a:chOff x="6084171" y="1274819"/>
            <a:chExt cx="432048" cy="432834"/>
          </a:xfrm>
        </p:grpSpPr>
        <p:sp>
          <p:nvSpPr>
            <p:cNvPr id="31" name="椭圆 22"/>
            <p:cNvSpPr>
              <a:spLocks noChangeArrowheads="1"/>
            </p:cNvSpPr>
            <p:nvPr/>
          </p:nvSpPr>
          <p:spPr bwMode="auto">
            <a:xfrm>
              <a:off x="6084171" y="1274819"/>
              <a:ext cx="432048" cy="432834"/>
            </a:xfrm>
            <a:prstGeom prst="ellipse">
              <a:avLst/>
            </a:prstGeom>
            <a:solidFill>
              <a:schemeClr val="accent1"/>
            </a:solidFill>
            <a:ln>
              <a:noFill/>
            </a:ln>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en-US" sz="3200">
                <a:solidFill>
                  <a:srgbClr val="FFFFFF"/>
                </a:solidFill>
                <a:latin typeface="Calibri" pitchFamily="34" charset="0"/>
              </a:endParaRPr>
            </a:p>
          </p:txBody>
        </p:sp>
        <p:sp>
          <p:nvSpPr>
            <p:cNvPr id="32" name="Freeform 59"/>
            <p:cNvSpPr>
              <a:spLocks noChangeArrowheads="1"/>
            </p:cNvSpPr>
            <p:nvPr/>
          </p:nvSpPr>
          <p:spPr bwMode="auto">
            <a:xfrm>
              <a:off x="6180302" y="1365898"/>
              <a:ext cx="239780" cy="250679"/>
            </a:xfrm>
            <a:custGeom>
              <a:avLst/>
              <a:gdLst>
                <a:gd name="T0" fmla="*/ 73627430 w 581"/>
                <a:gd name="T1" fmla="*/ 67678707 h 609"/>
                <a:gd name="T2" fmla="*/ 61659637 w 581"/>
                <a:gd name="T3" fmla="*/ 78678142 h 609"/>
                <a:gd name="T4" fmla="*/ 54244957 w 581"/>
                <a:gd name="T5" fmla="*/ 72208055 h 609"/>
                <a:gd name="T6" fmla="*/ 57106883 w 581"/>
                <a:gd name="T7" fmla="*/ 65867111 h 609"/>
                <a:gd name="T8" fmla="*/ 61659637 w 581"/>
                <a:gd name="T9" fmla="*/ 69490662 h 609"/>
                <a:gd name="T10" fmla="*/ 71806401 w 581"/>
                <a:gd name="T11" fmla="*/ 61338122 h 609"/>
                <a:gd name="T12" fmla="*/ 73627430 w 581"/>
                <a:gd name="T13" fmla="*/ 67678707 h 609"/>
                <a:gd name="T14" fmla="*/ 61659637 w 581"/>
                <a:gd name="T15" fmla="*/ 64055516 h 609"/>
                <a:gd name="T16" fmla="*/ 49691843 w 581"/>
                <a:gd name="T17" fmla="*/ 69490662 h 609"/>
                <a:gd name="T18" fmla="*/ 51513233 w 581"/>
                <a:gd name="T19" fmla="*/ 75054951 h 609"/>
                <a:gd name="T20" fmla="*/ 3772261 w 581"/>
                <a:gd name="T21" fmla="*/ 78678142 h 609"/>
                <a:gd name="T22" fmla="*/ 0 w 581"/>
                <a:gd name="T23" fmla="*/ 10999436 h 609"/>
                <a:gd name="T24" fmla="*/ 10146404 w 581"/>
                <a:gd name="T25" fmla="*/ 7246742 h 609"/>
                <a:gd name="T26" fmla="*/ 17561444 w 581"/>
                <a:gd name="T27" fmla="*/ 18246178 h 609"/>
                <a:gd name="T28" fmla="*/ 24845922 w 581"/>
                <a:gd name="T29" fmla="*/ 7246742 h 609"/>
                <a:gd name="T30" fmla="*/ 28488341 w 581"/>
                <a:gd name="T31" fmla="*/ 10999436 h 609"/>
                <a:gd name="T32" fmla="*/ 43318061 w 581"/>
                <a:gd name="T33" fmla="*/ 10999436 h 609"/>
                <a:gd name="T34" fmla="*/ 46960119 w 581"/>
                <a:gd name="T35" fmla="*/ 7246742 h 609"/>
                <a:gd name="T36" fmla="*/ 54244957 w 581"/>
                <a:gd name="T37" fmla="*/ 18246178 h 609"/>
                <a:gd name="T38" fmla="*/ 61659637 w 581"/>
                <a:gd name="T39" fmla="*/ 7246742 h 609"/>
                <a:gd name="T40" fmla="*/ 71806401 w 581"/>
                <a:gd name="T41" fmla="*/ 10999436 h 609"/>
                <a:gd name="T42" fmla="*/ 66212751 w 581"/>
                <a:gd name="T43" fmla="*/ 59526167 h 609"/>
                <a:gd name="T44" fmla="*/ 10146404 w 581"/>
                <a:gd name="T45" fmla="*/ 63149718 h 609"/>
                <a:gd name="T46" fmla="*/ 12878128 w 581"/>
                <a:gd name="T47" fmla="*/ 65867111 h 609"/>
                <a:gd name="T48" fmla="*/ 39545439 w 581"/>
                <a:gd name="T49" fmla="*/ 63149718 h 609"/>
                <a:gd name="T50" fmla="*/ 39545439 w 581"/>
                <a:gd name="T51" fmla="*/ 63149718 h 609"/>
                <a:gd name="T52" fmla="*/ 39545439 w 581"/>
                <a:gd name="T53" fmla="*/ 63149718 h 609"/>
                <a:gd name="T54" fmla="*/ 12878128 w 581"/>
                <a:gd name="T55" fmla="*/ 60431965 h 609"/>
                <a:gd name="T56" fmla="*/ 58017218 w 581"/>
                <a:gd name="T57" fmla="*/ 28339815 h 609"/>
                <a:gd name="T58" fmla="*/ 13788823 w 581"/>
                <a:gd name="T59" fmla="*/ 28339815 h 609"/>
                <a:gd name="T60" fmla="*/ 13788823 w 581"/>
                <a:gd name="T61" fmla="*/ 35715700 h 609"/>
                <a:gd name="T62" fmla="*/ 61659637 w 581"/>
                <a:gd name="T63" fmla="*/ 31963007 h 609"/>
                <a:gd name="T64" fmla="*/ 58017218 w 581"/>
                <a:gd name="T65" fmla="*/ 43868240 h 609"/>
                <a:gd name="T66" fmla="*/ 35903020 w 581"/>
                <a:gd name="T67" fmla="*/ 43868240 h 609"/>
                <a:gd name="T68" fmla="*/ 13788823 w 581"/>
                <a:gd name="T69" fmla="*/ 43868240 h 609"/>
                <a:gd name="T70" fmla="*/ 13788823 w 581"/>
                <a:gd name="T71" fmla="*/ 51244484 h 609"/>
                <a:gd name="T72" fmla="*/ 35903020 w 581"/>
                <a:gd name="T73" fmla="*/ 51244484 h 609"/>
                <a:gd name="T74" fmla="*/ 61659637 w 581"/>
                <a:gd name="T75" fmla="*/ 47491791 h 609"/>
                <a:gd name="T76" fmla="*/ 54244957 w 581"/>
                <a:gd name="T77" fmla="*/ 14622627 h 609"/>
                <a:gd name="T78" fmla="*/ 50602538 w 581"/>
                <a:gd name="T79" fmla="*/ 10999436 h 609"/>
                <a:gd name="T80" fmla="*/ 54244957 w 581"/>
                <a:gd name="T81" fmla="*/ 0 h 609"/>
                <a:gd name="T82" fmla="*/ 58017218 w 581"/>
                <a:gd name="T83" fmla="*/ 10999436 h 609"/>
                <a:gd name="T84" fmla="*/ 35903020 w 581"/>
                <a:gd name="T85" fmla="*/ 14622627 h 609"/>
                <a:gd name="T86" fmla="*/ 32260601 w 581"/>
                <a:gd name="T87" fmla="*/ 10999436 h 609"/>
                <a:gd name="T88" fmla="*/ 35903020 w 581"/>
                <a:gd name="T89" fmla="*/ 0 h 609"/>
                <a:gd name="T90" fmla="*/ 39545439 w 581"/>
                <a:gd name="T91" fmla="*/ 10999436 h 609"/>
                <a:gd name="T92" fmla="*/ 17561444 w 581"/>
                <a:gd name="T93" fmla="*/ 14622627 h 609"/>
                <a:gd name="T94" fmla="*/ 13788823 w 581"/>
                <a:gd name="T95" fmla="*/ 10999436 h 609"/>
                <a:gd name="T96" fmla="*/ 17561444 w 581"/>
                <a:gd name="T97" fmla="*/ 0 h 609"/>
                <a:gd name="T98" fmla="*/ 21203502 w 581"/>
                <a:gd name="T99" fmla="*/ 10999436 h 60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a:noFill/>
            </a:ln>
            <a:extLst/>
          </p:spPr>
          <p:txBody>
            <a:bodyPr wrap="none" lIns="45720" tIns="22860" rIns="45720" bIns="22860" anchor="ctr"/>
            <a:lstStyle/>
            <a:p>
              <a:endParaRPr lang="en-US" sz="3200">
                <a:latin typeface="Roboto Light"/>
              </a:endParaRPr>
            </a:p>
          </p:txBody>
        </p:sp>
      </p:grpSp>
      <p:grpSp>
        <p:nvGrpSpPr>
          <p:cNvPr id="33" name="组合 32"/>
          <p:cNvGrpSpPr/>
          <p:nvPr/>
        </p:nvGrpSpPr>
        <p:grpSpPr>
          <a:xfrm>
            <a:off x="5897203" y="6216144"/>
            <a:ext cx="383878" cy="383878"/>
            <a:chOff x="4788024" y="1275213"/>
            <a:chExt cx="432048" cy="432048"/>
          </a:xfrm>
        </p:grpSpPr>
        <p:sp>
          <p:nvSpPr>
            <p:cNvPr id="34" name="椭圆 65"/>
            <p:cNvSpPr>
              <a:spLocks noChangeArrowheads="1"/>
            </p:cNvSpPr>
            <p:nvPr/>
          </p:nvSpPr>
          <p:spPr bwMode="auto">
            <a:xfrm>
              <a:off x="4788024" y="1275213"/>
              <a:ext cx="432048" cy="432048"/>
            </a:xfrm>
            <a:prstGeom prst="ellipse">
              <a:avLst/>
            </a:prstGeom>
            <a:solidFill>
              <a:schemeClr val="accent1"/>
            </a:solidFill>
            <a:ln>
              <a:noFill/>
            </a:ln>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en-US" sz="3200">
                <a:solidFill>
                  <a:srgbClr val="FFFFFF"/>
                </a:solidFill>
                <a:latin typeface="Calibri" pitchFamily="34" charset="0"/>
              </a:endParaRPr>
            </a:p>
          </p:txBody>
        </p:sp>
        <p:sp>
          <p:nvSpPr>
            <p:cNvPr id="35" name="Freeform 110"/>
            <p:cNvSpPr>
              <a:spLocks noChangeArrowheads="1"/>
            </p:cNvSpPr>
            <p:nvPr/>
          </p:nvSpPr>
          <p:spPr bwMode="auto">
            <a:xfrm>
              <a:off x="4891102" y="1366806"/>
              <a:ext cx="250679" cy="248862"/>
            </a:xfrm>
            <a:custGeom>
              <a:avLst/>
              <a:gdLst>
                <a:gd name="T0" fmla="*/ 78678142 w 609"/>
                <a:gd name="T1" fmla="*/ 71002280 h 602"/>
                <a:gd name="T2" fmla="*/ 78678142 w 609"/>
                <a:gd name="T3" fmla="*/ 71002280 h 602"/>
                <a:gd name="T4" fmla="*/ 71302258 w 609"/>
                <a:gd name="T5" fmla="*/ 78441997 h 602"/>
                <a:gd name="T6" fmla="*/ 65867111 w 609"/>
                <a:gd name="T7" fmla="*/ 76614673 h 602"/>
                <a:gd name="T8" fmla="*/ 44774038 w 609"/>
                <a:gd name="T9" fmla="*/ 54426302 h 602"/>
                <a:gd name="T10" fmla="*/ 29245613 w 609"/>
                <a:gd name="T11" fmla="*/ 59125033 h 602"/>
                <a:gd name="T12" fmla="*/ 0 w 609"/>
                <a:gd name="T13" fmla="*/ 29497307 h 602"/>
                <a:gd name="T14" fmla="*/ 29245613 w 609"/>
                <a:gd name="T15" fmla="*/ 0 h 602"/>
                <a:gd name="T16" fmla="*/ 58491226 w 609"/>
                <a:gd name="T17" fmla="*/ 29497307 h 602"/>
                <a:gd name="T18" fmla="*/ 54867675 w 609"/>
                <a:gd name="T19" fmla="*/ 44376380 h 602"/>
                <a:gd name="T20" fmla="*/ 75960749 w 609"/>
                <a:gd name="T21" fmla="*/ 65520668 h 602"/>
                <a:gd name="T22" fmla="*/ 78678142 w 609"/>
                <a:gd name="T23" fmla="*/ 71002280 h 602"/>
                <a:gd name="T24" fmla="*/ 29245613 w 609"/>
                <a:gd name="T25" fmla="*/ 7439717 h 602"/>
                <a:gd name="T26" fmla="*/ 29245613 w 609"/>
                <a:gd name="T27" fmla="*/ 7439717 h 602"/>
                <a:gd name="T28" fmla="*/ 7246742 w 609"/>
                <a:gd name="T29" fmla="*/ 29497307 h 602"/>
                <a:gd name="T30" fmla="*/ 29245613 w 609"/>
                <a:gd name="T31" fmla="*/ 51685677 h 602"/>
                <a:gd name="T32" fmla="*/ 51244484 w 609"/>
                <a:gd name="T33" fmla="*/ 29497307 h 602"/>
                <a:gd name="T34" fmla="*/ 29245613 w 609"/>
                <a:gd name="T35" fmla="*/ 7439717 h 602"/>
                <a:gd name="T36" fmla="*/ 42056644 w 609"/>
                <a:gd name="T37" fmla="*/ 33282375 h 602"/>
                <a:gd name="T38" fmla="*/ 42056644 w 609"/>
                <a:gd name="T39" fmla="*/ 33282375 h 602"/>
                <a:gd name="T40" fmla="*/ 32868804 w 609"/>
                <a:gd name="T41" fmla="*/ 33282375 h 602"/>
                <a:gd name="T42" fmla="*/ 32868804 w 609"/>
                <a:gd name="T43" fmla="*/ 41504973 h 602"/>
                <a:gd name="T44" fmla="*/ 29245613 w 609"/>
                <a:gd name="T45" fmla="*/ 45290042 h 602"/>
                <a:gd name="T46" fmla="*/ 25622062 w 609"/>
                <a:gd name="T47" fmla="*/ 41504973 h 602"/>
                <a:gd name="T48" fmla="*/ 25622062 w 609"/>
                <a:gd name="T49" fmla="*/ 33282375 h 602"/>
                <a:gd name="T50" fmla="*/ 17340380 w 609"/>
                <a:gd name="T51" fmla="*/ 33282375 h 602"/>
                <a:gd name="T52" fmla="*/ 13716829 w 609"/>
                <a:gd name="T53" fmla="*/ 29497307 h 602"/>
                <a:gd name="T54" fmla="*/ 17340380 w 609"/>
                <a:gd name="T55" fmla="*/ 25842658 h 602"/>
                <a:gd name="T56" fmla="*/ 25622062 w 609"/>
                <a:gd name="T57" fmla="*/ 25842658 h 602"/>
                <a:gd name="T58" fmla="*/ 25622062 w 609"/>
                <a:gd name="T59" fmla="*/ 16575978 h 602"/>
                <a:gd name="T60" fmla="*/ 29245613 w 609"/>
                <a:gd name="T61" fmla="*/ 12921329 h 602"/>
                <a:gd name="T62" fmla="*/ 32868804 w 609"/>
                <a:gd name="T63" fmla="*/ 16575978 h 602"/>
                <a:gd name="T64" fmla="*/ 32868804 w 609"/>
                <a:gd name="T65" fmla="*/ 25842658 h 602"/>
                <a:gd name="T66" fmla="*/ 42056644 w 609"/>
                <a:gd name="T67" fmla="*/ 25842658 h 602"/>
                <a:gd name="T68" fmla="*/ 45679835 w 609"/>
                <a:gd name="T69" fmla="*/ 29497307 h 602"/>
                <a:gd name="T70" fmla="*/ 42056644 w 609"/>
                <a:gd name="T71" fmla="*/ 33282375 h 6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a:noFill/>
            </a:ln>
            <a:extLst/>
          </p:spPr>
          <p:txBody>
            <a:bodyPr wrap="none" lIns="45720" tIns="22860" rIns="45720" bIns="22860" anchor="ctr"/>
            <a:lstStyle/>
            <a:p>
              <a:endParaRPr lang="en-US" sz="3200">
                <a:latin typeface="Roboto Light"/>
              </a:endParaRPr>
            </a:p>
          </p:txBody>
        </p:sp>
      </p:grpSp>
      <p:grpSp>
        <p:nvGrpSpPr>
          <p:cNvPr id="36" name="组合 35"/>
          <p:cNvGrpSpPr/>
          <p:nvPr/>
        </p:nvGrpSpPr>
        <p:grpSpPr>
          <a:xfrm>
            <a:off x="6470920" y="6215795"/>
            <a:ext cx="384574" cy="384576"/>
            <a:chOff x="5436096" y="1274820"/>
            <a:chExt cx="432833" cy="432834"/>
          </a:xfrm>
        </p:grpSpPr>
        <p:sp>
          <p:nvSpPr>
            <p:cNvPr id="37" name="椭圆 16"/>
            <p:cNvSpPr>
              <a:spLocks noChangeArrowheads="1"/>
            </p:cNvSpPr>
            <p:nvPr/>
          </p:nvSpPr>
          <p:spPr bwMode="auto">
            <a:xfrm>
              <a:off x="5436096" y="1274820"/>
              <a:ext cx="432833" cy="432834"/>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en-US" sz="3200">
                <a:solidFill>
                  <a:srgbClr val="FFFFFF"/>
                </a:solidFill>
                <a:latin typeface="Calibri" pitchFamily="34" charset="0"/>
              </a:endParaRPr>
            </a:p>
          </p:txBody>
        </p:sp>
        <p:sp>
          <p:nvSpPr>
            <p:cNvPr id="38" name="Freeform 16"/>
            <p:cNvSpPr>
              <a:spLocks noChangeArrowheads="1"/>
            </p:cNvSpPr>
            <p:nvPr/>
          </p:nvSpPr>
          <p:spPr bwMode="auto">
            <a:xfrm>
              <a:off x="5554420" y="1377705"/>
              <a:ext cx="196183" cy="227065"/>
            </a:xfrm>
            <a:custGeom>
              <a:avLst/>
              <a:gdLst>
                <a:gd name="T0" fmla="*/ 58106390 w 475"/>
                <a:gd name="T1" fmla="*/ 71207247 h 552"/>
                <a:gd name="T2" fmla="*/ 58106390 w 475"/>
                <a:gd name="T3" fmla="*/ 71207247 h 552"/>
                <a:gd name="T4" fmla="*/ 54327993 w 475"/>
                <a:gd name="T5" fmla="*/ 71207247 h 552"/>
                <a:gd name="T6" fmla="*/ 54327993 w 475"/>
                <a:gd name="T7" fmla="*/ 0 h 552"/>
                <a:gd name="T8" fmla="*/ 58106390 w 475"/>
                <a:gd name="T9" fmla="*/ 0 h 552"/>
                <a:gd name="T10" fmla="*/ 61754124 w 475"/>
                <a:gd name="T11" fmla="*/ 3618618 h 552"/>
                <a:gd name="T12" fmla="*/ 61754124 w 475"/>
                <a:gd name="T13" fmla="*/ 67588630 h 552"/>
                <a:gd name="T14" fmla="*/ 58106390 w 475"/>
                <a:gd name="T15" fmla="*/ 71207247 h 552"/>
                <a:gd name="T16" fmla="*/ 7426131 w 475"/>
                <a:gd name="T17" fmla="*/ 67588630 h 552"/>
                <a:gd name="T18" fmla="*/ 7426131 w 475"/>
                <a:gd name="T19" fmla="*/ 67588630 h 552"/>
                <a:gd name="T20" fmla="*/ 7426131 w 475"/>
                <a:gd name="T21" fmla="*/ 63970012 h 552"/>
                <a:gd name="T22" fmla="*/ 13809846 w 475"/>
                <a:gd name="T23" fmla="*/ 63970012 h 552"/>
                <a:gd name="T24" fmla="*/ 21235977 w 475"/>
                <a:gd name="T25" fmla="*/ 56603721 h 552"/>
                <a:gd name="T26" fmla="*/ 13809846 w 475"/>
                <a:gd name="T27" fmla="*/ 49237429 h 552"/>
                <a:gd name="T28" fmla="*/ 7426131 w 475"/>
                <a:gd name="T29" fmla="*/ 49237429 h 552"/>
                <a:gd name="T30" fmla="*/ 7426131 w 475"/>
                <a:gd name="T31" fmla="*/ 42905028 h 552"/>
                <a:gd name="T32" fmla="*/ 13809846 w 475"/>
                <a:gd name="T33" fmla="*/ 42905028 h 552"/>
                <a:gd name="T34" fmla="*/ 21235977 w 475"/>
                <a:gd name="T35" fmla="*/ 35539095 h 552"/>
                <a:gd name="T36" fmla="*/ 13809846 w 475"/>
                <a:gd name="T37" fmla="*/ 28301860 h 552"/>
                <a:gd name="T38" fmla="*/ 7426131 w 475"/>
                <a:gd name="T39" fmla="*/ 28301860 h 552"/>
                <a:gd name="T40" fmla="*/ 7426131 w 475"/>
                <a:gd name="T41" fmla="*/ 21840403 h 552"/>
                <a:gd name="T42" fmla="*/ 13809846 w 475"/>
                <a:gd name="T43" fmla="*/ 21840403 h 552"/>
                <a:gd name="T44" fmla="*/ 21235977 w 475"/>
                <a:gd name="T45" fmla="*/ 14603167 h 552"/>
                <a:gd name="T46" fmla="*/ 13809846 w 475"/>
                <a:gd name="T47" fmla="*/ 7236876 h 552"/>
                <a:gd name="T48" fmla="*/ 7426131 w 475"/>
                <a:gd name="T49" fmla="*/ 7236876 h 552"/>
                <a:gd name="T50" fmla="*/ 7426131 w 475"/>
                <a:gd name="T51" fmla="*/ 3618618 h 552"/>
                <a:gd name="T52" fmla="*/ 11074226 w 475"/>
                <a:gd name="T53" fmla="*/ 0 h 552"/>
                <a:gd name="T54" fmla="*/ 50680259 w 475"/>
                <a:gd name="T55" fmla="*/ 0 h 552"/>
                <a:gd name="T56" fmla="*/ 50680259 w 475"/>
                <a:gd name="T57" fmla="*/ 71207247 h 552"/>
                <a:gd name="T58" fmla="*/ 11074226 w 475"/>
                <a:gd name="T59" fmla="*/ 71207247 h 552"/>
                <a:gd name="T60" fmla="*/ 7426131 w 475"/>
                <a:gd name="T61" fmla="*/ 67588630 h 552"/>
                <a:gd name="T62" fmla="*/ 17588243 w 475"/>
                <a:gd name="T63" fmla="*/ 14603167 h 552"/>
                <a:gd name="T64" fmla="*/ 17588243 w 475"/>
                <a:gd name="T65" fmla="*/ 14603167 h 552"/>
                <a:gd name="T66" fmla="*/ 13809846 w 475"/>
                <a:gd name="T67" fmla="*/ 18221785 h 552"/>
                <a:gd name="T68" fmla="*/ 3778036 w 475"/>
                <a:gd name="T69" fmla="*/ 18221785 h 552"/>
                <a:gd name="T70" fmla="*/ 0 w 475"/>
                <a:gd name="T71" fmla="*/ 14603167 h 552"/>
                <a:gd name="T72" fmla="*/ 3778036 w 475"/>
                <a:gd name="T73" fmla="*/ 10984909 h 552"/>
                <a:gd name="T74" fmla="*/ 13809846 w 475"/>
                <a:gd name="T75" fmla="*/ 10984909 h 552"/>
                <a:gd name="T76" fmla="*/ 17588243 w 475"/>
                <a:gd name="T77" fmla="*/ 14603167 h 552"/>
                <a:gd name="T78" fmla="*/ 3778036 w 475"/>
                <a:gd name="T79" fmla="*/ 31920478 h 552"/>
                <a:gd name="T80" fmla="*/ 3778036 w 475"/>
                <a:gd name="T81" fmla="*/ 31920478 h 552"/>
                <a:gd name="T82" fmla="*/ 13809846 w 475"/>
                <a:gd name="T83" fmla="*/ 31920478 h 552"/>
                <a:gd name="T84" fmla="*/ 17588243 w 475"/>
                <a:gd name="T85" fmla="*/ 35539095 h 552"/>
                <a:gd name="T86" fmla="*/ 13809846 w 475"/>
                <a:gd name="T87" fmla="*/ 39286770 h 552"/>
                <a:gd name="T88" fmla="*/ 3778036 w 475"/>
                <a:gd name="T89" fmla="*/ 39286770 h 552"/>
                <a:gd name="T90" fmla="*/ 0 w 475"/>
                <a:gd name="T91" fmla="*/ 35539095 h 552"/>
                <a:gd name="T92" fmla="*/ 3778036 w 475"/>
                <a:gd name="T93" fmla="*/ 31920478 h 552"/>
                <a:gd name="T94" fmla="*/ 3778036 w 475"/>
                <a:gd name="T95" fmla="*/ 52985462 h 552"/>
                <a:gd name="T96" fmla="*/ 3778036 w 475"/>
                <a:gd name="T97" fmla="*/ 52985462 h 552"/>
                <a:gd name="T98" fmla="*/ 13809846 w 475"/>
                <a:gd name="T99" fmla="*/ 52985462 h 552"/>
                <a:gd name="T100" fmla="*/ 17588243 w 475"/>
                <a:gd name="T101" fmla="*/ 56603721 h 552"/>
                <a:gd name="T102" fmla="*/ 13809846 w 475"/>
                <a:gd name="T103" fmla="*/ 60222338 h 552"/>
                <a:gd name="T104" fmla="*/ 3778036 w 475"/>
                <a:gd name="T105" fmla="*/ 60222338 h 552"/>
                <a:gd name="T106" fmla="*/ 0 w 475"/>
                <a:gd name="T107" fmla="*/ 56603721 h 552"/>
                <a:gd name="T108" fmla="*/ 3778036 w 475"/>
                <a:gd name="T109" fmla="*/ 52985462 h 55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a:noFill/>
            </a:ln>
            <a:extLst/>
          </p:spPr>
          <p:txBody>
            <a:bodyPr wrap="none" lIns="45720" tIns="22860" rIns="45720" bIns="22860" anchor="ctr"/>
            <a:lstStyle/>
            <a:p>
              <a:endParaRPr lang="en-US" sz="3200">
                <a:latin typeface="Roboto Light"/>
              </a:endParaRPr>
            </a:p>
          </p:txBody>
        </p:sp>
      </p:grpSp>
      <p:grpSp>
        <p:nvGrpSpPr>
          <p:cNvPr id="39" name="组合 38"/>
          <p:cNvGrpSpPr/>
          <p:nvPr/>
        </p:nvGrpSpPr>
        <p:grpSpPr>
          <a:xfrm>
            <a:off x="4748282" y="6215795"/>
            <a:ext cx="384574" cy="384576"/>
            <a:chOff x="3491880" y="1274820"/>
            <a:chExt cx="432833" cy="432834"/>
          </a:xfrm>
        </p:grpSpPr>
        <p:sp>
          <p:nvSpPr>
            <p:cNvPr id="40" name="椭圆 16"/>
            <p:cNvSpPr>
              <a:spLocks noChangeArrowheads="1"/>
            </p:cNvSpPr>
            <p:nvPr/>
          </p:nvSpPr>
          <p:spPr bwMode="auto">
            <a:xfrm>
              <a:off x="3491880" y="1274820"/>
              <a:ext cx="432833" cy="432834"/>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en-US" sz="3200">
                <a:solidFill>
                  <a:srgbClr val="FFFFFF"/>
                </a:solidFill>
                <a:latin typeface="Calibri" pitchFamily="34" charset="0"/>
              </a:endParaRPr>
            </a:p>
          </p:txBody>
        </p:sp>
        <p:sp>
          <p:nvSpPr>
            <p:cNvPr id="41" name="Freeform 75"/>
            <p:cNvSpPr>
              <a:spLocks noChangeArrowheads="1"/>
            </p:cNvSpPr>
            <p:nvPr/>
          </p:nvSpPr>
          <p:spPr bwMode="auto">
            <a:xfrm>
              <a:off x="3583864" y="1385879"/>
              <a:ext cx="248863" cy="210716"/>
            </a:xfrm>
            <a:custGeom>
              <a:avLst/>
              <a:gdLst>
                <a:gd name="T0" fmla="*/ 74657633 w 602"/>
                <a:gd name="T1" fmla="*/ 66362244 h 510"/>
                <a:gd name="T2" fmla="*/ 74657633 w 602"/>
                <a:gd name="T3" fmla="*/ 66362244 h 510"/>
                <a:gd name="T4" fmla="*/ 3654665 w 602"/>
                <a:gd name="T5" fmla="*/ 66362244 h 510"/>
                <a:gd name="T6" fmla="*/ 0 w 602"/>
                <a:gd name="T7" fmla="*/ 62711741 h 510"/>
                <a:gd name="T8" fmla="*/ 0 w 602"/>
                <a:gd name="T9" fmla="*/ 3650503 h 510"/>
                <a:gd name="T10" fmla="*/ 3654665 w 602"/>
                <a:gd name="T11" fmla="*/ 0 h 510"/>
                <a:gd name="T12" fmla="*/ 7308970 w 602"/>
                <a:gd name="T13" fmla="*/ 3650503 h 510"/>
                <a:gd name="T14" fmla="*/ 7308970 w 602"/>
                <a:gd name="T15" fmla="*/ 50717076 h 510"/>
                <a:gd name="T16" fmla="*/ 7308970 w 602"/>
                <a:gd name="T17" fmla="*/ 50717076 h 510"/>
                <a:gd name="T18" fmla="*/ 7308970 w 602"/>
                <a:gd name="T19" fmla="*/ 58930528 h 510"/>
                <a:gd name="T20" fmla="*/ 74657633 w 602"/>
                <a:gd name="T21" fmla="*/ 58930528 h 510"/>
                <a:gd name="T22" fmla="*/ 78442719 w 602"/>
                <a:gd name="T23" fmla="*/ 62711741 h 510"/>
                <a:gd name="T24" fmla="*/ 74657633 w 602"/>
                <a:gd name="T25" fmla="*/ 66362244 h 510"/>
                <a:gd name="T26" fmla="*/ 66434636 w 602"/>
                <a:gd name="T27" fmla="*/ 55280025 h 510"/>
                <a:gd name="T28" fmla="*/ 66434636 w 602"/>
                <a:gd name="T29" fmla="*/ 55280025 h 510"/>
                <a:gd name="T30" fmla="*/ 58995246 w 602"/>
                <a:gd name="T31" fmla="*/ 55280025 h 510"/>
                <a:gd name="T32" fmla="*/ 55340580 w 602"/>
                <a:gd name="T33" fmla="*/ 51629522 h 510"/>
                <a:gd name="T34" fmla="*/ 55340580 w 602"/>
                <a:gd name="T35" fmla="*/ 25814941 h 510"/>
                <a:gd name="T36" fmla="*/ 58995246 w 602"/>
                <a:gd name="T37" fmla="*/ 22164077 h 510"/>
                <a:gd name="T38" fmla="*/ 66434636 w 602"/>
                <a:gd name="T39" fmla="*/ 22164077 h 510"/>
                <a:gd name="T40" fmla="*/ 70089301 w 602"/>
                <a:gd name="T41" fmla="*/ 25814941 h 510"/>
                <a:gd name="T42" fmla="*/ 70089301 w 602"/>
                <a:gd name="T43" fmla="*/ 51629522 h 510"/>
                <a:gd name="T44" fmla="*/ 66434636 w 602"/>
                <a:gd name="T45" fmla="*/ 55280025 h 510"/>
                <a:gd name="T46" fmla="*/ 45159830 w 602"/>
                <a:gd name="T47" fmla="*/ 55280025 h 510"/>
                <a:gd name="T48" fmla="*/ 45159830 w 602"/>
                <a:gd name="T49" fmla="*/ 55280025 h 510"/>
                <a:gd name="T50" fmla="*/ 37850860 w 602"/>
                <a:gd name="T51" fmla="*/ 55280025 h 510"/>
                <a:gd name="T52" fmla="*/ 34065774 w 602"/>
                <a:gd name="T53" fmla="*/ 51629522 h 510"/>
                <a:gd name="T54" fmla="*/ 34065774 w 602"/>
                <a:gd name="T55" fmla="*/ 11082219 h 510"/>
                <a:gd name="T56" fmla="*/ 37850860 w 602"/>
                <a:gd name="T57" fmla="*/ 7431355 h 510"/>
                <a:gd name="T58" fmla="*/ 45159830 w 602"/>
                <a:gd name="T59" fmla="*/ 7431355 h 510"/>
                <a:gd name="T60" fmla="*/ 48814495 w 602"/>
                <a:gd name="T61" fmla="*/ 11082219 h 510"/>
                <a:gd name="T62" fmla="*/ 48814495 w 602"/>
                <a:gd name="T63" fmla="*/ 51629522 h 510"/>
                <a:gd name="T64" fmla="*/ 45159830 w 602"/>
                <a:gd name="T65" fmla="*/ 55280025 h 510"/>
                <a:gd name="T66" fmla="*/ 24929472 w 602"/>
                <a:gd name="T67" fmla="*/ 55280025 h 510"/>
                <a:gd name="T68" fmla="*/ 24929472 w 602"/>
                <a:gd name="T69" fmla="*/ 55280025 h 510"/>
                <a:gd name="T70" fmla="*/ 17489720 w 602"/>
                <a:gd name="T71" fmla="*/ 55280025 h 510"/>
                <a:gd name="T72" fmla="*/ 13835055 w 602"/>
                <a:gd name="T73" fmla="*/ 51629522 h 510"/>
                <a:gd name="T74" fmla="*/ 13835055 w 602"/>
                <a:gd name="T75" fmla="*/ 44198166 h 510"/>
                <a:gd name="T76" fmla="*/ 17489720 w 602"/>
                <a:gd name="T77" fmla="*/ 40547302 h 510"/>
                <a:gd name="T78" fmla="*/ 24929472 w 602"/>
                <a:gd name="T79" fmla="*/ 40547302 h 510"/>
                <a:gd name="T80" fmla="*/ 28583776 w 602"/>
                <a:gd name="T81" fmla="*/ 44198166 h 510"/>
                <a:gd name="T82" fmla="*/ 28583776 w 602"/>
                <a:gd name="T83" fmla="*/ 51629522 h 510"/>
                <a:gd name="T84" fmla="*/ 24929472 w 602"/>
                <a:gd name="T85" fmla="*/ 55280025 h 51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a:noFill/>
            </a:ln>
            <a:extLst/>
          </p:spPr>
          <p:txBody>
            <a:bodyPr wrap="none" lIns="45720" tIns="22860" rIns="45720" bIns="22860" anchor="ctr"/>
            <a:lstStyle/>
            <a:p>
              <a:endParaRPr lang="en-US" sz="3200">
                <a:latin typeface="Roboto Light"/>
              </a:endParaRPr>
            </a:p>
          </p:txBody>
        </p:sp>
      </p:grpSp>
      <p:grpSp>
        <p:nvGrpSpPr>
          <p:cNvPr id="43" name="组合 42"/>
          <p:cNvGrpSpPr/>
          <p:nvPr/>
        </p:nvGrpSpPr>
        <p:grpSpPr>
          <a:xfrm>
            <a:off x="5322791" y="6215795"/>
            <a:ext cx="384574" cy="384576"/>
            <a:chOff x="4139952" y="1274820"/>
            <a:chExt cx="432833" cy="432834"/>
          </a:xfrm>
        </p:grpSpPr>
        <p:sp>
          <p:nvSpPr>
            <p:cNvPr id="44" name="椭圆 16"/>
            <p:cNvSpPr>
              <a:spLocks noChangeArrowheads="1"/>
            </p:cNvSpPr>
            <p:nvPr/>
          </p:nvSpPr>
          <p:spPr bwMode="auto">
            <a:xfrm>
              <a:off x="4139952" y="1274820"/>
              <a:ext cx="432833" cy="432834"/>
            </a:xfrm>
            <a:prstGeom prst="ellipse">
              <a:avLst/>
            </a:prstGeom>
            <a:solidFill>
              <a:schemeClr val="accent2"/>
            </a:solidFill>
            <a:ln>
              <a:noFill/>
            </a:ln>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en-US" sz="3200">
                <a:solidFill>
                  <a:srgbClr val="FFFFFF"/>
                </a:solidFill>
                <a:latin typeface="Calibri" pitchFamily="34" charset="0"/>
              </a:endParaRPr>
            </a:p>
          </p:txBody>
        </p:sp>
        <p:sp>
          <p:nvSpPr>
            <p:cNvPr id="45" name="Freeform 84"/>
            <p:cNvSpPr>
              <a:spLocks noChangeArrowheads="1"/>
            </p:cNvSpPr>
            <p:nvPr/>
          </p:nvSpPr>
          <p:spPr bwMode="auto">
            <a:xfrm>
              <a:off x="4241546" y="1366806"/>
              <a:ext cx="248863" cy="248863"/>
            </a:xfrm>
            <a:custGeom>
              <a:avLst/>
              <a:gdLst>
                <a:gd name="T0" fmla="*/ 43332858 w 602"/>
                <a:gd name="T1" fmla="*/ 34979440 h 602"/>
                <a:gd name="T2" fmla="*/ 43332858 w 602"/>
                <a:gd name="T3" fmla="*/ 34979440 h 602"/>
                <a:gd name="T4" fmla="*/ 43332858 w 602"/>
                <a:gd name="T5" fmla="*/ 0 h 602"/>
                <a:gd name="T6" fmla="*/ 78442719 w 602"/>
                <a:gd name="T7" fmla="*/ 34979440 h 602"/>
                <a:gd name="T8" fmla="*/ 43332858 w 602"/>
                <a:gd name="T9" fmla="*/ 34979440 h 602"/>
                <a:gd name="T10" fmla="*/ 36023527 w 602"/>
                <a:gd name="T11" fmla="*/ 78442719 h 602"/>
                <a:gd name="T12" fmla="*/ 36023527 w 602"/>
                <a:gd name="T13" fmla="*/ 78442719 h 602"/>
                <a:gd name="T14" fmla="*/ 0 w 602"/>
                <a:gd name="T15" fmla="*/ 42419192 h 602"/>
                <a:gd name="T16" fmla="*/ 36023527 w 602"/>
                <a:gd name="T17" fmla="*/ 7308970 h 602"/>
                <a:gd name="T18" fmla="*/ 36023527 w 602"/>
                <a:gd name="T19" fmla="*/ 42419192 h 602"/>
                <a:gd name="T20" fmla="*/ 71002968 w 602"/>
                <a:gd name="T21" fmla="*/ 42419192 h 602"/>
                <a:gd name="T22" fmla="*/ 36023527 w 602"/>
                <a:gd name="T23" fmla="*/ 78442719 h 6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a:noFill/>
            </a:ln>
            <a:extLst/>
          </p:spPr>
          <p:txBody>
            <a:bodyPr wrap="none" lIns="45720" tIns="22860" rIns="45720" bIns="22860" anchor="ctr"/>
            <a:lstStyle/>
            <a:p>
              <a:endParaRPr lang="en-US" sz="3200">
                <a:latin typeface="Roboto Light"/>
              </a:endParaRPr>
            </a:p>
          </p:txBody>
        </p:sp>
      </p:grpSp>
      <p:sp>
        <p:nvSpPr>
          <p:cNvPr id="46" name="Text Placeholder 4"/>
          <p:cNvSpPr txBox="1">
            <a:spLocks/>
          </p:cNvSpPr>
          <p:nvPr/>
        </p:nvSpPr>
        <p:spPr>
          <a:xfrm>
            <a:off x="3730171" y="4978402"/>
            <a:ext cx="4731658" cy="435472"/>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altLang="zh-CN" sz="1800" dirty="0">
                <a:solidFill>
                  <a:schemeClr val="tx1">
                    <a:lumMod val="75000"/>
                    <a:lumOff val="25000"/>
                  </a:schemeClr>
                </a:solidFill>
                <a:latin typeface="微软雅黑" panose="020B0503020204020204" pitchFamily="34" charset="-122"/>
                <a:ea typeface="微软雅黑" panose="020B0503020204020204" pitchFamily="34" charset="-122"/>
              </a:rPr>
              <a:t>There are shortcomings in the work</a:t>
            </a:r>
            <a:endParaRPr lang="en-GB" sz="1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7" name="任意多边形 46"/>
          <p:cNvSpPr/>
          <p:nvPr/>
        </p:nvSpPr>
        <p:spPr>
          <a:xfrm>
            <a:off x="0" y="0"/>
            <a:ext cx="12192000" cy="3357661"/>
          </a:xfrm>
          <a:custGeom>
            <a:avLst/>
            <a:gdLst>
              <a:gd name="connsiteX0" fmla="*/ 0 w 12192000"/>
              <a:gd name="connsiteY0" fmla="*/ 0 h 3357661"/>
              <a:gd name="connsiteX1" fmla="*/ 12192000 w 12192000"/>
              <a:gd name="connsiteY1" fmla="*/ 0 h 3357661"/>
              <a:gd name="connsiteX2" fmla="*/ 12192000 w 12192000"/>
              <a:gd name="connsiteY2" fmla="*/ 2770572 h 3357661"/>
              <a:gd name="connsiteX3" fmla="*/ 8536547 w 12192000"/>
              <a:gd name="connsiteY3" fmla="*/ 3357661 h 3357661"/>
              <a:gd name="connsiteX4" fmla="*/ 3655453 w 12192000"/>
              <a:gd name="connsiteY4" fmla="*/ 3357661 h 3357661"/>
              <a:gd name="connsiteX5" fmla="*/ 0 w 12192000"/>
              <a:gd name="connsiteY5" fmla="*/ 2770572 h 3357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3357661">
                <a:moveTo>
                  <a:pt x="0" y="0"/>
                </a:moveTo>
                <a:lnTo>
                  <a:pt x="12192000" y="0"/>
                </a:lnTo>
                <a:lnTo>
                  <a:pt x="12192000" y="2770572"/>
                </a:lnTo>
                <a:lnTo>
                  <a:pt x="8536547" y="3357661"/>
                </a:lnTo>
                <a:lnTo>
                  <a:pt x="3655453" y="3357661"/>
                </a:lnTo>
                <a:lnTo>
                  <a:pt x="0" y="2770572"/>
                </a:lnTo>
                <a:close/>
              </a:path>
            </a:pathLst>
          </a:custGeom>
          <a:solidFill>
            <a:schemeClr val="tx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任意多边形 47"/>
          <p:cNvSpPr/>
          <p:nvPr/>
        </p:nvSpPr>
        <p:spPr>
          <a:xfrm rot="21052551" flipH="1">
            <a:off x="4425101" y="2938689"/>
            <a:ext cx="7860527" cy="521444"/>
          </a:xfrm>
          <a:custGeom>
            <a:avLst/>
            <a:gdLst>
              <a:gd name="connsiteX0" fmla="*/ 0 w 7860527"/>
              <a:gd name="connsiteY0" fmla="*/ 0 h 521444"/>
              <a:gd name="connsiteX1" fmla="*/ 83748 w 7860527"/>
              <a:gd name="connsiteY1" fmla="*/ 521443 h 521444"/>
              <a:gd name="connsiteX2" fmla="*/ 6279041 w 7860527"/>
              <a:gd name="connsiteY2" fmla="*/ 521444 h 521444"/>
              <a:gd name="connsiteX3" fmla="*/ 7860527 w 7860527"/>
              <a:gd name="connsiteY3" fmla="*/ 0 h 521444"/>
            </a:gdLst>
            <a:ahLst/>
            <a:cxnLst>
              <a:cxn ang="0">
                <a:pos x="connsiteX0" y="connsiteY0"/>
              </a:cxn>
              <a:cxn ang="0">
                <a:pos x="connsiteX1" y="connsiteY1"/>
              </a:cxn>
              <a:cxn ang="0">
                <a:pos x="connsiteX2" y="connsiteY2"/>
              </a:cxn>
              <a:cxn ang="0">
                <a:pos x="connsiteX3" y="connsiteY3"/>
              </a:cxn>
            </a:cxnLst>
            <a:rect l="l" t="t" r="r" b="b"/>
            <a:pathLst>
              <a:path w="7860527" h="521444">
                <a:moveTo>
                  <a:pt x="0" y="0"/>
                </a:moveTo>
                <a:lnTo>
                  <a:pt x="83748" y="521443"/>
                </a:lnTo>
                <a:lnTo>
                  <a:pt x="6279041" y="521444"/>
                </a:lnTo>
                <a:lnTo>
                  <a:pt x="7860527"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任意多边形 48"/>
          <p:cNvSpPr/>
          <p:nvPr/>
        </p:nvSpPr>
        <p:spPr>
          <a:xfrm rot="547449">
            <a:off x="-93124" y="2937693"/>
            <a:ext cx="7850778" cy="526417"/>
          </a:xfrm>
          <a:custGeom>
            <a:avLst/>
            <a:gdLst>
              <a:gd name="connsiteX0" fmla="*/ 0 w 7850778"/>
              <a:gd name="connsiteY0" fmla="*/ 0 h 526417"/>
              <a:gd name="connsiteX1" fmla="*/ 7850778 w 7850778"/>
              <a:gd name="connsiteY1" fmla="*/ 0 h 526417"/>
              <a:gd name="connsiteX2" fmla="*/ 6254208 w 7850778"/>
              <a:gd name="connsiteY2" fmla="*/ 526417 h 526417"/>
              <a:gd name="connsiteX3" fmla="*/ 84546 w 7850778"/>
              <a:gd name="connsiteY3" fmla="*/ 526417 h 526417"/>
            </a:gdLst>
            <a:ahLst/>
            <a:cxnLst>
              <a:cxn ang="0">
                <a:pos x="connsiteX0" y="connsiteY0"/>
              </a:cxn>
              <a:cxn ang="0">
                <a:pos x="connsiteX1" y="connsiteY1"/>
              </a:cxn>
              <a:cxn ang="0">
                <a:pos x="connsiteX2" y="connsiteY2"/>
              </a:cxn>
              <a:cxn ang="0">
                <a:pos x="connsiteX3" y="connsiteY3"/>
              </a:cxn>
            </a:cxnLst>
            <a:rect l="l" t="t" r="r" b="b"/>
            <a:pathLst>
              <a:path w="7850778" h="526417">
                <a:moveTo>
                  <a:pt x="0" y="0"/>
                </a:moveTo>
                <a:lnTo>
                  <a:pt x="7850778" y="0"/>
                </a:lnTo>
                <a:lnTo>
                  <a:pt x="6254208" y="526417"/>
                </a:lnTo>
                <a:lnTo>
                  <a:pt x="84546" y="526417"/>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5117219" y="1182039"/>
            <a:ext cx="1957563" cy="2400643"/>
          </a:xfrm>
          <a:prstGeom prst="rect">
            <a:avLst/>
          </a:prstGeom>
        </p:spPr>
        <p:txBody>
          <a:bodyPr wrap="none" lIns="91428" tIns="45713" rIns="91428" bIns="45713">
            <a:spAutoFit/>
          </a:bodyPr>
          <a:lstStyle/>
          <a:p>
            <a:pPr algn="ctr"/>
            <a:r>
              <a:rPr lang="en-US" altLang="zh-CN" sz="15000" b="1" dirty="0" smtClean="0">
                <a:ln>
                  <a:solidFill>
                    <a:schemeClr val="accent1">
                      <a:shade val="95000"/>
                      <a:satMod val="105000"/>
                    </a:schemeClr>
                  </a:solidFill>
                </a:ln>
                <a:gradFill>
                  <a:gsLst>
                    <a:gs pos="47000">
                      <a:schemeClr val="bg1">
                        <a:alpha val="80000"/>
                      </a:schemeClr>
                    </a:gs>
                    <a:gs pos="97000">
                      <a:schemeClr val="accent1">
                        <a:lumMod val="30000"/>
                        <a:lumOff val="70000"/>
                        <a:alpha val="18000"/>
                      </a:schemeClr>
                    </a:gs>
                  </a:gsLst>
                  <a:lin ang="5400000" scaled="1"/>
                </a:gradFill>
                <a:latin typeface="Agency FB" panose="020B0503020202020204" pitchFamily="34" charset="0"/>
              </a:rPr>
              <a:t>0</a:t>
            </a:r>
            <a:r>
              <a:rPr lang="en-US" altLang="zh-CN" sz="15000" b="1" dirty="0" smtClean="0">
                <a:ln>
                  <a:solidFill>
                    <a:schemeClr val="accent2"/>
                  </a:solidFill>
                </a:ln>
                <a:gradFill>
                  <a:gsLst>
                    <a:gs pos="47000">
                      <a:schemeClr val="bg1">
                        <a:alpha val="80000"/>
                      </a:schemeClr>
                    </a:gs>
                    <a:gs pos="97000">
                      <a:schemeClr val="accent1">
                        <a:lumMod val="30000"/>
                        <a:lumOff val="70000"/>
                        <a:alpha val="18000"/>
                      </a:schemeClr>
                    </a:gs>
                  </a:gsLst>
                  <a:lin ang="5400000" scaled="1"/>
                </a:gradFill>
                <a:latin typeface="Agency FB" panose="020B0503020202020204" pitchFamily="34" charset="0"/>
              </a:rPr>
              <a:t>4</a:t>
            </a:r>
            <a:endParaRPr lang="en-US" altLang="zh-CN" sz="15000" b="1" dirty="0">
              <a:ln>
                <a:solidFill>
                  <a:schemeClr val="accent2"/>
                </a:solidFill>
              </a:ln>
              <a:gradFill>
                <a:gsLst>
                  <a:gs pos="47000">
                    <a:schemeClr val="bg1">
                      <a:alpha val="80000"/>
                    </a:schemeClr>
                  </a:gs>
                  <a:gs pos="97000">
                    <a:schemeClr val="accent1">
                      <a:lumMod val="30000"/>
                      <a:lumOff val="70000"/>
                      <a:alpha val="18000"/>
                    </a:schemeClr>
                  </a:gs>
                </a:gsLst>
                <a:lin ang="5400000" scaled="1"/>
              </a:gradFill>
              <a:latin typeface="Agency FB" panose="020B0503020202020204" pitchFamily="34" charset="0"/>
            </a:endParaRPr>
          </a:p>
        </p:txBody>
      </p:sp>
      <p:cxnSp>
        <p:nvCxnSpPr>
          <p:cNvPr id="51" name="直接连接符 50"/>
          <p:cNvCxnSpPr/>
          <p:nvPr/>
        </p:nvCxnSpPr>
        <p:spPr>
          <a:xfrm>
            <a:off x="2999656" y="6408083"/>
            <a:ext cx="1433829" cy="0"/>
          </a:xfrm>
          <a:prstGeom prst="line">
            <a:avLst/>
          </a:prstGeom>
          <a:ln>
            <a:tailEnd type="ova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flipH="1">
            <a:off x="7681145" y="6408083"/>
            <a:ext cx="1439191" cy="0"/>
          </a:xfrm>
          <a:prstGeom prst="line">
            <a:avLst/>
          </a:prstGeom>
          <a:ln>
            <a:tailEnd type="oval"/>
          </a:ln>
        </p:spPr>
        <p:style>
          <a:lnRef idx="1">
            <a:schemeClr val="accent1"/>
          </a:lnRef>
          <a:fillRef idx="0">
            <a:schemeClr val="accent1"/>
          </a:fillRef>
          <a:effectRef idx="0">
            <a:schemeClr val="accent1"/>
          </a:effectRef>
          <a:fontRef idx="minor">
            <a:schemeClr val="tx1"/>
          </a:fontRef>
        </p:style>
      </p:cxnSp>
      <p:grpSp>
        <p:nvGrpSpPr>
          <p:cNvPr id="56" name="组合 55"/>
          <p:cNvGrpSpPr/>
          <p:nvPr/>
        </p:nvGrpSpPr>
        <p:grpSpPr>
          <a:xfrm>
            <a:off x="5736000" y="484853"/>
            <a:ext cx="720000" cy="720000"/>
            <a:chOff x="5436096" y="1274820"/>
            <a:chExt cx="432833" cy="432834"/>
          </a:xfrm>
        </p:grpSpPr>
        <p:sp>
          <p:nvSpPr>
            <p:cNvPr id="57" name="椭圆 16"/>
            <p:cNvSpPr>
              <a:spLocks noChangeArrowheads="1"/>
            </p:cNvSpPr>
            <p:nvPr/>
          </p:nvSpPr>
          <p:spPr bwMode="auto">
            <a:xfrm>
              <a:off x="5436096" y="1274820"/>
              <a:ext cx="432833" cy="432834"/>
            </a:xfrm>
            <a:prstGeom prst="ellipse">
              <a:avLst/>
            </a:prstGeom>
            <a:solidFill>
              <a:schemeClr val="accent2">
                <a:alpha val="75000"/>
              </a:schemeClr>
            </a:solidFill>
            <a:ln w="9525">
              <a:solidFill>
                <a:schemeClr val="bg1"/>
              </a:solidFill>
              <a:round/>
              <a:headEnd/>
              <a:tailEnd/>
            </a:ln>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en-US" sz="3200">
                <a:solidFill>
                  <a:srgbClr val="FFFFFF"/>
                </a:solidFill>
                <a:latin typeface="Calibri" pitchFamily="34" charset="0"/>
              </a:endParaRPr>
            </a:p>
          </p:txBody>
        </p:sp>
        <p:sp>
          <p:nvSpPr>
            <p:cNvPr id="58" name="Freeform 16"/>
            <p:cNvSpPr>
              <a:spLocks noChangeArrowheads="1"/>
            </p:cNvSpPr>
            <p:nvPr/>
          </p:nvSpPr>
          <p:spPr bwMode="auto">
            <a:xfrm>
              <a:off x="5554420" y="1377705"/>
              <a:ext cx="196183" cy="227065"/>
            </a:xfrm>
            <a:custGeom>
              <a:avLst/>
              <a:gdLst>
                <a:gd name="T0" fmla="*/ 58106390 w 475"/>
                <a:gd name="T1" fmla="*/ 71207247 h 552"/>
                <a:gd name="T2" fmla="*/ 58106390 w 475"/>
                <a:gd name="T3" fmla="*/ 71207247 h 552"/>
                <a:gd name="T4" fmla="*/ 54327993 w 475"/>
                <a:gd name="T5" fmla="*/ 71207247 h 552"/>
                <a:gd name="T6" fmla="*/ 54327993 w 475"/>
                <a:gd name="T7" fmla="*/ 0 h 552"/>
                <a:gd name="T8" fmla="*/ 58106390 w 475"/>
                <a:gd name="T9" fmla="*/ 0 h 552"/>
                <a:gd name="T10" fmla="*/ 61754124 w 475"/>
                <a:gd name="T11" fmla="*/ 3618618 h 552"/>
                <a:gd name="T12" fmla="*/ 61754124 w 475"/>
                <a:gd name="T13" fmla="*/ 67588630 h 552"/>
                <a:gd name="T14" fmla="*/ 58106390 w 475"/>
                <a:gd name="T15" fmla="*/ 71207247 h 552"/>
                <a:gd name="T16" fmla="*/ 7426131 w 475"/>
                <a:gd name="T17" fmla="*/ 67588630 h 552"/>
                <a:gd name="T18" fmla="*/ 7426131 w 475"/>
                <a:gd name="T19" fmla="*/ 67588630 h 552"/>
                <a:gd name="T20" fmla="*/ 7426131 w 475"/>
                <a:gd name="T21" fmla="*/ 63970012 h 552"/>
                <a:gd name="T22" fmla="*/ 13809846 w 475"/>
                <a:gd name="T23" fmla="*/ 63970012 h 552"/>
                <a:gd name="T24" fmla="*/ 21235977 w 475"/>
                <a:gd name="T25" fmla="*/ 56603721 h 552"/>
                <a:gd name="T26" fmla="*/ 13809846 w 475"/>
                <a:gd name="T27" fmla="*/ 49237429 h 552"/>
                <a:gd name="T28" fmla="*/ 7426131 w 475"/>
                <a:gd name="T29" fmla="*/ 49237429 h 552"/>
                <a:gd name="T30" fmla="*/ 7426131 w 475"/>
                <a:gd name="T31" fmla="*/ 42905028 h 552"/>
                <a:gd name="T32" fmla="*/ 13809846 w 475"/>
                <a:gd name="T33" fmla="*/ 42905028 h 552"/>
                <a:gd name="T34" fmla="*/ 21235977 w 475"/>
                <a:gd name="T35" fmla="*/ 35539095 h 552"/>
                <a:gd name="T36" fmla="*/ 13809846 w 475"/>
                <a:gd name="T37" fmla="*/ 28301860 h 552"/>
                <a:gd name="T38" fmla="*/ 7426131 w 475"/>
                <a:gd name="T39" fmla="*/ 28301860 h 552"/>
                <a:gd name="T40" fmla="*/ 7426131 w 475"/>
                <a:gd name="T41" fmla="*/ 21840403 h 552"/>
                <a:gd name="T42" fmla="*/ 13809846 w 475"/>
                <a:gd name="T43" fmla="*/ 21840403 h 552"/>
                <a:gd name="T44" fmla="*/ 21235977 w 475"/>
                <a:gd name="T45" fmla="*/ 14603167 h 552"/>
                <a:gd name="T46" fmla="*/ 13809846 w 475"/>
                <a:gd name="T47" fmla="*/ 7236876 h 552"/>
                <a:gd name="T48" fmla="*/ 7426131 w 475"/>
                <a:gd name="T49" fmla="*/ 7236876 h 552"/>
                <a:gd name="T50" fmla="*/ 7426131 w 475"/>
                <a:gd name="T51" fmla="*/ 3618618 h 552"/>
                <a:gd name="T52" fmla="*/ 11074226 w 475"/>
                <a:gd name="T53" fmla="*/ 0 h 552"/>
                <a:gd name="T54" fmla="*/ 50680259 w 475"/>
                <a:gd name="T55" fmla="*/ 0 h 552"/>
                <a:gd name="T56" fmla="*/ 50680259 w 475"/>
                <a:gd name="T57" fmla="*/ 71207247 h 552"/>
                <a:gd name="T58" fmla="*/ 11074226 w 475"/>
                <a:gd name="T59" fmla="*/ 71207247 h 552"/>
                <a:gd name="T60" fmla="*/ 7426131 w 475"/>
                <a:gd name="T61" fmla="*/ 67588630 h 552"/>
                <a:gd name="T62" fmla="*/ 17588243 w 475"/>
                <a:gd name="T63" fmla="*/ 14603167 h 552"/>
                <a:gd name="T64" fmla="*/ 17588243 w 475"/>
                <a:gd name="T65" fmla="*/ 14603167 h 552"/>
                <a:gd name="T66" fmla="*/ 13809846 w 475"/>
                <a:gd name="T67" fmla="*/ 18221785 h 552"/>
                <a:gd name="T68" fmla="*/ 3778036 w 475"/>
                <a:gd name="T69" fmla="*/ 18221785 h 552"/>
                <a:gd name="T70" fmla="*/ 0 w 475"/>
                <a:gd name="T71" fmla="*/ 14603167 h 552"/>
                <a:gd name="T72" fmla="*/ 3778036 w 475"/>
                <a:gd name="T73" fmla="*/ 10984909 h 552"/>
                <a:gd name="T74" fmla="*/ 13809846 w 475"/>
                <a:gd name="T75" fmla="*/ 10984909 h 552"/>
                <a:gd name="T76" fmla="*/ 17588243 w 475"/>
                <a:gd name="T77" fmla="*/ 14603167 h 552"/>
                <a:gd name="T78" fmla="*/ 3778036 w 475"/>
                <a:gd name="T79" fmla="*/ 31920478 h 552"/>
                <a:gd name="T80" fmla="*/ 3778036 w 475"/>
                <a:gd name="T81" fmla="*/ 31920478 h 552"/>
                <a:gd name="T82" fmla="*/ 13809846 w 475"/>
                <a:gd name="T83" fmla="*/ 31920478 h 552"/>
                <a:gd name="T84" fmla="*/ 17588243 w 475"/>
                <a:gd name="T85" fmla="*/ 35539095 h 552"/>
                <a:gd name="T86" fmla="*/ 13809846 w 475"/>
                <a:gd name="T87" fmla="*/ 39286770 h 552"/>
                <a:gd name="T88" fmla="*/ 3778036 w 475"/>
                <a:gd name="T89" fmla="*/ 39286770 h 552"/>
                <a:gd name="T90" fmla="*/ 0 w 475"/>
                <a:gd name="T91" fmla="*/ 35539095 h 552"/>
                <a:gd name="T92" fmla="*/ 3778036 w 475"/>
                <a:gd name="T93" fmla="*/ 31920478 h 552"/>
                <a:gd name="T94" fmla="*/ 3778036 w 475"/>
                <a:gd name="T95" fmla="*/ 52985462 h 552"/>
                <a:gd name="T96" fmla="*/ 3778036 w 475"/>
                <a:gd name="T97" fmla="*/ 52985462 h 552"/>
                <a:gd name="T98" fmla="*/ 13809846 w 475"/>
                <a:gd name="T99" fmla="*/ 52985462 h 552"/>
                <a:gd name="T100" fmla="*/ 17588243 w 475"/>
                <a:gd name="T101" fmla="*/ 56603721 h 552"/>
                <a:gd name="T102" fmla="*/ 13809846 w 475"/>
                <a:gd name="T103" fmla="*/ 60222338 h 552"/>
                <a:gd name="T104" fmla="*/ 3778036 w 475"/>
                <a:gd name="T105" fmla="*/ 60222338 h 552"/>
                <a:gd name="T106" fmla="*/ 0 w 475"/>
                <a:gd name="T107" fmla="*/ 56603721 h 552"/>
                <a:gd name="T108" fmla="*/ 3778036 w 475"/>
                <a:gd name="T109" fmla="*/ 52985462 h 55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a:noFill/>
            </a:ln>
            <a:extLst/>
          </p:spPr>
          <p:txBody>
            <a:bodyPr wrap="none" lIns="45720" tIns="22860" rIns="45720" bIns="22860" anchor="ctr"/>
            <a:lstStyle/>
            <a:p>
              <a:endParaRPr lang="en-US" sz="3200">
                <a:latin typeface="Roboto Light"/>
              </a:endParaRPr>
            </a:p>
          </p:txBody>
        </p:sp>
      </p:grpSp>
    </p:spTree>
    <p:extLst>
      <p:ext uri="{BB962C8B-B14F-4D97-AF65-F5344CB8AC3E}">
        <p14:creationId xmlns:p14="http://schemas.microsoft.com/office/powerpoint/2010/main" val="42093762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advClick="0" advTm="0">
        <p15:prstTrans prst="drape"/>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wipe(right)">
                                          <p:cBhvr>
                                            <p:cTn id="7" dur="500"/>
                                            <p:tgtEl>
                                              <p:spTgt spid="48"/>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49"/>
                                            </p:tgtEl>
                                            <p:attrNameLst>
                                              <p:attrName>style.visibility</p:attrName>
                                            </p:attrNameLst>
                                          </p:cBhvr>
                                          <p:to>
                                            <p:strVal val="visible"/>
                                          </p:to>
                                        </p:set>
                                        <p:animEffect transition="in" filter="wipe(left)">
                                          <p:cBhvr>
                                            <p:cTn id="10" dur="500"/>
                                            <p:tgtEl>
                                              <p:spTgt spid="49"/>
                                            </p:tgtEl>
                                          </p:cBhvr>
                                        </p:animEffect>
                                      </p:childTnLst>
                                    </p:cTn>
                                  </p:par>
                                </p:childTnLst>
                              </p:cTn>
                            </p:par>
                            <p:par>
                              <p:cTn id="11" fill="hold">
                                <p:stCondLst>
                                  <p:cond delay="500"/>
                                </p:stCondLst>
                                <p:childTnLst>
                                  <p:par>
                                    <p:cTn id="12" presetID="2" presetClass="entr" presetSubtype="1" fill="hold" grpId="0" nodeType="afterEffect" p14:presetBounceEnd="58824">
                                      <p:stCondLst>
                                        <p:cond delay="0"/>
                                      </p:stCondLst>
                                      <p:childTnLst>
                                        <p:set>
                                          <p:cBhvr>
                                            <p:cTn id="13" dur="1" fill="hold">
                                              <p:stCondLst>
                                                <p:cond delay="0"/>
                                              </p:stCondLst>
                                            </p:cTn>
                                            <p:tgtEl>
                                              <p:spTgt spid="50"/>
                                            </p:tgtEl>
                                            <p:attrNameLst>
                                              <p:attrName>style.visibility</p:attrName>
                                            </p:attrNameLst>
                                          </p:cBhvr>
                                          <p:to>
                                            <p:strVal val="visible"/>
                                          </p:to>
                                        </p:set>
                                        <p:anim calcmode="lin" valueType="num" p14:bounceEnd="58824">
                                          <p:cBhvr additive="base">
                                            <p:cTn id="14" dur="1200" fill="hold"/>
                                            <p:tgtEl>
                                              <p:spTgt spid="50"/>
                                            </p:tgtEl>
                                            <p:attrNameLst>
                                              <p:attrName>ppt_x</p:attrName>
                                            </p:attrNameLst>
                                          </p:cBhvr>
                                          <p:tavLst>
                                            <p:tav tm="0">
                                              <p:val>
                                                <p:strVal val="#ppt_x"/>
                                              </p:val>
                                            </p:tav>
                                            <p:tav tm="100000">
                                              <p:val>
                                                <p:strVal val="#ppt_x"/>
                                              </p:val>
                                            </p:tav>
                                          </p:tavLst>
                                        </p:anim>
                                        <p:anim calcmode="lin" valueType="num" p14:bounceEnd="58824">
                                          <p:cBhvr additive="base">
                                            <p:cTn id="15" dur="1200" fill="hold"/>
                                            <p:tgtEl>
                                              <p:spTgt spid="50"/>
                                            </p:tgtEl>
                                            <p:attrNameLst>
                                              <p:attrName>ppt_y</p:attrName>
                                            </p:attrNameLst>
                                          </p:cBhvr>
                                          <p:tavLst>
                                            <p:tav tm="0">
                                              <p:val>
                                                <p:strVal val="0-#ppt_h/2"/>
                                              </p:val>
                                            </p:tav>
                                            <p:tav tm="100000">
                                              <p:val>
                                                <p:strVal val="#ppt_y"/>
                                              </p:val>
                                            </p:tav>
                                          </p:tavLst>
                                        </p:anim>
                                      </p:childTnLst>
                                    </p:cTn>
                                  </p:par>
                                </p:childTnLst>
                              </p:cTn>
                            </p:par>
                            <p:par>
                              <p:cTn id="16" fill="hold">
                                <p:stCondLst>
                                  <p:cond delay="1700"/>
                                </p:stCondLst>
                                <p:childTnLst>
                                  <p:par>
                                    <p:cTn id="17" presetID="22" presetClass="entr" presetSubtype="8" fill="hold" grpId="0" nodeType="afterEffect">
                                      <p:stCondLst>
                                        <p:cond delay="0"/>
                                      </p:stCondLst>
                                      <p:iterate type="lt">
                                        <p:tmPct val="30000"/>
                                      </p:iterate>
                                      <p:childTnLst>
                                        <p:set>
                                          <p:cBhvr>
                                            <p:cTn id="18" dur="1" fill="hold">
                                              <p:stCondLst>
                                                <p:cond delay="0"/>
                                              </p:stCondLst>
                                            </p:cTn>
                                            <p:tgtEl>
                                              <p:spTgt spid="29"/>
                                            </p:tgtEl>
                                            <p:attrNameLst>
                                              <p:attrName>style.visibility</p:attrName>
                                            </p:attrNameLst>
                                          </p:cBhvr>
                                          <p:to>
                                            <p:strVal val="visible"/>
                                          </p:to>
                                        </p:set>
                                        <p:animEffect transition="in" filter="wipe(left)">
                                          <p:cBhvr>
                                            <p:cTn id="19" dur="200"/>
                                            <p:tgtEl>
                                              <p:spTgt spid="29"/>
                                            </p:tgtEl>
                                          </p:cBhvr>
                                        </p:animEffect>
                                      </p:childTnLst>
                                    </p:cTn>
                                  </p:par>
                                </p:childTnLst>
                              </p:cTn>
                            </p:par>
                            <p:par>
                              <p:cTn id="20" fill="hold">
                                <p:stCondLst>
                                  <p:cond delay="2200"/>
                                </p:stCondLst>
                                <p:childTnLst>
                                  <p:par>
                                    <p:cTn id="21" presetID="53" presetClass="entr" presetSubtype="16" fill="hold" nodeType="afterEffect">
                                      <p:stCondLst>
                                        <p:cond delay="0"/>
                                      </p:stCondLst>
                                      <p:childTnLst>
                                        <p:set>
                                          <p:cBhvr>
                                            <p:cTn id="22" dur="1" fill="hold">
                                              <p:stCondLst>
                                                <p:cond delay="0"/>
                                              </p:stCondLst>
                                            </p:cTn>
                                            <p:tgtEl>
                                              <p:spTgt spid="39"/>
                                            </p:tgtEl>
                                            <p:attrNameLst>
                                              <p:attrName>style.visibility</p:attrName>
                                            </p:attrNameLst>
                                          </p:cBhvr>
                                          <p:to>
                                            <p:strVal val="visible"/>
                                          </p:to>
                                        </p:set>
                                        <p:anim calcmode="lin" valueType="num">
                                          <p:cBhvr>
                                            <p:cTn id="23" dur="500" fill="hold"/>
                                            <p:tgtEl>
                                              <p:spTgt spid="39"/>
                                            </p:tgtEl>
                                            <p:attrNameLst>
                                              <p:attrName>ppt_w</p:attrName>
                                            </p:attrNameLst>
                                          </p:cBhvr>
                                          <p:tavLst>
                                            <p:tav tm="0">
                                              <p:val>
                                                <p:fltVal val="0"/>
                                              </p:val>
                                            </p:tav>
                                            <p:tav tm="100000">
                                              <p:val>
                                                <p:strVal val="#ppt_w"/>
                                              </p:val>
                                            </p:tav>
                                          </p:tavLst>
                                        </p:anim>
                                        <p:anim calcmode="lin" valueType="num">
                                          <p:cBhvr>
                                            <p:cTn id="24" dur="500" fill="hold"/>
                                            <p:tgtEl>
                                              <p:spTgt spid="39"/>
                                            </p:tgtEl>
                                            <p:attrNameLst>
                                              <p:attrName>ppt_h</p:attrName>
                                            </p:attrNameLst>
                                          </p:cBhvr>
                                          <p:tavLst>
                                            <p:tav tm="0">
                                              <p:val>
                                                <p:fltVal val="0"/>
                                              </p:val>
                                            </p:tav>
                                            <p:tav tm="100000">
                                              <p:val>
                                                <p:strVal val="#ppt_h"/>
                                              </p:val>
                                            </p:tav>
                                          </p:tavLst>
                                        </p:anim>
                                        <p:animEffect transition="in" filter="fade">
                                          <p:cBhvr>
                                            <p:cTn id="25" dur="500"/>
                                            <p:tgtEl>
                                              <p:spTgt spid="39"/>
                                            </p:tgtEl>
                                          </p:cBhvr>
                                        </p:animEffect>
                                      </p:childTnLst>
                                    </p:cTn>
                                  </p:par>
                                  <p:par>
                                    <p:cTn id="26" presetID="53" presetClass="entr" presetSubtype="16" fill="hold" nodeType="withEffect">
                                      <p:stCondLst>
                                        <p:cond delay="200"/>
                                      </p:stCondLst>
                                      <p:childTnLst>
                                        <p:set>
                                          <p:cBhvr>
                                            <p:cTn id="27" dur="1" fill="hold">
                                              <p:stCondLst>
                                                <p:cond delay="0"/>
                                              </p:stCondLst>
                                            </p:cTn>
                                            <p:tgtEl>
                                              <p:spTgt spid="43"/>
                                            </p:tgtEl>
                                            <p:attrNameLst>
                                              <p:attrName>style.visibility</p:attrName>
                                            </p:attrNameLst>
                                          </p:cBhvr>
                                          <p:to>
                                            <p:strVal val="visible"/>
                                          </p:to>
                                        </p:set>
                                        <p:anim calcmode="lin" valueType="num">
                                          <p:cBhvr>
                                            <p:cTn id="28" dur="500" fill="hold"/>
                                            <p:tgtEl>
                                              <p:spTgt spid="43"/>
                                            </p:tgtEl>
                                            <p:attrNameLst>
                                              <p:attrName>ppt_w</p:attrName>
                                            </p:attrNameLst>
                                          </p:cBhvr>
                                          <p:tavLst>
                                            <p:tav tm="0">
                                              <p:val>
                                                <p:fltVal val="0"/>
                                              </p:val>
                                            </p:tav>
                                            <p:tav tm="100000">
                                              <p:val>
                                                <p:strVal val="#ppt_w"/>
                                              </p:val>
                                            </p:tav>
                                          </p:tavLst>
                                        </p:anim>
                                        <p:anim calcmode="lin" valueType="num">
                                          <p:cBhvr>
                                            <p:cTn id="29" dur="500" fill="hold"/>
                                            <p:tgtEl>
                                              <p:spTgt spid="43"/>
                                            </p:tgtEl>
                                            <p:attrNameLst>
                                              <p:attrName>ppt_h</p:attrName>
                                            </p:attrNameLst>
                                          </p:cBhvr>
                                          <p:tavLst>
                                            <p:tav tm="0">
                                              <p:val>
                                                <p:fltVal val="0"/>
                                              </p:val>
                                            </p:tav>
                                            <p:tav tm="100000">
                                              <p:val>
                                                <p:strVal val="#ppt_h"/>
                                              </p:val>
                                            </p:tav>
                                          </p:tavLst>
                                        </p:anim>
                                        <p:animEffect transition="in" filter="fade">
                                          <p:cBhvr>
                                            <p:cTn id="30" dur="500"/>
                                            <p:tgtEl>
                                              <p:spTgt spid="43"/>
                                            </p:tgtEl>
                                          </p:cBhvr>
                                        </p:animEffect>
                                      </p:childTnLst>
                                    </p:cTn>
                                  </p:par>
                                  <p:par>
                                    <p:cTn id="31" presetID="53" presetClass="entr" presetSubtype="16" fill="hold" nodeType="withEffect">
                                      <p:stCondLst>
                                        <p:cond delay="400"/>
                                      </p:stCondLst>
                                      <p:childTnLst>
                                        <p:set>
                                          <p:cBhvr>
                                            <p:cTn id="32" dur="1" fill="hold">
                                              <p:stCondLst>
                                                <p:cond delay="0"/>
                                              </p:stCondLst>
                                            </p:cTn>
                                            <p:tgtEl>
                                              <p:spTgt spid="33"/>
                                            </p:tgtEl>
                                            <p:attrNameLst>
                                              <p:attrName>style.visibility</p:attrName>
                                            </p:attrNameLst>
                                          </p:cBhvr>
                                          <p:to>
                                            <p:strVal val="visible"/>
                                          </p:to>
                                        </p:set>
                                        <p:anim calcmode="lin" valueType="num">
                                          <p:cBhvr>
                                            <p:cTn id="33" dur="500" fill="hold"/>
                                            <p:tgtEl>
                                              <p:spTgt spid="33"/>
                                            </p:tgtEl>
                                            <p:attrNameLst>
                                              <p:attrName>ppt_w</p:attrName>
                                            </p:attrNameLst>
                                          </p:cBhvr>
                                          <p:tavLst>
                                            <p:tav tm="0">
                                              <p:val>
                                                <p:fltVal val="0"/>
                                              </p:val>
                                            </p:tav>
                                            <p:tav tm="100000">
                                              <p:val>
                                                <p:strVal val="#ppt_w"/>
                                              </p:val>
                                            </p:tav>
                                          </p:tavLst>
                                        </p:anim>
                                        <p:anim calcmode="lin" valueType="num">
                                          <p:cBhvr>
                                            <p:cTn id="34" dur="500" fill="hold"/>
                                            <p:tgtEl>
                                              <p:spTgt spid="33"/>
                                            </p:tgtEl>
                                            <p:attrNameLst>
                                              <p:attrName>ppt_h</p:attrName>
                                            </p:attrNameLst>
                                          </p:cBhvr>
                                          <p:tavLst>
                                            <p:tav tm="0">
                                              <p:val>
                                                <p:fltVal val="0"/>
                                              </p:val>
                                            </p:tav>
                                            <p:tav tm="100000">
                                              <p:val>
                                                <p:strVal val="#ppt_h"/>
                                              </p:val>
                                            </p:tav>
                                          </p:tavLst>
                                        </p:anim>
                                        <p:animEffect transition="in" filter="fade">
                                          <p:cBhvr>
                                            <p:cTn id="35" dur="500"/>
                                            <p:tgtEl>
                                              <p:spTgt spid="33"/>
                                            </p:tgtEl>
                                          </p:cBhvr>
                                        </p:animEffect>
                                      </p:childTnLst>
                                    </p:cTn>
                                  </p:par>
                                  <p:par>
                                    <p:cTn id="36" presetID="53" presetClass="entr" presetSubtype="16" fill="hold" nodeType="withEffect">
                                      <p:stCondLst>
                                        <p:cond delay="600"/>
                                      </p:stCondLst>
                                      <p:childTnLst>
                                        <p:set>
                                          <p:cBhvr>
                                            <p:cTn id="37" dur="1" fill="hold">
                                              <p:stCondLst>
                                                <p:cond delay="0"/>
                                              </p:stCondLst>
                                            </p:cTn>
                                            <p:tgtEl>
                                              <p:spTgt spid="36"/>
                                            </p:tgtEl>
                                            <p:attrNameLst>
                                              <p:attrName>style.visibility</p:attrName>
                                            </p:attrNameLst>
                                          </p:cBhvr>
                                          <p:to>
                                            <p:strVal val="visible"/>
                                          </p:to>
                                        </p:set>
                                        <p:anim calcmode="lin" valueType="num">
                                          <p:cBhvr>
                                            <p:cTn id="38" dur="500" fill="hold"/>
                                            <p:tgtEl>
                                              <p:spTgt spid="36"/>
                                            </p:tgtEl>
                                            <p:attrNameLst>
                                              <p:attrName>ppt_w</p:attrName>
                                            </p:attrNameLst>
                                          </p:cBhvr>
                                          <p:tavLst>
                                            <p:tav tm="0">
                                              <p:val>
                                                <p:fltVal val="0"/>
                                              </p:val>
                                            </p:tav>
                                            <p:tav tm="100000">
                                              <p:val>
                                                <p:strVal val="#ppt_w"/>
                                              </p:val>
                                            </p:tav>
                                          </p:tavLst>
                                        </p:anim>
                                        <p:anim calcmode="lin" valueType="num">
                                          <p:cBhvr>
                                            <p:cTn id="39" dur="500" fill="hold"/>
                                            <p:tgtEl>
                                              <p:spTgt spid="36"/>
                                            </p:tgtEl>
                                            <p:attrNameLst>
                                              <p:attrName>ppt_h</p:attrName>
                                            </p:attrNameLst>
                                          </p:cBhvr>
                                          <p:tavLst>
                                            <p:tav tm="0">
                                              <p:val>
                                                <p:fltVal val="0"/>
                                              </p:val>
                                            </p:tav>
                                            <p:tav tm="100000">
                                              <p:val>
                                                <p:strVal val="#ppt_h"/>
                                              </p:val>
                                            </p:tav>
                                          </p:tavLst>
                                        </p:anim>
                                        <p:animEffect transition="in" filter="fade">
                                          <p:cBhvr>
                                            <p:cTn id="40" dur="500"/>
                                            <p:tgtEl>
                                              <p:spTgt spid="36"/>
                                            </p:tgtEl>
                                          </p:cBhvr>
                                        </p:animEffect>
                                      </p:childTnLst>
                                    </p:cTn>
                                  </p:par>
                                  <p:par>
                                    <p:cTn id="41" presetID="53" presetClass="entr" presetSubtype="16" fill="hold" nodeType="withEffect">
                                      <p:stCondLst>
                                        <p:cond delay="800"/>
                                      </p:stCondLst>
                                      <p:childTnLst>
                                        <p:set>
                                          <p:cBhvr>
                                            <p:cTn id="42" dur="1" fill="hold">
                                              <p:stCondLst>
                                                <p:cond delay="0"/>
                                              </p:stCondLst>
                                            </p:cTn>
                                            <p:tgtEl>
                                              <p:spTgt spid="30"/>
                                            </p:tgtEl>
                                            <p:attrNameLst>
                                              <p:attrName>style.visibility</p:attrName>
                                            </p:attrNameLst>
                                          </p:cBhvr>
                                          <p:to>
                                            <p:strVal val="visible"/>
                                          </p:to>
                                        </p:set>
                                        <p:anim calcmode="lin" valueType="num">
                                          <p:cBhvr>
                                            <p:cTn id="43" dur="500" fill="hold"/>
                                            <p:tgtEl>
                                              <p:spTgt spid="30"/>
                                            </p:tgtEl>
                                            <p:attrNameLst>
                                              <p:attrName>ppt_w</p:attrName>
                                            </p:attrNameLst>
                                          </p:cBhvr>
                                          <p:tavLst>
                                            <p:tav tm="0">
                                              <p:val>
                                                <p:fltVal val="0"/>
                                              </p:val>
                                            </p:tav>
                                            <p:tav tm="100000">
                                              <p:val>
                                                <p:strVal val="#ppt_w"/>
                                              </p:val>
                                            </p:tav>
                                          </p:tavLst>
                                        </p:anim>
                                        <p:anim calcmode="lin" valueType="num">
                                          <p:cBhvr>
                                            <p:cTn id="44" dur="500" fill="hold"/>
                                            <p:tgtEl>
                                              <p:spTgt spid="30"/>
                                            </p:tgtEl>
                                            <p:attrNameLst>
                                              <p:attrName>ppt_h</p:attrName>
                                            </p:attrNameLst>
                                          </p:cBhvr>
                                          <p:tavLst>
                                            <p:tav tm="0">
                                              <p:val>
                                                <p:fltVal val="0"/>
                                              </p:val>
                                            </p:tav>
                                            <p:tav tm="100000">
                                              <p:val>
                                                <p:strVal val="#ppt_h"/>
                                              </p:val>
                                            </p:tav>
                                          </p:tavLst>
                                        </p:anim>
                                        <p:animEffect transition="in" filter="fade">
                                          <p:cBhvr>
                                            <p:cTn id="45" dur="500"/>
                                            <p:tgtEl>
                                              <p:spTgt spid="30"/>
                                            </p:tgtEl>
                                          </p:cBhvr>
                                        </p:animEffect>
                                      </p:childTnLst>
                                    </p:cTn>
                                  </p:par>
                                </p:childTnLst>
                              </p:cTn>
                            </p:par>
                            <p:par>
                              <p:cTn id="46" fill="hold">
                                <p:stCondLst>
                                  <p:cond delay="3500"/>
                                </p:stCondLst>
                                <p:childTnLst>
                                  <p:par>
                                    <p:cTn id="47" presetID="9" presetClass="entr" presetSubtype="0" fill="hold" grpId="0" nodeType="afterEffect">
                                      <p:stCondLst>
                                        <p:cond delay="0"/>
                                      </p:stCondLst>
                                      <p:childTnLst>
                                        <p:set>
                                          <p:cBhvr>
                                            <p:cTn id="48" dur="1" fill="hold">
                                              <p:stCondLst>
                                                <p:cond delay="0"/>
                                              </p:stCondLst>
                                            </p:cTn>
                                            <p:tgtEl>
                                              <p:spTgt spid="46">
                                                <p:txEl>
                                                  <p:pRg st="0" end="0"/>
                                                </p:txEl>
                                              </p:spTgt>
                                            </p:tgtEl>
                                            <p:attrNameLst>
                                              <p:attrName>style.visibility</p:attrName>
                                            </p:attrNameLst>
                                          </p:cBhvr>
                                          <p:to>
                                            <p:strVal val="visible"/>
                                          </p:to>
                                        </p:set>
                                        <p:animEffect transition="in" filter="dissolve">
                                          <p:cBhvr>
                                            <p:cTn id="49" dur="500"/>
                                            <p:tgtEl>
                                              <p:spTgt spid="46">
                                                <p:txEl>
                                                  <p:pRg st="0" end="0"/>
                                                </p:txEl>
                                              </p:spTgt>
                                            </p:tgtEl>
                                          </p:cBhvr>
                                        </p:animEffect>
                                      </p:childTnLst>
                                    </p:cTn>
                                  </p:par>
                                </p:childTnLst>
                              </p:cTn>
                            </p:par>
                            <p:par>
                              <p:cTn id="50" fill="hold">
                                <p:stCondLst>
                                  <p:cond delay="4000"/>
                                </p:stCondLst>
                                <p:childTnLst>
                                  <p:par>
                                    <p:cTn id="51" presetID="22" presetClass="entr" presetSubtype="8" fill="hold" nodeType="afterEffect">
                                      <p:stCondLst>
                                        <p:cond delay="0"/>
                                      </p:stCondLst>
                                      <p:childTnLst>
                                        <p:set>
                                          <p:cBhvr>
                                            <p:cTn id="52" dur="1" fill="hold">
                                              <p:stCondLst>
                                                <p:cond delay="0"/>
                                              </p:stCondLst>
                                            </p:cTn>
                                            <p:tgtEl>
                                              <p:spTgt spid="51"/>
                                            </p:tgtEl>
                                            <p:attrNameLst>
                                              <p:attrName>style.visibility</p:attrName>
                                            </p:attrNameLst>
                                          </p:cBhvr>
                                          <p:to>
                                            <p:strVal val="visible"/>
                                          </p:to>
                                        </p:set>
                                        <p:animEffect transition="in" filter="wipe(left)">
                                          <p:cBhvr>
                                            <p:cTn id="53" dur="500"/>
                                            <p:tgtEl>
                                              <p:spTgt spid="51"/>
                                            </p:tgtEl>
                                          </p:cBhvr>
                                        </p:animEffect>
                                      </p:childTnLst>
                                    </p:cTn>
                                  </p:par>
                                  <p:par>
                                    <p:cTn id="54" presetID="22" presetClass="entr" presetSubtype="2" fill="hold" nodeType="withEffect">
                                      <p:stCondLst>
                                        <p:cond delay="0"/>
                                      </p:stCondLst>
                                      <p:childTnLst>
                                        <p:set>
                                          <p:cBhvr>
                                            <p:cTn id="55" dur="1" fill="hold">
                                              <p:stCondLst>
                                                <p:cond delay="0"/>
                                              </p:stCondLst>
                                            </p:cTn>
                                            <p:tgtEl>
                                              <p:spTgt spid="52"/>
                                            </p:tgtEl>
                                            <p:attrNameLst>
                                              <p:attrName>style.visibility</p:attrName>
                                            </p:attrNameLst>
                                          </p:cBhvr>
                                          <p:to>
                                            <p:strVal val="visible"/>
                                          </p:to>
                                        </p:set>
                                        <p:animEffect transition="in" filter="wipe(right)">
                                          <p:cBhvr>
                                            <p:cTn id="56" dur="500"/>
                                            <p:tgtEl>
                                              <p:spTgt spid="52"/>
                                            </p:tgtEl>
                                          </p:cBhvr>
                                        </p:animEffect>
                                      </p:childTnLst>
                                    </p:cTn>
                                  </p:par>
                                  <p:par>
                                    <p:cTn id="57" presetID="53" presetClass="entr" presetSubtype="16" fill="hold" nodeType="withEffect">
                                      <p:stCondLst>
                                        <p:cond delay="2000"/>
                                      </p:stCondLst>
                                      <p:childTnLst>
                                        <p:set>
                                          <p:cBhvr>
                                            <p:cTn id="58" dur="1" fill="hold">
                                              <p:stCondLst>
                                                <p:cond delay="0"/>
                                              </p:stCondLst>
                                            </p:cTn>
                                            <p:tgtEl>
                                              <p:spTgt spid="56"/>
                                            </p:tgtEl>
                                            <p:attrNameLst>
                                              <p:attrName>style.visibility</p:attrName>
                                            </p:attrNameLst>
                                          </p:cBhvr>
                                          <p:to>
                                            <p:strVal val="visible"/>
                                          </p:to>
                                        </p:set>
                                        <p:anim calcmode="lin" valueType="num">
                                          <p:cBhvr>
                                            <p:cTn id="59" dur="2000" fill="hold"/>
                                            <p:tgtEl>
                                              <p:spTgt spid="56"/>
                                            </p:tgtEl>
                                            <p:attrNameLst>
                                              <p:attrName>ppt_w</p:attrName>
                                            </p:attrNameLst>
                                          </p:cBhvr>
                                          <p:tavLst>
                                            <p:tav tm="0">
                                              <p:val>
                                                <p:fltVal val="0"/>
                                              </p:val>
                                            </p:tav>
                                            <p:tav tm="100000">
                                              <p:val>
                                                <p:strVal val="#ppt_w"/>
                                              </p:val>
                                            </p:tav>
                                          </p:tavLst>
                                        </p:anim>
                                        <p:anim calcmode="lin" valueType="num">
                                          <p:cBhvr>
                                            <p:cTn id="60" dur="2000" fill="hold"/>
                                            <p:tgtEl>
                                              <p:spTgt spid="56"/>
                                            </p:tgtEl>
                                            <p:attrNameLst>
                                              <p:attrName>ppt_h</p:attrName>
                                            </p:attrNameLst>
                                          </p:cBhvr>
                                          <p:tavLst>
                                            <p:tav tm="0">
                                              <p:val>
                                                <p:fltVal val="0"/>
                                              </p:val>
                                            </p:tav>
                                            <p:tav tm="100000">
                                              <p:val>
                                                <p:strVal val="#ppt_h"/>
                                              </p:val>
                                            </p:tav>
                                          </p:tavLst>
                                        </p:anim>
                                        <p:animEffect transition="in" filter="fade">
                                          <p:cBhvr>
                                            <p:cTn id="61" dur="20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46" grpId="0" build="p"/>
          <p:bldP spid="48" grpId="0" animBg="1"/>
          <p:bldP spid="49" grpId="0" animBg="1"/>
          <p:bldP spid="5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wipe(right)">
                                          <p:cBhvr>
                                            <p:cTn id="7" dur="500"/>
                                            <p:tgtEl>
                                              <p:spTgt spid="48"/>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49"/>
                                            </p:tgtEl>
                                            <p:attrNameLst>
                                              <p:attrName>style.visibility</p:attrName>
                                            </p:attrNameLst>
                                          </p:cBhvr>
                                          <p:to>
                                            <p:strVal val="visible"/>
                                          </p:to>
                                        </p:set>
                                        <p:animEffect transition="in" filter="wipe(left)">
                                          <p:cBhvr>
                                            <p:cTn id="10" dur="500"/>
                                            <p:tgtEl>
                                              <p:spTgt spid="49"/>
                                            </p:tgtEl>
                                          </p:cBhvr>
                                        </p:animEffect>
                                      </p:childTnLst>
                                    </p:cTn>
                                  </p:par>
                                </p:childTnLst>
                              </p:cTn>
                            </p:par>
                            <p:par>
                              <p:cTn id="11" fill="hold">
                                <p:stCondLst>
                                  <p:cond delay="500"/>
                                </p:stCondLst>
                                <p:childTnLst>
                                  <p:par>
                                    <p:cTn id="12" presetID="2" presetClass="entr" presetSubtype="1" fill="hold" grpId="0" nodeType="afterEffect">
                                      <p:stCondLst>
                                        <p:cond delay="0"/>
                                      </p:stCondLst>
                                      <p:childTnLst>
                                        <p:set>
                                          <p:cBhvr>
                                            <p:cTn id="13" dur="1" fill="hold">
                                              <p:stCondLst>
                                                <p:cond delay="0"/>
                                              </p:stCondLst>
                                            </p:cTn>
                                            <p:tgtEl>
                                              <p:spTgt spid="50"/>
                                            </p:tgtEl>
                                            <p:attrNameLst>
                                              <p:attrName>style.visibility</p:attrName>
                                            </p:attrNameLst>
                                          </p:cBhvr>
                                          <p:to>
                                            <p:strVal val="visible"/>
                                          </p:to>
                                        </p:set>
                                        <p:anim calcmode="lin" valueType="num">
                                          <p:cBhvr additive="base">
                                            <p:cTn id="14" dur="1200" fill="hold"/>
                                            <p:tgtEl>
                                              <p:spTgt spid="50"/>
                                            </p:tgtEl>
                                            <p:attrNameLst>
                                              <p:attrName>ppt_x</p:attrName>
                                            </p:attrNameLst>
                                          </p:cBhvr>
                                          <p:tavLst>
                                            <p:tav tm="0">
                                              <p:val>
                                                <p:strVal val="#ppt_x"/>
                                              </p:val>
                                            </p:tav>
                                            <p:tav tm="100000">
                                              <p:val>
                                                <p:strVal val="#ppt_x"/>
                                              </p:val>
                                            </p:tav>
                                          </p:tavLst>
                                        </p:anim>
                                        <p:anim calcmode="lin" valueType="num">
                                          <p:cBhvr additive="base">
                                            <p:cTn id="15" dur="1200" fill="hold"/>
                                            <p:tgtEl>
                                              <p:spTgt spid="50"/>
                                            </p:tgtEl>
                                            <p:attrNameLst>
                                              <p:attrName>ppt_y</p:attrName>
                                            </p:attrNameLst>
                                          </p:cBhvr>
                                          <p:tavLst>
                                            <p:tav tm="0">
                                              <p:val>
                                                <p:strVal val="0-#ppt_h/2"/>
                                              </p:val>
                                            </p:tav>
                                            <p:tav tm="100000">
                                              <p:val>
                                                <p:strVal val="#ppt_y"/>
                                              </p:val>
                                            </p:tav>
                                          </p:tavLst>
                                        </p:anim>
                                      </p:childTnLst>
                                    </p:cTn>
                                  </p:par>
                                </p:childTnLst>
                              </p:cTn>
                            </p:par>
                            <p:par>
                              <p:cTn id="16" fill="hold">
                                <p:stCondLst>
                                  <p:cond delay="1700"/>
                                </p:stCondLst>
                                <p:childTnLst>
                                  <p:par>
                                    <p:cTn id="17" presetID="22" presetClass="entr" presetSubtype="8" fill="hold" grpId="0" nodeType="afterEffect">
                                      <p:stCondLst>
                                        <p:cond delay="0"/>
                                      </p:stCondLst>
                                      <p:iterate type="lt">
                                        <p:tmPct val="30000"/>
                                      </p:iterate>
                                      <p:childTnLst>
                                        <p:set>
                                          <p:cBhvr>
                                            <p:cTn id="18" dur="1" fill="hold">
                                              <p:stCondLst>
                                                <p:cond delay="0"/>
                                              </p:stCondLst>
                                            </p:cTn>
                                            <p:tgtEl>
                                              <p:spTgt spid="29"/>
                                            </p:tgtEl>
                                            <p:attrNameLst>
                                              <p:attrName>style.visibility</p:attrName>
                                            </p:attrNameLst>
                                          </p:cBhvr>
                                          <p:to>
                                            <p:strVal val="visible"/>
                                          </p:to>
                                        </p:set>
                                        <p:animEffect transition="in" filter="wipe(left)">
                                          <p:cBhvr>
                                            <p:cTn id="19" dur="200"/>
                                            <p:tgtEl>
                                              <p:spTgt spid="29"/>
                                            </p:tgtEl>
                                          </p:cBhvr>
                                        </p:animEffect>
                                      </p:childTnLst>
                                    </p:cTn>
                                  </p:par>
                                </p:childTnLst>
                              </p:cTn>
                            </p:par>
                            <p:par>
                              <p:cTn id="20" fill="hold">
                                <p:stCondLst>
                                  <p:cond delay="2200"/>
                                </p:stCondLst>
                                <p:childTnLst>
                                  <p:par>
                                    <p:cTn id="21" presetID="53" presetClass="entr" presetSubtype="16" fill="hold" nodeType="afterEffect">
                                      <p:stCondLst>
                                        <p:cond delay="0"/>
                                      </p:stCondLst>
                                      <p:childTnLst>
                                        <p:set>
                                          <p:cBhvr>
                                            <p:cTn id="22" dur="1" fill="hold">
                                              <p:stCondLst>
                                                <p:cond delay="0"/>
                                              </p:stCondLst>
                                            </p:cTn>
                                            <p:tgtEl>
                                              <p:spTgt spid="39"/>
                                            </p:tgtEl>
                                            <p:attrNameLst>
                                              <p:attrName>style.visibility</p:attrName>
                                            </p:attrNameLst>
                                          </p:cBhvr>
                                          <p:to>
                                            <p:strVal val="visible"/>
                                          </p:to>
                                        </p:set>
                                        <p:anim calcmode="lin" valueType="num">
                                          <p:cBhvr>
                                            <p:cTn id="23" dur="500" fill="hold"/>
                                            <p:tgtEl>
                                              <p:spTgt spid="39"/>
                                            </p:tgtEl>
                                            <p:attrNameLst>
                                              <p:attrName>ppt_w</p:attrName>
                                            </p:attrNameLst>
                                          </p:cBhvr>
                                          <p:tavLst>
                                            <p:tav tm="0">
                                              <p:val>
                                                <p:fltVal val="0"/>
                                              </p:val>
                                            </p:tav>
                                            <p:tav tm="100000">
                                              <p:val>
                                                <p:strVal val="#ppt_w"/>
                                              </p:val>
                                            </p:tav>
                                          </p:tavLst>
                                        </p:anim>
                                        <p:anim calcmode="lin" valueType="num">
                                          <p:cBhvr>
                                            <p:cTn id="24" dur="500" fill="hold"/>
                                            <p:tgtEl>
                                              <p:spTgt spid="39"/>
                                            </p:tgtEl>
                                            <p:attrNameLst>
                                              <p:attrName>ppt_h</p:attrName>
                                            </p:attrNameLst>
                                          </p:cBhvr>
                                          <p:tavLst>
                                            <p:tav tm="0">
                                              <p:val>
                                                <p:fltVal val="0"/>
                                              </p:val>
                                            </p:tav>
                                            <p:tav tm="100000">
                                              <p:val>
                                                <p:strVal val="#ppt_h"/>
                                              </p:val>
                                            </p:tav>
                                          </p:tavLst>
                                        </p:anim>
                                        <p:animEffect transition="in" filter="fade">
                                          <p:cBhvr>
                                            <p:cTn id="25" dur="500"/>
                                            <p:tgtEl>
                                              <p:spTgt spid="39"/>
                                            </p:tgtEl>
                                          </p:cBhvr>
                                        </p:animEffect>
                                      </p:childTnLst>
                                    </p:cTn>
                                  </p:par>
                                  <p:par>
                                    <p:cTn id="26" presetID="53" presetClass="entr" presetSubtype="16" fill="hold" nodeType="withEffect">
                                      <p:stCondLst>
                                        <p:cond delay="200"/>
                                      </p:stCondLst>
                                      <p:childTnLst>
                                        <p:set>
                                          <p:cBhvr>
                                            <p:cTn id="27" dur="1" fill="hold">
                                              <p:stCondLst>
                                                <p:cond delay="0"/>
                                              </p:stCondLst>
                                            </p:cTn>
                                            <p:tgtEl>
                                              <p:spTgt spid="43"/>
                                            </p:tgtEl>
                                            <p:attrNameLst>
                                              <p:attrName>style.visibility</p:attrName>
                                            </p:attrNameLst>
                                          </p:cBhvr>
                                          <p:to>
                                            <p:strVal val="visible"/>
                                          </p:to>
                                        </p:set>
                                        <p:anim calcmode="lin" valueType="num">
                                          <p:cBhvr>
                                            <p:cTn id="28" dur="500" fill="hold"/>
                                            <p:tgtEl>
                                              <p:spTgt spid="43"/>
                                            </p:tgtEl>
                                            <p:attrNameLst>
                                              <p:attrName>ppt_w</p:attrName>
                                            </p:attrNameLst>
                                          </p:cBhvr>
                                          <p:tavLst>
                                            <p:tav tm="0">
                                              <p:val>
                                                <p:fltVal val="0"/>
                                              </p:val>
                                            </p:tav>
                                            <p:tav tm="100000">
                                              <p:val>
                                                <p:strVal val="#ppt_w"/>
                                              </p:val>
                                            </p:tav>
                                          </p:tavLst>
                                        </p:anim>
                                        <p:anim calcmode="lin" valueType="num">
                                          <p:cBhvr>
                                            <p:cTn id="29" dur="500" fill="hold"/>
                                            <p:tgtEl>
                                              <p:spTgt spid="43"/>
                                            </p:tgtEl>
                                            <p:attrNameLst>
                                              <p:attrName>ppt_h</p:attrName>
                                            </p:attrNameLst>
                                          </p:cBhvr>
                                          <p:tavLst>
                                            <p:tav tm="0">
                                              <p:val>
                                                <p:fltVal val="0"/>
                                              </p:val>
                                            </p:tav>
                                            <p:tav tm="100000">
                                              <p:val>
                                                <p:strVal val="#ppt_h"/>
                                              </p:val>
                                            </p:tav>
                                          </p:tavLst>
                                        </p:anim>
                                        <p:animEffect transition="in" filter="fade">
                                          <p:cBhvr>
                                            <p:cTn id="30" dur="500"/>
                                            <p:tgtEl>
                                              <p:spTgt spid="43"/>
                                            </p:tgtEl>
                                          </p:cBhvr>
                                        </p:animEffect>
                                      </p:childTnLst>
                                    </p:cTn>
                                  </p:par>
                                  <p:par>
                                    <p:cTn id="31" presetID="53" presetClass="entr" presetSubtype="16" fill="hold" nodeType="withEffect">
                                      <p:stCondLst>
                                        <p:cond delay="400"/>
                                      </p:stCondLst>
                                      <p:childTnLst>
                                        <p:set>
                                          <p:cBhvr>
                                            <p:cTn id="32" dur="1" fill="hold">
                                              <p:stCondLst>
                                                <p:cond delay="0"/>
                                              </p:stCondLst>
                                            </p:cTn>
                                            <p:tgtEl>
                                              <p:spTgt spid="33"/>
                                            </p:tgtEl>
                                            <p:attrNameLst>
                                              <p:attrName>style.visibility</p:attrName>
                                            </p:attrNameLst>
                                          </p:cBhvr>
                                          <p:to>
                                            <p:strVal val="visible"/>
                                          </p:to>
                                        </p:set>
                                        <p:anim calcmode="lin" valueType="num">
                                          <p:cBhvr>
                                            <p:cTn id="33" dur="500" fill="hold"/>
                                            <p:tgtEl>
                                              <p:spTgt spid="33"/>
                                            </p:tgtEl>
                                            <p:attrNameLst>
                                              <p:attrName>ppt_w</p:attrName>
                                            </p:attrNameLst>
                                          </p:cBhvr>
                                          <p:tavLst>
                                            <p:tav tm="0">
                                              <p:val>
                                                <p:fltVal val="0"/>
                                              </p:val>
                                            </p:tav>
                                            <p:tav tm="100000">
                                              <p:val>
                                                <p:strVal val="#ppt_w"/>
                                              </p:val>
                                            </p:tav>
                                          </p:tavLst>
                                        </p:anim>
                                        <p:anim calcmode="lin" valueType="num">
                                          <p:cBhvr>
                                            <p:cTn id="34" dur="500" fill="hold"/>
                                            <p:tgtEl>
                                              <p:spTgt spid="33"/>
                                            </p:tgtEl>
                                            <p:attrNameLst>
                                              <p:attrName>ppt_h</p:attrName>
                                            </p:attrNameLst>
                                          </p:cBhvr>
                                          <p:tavLst>
                                            <p:tav tm="0">
                                              <p:val>
                                                <p:fltVal val="0"/>
                                              </p:val>
                                            </p:tav>
                                            <p:tav tm="100000">
                                              <p:val>
                                                <p:strVal val="#ppt_h"/>
                                              </p:val>
                                            </p:tav>
                                          </p:tavLst>
                                        </p:anim>
                                        <p:animEffect transition="in" filter="fade">
                                          <p:cBhvr>
                                            <p:cTn id="35" dur="500"/>
                                            <p:tgtEl>
                                              <p:spTgt spid="33"/>
                                            </p:tgtEl>
                                          </p:cBhvr>
                                        </p:animEffect>
                                      </p:childTnLst>
                                    </p:cTn>
                                  </p:par>
                                  <p:par>
                                    <p:cTn id="36" presetID="53" presetClass="entr" presetSubtype="16" fill="hold" nodeType="withEffect">
                                      <p:stCondLst>
                                        <p:cond delay="600"/>
                                      </p:stCondLst>
                                      <p:childTnLst>
                                        <p:set>
                                          <p:cBhvr>
                                            <p:cTn id="37" dur="1" fill="hold">
                                              <p:stCondLst>
                                                <p:cond delay="0"/>
                                              </p:stCondLst>
                                            </p:cTn>
                                            <p:tgtEl>
                                              <p:spTgt spid="36"/>
                                            </p:tgtEl>
                                            <p:attrNameLst>
                                              <p:attrName>style.visibility</p:attrName>
                                            </p:attrNameLst>
                                          </p:cBhvr>
                                          <p:to>
                                            <p:strVal val="visible"/>
                                          </p:to>
                                        </p:set>
                                        <p:anim calcmode="lin" valueType="num">
                                          <p:cBhvr>
                                            <p:cTn id="38" dur="500" fill="hold"/>
                                            <p:tgtEl>
                                              <p:spTgt spid="36"/>
                                            </p:tgtEl>
                                            <p:attrNameLst>
                                              <p:attrName>ppt_w</p:attrName>
                                            </p:attrNameLst>
                                          </p:cBhvr>
                                          <p:tavLst>
                                            <p:tav tm="0">
                                              <p:val>
                                                <p:fltVal val="0"/>
                                              </p:val>
                                            </p:tav>
                                            <p:tav tm="100000">
                                              <p:val>
                                                <p:strVal val="#ppt_w"/>
                                              </p:val>
                                            </p:tav>
                                          </p:tavLst>
                                        </p:anim>
                                        <p:anim calcmode="lin" valueType="num">
                                          <p:cBhvr>
                                            <p:cTn id="39" dur="500" fill="hold"/>
                                            <p:tgtEl>
                                              <p:spTgt spid="36"/>
                                            </p:tgtEl>
                                            <p:attrNameLst>
                                              <p:attrName>ppt_h</p:attrName>
                                            </p:attrNameLst>
                                          </p:cBhvr>
                                          <p:tavLst>
                                            <p:tav tm="0">
                                              <p:val>
                                                <p:fltVal val="0"/>
                                              </p:val>
                                            </p:tav>
                                            <p:tav tm="100000">
                                              <p:val>
                                                <p:strVal val="#ppt_h"/>
                                              </p:val>
                                            </p:tav>
                                          </p:tavLst>
                                        </p:anim>
                                        <p:animEffect transition="in" filter="fade">
                                          <p:cBhvr>
                                            <p:cTn id="40" dur="500"/>
                                            <p:tgtEl>
                                              <p:spTgt spid="36"/>
                                            </p:tgtEl>
                                          </p:cBhvr>
                                        </p:animEffect>
                                      </p:childTnLst>
                                    </p:cTn>
                                  </p:par>
                                  <p:par>
                                    <p:cTn id="41" presetID="53" presetClass="entr" presetSubtype="16" fill="hold" nodeType="withEffect">
                                      <p:stCondLst>
                                        <p:cond delay="800"/>
                                      </p:stCondLst>
                                      <p:childTnLst>
                                        <p:set>
                                          <p:cBhvr>
                                            <p:cTn id="42" dur="1" fill="hold">
                                              <p:stCondLst>
                                                <p:cond delay="0"/>
                                              </p:stCondLst>
                                            </p:cTn>
                                            <p:tgtEl>
                                              <p:spTgt spid="30"/>
                                            </p:tgtEl>
                                            <p:attrNameLst>
                                              <p:attrName>style.visibility</p:attrName>
                                            </p:attrNameLst>
                                          </p:cBhvr>
                                          <p:to>
                                            <p:strVal val="visible"/>
                                          </p:to>
                                        </p:set>
                                        <p:anim calcmode="lin" valueType="num">
                                          <p:cBhvr>
                                            <p:cTn id="43" dur="500" fill="hold"/>
                                            <p:tgtEl>
                                              <p:spTgt spid="30"/>
                                            </p:tgtEl>
                                            <p:attrNameLst>
                                              <p:attrName>ppt_w</p:attrName>
                                            </p:attrNameLst>
                                          </p:cBhvr>
                                          <p:tavLst>
                                            <p:tav tm="0">
                                              <p:val>
                                                <p:fltVal val="0"/>
                                              </p:val>
                                            </p:tav>
                                            <p:tav tm="100000">
                                              <p:val>
                                                <p:strVal val="#ppt_w"/>
                                              </p:val>
                                            </p:tav>
                                          </p:tavLst>
                                        </p:anim>
                                        <p:anim calcmode="lin" valueType="num">
                                          <p:cBhvr>
                                            <p:cTn id="44" dur="500" fill="hold"/>
                                            <p:tgtEl>
                                              <p:spTgt spid="30"/>
                                            </p:tgtEl>
                                            <p:attrNameLst>
                                              <p:attrName>ppt_h</p:attrName>
                                            </p:attrNameLst>
                                          </p:cBhvr>
                                          <p:tavLst>
                                            <p:tav tm="0">
                                              <p:val>
                                                <p:fltVal val="0"/>
                                              </p:val>
                                            </p:tav>
                                            <p:tav tm="100000">
                                              <p:val>
                                                <p:strVal val="#ppt_h"/>
                                              </p:val>
                                            </p:tav>
                                          </p:tavLst>
                                        </p:anim>
                                        <p:animEffect transition="in" filter="fade">
                                          <p:cBhvr>
                                            <p:cTn id="45" dur="500"/>
                                            <p:tgtEl>
                                              <p:spTgt spid="30"/>
                                            </p:tgtEl>
                                          </p:cBhvr>
                                        </p:animEffect>
                                      </p:childTnLst>
                                    </p:cTn>
                                  </p:par>
                                </p:childTnLst>
                              </p:cTn>
                            </p:par>
                            <p:par>
                              <p:cTn id="46" fill="hold">
                                <p:stCondLst>
                                  <p:cond delay="3500"/>
                                </p:stCondLst>
                                <p:childTnLst>
                                  <p:par>
                                    <p:cTn id="47" presetID="9" presetClass="entr" presetSubtype="0" fill="hold" grpId="0" nodeType="afterEffect">
                                      <p:stCondLst>
                                        <p:cond delay="0"/>
                                      </p:stCondLst>
                                      <p:childTnLst>
                                        <p:set>
                                          <p:cBhvr>
                                            <p:cTn id="48" dur="1" fill="hold">
                                              <p:stCondLst>
                                                <p:cond delay="0"/>
                                              </p:stCondLst>
                                            </p:cTn>
                                            <p:tgtEl>
                                              <p:spTgt spid="46">
                                                <p:txEl>
                                                  <p:pRg st="0" end="0"/>
                                                </p:txEl>
                                              </p:spTgt>
                                            </p:tgtEl>
                                            <p:attrNameLst>
                                              <p:attrName>style.visibility</p:attrName>
                                            </p:attrNameLst>
                                          </p:cBhvr>
                                          <p:to>
                                            <p:strVal val="visible"/>
                                          </p:to>
                                        </p:set>
                                        <p:animEffect transition="in" filter="dissolve">
                                          <p:cBhvr>
                                            <p:cTn id="49" dur="500"/>
                                            <p:tgtEl>
                                              <p:spTgt spid="46">
                                                <p:txEl>
                                                  <p:pRg st="0" end="0"/>
                                                </p:txEl>
                                              </p:spTgt>
                                            </p:tgtEl>
                                          </p:cBhvr>
                                        </p:animEffect>
                                      </p:childTnLst>
                                    </p:cTn>
                                  </p:par>
                                </p:childTnLst>
                              </p:cTn>
                            </p:par>
                            <p:par>
                              <p:cTn id="50" fill="hold">
                                <p:stCondLst>
                                  <p:cond delay="4000"/>
                                </p:stCondLst>
                                <p:childTnLst>
                                  <p:par>
                                    <p:cTn id="51" presetID="22" presetClass="entr" presetSubtype="8" fill="hold" nodeType="afterEffect">
                                      <p:stCondLst>
                                        <p:cond delay="0"/>
                                      </p:stCondLst>
                                      <p:childTnLst>
                                        <p:set>
                                          <p:cBhvr>
                                            <p:cTn id="52" dur="1" fill="hold">
                                              <p:stCondLst>
                                                <p:cond delay="0"/>
                                              </p:stCondLst>
                                            </p:cTn>
                                            <p:tgtEl>
                                              <p:spTgt spid="51"/>
                                            </p:tgtEl>
                                            <p:attrNameLst>
                                              <p:attrName>style.visibility</p:attrName>
                                            </p:attrNameLst>
                                          </p:cBhvr>
                                          <p:to>
                                            <p:strVal val="visible"/>
                                          </p:to>
                                        </p:set>
                                        <p:animEffect transition="in" filter="wipe(left)">
                                          <p:cBhvr>
                                            <p:cTn id="53" dur="500"/>
                                            <p:tgtEl>
                                              <p:spTgt spid="51"/>
                                            </p:tgtEl>
                                          </p:cBhvr>
                                        </p:animEffect>
                                      </p:childTnLst>
                                    </p:cTn>
                                  </p:par>
                                  <p:par>
                                    <p:cTn id="54" presetID="22" presetClass="entr" presetSubtype="2" fill="hold" nodeType="withEffect">
                                      <p:stCondLst>
                                        <p:cond delay="0"/>
                                      </p:stCondLst>
                                      <p:childTnLst>
                                        <p:set>
                                          <p:cBhvr>
                                            <p:cTn id="55" dur="1" fill="hold">
                                              <p:stCondLst>
                                                <p:cond delay="0"/>
                                              </p:stCondLst>
                                            </p:cTn>
                                            <p:tgtEl>
                                              <p:spTgt spid="52"/>
                                            </p:tgtEl>
                                            <p:attrNameLst>
                                              <p:attrName>style.visibility</p:attrName>
                                            </p:attrNameLst>
                                          </p:cBhvr>
                                          <p:to>
                                            <p:strVal val="visible"/>
                                          </p:to>
                                        </p:set>
                                        <p:animEffect transition="in" filter="wipe(right)">
                                          <p:cBhvr>
                                            <p:cTn id="56" dur="500"/>
                                            <p:tgtEl>
                                              <p:spTgt spid="52"/>
                                            </p:tgtEl>
                                          </p:cBhvr>
                                        </p:animEffect>
                                      </p:childTnLst>
                                    </p:cTn>
                                  </p:par>
                                  <p:par>
                                    <p:cTn id="57" presetID="53" presetClass="entr" presetSubtype="16" fill="hold" nodeType="withEffect">
                                      <p:stCondLst>
                                        <p:cond delay="2000"/>
                                      </p:stCondLst>
                                      <p:childTnLst>
                                        <p:set>
                                          <p:cBhvr>
                                            <p:cTn id="58" dur="1" fill="hold">
                                              <p:stCondLst>
                                                <p:cond delay="0"/>
                                              </p:stCondLst>
                                            </p:cTn>
                                            <p:tgtEl>
                                              <p:spTgt spid="56"/>
                                            </p:tgtEl>
                                            <p:attrNameLst>
                                              <p:attrName>style.visibility</p:attrName>
                                            </p:attrNameLst>
                                          </p:cBhvr>
                                          <p:to>
                                            <p:strVal val="visible"/>
                                          </p:to>
                                        </p:set>
                                        <p:anim calcmode="lin" valueType="num">
                                          <p:cBhvr>
                                            <p:cTn id="59" dur="2000" fill="hold"/>
                                            <p:tgtEl>
                                              <p:spTgt spid="56"/>
                                            </p:tgtEl>
                                            <p:attrNameLst>
                                              <p:attrName>ppt_w</p:attrName>
                                            </p:attrNameLst>
                                          </p:cBhvr>
                                          <p:tavLst>
                                            <p:tav tm="0">
                                              <p:val>
                                                <p:fltVal val="0"/>
                                              </p:val>
                                            </p:tav>
                                            <p:tav tm="100000">
                                              <p:val>
                                                <p:strVal val="#ppt_w"/>
                                              </p:val>
                                            </p:tav>
                                          </p:tavLst>
                                        </p:anim>
                                        <p:anim calcmode="lin" valueType="num">
                                          <p:cBhvr>
                                            <p:cTn id="60" dur="2000" fill="hold"/>
                                            <p:tgtEl>
                                              <p:spTgt spid="56"/>
                                            </p:tgtEl>
                                            <p:attrNameLst>
                                              <p:attrName>ppt_h</p:attrName>
                                            </p:attrNameLst>
                                          </p:cBhvr>
                                          <p:tavLst>
                                            <p:tav tm="0">
                                              <p:val>
                                                <p:fltVal val="0"/>
                                              </p:val>
                                            </p:tav>
                                            <p:tav tm="100000">
                                              <p:val>
                                                <p:strVal val="#ppt_h"/>
                                              </p:val>
                                            </p:tav>
                                          </p:tavLst>
                                        </p:anim>
                                        <p:animEffect transition="in" filter="fade">
                                          <p:cBhvr>
                                            <p:cTn id="61" dur="20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46" grpId="0" build="p"/>
          <p:bldP spid="48" grpId="0" animBg="1"/>
          <p:bldP spid="49" grpId="0" animBg="1"/>
          <p:bldP spid="50" grpId="0"/>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normAutofit fontScale="90000"/>
          </a:bodyPr>
          <a:lstStyle/>
          <a:p>
            <a:r>
              <a:rPr lang="zh-CN" altLang="en-US" dirty="0"/>
              <a:t>点击输入标题内容</a:t>
            </a:r>
          </a:p>
        </p:txBody>
      </p:sp>
      <p:sp>
        <p:nvSpPr>
          <p:cNvPr id="52" name="Freeform 7"/>
          <p:cNvSpPr>
            <a:spLocks noChangeArrowheads="1"/>
          </p:cNvSpPr>
          <p:nvPr/>
        </p:nvSpPr>
        <p:spPr bwMode="auto">
          <a:xfrm>
            <a:off x="5287434" y="1881917"/>
            <a:ext cx="1384300" cy="1221316"/>
          </a:xfrm>
          <a:custGeom>
            <a:avLst/>
            <a:gdLst>
              <a:gd name="T0" fmla="*/ 2684 w 2684"/>
              <a:gd name="T1" fmla="*/ 2365 h 2365"/>
              <a:gd name="T2" fmla="*/ 1342 w 2684"/>
              <a:gd name="T3" fmla="*/ 0 h 2365"/>
              <a:gd name="T4" fmla="*/ 0 w 2684"/>
              <a:gd name="T5" fmla="*/ 2365 h 2365"/>
              <a:gd name="T6" fmla="*/ 2684 w 2684"/>
              <a:gd name="T7" fmla="*/ 2365 h 2365"/>
              <a:gd name="T8" fmla="*/ 0 60000 65536"/>
              <a:gd name="T9" fmla="*/ 0 60000 65536"/>
              <a:gd name="T10" fmla="*/ 0 60000 65536"/>
              <a:gd name="T11" fmla="*/ 0 60000 65536"/>
              <a:gd name="T12" fmla="*/ 0 w 2684"/>
              <a:gd name="T13" fmla="*/ 0 h 2365"/>
              <a:gd name="T14" fmla="*/ 2684 w 2684"/>
              <a:gd name="T15" fmla="*/ 2365 h 2365"/>
            </a:gdLst>
            <a:ahLst/>
            <a:cxnLst>
              <a:cxn ang="T8">
                <a:pos x="T0" y="T1"/>
              </a:cxn>
              <a:cxn ang="T9">
                <a:pos x="T2" y="T3"/>
              </a:cxn>
              <a:cxn ang="T10">
                <a:pos x="T4" y="T5"/>
              </a:cxn>
              <a:cxn ang="T11">
                <a:pos x="T6" y="T7"/>
              </a:cxn>
            </a:cxnLst>
            <a:rect l="T12" t="T13" r="T14" b="T15"/>
            <a:pathLst>
              <a:path w="2684" h="2365">
                <a:moveTo>
                  <a:pt x="2684" y="2365"/>
                </a:moveTo>
                <a:lnTo>
                  <a:pt x="1342" y="0"/>
                </a:lnTo>
                <a:lnTo>
                  <a:pt x="0" y="2365"/>
                </a:lnTo>
                <a:lnTo>
                  <a:pt x="2684" y="2365"/>
                </a:lnTo>
                <a:close/>
              </a:path>
            </a:pathLst>
          </a:custGeom>
          <a:solidFill>
            <a:schemeClr val="accent3"/>
          </a:solidFill>
          <a:ln>
            <a:noFill/>
          </a:ln>
        </p:spPr>
        <p:txBody>
          <a:bodyPr/>
          <a:lstStyle/>
          <a:p>
            <a:endParaRPr lang="zh-CN" altLang="zh-CN" sz="3200">
              <a:solidFill>
                <a:srgbClr val="000000"/>
              </a:solidFill>
              <a:latin typeface="Calibri" pitchFamily="34" charset="0"/>
              <a:sym typeface="宋体" pitchFamily="2" charset="-122"/>
            </a:endParaRPr>
          </a:p>
        </p:txBody>
      </p:sp>
      <p:sp>
        <p:nvSpPr>
          <p:cNvPr id="53" name="Freeform 8"/>
          <p:cNvSpPr>
            <a:spLocks noChangeArrowheads="1"/>
          </p:cNvSpPr>
          <p:nvPr/>
        </p:nvSpPr>
        <p:spPr bwMode="auto">
          <a:xfrm>
            <a:off x="3915833" y="3103232"/>
            <a:ext cx="1371600" cy="1320800"/>
          </a:xfrm>
          <a:custGeom>
            <a:avLst/>
            <a:gdLst>
              <a:gd name="T0" fmla="*/ 2664 w 2664"/>
              <a:gd name="T1" fmla="*/ 0 h 2553"/>
              <a:gd name="T2" fmla="*/ 0 w 2664"/>
              <a:gd name="T3" fmla="*/ 546 h 2553"/>
              <a:gd name="T4" fmla="*/ 1835 w 2664"/>
              <a:gd name="T5" fmla="*/ 2553 h 2553"/>
              <a:gd name="T6" fmla="*/ 2664 w 2664"/>
              <a:gd name="T7" fmla="*/ 0 h 2553"/>
              <a:gd name="T8" fmla="*/ 0 60000 65536"/>
              <a:gd name="T9" fmla="*/ 0 60000 65536"/>
              <a:gd name="T10" fmla="*/ 0 60000 65536"/>
              <a:gd name="T11" fmla="*/ 0 60000 65536"/>
              <a:gd name="T12" fmla="*/ 0 w 2664"/>
              <a:gd name="T13" fmla="*/ 0 h 2553"/>
              <a:gd name="T14" fmla="*/ 2664 w 2664"/>
              <a:gd name="T15" fmla="*/ 2553 h 2553"/>
            </a:gdLst>
            <a:ahLst/>
            <a:cxnLst>
              <a:cxn ang="T8">
                <a:pos x="T0" y="T1"/>
              </a:cxn>
              <a:cxn ang="T9">
                <a:pos x="T2" y="T3"/>
              </a:cxn>
              <a:cxn ang="T10">
                <a:pos x="T4" y="T5"/>
              </a:cxn>
              <a:cxn ang="T11">
                <a:pos x="T6" y="T7"/>
              </a:cxn>
            </a:cxnLst>
            <a:rect l="T12" t="T13" r="T14" b="T15"/>
            <a:pathLst>
              <a:path w="2664" h="2553">
                <a:moveTo>
                  <a:pt x="2664" y="0"/>
                </a:moveTo>
                <a:lnTo>
                  <a:pt x="0" y="546"/>
                </a:lnTo>
                <a:lnTo>
                  <a:pt x="1835" y="2553"/>
                </a:lnTo>
                <a:lnTo>
                  <a:pt x="2664" y="0"/>
                </a:lnTo>
                <a:close/>
              </a:path>
            </a:pathLst>
          </a:custGeom>
          <a:solidFill>
            <a:schemeClr val="accent2"/>
          </a:solidFill>
          <a:ln>
            <a:noFill/>
          </a:ln>
        </p:spPr>
        <p:txBody>
          <a:bodyPr/>
          <a:lstStyle/>
          <a:p>
            <a:endParaRPr lang="zh-CN" altLang="zh-CN" sz="3200">
              <a:solidFill>
                <a:srgbClr val="000000"/>
              </a:solidFill>
              <a:latin typeface="Calibri" pitchFamily="34" charset="0"/>
              <a:sym typeface="宋体" pitchFamily="2" charset="-122"/>
            </a:endParaRPr>
          </a:p>
        </p:txBody>
      </p:sp>
      <p:sp>
        <p:nvSpPr>
          <p:cNvPr id="54" name="Freeform 9"/>
          <p:cNvSpPr>
            <a:spLocks noChangeArrowheads="1"/>
          </p:cNvSpPr>
          <p:nvPr/>
        </p:nvSpPr>
        <p:spPr bwMode="auto">
          <a:xfrm>
            <a:off x="4703234" y="4424033"/>
            <a:ext cx="1274233" cy="1392767"/>
          </a:xfrm>
          <a:custGeom>
            <a:avLst/>
            <a:gdLst>
              <a:gd name="T0" fmla="*/ 305 w 2476"/>
              <a:gd name="T1" fmla="*/ 0 h 2702"/>
              <a:gd name="T2" fmla="*/ 0 w 2476"/>
              <a:gd name="T3" fmla="*/ 2702 h 2702"/>
              <a:gd name="T4" fmla="*/ 2476 w 2476"/>
              <a:gd name="T5" fmla="*/ 1578 h 2702"/>
              <a:gd name="T6" fmla="*/ 305 w 2476"/>
              <a:gd name="T7" fmla="*/ 0 h 2702"/>
              <a:gd name="T8" fmla="*/ 0 60000 65536"/>
              <a:gd name="T9" fmla="*/ 0 60000 65536"/>
              <a:gd name="T10" fmla="*/ 0 60000 65536"/>
              <a:gd name="T11" fmla="*/ 0 60000 65536"/>
              <a:gd name="T12" fmla="*/ 0 w 2476"/>
              <a:gd name="T13" fmla="*/ 0 h 2702"/>
              <a:gd name="T14" fmla="*/ 2476 w 2476"/>
              <a:gd name="T15" fmla="*/ 2702 h 2702"/>
            </a:gdLst>
            <a:ahLst/>
            <a:cxnLst>
              <a:cxn ang="T8">
                <a:pos x="T0" y="T1"/>
              </a:cxn>
              <a:cxn ang="T9">
                <a:pos x="T2" y="T3"/>
              </a:cxn>
              <a:cxn ang="T10">
                <a:pos x="T4" y="T5"/>
              </a:cxn>
              <a:cxn ang="T11">
                <a:pos x="T6" y="T7"/>
              </a:cxn>
            </a:cxnLst>
            <a:rect l="T12" t="T13" r="T14" b="T15"/>
            <a:pathLst>
              <a:path w="2476" h="2702">
                <a:moveTo>
                  <a:pt x="305" y="0"/>
                </a:moveTo>
                <a:lnTo>
                  <a:pt x="0" y="2702"/>
                </a:lnTo>
                <a:lnTo>
                  <a:pt x="2476" y="1578"/>
                </a:lnTo>
                <a:lnTo>
                  <a:pt x="305" y="0"/>
                </a:lnTo>
                <a:close/>
              </a:path>
            </a:pathLst>
          </a:custGeom>
          <a:solidFill>
            <a:schemeClr val="accent1"/>
          </a:solidFill>
          <a:ln>
            <a:noFill/>
          </a:ln>
        </p:spPr>
        <p:txBody>
          <a:bodyPr/>
          <a:lstStyle/>
          <a:p>
            <a:endParaRPr lang="zh-CN" altLang="zh-CN" sz="3200">
              <a:solidFill>
                <a:srgbClr val="000000"/>
              </a:solidFill>
              <a:latin typeface="Calibri" pitchFamily="34" charset="0"/>
              <a:sym typeface="宋体" pitchFamily="2" charset="-122"/>
            </a:endParaRPr>
          </a:p>
        </p:txBody>
      </p:sp>
      <p:sp>
        <p:nvSpPr>
          <p:cNvPr id="55" name="Freeform 10"/>
          <p:cNvSpPr>
            <a:spLocks noChangeArrowheads="1"/>
          </p:cNvSpPr>
          <p:nvPr/>
        </p:nvSpPr>
        <p:spPr bwMode="auto">
          <a:xfrm>
            <a:off x="5977467" y="4424033"/>
            <a:ext cx="1278467" cy="1392767"/>
          </a:xfrm>
          <a:custGeom>
            <a:avLst/>
            <a:gdLst>
              <a:gd name="T0" fmla="*/ 0 w 2476"/>
              <a:gd name="T1" fmla="*/ 1578 h 2702"/>
              <a:gd name="T2" fmla="*/ 2476 w 2476"/>
              <a:gd name="T3" fmla="*/ 2702 h 2702"/>
              <a:gd name="T4" fmla="*/ 2172 w 2476"/>
              <a:gd name="T5" fmla="*/ 0 h 2702"/>
              <a:gd name="T6" fmla="*/ 0 w 2476"/>
              <a:gd name="T7" fmla="*/ 1578 h 2702"/>
              <a:gd name="T8" fmla="*/ 0 60000 65536"/>
              <a:gd name="T9" fmla="*/ 0 60000 65536"/>
              <a:gd name="T10" fmla="*/ 0 60000 65536"/>
              <a:gd name="T11" fmla="*/ 0 60000 65536"/>
              <a:gd name="T12" fmla="*/ 0 w 2476"/>
              <a:gd name="T13" fmla="*/ 0 h 2702"/>
              <a:gd name="T14" fmla="*/ 2476 w 2476"/>
              <a:gd name="T15" fmla="*/ 2702 h 2702"/>
            </a:gdLst>
            <a:ahLst/>
            <a:cxnLst>
              <a:cxn ang="T8">
                <a:pos x="T0" y="T1"/>
              </a:cxn>
              <a:cxn ang="T9">
                <a:pos x="T2" y="T3"/>
              </a:cxn>
              <a:cxn ang="T10">
                <a:pos x="T4" y="T5"/>
              </a:cxn>
              <a:cxn ang="T11">
                <a:pos x="T6" y="T7"/>
              </a:cxn>
            </a:cxnLst>
            <a:rect l="T12" t="T13" r="T14" b="T15"/>
            <a:pathLst>
              <a:path w="2476" h="2702">
                <a:moveTo>
                  <a:pt x="0" y="1578"/>
                </a:moveTo>
                <a:lnTo>
                  <a:pt x="2476" y="2702"/>
                </a:lnTo>
                <a:lnTo>
                  <a:pt x="2172" y="0"/>
                </a:lnTo>
                <a:lnTo>
                  <a:pt x="0" y="1578"/>
                </a:lnTo>
                <a:close/>
              </a:path>
            </a:pathLst>
          </a:custGeom>
          <a:solidFill>
            <a:schemeClr val="accent1"/>
          </a:solidFill>
          <a:ln>
            <a:noFill/>
          </a:ln>
        </p:spPr>
        <p:txBody>
          <a:bodyPr/>
          <a:lstStyle/>
          <a:p>
            <a:endParaRPr lang="zh-CN" altLang="zh-CN" sz="3200">
              <a:solidFill>
                <a:srgbClr val="000000"/>
              </a:solidFill>
              <a:latin typeface="Calibri" pitchFamily="34" charset="0"/>
              <a:sym typeface="宋体" pitchFamily="2" charset="-122"/>
            </a:endParaRPr>
          </a:p>
        </p:txBody>
      </p:sp>
      <p:sp>
        <p:nvSpPr>
          <p:cNvPr id="56" name="Freeform 11"/>
          <p:cNvSpPr>
            <a:spLocks noChangeArrowheads="1"/>
          </p:cNvSpPr>
          <p:nvPr/>
        </p:nvSpPr>
        <p:spPr bwMode="auto">
          <a:xfrm>
            <a:off x="6671733" y="3103232"/>
            <a:ext cx="1371600" cy="1320800"/>
          </a:xfrm>
          <a:custGeom>
            <a:avLst/>
            <a:gdLst>
              <a:gd name="T0" fmla="*/ 830 w 2664"/>
              <a:gd name="T1" fmla="*/ 2553 h 2553"/>
              <a:gd name="T2" fmla="*/ 2664 w 2664"/>
              <a:gd name="T3" fmla="*/ 546 h 2553"/>
              <a:gd name="T4" fmla="*/ 0 w 2664"/>
              <a:gd name="T5" fmla="*/ 0 h 2553"/>
              <a:gd name="T6" fmla="*/ 830 w 2664"/>
              <a:gd name="T7" fmla="*/ 2553 h 2553"/>
              <a:gd name="T8" fmla="*/ 0 60000 65536"/>
              <a:gd name="T9" fmla="*/ 0 60000 65536"/>
              <a:gd name="T10" fmla="*/ 0 60000 65536"/>
              <a:gd name="T11" fmla="*/ 0 60000 65536"/>
              <a:gd name="T12" fmla="*/ 0 w 2664"/>
              <a:gd name="T13" fmla="*/ 0 h 2553"/>
              <a:gd name="T14" fmla="*/ 2664 w 2664"/>
              <a:gd name="T15" fmla="*/ 2553 h 2553"/>
            </a:gdLst>
            <a:ahLst/>
            <a:cxnLst>
              <a:cxn ang="T8">
                <a:pos x="T0" y="T1"/>
              </a:cxn>
              <a:cxn ang="T9">
                <a:pos x="T2" y="T3"/>
              </a:cxn>
              <a:cxn ang="T10">
                <a:pos x="T4" y="T5"/>
              </a:cxn>
              <a:cxn ang="T11">
                <a:pos x="T6" y="T7"/>
              </a:cxn>
            </a:cxnLst>
            <a:rect l="T12" t="T13" r="T14" b="T15"/>
            <a:pathLst>
              <a:path w="2664" h="2553">
                <a:moveTo>
                  <a:pt x="830" y="2553"/>
                </a:moveTo>
                <a:lnTo>
                  <a:pt x="2664" y="546"/>
                </a:lnTo>
                <a:lnTo>
                  <a:pt x="0" y="0"/>
                </a:lnTo>
                <a:lnTo>
                  <a:pt x="830" y="2553"/>
                </a:lnTo>
                <a:close/>
              </a:path>
            </a:pathLst>
          </a:custGeom>
          <a:solidFill>
            <a:schemeClr val="accent2"/>
          </a:solidFill>
          <a:ln>
            <a:noFill/>
          </a:ln>
        </p:spPr>
        <p:txBody>
          <a:bodyPr/>
          <a:lstStyle/>
          <a:p>
            <a:endParaRPr lang="zh-CN" altLang="zh-CN" sz="3200">
              <a:solidFill>
                <a:srgbClr val="000000"/>
              </a:solidFill>
              <a:latin typeface="Calibri" pitchFamily="34" charset="0"/>
              <a:sym typeface="宋体" pitchFamily="2" charset="-122"/>
            </a:endParaRPr>
          </a:p>
        </p:txBody>
      </p:sp>
      <p:sp>
        <p:nvSpPr>
          <p:cNvPr id="57" name="矩形 7"/>
          <p:cNvSpPr>
            <a:spLocks noChangeArrowheads="1"/>
          </p:cNvSpPr>
          <p:nvPr/>
        </p:nvSpPr>
        <p:spPr bwMode="auto">
          <a:xfrm>
            <a:off x="5738285" y="2440717"/>
            <a:ext cx="476249"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en-US" altLang="zh-CN" sz="3200" dirty="0">
                <a:solidFill>
                  <a:schemeClr val="bg1"/>
                </a:solidFill>
                <a:latin typeface="Agency FB" panose="020B0503020202020204" pitchFamily="34" charset="0"/>
                <a:sym typeface="Swiss911 UCm BT" pitchFamily="2" charset="0"/>
              </a:rPr>
              <a:t>01</a:t>
            </a:r>
            <a:endParaRPr lang="zh-CN" altLang="en-US" sz="3200" dirty="0">
              <a:solidFill>
                <a:schemeClr val="bg1"/>
              </a:solidFill>
              <a:latin typeface="Agency FB" panose="020B0503020202020204" pitchFamily="34" charset="0"/>
              <a:sym typeface="Swiss911 UCm BT" pitchFamily="2" charset="0"/>
            </a:endParaRPr>
          </a:p>
        </p:txBody>
      </p:sp>
      <p:sp>
        <p:nvSpPr>
          <p:cNvPr id="58" name="矩形 8"/>
          <p:cNvSpPr>
            <a:spLocks noChangeArrowheads="1"/>
          </p:cNvSpPr>
          <p:nvPr/>
        </p:nvSpPr>
        <p:spPr bwMode="auto">
          <a:xfrm>
            <a:off x="7018867" y="3353000"/>
            <a:ext cx="476251"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en-US" altLang="zh-CN" sz="3200" dirty="0">
                <a:solidFill>
                  <a:schemeClr val="bg1"/>
                </a:solidFill>
                <a:latin typeface="Agency FB" panose="020B0503020202020204" pitchFamily="34" charset="0"/>
                <a:sym typeface="Swiss911 UCm BT" pitchFamily="2" charset="0"/>
              </a:rPr>
              <a:t>02</a:t>
            </a:r>
            <a:endParaRPr lang="zh-CN" altLang="en-US" sz="3200" dirty="0">
              <a:solidFill>
                <a:schemeClr val="bg1"/>
              </a:solidFill>
              <a:latin typeface="Agency FB" panose="020B0503020202020204" pitchFamily="34" charset="0"/>
              <a:sym typeface="Swiss911 UCm BT" pitchFamily="2" charset="0"/>
            </a:endParaRPr>
          </a:p>
        </p:txBody>
      </p:sp>
      <p:sp>
        <p:nvSpPr>
          <p:cNvPr id="59" name="矩形 9"/>
          <p:cNvSpPr>
            <a:spLocks noChangeArrowheads="1"/>
          </p:cNvSpPr>
          <p:nvPr/>
        </p:nvSpPr>
        <p:spPr bwMode="auto">
          <a:xfrm>
            <a:off x="6540500" y="4872766"/>
            <a:ext cx="476251"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en-US" altLang="zh-CN" sz="3200" dirty="0">
                <a:solidFill>
                  <a:schemeClr val="bg1"/>
                </a:solidFill>
                <a:latin typeface="Agency FB" panose="020B0503020202020204" pitchFamily="34" charset="0"/>
                <a:sym typeface="Swiss911 UCm BT" pitchFamily="2" charset="0"/>
              </a:rPr>
              <a:t>03</a:t>
            </a:r>
            <a:endParaRPr lang="zh-CN" altLang="en-US" sz="3200" dirty="0">
              <a:solidFill>
                <a:schemeClr val="bg1"/>
              </a:solidFill>
              <a:latin typeface="Agency FB" panose="020B0503020202020204" pitchFamily="34" charset="0"/>
              <a:sym typeface="Swiss911 UCm BT" pitchFamily="2" charset="0"/>
            </a:endParaRPr>
          </a:p>
        </p:txBody>
      </p:sp>
      <p:sp>
        <p:nvSpPr>
          <p:cNvPr id="60" name="矩形 10"/>
          <p:cNvSpPr>
            <a:spLocks noChangeArrowheads="1"/>
          </p:cNvSpPr>
          <p:nvPr/>
        </p:nvSpPr>
        <p:spPr bwMode="auto">
          <a:xfrm>
            <a:off x="4861985" y="4891817"/>
            <a:ext cx="476249"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en-US" altLang="zh-CN" sz="3200" dirty="0">
                <a:solidFill>
                  <a:schemeClr val="bg1"/>
                </a:solidFill>
                <a:latin typeface="Agency FB" panose="020B0503020202020204" pitchFamily="34" charset="0"/>
                <a:sym typeface="Swiss911 UCm BT" pitchFamily="2" charset="0"/>
              </a:rPr>
              <a:t>04</a:t>
            </a:r>
            <a:endParaRPr lang="zh-CN" altLang="en-US" sz="3200" dirty="0">
              <a:solidFill>
                <a:schemeClr val="bg1"/>
              </a:solidFill>
              <a:latin typeface="Agency FB" panose="020B0503020202020204" pitchFamily="34" charset="0"/>
              <a:sym typeface="Swiss911 UCm BT" pitchFamily="2" charset="0"/>
            </a:endParaRPr>
          </a:p>
        </p:txBody>
      </p:sp>
      <p:sp>
        <p:nvSpPr>
          <p:cNvPr id="61" name="矩形 11"/>
          <p:cNvSpPr>
            <a:spLocks noChangeArrowheads="1"/>
          </p:cNvSpPr>
          <p:nvPr/>
        </p:nvSpPr>
        <p:spPr bwMode="auto">
          <a:xfrm>
            <a:off x="4464052" y="3365700"/>
            <a:ext cx="476249"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en-US" altLang="zh-CN" sz="3200" dirty="0">
                <a:solidFill>
                  <a:schemeClr val="bg1"/>
                </a:solidFill>
                <a:latin typeface="Agency FB" panose="020B0503020202020204" pitchFamily="34" charset="0"/>
                <a:sym typeface="Swiss911 UCm BT" pitchFamily="2" charset="0"/>
              </a:rPr>
              <a:t>05</a:t>
            </a:r>
            <a:endParaRPr lang="zh-CN" altLang="en-US" sz="3200" dirty="0">
              <a:solidFill>
                <a:schemeClr val="bg1"/>
              </a:solidFill>
              <a:latin typeface="Agency FB" panose="020B0503020202020204" pitchFamily="34" charset="0"/>
              <a:sym typeface="Swiss911 UCm BT" pitchFamily="2" charset="0"/>
            </a:endParaRPr>
          </a:p>
        </p:txBody>
      </p:sp>
      <p:sp>
        <p:nvSpPr>
          <p:cNvPr id="62" name="TextBox 12"/>
          <p:cNvSpPr>
            <a:spLocks noChangeArrowheads="1"/>
          </p:cNvSpPr>
          <p:nvPr/>
        </p:nvSpPr>
        <p:spPr bwMode="auto">
          <a:xfrm>
            <a:off x="6506633" y="1680833"/>
            <a:ext cx="3429000" cy="615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r>
              <a:rPr lang="zh-CN" altLang="en-US" sz="1333">
                <a:solidFill>
                  <a:schemeClr val="tx1">
                    <a:lumMod val="50000"/>
                    <a:lumOff val="50000"/>
                  </a:schemeClr>
                </a:solidFill>
                <a:latin typeface="微软雅黑" pitchFamily="34" charset="-122"/>
                <a:ea typeface="微软雅黑" pitchFamily="34" charset="-122"/>
              </a:rPr>
              <a:t>详写内容</a:t>
            </a:r>
            <a:r>
              <a:rPr lang="en-US" altLang="zh-CN" sz="1333">
                <a:solidFill>
                  <a:schemeClr val="tx1">
                    <a:lumMod val="50000"/>
                    <a:lumOff val="50000"/>
                  </a:schemeClr>
                </a:solidFill>
                <a:latin typeface="微软雅黑" pitchFamily="34" charset="-122"/>
                <a:ea typeface="微软雅黑" pitchFamily="34" charset="-122"/>
              </a:rPr>
              <a:t>……</a:t>
            </a:r>
            <a:r>
              <a:rPr lang="zh-CN" altLang="en-US" sz="1333">
                <a:solidFill>
                  <a:schemeClr val="tx1">
                    <a:lumMod val="50000"/>
                    <a:lumOff val="50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333">
              <a:solidFill>
                <a:schemeClr val="tx1">
                  <a:lumMod val="50000"/>
                  <a:lumOff val="50000"/>
                </a:schemeClr>
              </a:solidFill>
              <a:latin typeface="微软雅黑" pitchFamily="34" charset="-122"/>
              <a:ea typeface="微软雅黑" pitchFamily="34" charset="-122"/>
            </a:endParaRPr>
          </a:p>
        </p:txBody>
      </p:sp>
      <p:sp>
        <p:nvSpPr>
          <p:cNvPr id="63" name="TextBox 13"/>
          <p:cNvSpPr>
            <a:spLocks noChangeArrowheads="1"/>
          </p:cNvSpPr>
          <p:nvPr/>
        </p:nvSpPr>
        <p:spPr bwMode="auto">
          <a:xfrm>
            <a:off x="8185152" y="3312783"/>
            <a:ext cx="2813049" cy="820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r>
              <a:rPr lang="zh-CN" altLang="en-US" sz="1333">
                <a:solidFill>
                  <a:schemeClr val="tx1">
                    <a:lumMod val="50000"/>
                    <a:lumOff val="50000"/>
                  </a:schemeClr>
                </a:solidFill>
                <a:latin typeface="微软雅黑" pitchFamily="34" charset="-122"/>
                <a:ea typeface="微软雅黑" pitchFamily="34" charset="-122"/>
              </a:rPr>
              <a:t>详写内容</a:t>
            </a:r>
            <a:r>
              <a:rPr lang="en-US" altLang="zh-CN" sz="1333">
                <a:solidFill>
                  <a:schemeClr val="tx1">
                    <a:lumMod val="50000"/>
                    <a:lumOff val="50000"/>
                  </a:schemeClr>
                </a:solidFill>
                <a:latin typeface="微软雅黑" pitchFamily="34" charset="-122"/>
                <a:ea typeface="微软雅黑" pitchFamily="34" charset="-122"/>
              </a:rPr>
              <a:t>……</a:t>
            </a:r>
            <a:r>
              <a:rPr lang="zh-CN" altLang="en-US" sz="1333">
                <a:solidFill>
                  <a:schemeClr val="tx1">
                    <a:lumMod val="50000"/>
                    <a:lumOff val="50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333">
              <a:solidFill>
                <a:schemeClr val="tx1">
                  <a:lumMod val="50000"/>
                  <a:lumOff val="50000"/>
                </a:schemeClr>
              </a:solidFill>
              <a:latin typeface="微软雅黑" pitchFamily="34" charset="-122"/>
              <a:ea typeface="微软雅黑" pitchFamily="34" charset="-122"/>
            </a:endParaRPr>
          </a:p>
        </p:txBody>
      </p:sp>
      <p:sp>
        <p:nvSpPr>
          <p:cNvPr id="64" name="TextBox 14"/>
          <p:cNvSpPr>
            <a:spLocks noChangeArrowheads="1"/>
          </p:cNvSpPr>
          <p:nvPr/>
        </p:nvSpPr>
        <p:spPr bwMode="auto">
          <a:xfrm>
            <a:off x="7497233" y="5241066"/>
            <a:ext cx="2813051" cy="820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r>
              <a:rPr lang="zh-CN" altLang="en-US" sz="1333">
                <a:solidFill>
                  <a:schemeClr val="tx1">
                    <a:lumMod val="50000"/>
                    <a:lumOff val="50000"/>
                  </a:schemeClr>
                </a:solidFill>
                <a:latin typeface="微软雅黑" pitchFamily="34" charset="-122"/>
                <a:ea typeface="微软雅黑" pitchFamily="34" charset="-122"/>
              </a:rPr>
              <a:t>详写内容</a:t>
            </a:r>
            <a:r>
              <a:rPr lang="en-US" altLang="zh-CN" sz="1333">
                <a:solidFill>
                  <a:schemeClr val="tx1">
                    <a:lumMod val="50000"/>
                    <a:lumOff val="50000"/>
                  </a:schemeClr>
                </a:solidFill>
                <a:latin typeface="微软雅黑" pitchFamily="34" charset="-122"/>
                <a:ea typeface="微软雅黑" pitchFamily="34" charset="-122"/>
              </a:rPr>
              <a:t>……</a:t>
            </a:r>
            <a:r>
              <a:rPr lang="zh-CN" altLang="en-US" sz="1333">
                <a:solidFill>
                  <a:schemeClr val="tx1">
                    <a:lumMod val="50000"/>
                    <a:lumOff val="50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333">
              <a:solidFill>
                <a:schemeClr val="tx1">
                  <a:lumMod val="50000"/>
                  <a:lumOff val="50000"/>
                </a:schemeClr>
              </a:solidFill>
              <a:latin typeface="微软雅黑" pitchFamily="34" charset="-122"/>
              <a:ea typeface="微软雅黑" pitchFamily="34" charset="-122"/>
            </a:endParaRPr>
          </a:p>
        </p:txBody>
      </p:sp>
      <p:sp>
        <p:nvSpPr>
          <p:cNvPr id="65" name="TextBox 15"/>
          <p:cNvSpPr>
            <a:spLocks noChangeArrowheads="1"/>
          </p:cNvSpPr>
          <p:nvPr/>
        </p:nvSpPr>
        <p:spPr bwMode="auto">
          <a:xfrm>
            <a:off x="1515534" y="4838899"/>
            <a:ext cx="2810933" cy="820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r>
              <a:rPr lang="zh-CN" altLang="en-US" sz="1333" dirty="0">
                <a:solidFill>
                  <a:schemeClr val="tx1">
                    <a:lumMod val="50000"/>
                    <a:lumOff val="50000"/>
                  </a:schemeClr>
                </a:solidFill>
                <a:latin typeface="微软雅黑" pitchFamily="34" charset="-122"/>
                <a:ea typeface="微软雅黑" pitchFamily="34" charset="-122"/>
              </a:rPr>
              <a:t>详写内容</a:t>
            </a:r>
            <a:r>
              <a:rPr lang="en-US" altLang="zh-CN" sz="1333" dirty="0">
                <a:solidFill>
                  <a:schemeClr val="tx1">
                    <a:lumMod val="50000"/>
                    <a:lumOff val="50000"/>
                  </a:schemeClr>
                </a:solidFill>
                <a:latin typeface="微软雅黑" pitchFamily="34" charset="-122"/>
                <a:ea typeface="微软雅黑" pitchFamily="34" charset="-122"/>
              </a:rPr>
              <a:t>……</a:t>
            </a:r>
            <a:r>
              <a:rPr lang="zh-CN" altLang="en-US" sz="1333" dirty="0">
                <a:solidFill>
                  <a:schemeClr val="tx1">
                    <a:lumMod val="50000"/>
                    <a:lumOff val="50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333" dirty="0">
              <a:solidFill>
                <a:schemeClr val="tx1">
                  <a:lumMod val="50000"/>
                  <a:lumOff val="50000"/>
                </a:schemeClr>
              </a:solidFill>
              <a:latin typeface="微软雅黑" pitchFamily="34" charset="-122"/>
              <a:ea typeface="微软雅黑" pitchFamily="34" charset="-122"/>
            </a:endParaRPr>
          </a:p>
        </p:txBody>
      </p:sp>
      <p:sp>
        <p:nvSpPr>
          <p:cNvPr id="66" name="TextBox 16"/>
          <p:cNvSpPr>
            <a:spLocks noChangeArrowheads="1"/>
          </p:cNvSpPr>
          <p:nvPr/>
        </p:nvSpPr>
        <p:spPr bwMode="auto">
          <a:xfrm>
            <a:off x="1515534" y="2508450"/>
            <a:ext cx="2810933" cy="820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r>
              <a:rPr lang="zh-CN" altLang="en-US" sz="1333" dirty="0">
                <a:solidFill>
                  <a:schemeClr val="tx1">
                    <a:lumMod val="50000"/>
                    <a:lumOff val="50000"/>
                  </a:schemeClr>
                </a:solidFill>
                <a:latin typeface="微软雅黑" pitchFamily="34" charset="-122"/>
                <a:ea typeface="微软雅黑" pitchFamily="34" charset="-122"/>
              </a:rPr>
              <a:t>详写内容</a:t>
            </a:r>
            <a:r>
              <a:rPr lang="en-US" altLang="zh-CN" sz="1333" dirty="0">
                <a:solidFill>
                  <a:schemeClr val="tx1">
                    <a:lumMod val="50000"/>
                    <a:lumOff val="50000"/>
                  </a:schemeClr>
                </a:solidFill>
                <a:latin typeface="微软雅黑" pitchFamily="34" charset="-122"/>
                <a:ea typeface="微软雅黑" pitchFamily="34" charset="-122"/>
              </a:rPr>
              <a:t>……</a:t>
            </a:r>
            <a:r>
              <a:rPr lang="zh-CN" altLang="en-US" sz="1333" dirty="0">
                <a:solidFill>
                  <a:schemeClr val="tx1">
                    <a:lumMod val="50000"/>
                    <a:lumOff val="50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333" dirty="0">
              <a:solidFill>
                <a:schemeClr val="tx1">
                  <a:lumMod val="50000"/>
                  <a:lumOff val="50000"/>
                </a:schemeClr>
              </a:solidFill>
              <a:latin typeface="微软雅黑" pitchFamily="34" charset="-122"/>
              <a:ea typeface="微软雅黑" pitchFamily="34" charset="-122"/>
            </a:endParaRPr>
          </a:p>
        </p:txBody>
      </p:sp>
      <p:sp>
        <p:nvSpPr>
          <p:cNvPr id="67" name="TextBox 17"/>
          <p:cNvSpPr>
            <a:spLocks noChangeArrowheads="1"/>
          </p:cNvSpPr>
          <p:nvPr/>
        </p:nvSpPr>
        <p:spPr bwMode="auto">
          <a:xfrm>
            <a:off x="6506634" y="1265915"/>
            <a:ext cx="2068815" cy="308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zh-CN" altLang="en-US" sz="2000" b="1" dirty="0">
                <a:solidFill>
                  <a:schemeClr val="accent3"/>
                </a:solidFill>
                <a:latin typeface="微软雅黑" panose="020B0503020204020204" pitchFamily="34" charset="-122"/>
                <a:ea typeface="微软雅黑" panose="020B0503020204020204" pitchFamily="34" charset="-122"/>
              </a:rPr>
              <a:t>添加标题内容</a:t>
            </a:r>
          </a:p>
        </p:txBody>
      </p:sp>
      <p:sp>
        <p:nvSpPr>
          <p:cNvPr id="68" name="TextBox 18"/>
          <p:cNvSpPr>
            <a:spLocks noChangeArrowheads="1"/>
          </p:cNvSpPr>
          <p:nvPr/>
        </p:nvSpPr>
        <p:spPr bwMode="auto">
          <a:xfrm>
            <a:off x="8185151" y="2868232"/>
            <a:ext cx="2068813" cy="308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zh-CN" altLang="en-US" sz="2000" b="1" dirty="0">
                <a:solidFill>
                  <a:schemeClr val="accent2"/>
                </a:solidFill>
                <a:latin typeface="微软雅黑" panose="020B0503020204020204" pitchFamily="34" charset="-122"/>
                <a:ea typeface="微软雅黑" panose="020B0503020204020204" pitchFamily="34" charset="-122"/>
              </a:rPr>
              <a:t>添加标题内容</a:t>
            </a:r>
          </a:p>
        </p:txBody>
      </p:sp>
      <p:sp>
        <p:nvSpPr>
          <p:cNvPr id="69" name="TextBox 19"/>
          <p:cNvSpPr>
            <a:spLocks noChangeArrowheads="1"/>
          </p:cNvSpPr>
          <p:nvPr/>
        </p:nvSpPr>
        <p:spPr bwMode="auto">
          <a:xfrm>
            <a:off x="7497234" y="4798632"/>
            <a:ext cx="2068815" cy="308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zh-CN" altLang="en-US" sz="2000" b="1" dirty="0">
                <a:solidFill>
                  <a:schemeClr val="accent1"/>
                </a:solidFill>
                <a:latin typeface="微软雅黑" panose="020B0503020204020204" pitchFamily="34" charset="-122"/>
                <a:ea typeface="微软雅黑" panose="020B0503020204020204" pitchFamily="34" charset="-122"/>
              </a:rPr>
              <a:t>添加标题内容</a:t>
            </a:r>
          </a:p>
        </p:txBody>
      </p:sp>
      <p:sp>
        <p:nvSpPr>
          <p:cNvPr id="70" name="TextBox 20"/>
          <p:cNvSpPr>
            <a:spLocks noChangeArrowheads="1"/>
          </p:cNvSpPr>
          <p:nvPr/>
        </p:nvSpPr>
        <p:spPr bwMode="auto">
          <a:xfrm>
            <a:off x="1515532" y="4392232"/>
            <a:ext cx="1972164" cy="308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zh-CN" altLang="en-US" sz="2000" b="1" dirty="0">
                <a:solidFill>
                  <a:schemeClr val="accent1"/>
                </a:solidFill>
                <a:latin typeface="微软雅黑" panose="020B0503020204020204" pitchFamily="34" charset="-122"/>
                <a:ea typeface="微软雅黑" panose="020B0503020204020204" pitchFamily="34" charset="-122"/>
              </a:rPr>
              <a:t>添加标题内容</a:t>
            </a:r>
          </a:p>
        </p:txBody>
      </p:sp>
      <p:sp>
        <p:nvSpPr>
          <p:cNvPr id="71" name="TextBox 21"/>
          <p:cNvSpPr>
            <a:spLocks noChangeArrowheads="1"/>
          </p:cNvSpPr>
          <p:nvPr/>
        </p:nvSpPr>
        <p:spPr bwMode="auto">
          <a:xfrm>
            <a:off x="1515533" y="2053315"/>
            <a:ext cx="1772155" cy="308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zh-CN" altLang="en-US" sz="2000" b="1" dirty="0">
                <a:solidFill>
                  <a:schemeClr val="accent2"/>
                </a:solidFill>
                <a:latin typeface="微软雅黑" panose="020B0503020204020204" pitchFamily="34" charset="-122"/>
                <a:ea typeface="微软雅黑" panose="020B0503020204020204" pitchFamily="34" charset="-122"/>
              </a:rPr>
              <a:t>添加标题内容</a:t>
            </a:r>
          </a:p>
        </p:txBody>
      </p:sp>
      <p:sp>
        <p:nvSpPr>
          <p:cNvPr id="72" name="TextBox 22"/>
          <p:cNvSpPr>
            <a:spLocks noChangeArrowheads="1"/>
          </p:cNvSpPr>
          <p:nvPr/>
        </p:nvSpPr>
        <p:spPr bwMode="auto">
          <a:xfrm>
            <a:off x="5200371" y="3650443"/>
            <a:ext cx="1576948"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2800" b="1" dirty="0">
                <a:solidFill>
                  <a:schemeClr val="accent1"/>
                </a:solidFill>
                <a:latin typeface="微软雅黑" panose="020B0503020204020204" pitchFamily="34" charset="-122"/>
                <a:ea typeface="微软雅黑" panose="020B0503020204020204" pitchFamily="34" charset="-122"/>
              </a:rPr>
              <a:t>点击添加标题内容</a:t>
            </a:r>
          </a:p>
        </p:txBody>
      </p:sp>
    </p:spTree>
    <p:extLst>
      <p:ext uri="{BB962C8B-B14F-4D97-AF65-F5344CB8AC3E}">
        <p14:creationId xmlns:p14="http://schemas.microsoft.com/office/powerpoint/2010/main" val="36693679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Sing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p:cTn id="7" dur="500" fill="hold"/>
                                        <p:tgtEl>
                                          <p:spTgt spid="52"/>
                                        </p:tgtEl>
                                        <p:attrNameLst>
                                          <p:attrName>ppt_w</p:attrName>
                                        </p:attrNameLst>
                                      </p:cBhvr>
                                      <p:tavLst>
                                        <p:tav tm="0">
                                          <p:val>
                                            <p:fltVal val="0"/>
                                          </p:val>
                                        </p:tav>
                                        <p:tav tm="100000">
                                          <p:val>
                                            <p:strVal val="#ppt_w"/>
                                          </p:val>
                                        </p:tav>
                                      </p:tavLst>
                                    </p:anim>
                                    <p:anim calcmode="lin" valueType="num">
                                      <p:cBhvr>
                                        <p:cTn id="8" dur="500" fill="hold"/>
                                        <p:tgtEl>
                                          <p:spTgt spid="52"/>
                                        </p:tgtEl>
                                        <p:attrNameLst>
                                          <p:attrName>ppt_h</p:attrName>
                                        </p:attrNameLst>
                                      </p:cBhvr>
                                      <p:tavLst>
                                        <p:tav tm="0">
                                          <p:val>
                                            <p:fltVal val="0"/>
                                          </p:val>
                                        </p:tav>
                                        <p:tav tm="100000">
                                          <p:val>
                                            <p:strVal val="#ppt_h"/>
                                          </p:val>
                                        </p:tav>
                                      </p:tavLst>
                                    </p:anim>
                                    <p:anim calcmode="lin" valueType="num">
                                      <p:cBhvr>
                                        <p:cTn id="9" dur="500" fill="hold"/>
                                        <p:tgtEl>
                                          <p:spTgt spid="52"/>
                                        </p:tgtEl>
                                        <p:attrNameLst>
                                          <p:attrName>ppt_x</p:attrName>
                                        </p:attrNameLst>
                                      </p:cBhvr>
                                      <p:tavLst>
                                        <p:tav tm="0">
                                          <p:val>
                                            <p:fltVal val="0.5"/>
                                          </p:val>
                                        </p:tav>
                                        <p:tav tm="100000">
                                          <p:val>
                                            <p:strVal val="#ppt_x"/>
                                          </p:val>
                                        </p:tav>
                                      </p:tavLst>
                                    </p:anim>
                                    <p:anim calcmode="lin" valueType="num">
                                      <p:cBhvr>
                                        <p:cTn id="10" dur="500" fill="hold"/>
                                        <p:tgtEl>
                                          <p:spTgt spid="52"/>
                                        </p:tgtEl>
                                        <p:attrNameLst>
                                          <p:attrName>ppt_y</p:attrName>
                                        </p:attrNameLst>
                                      </p:cBhvr>
                                      <p:tavLst>
                                        <p:tav tm="0">
                                          <p:val>
                                            <p:fltVal val="0.5"/>
                                          </p:val>
                                        </p:tav>
                                        <p:tav tm="100000">
                                          <p:val>
                                            <p:strVal val="#ppt_y"/>
                                          </p:val>
                                        </p:tav>
                                      </p:tavLst>
                                    </p:anim>
                                  </p:childTnLst>
                                </p:cTn>
                              </p:par>
                              <p:par>
                                <p:cTn id="11" presetID="23" presetClass="entr" presetSubtype="528" fill="hold" grpId="0" nodeType="withEffect">
                                  <p:stCondLst>
                                    <p:cond delay="0"/>
                                  </p:stCondLst>
                                  <p:childTnLst>
                                    <p:set>
                                      <p:cBhvr>
                                        <p:cTn id="12" dur="1" fill="hold">
                                          <p:stCondLst>
                                            <p:cond delay="0"/>
                                          </p:stCondLst>
                                        </p:cTn>
                                        <p:tgtEl>
                                          <p:spTgt spid="53"/>
                                        </p:tgtEl>
                                        <p:attrNameLst>
                                          <p:attrName>style.visibility</p:attrName>
                                        </p:attrNameLst>
                                      </p:cBhvr>
                                      <p:to>
                                        <p:strVal val="visible"/>
                                      </p:to>
                                    </p:set>
                                    <p:anim calcmode="lin" valueType="num">
                                      <p:cBhvr>
                                        <p:cTn id="13" dur="500" fill="hold"/>
                                        <p:tgtEl>
                                          <p:spTgt spid="53"/>
                                        </p:tgtEl>
                                        <p:attrNameLst>
                                          <p:attrName>ppt_w</p:attrName>
                                        </p:attrNameLst>
                                      </p:cBhvr>
                                      <p:tavLst>
                                        <p:tav tm="0">
                                          <p:val>
                                            <p:fltVal val="0"/>
                                          </p:val>
                                        </p:tav>
                                        <p:tav tm="100000">
                                          <p:val>
                                            <p:strVal val="#ppt_w"/>
                                          </p:val>
                                        </p:tav>
                                      </p:tavLst>
                                    </p:anim>
                                    <p:anim calcmode="lin" valueType="num">
                                      <p:cBhvr>
                                        <p:cTn id="14" dur="500" fill="hold"/>
                                        <p:tgtEl>
                                          <p:spTgt spid="53"/>
                                        </p:tgtEl>
                                        <p:attrNameLst>
                                          <p:attrName>ppt_h</p:attrName>
                                        </p:attrNameLst>
                                      </p:cBhvr>
                                      <p:tavLst>
                                        <p:tav tm="0">
                                          <p:val>
                                            <p:fltVal val="0"/>
                                          </p:val>
                                        </p:tav>
                                        <p:tav tm="100000">
                                          <p:val>
                                            <p:strVal val="#ppt_h"/>
                                          </p:val>
                                        </p:tav>
                                      </p:tavLst>
                                    </p:anim>
                                    <p:anim calcmode="lin" valueType="num">
                                      <p:cBhvr>
                                        <p:cTn id="15" dur="500" fill="hold"/>
                                        <p:tgtEl>
                                          <p:spTgt spid="53"/>
                                        </p:tgtEl>
                                        <p:attrNameLst>
                                          <p:attrName>ppt_x</p:attrName>
                                        </p:attrNameLst>
                                      </p:cBhvr>
                                      <p:tavLst>
                                        <p:tav tm="0">
                                          <p:val>
                                            <p:fltVal val="0.5"/>
                                          </p:val>
                                        </p:tav>
                                        <p:tav tm="100000">
                                          <p:val>
                                            <p:strVal val="#ppt_x"/>
                                          </p:val>
                                        </p:tav>
                                      </p:tavLst>
                                    </p:anim>
                                    <p:anim calcmode="lin" valueType="num">
                                      <p:cBhvr>
                                        <p:cTn id="16" dur="500" fill="hold"/>
                                        <p:tgtEl>
                                          <p:spTgt spid="53"/>
                                        </p:tgtEl>
                                        <p:attrNameLst>
                                          <p:attrName>ppt_y</p:attrName>
                                        </p:attrNameLst>
                                      </p:cBhvr>
                                      <p:tavLst>
                                        <p:tav tm="0">
                                          <p:val>
                                            <p:fltVal val="0.5"/>
                                          </p:val>
                                        </p:tav>
                                        <p:tav tm="100000">
                                          <p:val>
                                            <p:strVal val="#ppt_y"/>
                                          </p:val>
                                        </p:tav>
                                      </p:tavLst>
                                    </p:anim>
                                  </p:childTnLst>
                                </p:cTn>
                              </p:par>
                              <p:par>
                                <p:cTn id="17" presetID="23" presetClass="entr" presetSubtype="528" fill="hold" grpId="0" nodeType="withEffect">
                                  <p:stCondLst>
                                    <p:cond delay="0"/>
                                  </p:stCondLst>
                                  <p:childTnLst>
                                    <p:set>
                                      <p:cBhvr>
                                        <p:cTn id="18" dur="1" fill="hold">
                                          <p:stCondLst>
                                            <p:cond delay="0"/>
                                          </p:stCondLst>
                                        </p:cTn>
                                        <p:tgtEl>
                                          <p:spTgt spid="54"/>
                                        </p:tgtEl>
                                        <p:attrNameLst>
                                          <p:attrName>style.visibility</p:attrName>
                                        </p:attrNameLst>
                                      </p:cBhvr>
                                      <p:to>
                                        <p:strVal val="visible"/>
                                      </p:to>
                                    </p:set>
                                    <p:anim calcmode="lin" valueType="num">
                                      <p:cBhvr>
                                        <p:cTn id="19" dur="500" fill="hold"/>
                                        <p:tgtEl>
                                          <p:spTgt spid="54"/>
                                        </p:tgtEl>
                                        <p:attrNameLst>
                                          <p:attrName>ppt_w</p:attrName>
                                        </p:attrNameLst>
                                      </p:cBhvr>
                                      <p:tavLst>
                                        <p:tav tm="0">
                                          <p:val>
                                            <p:fltVal val="0"/>
                                          </p:val>
                                        </p:tav>
                                        <p:tav tm="100000">
                                          <p:val>
                                            <p:strVal val="#ppt_w"/>
                                          </p:val>
                                        </p:tav>
                                      </p:tavLst>
                                    </p:anim>
                                    <p:anim calcmode="lin" valueType="num">
                                      <p:cBhvr>
                                        <p:cTn id="20" dur="500" fill="hold"/>
                                        <p:tgtEl>
                                          <p:spTgt spid="54"/>
                                        </p:tgtEl>
                                        <p:attrNameLst>
                                          <p:attrName>ppt_h</p:attrName>
                                        </p:attrNameLst>
                                      </p:cBhvr>
                                      <p:tavLst>
                                        <p:tav tm="0">
                                          <p:val>
                                            <p:fltVal val="0"/>
                                          </p:val>
                                        </p:tav>
                                        <p:tav tm="100000">
                                          <p:val>
                                            <p:strVal val="#ppt_h"/>
                                          </p:val>
                                        </p:tav>
                                      </p:tavLst>
                                    </p:anim>
                                    <p:anim calcmode="lin" valueType="num">
                                      <p:cBhvr>
                                        <p:cTn id="21" dur="500" fill="hold"/>
                                        <p:tgtEl>
                                          <p:spTgt spid="54"/>
                                        </p:tgtEl>
                                        <p:attrNameLst>
                                          <p:attrName>ppt_x</p:attrName>
                                        </p:attrNameLst>
                                      </p:cBhvr>
                                      <p:tavLst>
                                        <p:tav tm="0">
                                          <p:val>
                                            <p:fltVal val="0.5"/>
                                          </p:val>
                                        </p:tav>
                                        <p:tav tm="100000">
                                          <p:val>
                                            <p:strVal val="#ppt_x"/>
                                          </p:val>
                                        </p:tav>
                                      </p:tavLst>
                                    </p:anim>
                                    <p:anim calcmode="lin" valueType="num">
                                      <p:cBhvr>
                                        <p:cTn id="22" dur="500" fill="hold"/>
                                        <p:tgtEl>
                                          <p:spTgt spid="54"/>
                                        </p:tgtEl>
                                        <p:attrNameLst>
                                          <p:attrName>ppt_y</p:attrName>
                                        </p:attrNameLst>
                                      </p:cBhvr>
                                      <p:tavLst>
                                        <p:tav tm="0">
                                          <p:val>
                                            <p:fltVal val="0.5"/>
                                          </p:val>
                                        </p:tav>
                                        <p:tav tm="100000">
                                          <p:val>
                                            <p:strVal val="#ppt_y"/>
                                          </p:val>
                                        </p:tav>
                                      </p:tavLst>
                                    </p:anim>
                                  </p:childTnLst>
                                </p:cTn>
                              </p:par>
                              <p:par>
                                <p:cTn id="23" presetID="23" presetClass="entr" presetSubtype="528" fill="hold" grpId="0" nodeType="withEffect">
                                  <p:stCondLst>
                                    <p:cond delay="0"/>
                                  </p:stCondLst>
                                  <p:childTnLst>
                                    <p:set>
                                      <p:cBhvr>
                                        <p:cTn id="24" dur="1" fill="hold">
                                          <p:stCondLst>
                                            <p:cond delay="0"/>
                                          </p:stCondLst>
                                        </p:cTn>
                                        <p:tgtEl>
                                          <p:spTgt spid="55"/>
                                        </p:tgtEl>
                                        <p:attrNameLst>
                                          <p:attrName>style.visibility</p:attrName>
                                        </p:attrNameLst>
                                      </p:cBhvr>
                                      <p:to>
                                        <p:strVal val="visible"/>
                                      </p:to>
                                    </p:set>
                                    <p:anim calcmode="lin" valueType="num">
                                      <p:cBhvr>
                                        <p:cTn id="25" dur="500" fill="hold"/>
                                        <p:tgtEl>
                                          <p:spTgt spid="55"/>
                                        </p:tgtEl>
                                        <p:attrNameLst>
                                          <p:attrName>ppt_w</p:attrName>
                                        </p:attrNameLst>
                                      </p:cBhvr>
                                      <p:tavLst>
                                        <p:tav tm="0">
                                          <p:val>
                                            <p:fltVal val="0"/>
                                          </p:val>
                                        </p:tav>
                                        <p:tav tm="100000">
                                          <p:val>
                                            <p:strVal val="#ppt_w"/>
                                          </p:val>
                                        </p:tav>
                                      </p:tavLst>
                                    </p:anim>
                                    <p:anim calcmode="lin" valueType="num">
                                      <p:cBhvr>
                                        <p:cTn id="26" dur="500" fill="hold"/>
                                        <p:tgtEl>
                                          <p:spTgt spid="55"/>
                                        </p:tgtEl>
                                        <p:attrNameLst>
                                          <p:attrName>ppt_h</p:attrName>
                                        </p:attrNameLst>
                                      </p:cBhvr>
                                      <p:tavLst>
                                        <p:tav tm="0">
                                          <p:val>
                                            <p:fltVal val="0"/>
                                          </p:val>
                                        </p:tav>
                                        <p:tav tm="100000">
                                          <p:val>
                                            <p:strVal val="#ppt_h"/>
                                          </p:val>
                                        </p:tav>
                                      </p:tavLst>
                                    </p:anim>
                                    <p:anim calcmode="lin" valueType="num">
                                      <p:cBhvr>
                                        <p:cTn id="27" dur="500" fill="hold"/>
                                        <p:tgtEl>
                                          <p:spTgt spid="55"/>
                                        </p:tgtEl>
                                        <p:attrNameLst>
                                          <p:attrName>ppt_x</p:attrName>
                                        </p:attrNameLst>
                                      </p:cBhvr>
                                      <p:tavLst>
                                        <p:tav tm="0">
                                          <p:val>
                                            <p:fltVal val="0.5"/>
                                          </p:val>
                                        </p:tav>
                                        <p:tav tm="100000">
                                          <p:val>
                                            <p:strVal val="#ppt_x"/>
                                          </p:val>
                                        </p:tav>
                                      </p:tavLst>
                                    </p:anim>
                                    <p:anim calcmode="lin" valueType="num">
                                      <p:cBhvr>
                                        <p:cTn id="28" dur="500" fill="hold"/>
                                        <p:tgtEl>
                                          <p:spTgt spid="55"/>
                                        </p:tgtEl>
                                        <p:attrNameLst>
                                          <p:attrName>ppt_y</p:attrName>
                                        </p:attrNameLst>
                                      </p:cBhvr>
                                      <p:tavLst>
                                        <p:tav tm="0">
                                          <p:val>
                                            <p:fltVal val="0.5"/>
                                          </p:val>
                                        </p:tav>
                                        <p:tav tm="100000">
                                          <p:val>
                                            <p:strVal val="#ppt_y"/>
                                          </p:val>
                                        </p:tav>
                                      </p:tavLst>
                                    </p:anim>
                                  </p:childTnLst>
                                </p:cTn>
                              </p:par>
                              <p:par>
                                <p:cTn id="29" presetID="23" presetClass="entr" presetSubtype="528" fill="hold" grpId="0" nodeType="withEffect">
                                  <p:stCondLst>
                                    <p:cond delay="0"/>
                                  </p:stCondLst>
                                  <p:childTnLst>
                                    <p:set>
                                      <p:cBhvr>
                                        <p:cTn id="30" dur="1" fill="hold">
                                          <p:stCondLst>
                                            <p:cond delay="0"/>
                                          </p:stCondLst>
                                        </p:cTn>
                                        <p:tgtEl>
                                          <p:spTgt spid="56"/>
                                        </p:tgtEl>
                                        <p:attrNameLst>
                                          <p:attrName>style.visibility</p:attrName>
                                        </p:attrNameLst>
                                      </p:cBhvr>
                                      <p:to>
                                        <p:strVal val="visible"/>
                                      </p:to>
                                    </p:set>
                                    <p:anim calcmode="lin" valueType="num">
                                      <p:cBhvr>
                                        <p:cTn id="31" dur="500" fill="hold"/>
                                        <p:tgtEl>
                                          <p:spTgt spid="56"/>
                                        </p:tgtEl>
                                        <p:attrNameLst>
                                          <p:attrName>ppt_w</p:attrName>
                                        </p:attrNameLst>
                                      </p:cBhvr>
                                      <p:tavLst>
                                        <p:tav tm="0">
                                          <p:val>
                                            <p:fltVal val="0"/>
                                          </p:val>
                                        </p:tav>
                                        <p:tav tm="100000">
                                          <p:val>
                                            <p:strVal val="#ppt_w"/>
                                          </p:val>
                                        </p:tav>
                                      </p:tavLst>
                                    </p:anim>
                                    <p:anim calcmode="lin" valueType="num">
                                      <p:cBhvr>
                                        <p:cTn id="32" dur="500" fill="hold"/>
                                        <p:tgtEl>
                                          <p:spTgt spid="56"/>
                                        </p:tgtEl>
                                        <p:attrNameLst>
                                          <p:attrName>ppt_h</p:attrName>
                                        </p:attrNameLst>
                                      </p:cBhvr>
                                      <p:tavLst>
                                        <p:tav tm="0">
                                          <p:val>
                                            <p:fltVal val="0"/>
                                          </p:val>
                                        </p:tav>
                                        <p:tav tm="100000">
                                          <p:val>
                                            <p:strVal val="#ppt_h"/>
                                          </p:val>
                                        </p:tav>
                                      </p:tavLst>
                                    </p:anim>
                                    <p:anim calcmode="lin" valueType="num">
                                      <p:cBhvr>
                                        <p:cTn id="33" dur="500" fill="hold"/>
                                        <p:tgtEl>
                                          <p:spTgt spid="56"/>
                                        </p:tgtEl>
                                        <p:attrNameLst>
                                          <p:attrName>ppt_x</p:attrName>
                                        </p:attrNameLst>
                                      </p:cBhvr>
                                      <p:tavLst>
                                        <p:tav tm="0">
                                          <p:val>
                                            <p:fltVal val="0.5"/>
                                          </p:val>
                                        </p:tav>
                                        <p:tav tm="100000">
                                          <p:val>
                                            <p:strVal val="#ppt_x"/>
                                          </p:val>
                                        </p:tav>
                                      </p:tavLst>
                                    </p:anim>
                                    <p:anim calcmode="lin" valueType="num">
                                      <p:cBhvr>
                                        <p:cTn id="34" dur="500" fill="hold"/>
                                        <p:tgtEl>
                                          <p:spTgt spid="56"/>
                                        </p:tgtEl>
                                        <p:attrNameLst>
                                          <p:attrName>ppt_y</p:attrName>
                                        </p:attrNameLst>
                                      </p:cBhvr>
                                      <p:tavLst>
                                        <p:tav tm="0">
                                          <p:val>
                                            <p:fltVal val="0.5"/>
                                          </p:val>
                                        </p:tav>
                                        <p:tav tm="100000">
                                          <p:val>
                                            <p:strVal val="#ppt_y"/>
                                          </p:val>
                                        </p:tav>
                                      </p:tavLst>
                                    </p:anim>
                                  </p:childTnLst>
                                </p:cTn>
                              </p:par>
                              <p:par>
                                <p:cTn id="35" presetID="23" presetClass="entr" presetSubtype="528" fill="hold" grpId="0" nodeType="withEffect">
                                  <p:stCondLst>
                                    <p:cond delay="0"/>
                                  </p:stCondLst>
                                  <p:childTnLst>
                                    <p:set>
                                      <p:cBhvr>
                                        <p:cTn id="36" dur="1" fill="hold">
                                          <p:stCondLst>
                                            <p:cond delay="0"/>
                                          </p:stCondLst>
                                        </p:cTn>
                                        <p:tgtEl>
                                          <p:spTgt spid="57"/>
                                        </p:tgtEl>
                                        <p:attrNameLst>
                                          <p:attrName>style.visibility</p:attrName>
                                        </p:attrNameLst>
                                      </p:cBhvr>
                                      <p:to>
                                        <p:strVal val="visible"/>
                                      </p:to>
                                    </p:set>
                                    <p:anim calcmode="lin" valueType="num">
                                      <p:cBhvr>
                                        <p:cTn id="37" dur="500" fill="hold"/>
                                        <p:tgtEl>
                                          <p:spTgt spid="57"/>
                                        </p:tgtEl>
                                        <p:attrNameLst>
                                          <p:attrName>ppt_w</p:attrName>
                                        </p:attrNameLst>
                                      </p:cBhvr>
                                      <p:tavLst>
                                        <p:tav tm="0">
                                          <p:val>
                                            <p:fltVal val="0"/>
                                          </p:val>
                                        </p:tav>
                                        <p:tav tm="100000">
                                          <p:val>
                                            <p:strVal val="#ppt_w"/>
                                          </p:val>
                                        </p:tav>
                                      </p:tavLst>
                                    </p:anim>
                                    <p:anim calcmode="lin" valueType="num">
                                      <p:cBhvr>
                                        <p:cTn id="38" dur="500" fill="hold"/>
                                        <p:tgtEl>
                                          <p:spTgt spid="57"/>
                                        </p:tgtEl>
                                        <p:attrNameLst>
                                          <p:attrName>ppt_h</p:attrName>
                                        </p:attrNameLst>
                                      </p:cBhvr>
                                      <p:tavLst>
                                        <p:tav tm="0">
                                          <p:val>
                                            <p:fltVal val="0"/>
                                          </p:val>
                                        </p:tav>
                                        <p:tav tm="100000">
                                          <p:val>
                                            <p:strVal val="#ppt_h"/>
                                          </p:val>
                                        </p:tav>
                                      </p:tavLst>
                                    </p:anim>
                                    <p:anim calcmode="lin" valueType="num">
                                      <p:cBhvr>
                                        <p:cTn id="39" dur="500" fill="hold"/>
                                        <p:tgtEl>
                                          <p:spTgt spid="57"/>
                                        </p:tgtEl>
                                        <p:attrNameLst>
                                          <p:attrName>ppt_x</p:attrName>
                                        </p:attrNameLst>
                                      </p:cBhvr>
                                      <p:tavLst>
                                        <p:tav tm="0">
                                          <p:val>
                                            <p:fltVal val="0.5"/>
                                          </p:val>
                                        </p:tav>
                                        <p:tav tm="100000">
                                          <p:val>
                                            <p:strVal val="#ppt_x"/>
                                          </p:val>
                                        </p:tav>
                                      </p:tavLst>
                                    </p:anim>
                                    <p:anim calcmode="lin" valueType="num">
                                      <p:cBhvr>
                                        <p:cTn id="40" dur="500" fill="hold"/>
                                        <p:tgtEl>
                                          <p:spTgt spid="57"/>
                                        </p:tgtEl>
                                        <p:attrNameLst>
                                          <p:attrName>ppt_y</p:attrName>
                                        </p:attrNameLst>
                                      </p:cBhvr>
                                      <p:tavLst>
                                        <p:tav tm="0">
                                          <p:val>
                                            <p:fltVal val="0.5"/>
                                          </p:val>
                                        </p:tav>
                                        <p:tav tm="100000">
                                          <p:val>
                                            <p:strVal val="#ppt_y"/>
                                          </p:val>
                                        </p:tav>
                                      </p:tavLst>
                                    </p:anim>
                                  </p:childTnLst>
                                </p:cTn>
                              </p:par>
                              <p:par>
                                <p:cTn id="41" presetID="23" presetClass="entr" presetSubtype="528" fill="hold" grpId="0" nodeType="withEffect">
                                  <p:stCondLst>
                                    <p:cond delay="0"/>
                                  </p:stCondLst>
                                  <p:childTnLst>
                                    <p:set>
                                      <p:cBhvr>
                                        <p:cTn id="42" dur="1" fill="hold">
                                          <p:stCondLst>
                                            <p:cond delay="0"/>
                                          </p:stCondLst>
                                        </p:cTn>
                                        <p:tgtEl>
                                          <p:spTgt spid="58"/>
                                        </p:tgtEl>
                                        <p:attrNameLst>
                                          <p:attrName>style.visibility</p:attrName>
                                        </p:attrNameLst>
                                      </p:cBhvr>
                                      <p:to>
                                        <p:strVal val="visible"/>
                                      </p:to>
                                    </p:set>
                                    <p:anim calcmode="lin" valueType="num">
                                      <p:cBhvr>
                                        <p:cTn id="43" dur="500" fill="hold"/>
                                        <p:tgtEl>
                                          <p:spTgt spid="58"/>
                                        </p:tgtEl>
                                        <p:attrNameLst>
                                          <p:attrName>ppt_w</p:attrName>
                                        </p:attrNameLst>
                                      </p:cBhvr>
                                      <p:tavLst>
                                        <p:tav tm="0">
                                          <p:val>
                                            <p:fltVal val="0"/>
                                          </p:val>
                                        </p:tav>
                                        <p:tav tm="100000">
                                          <p:val>
                                            <p:strVal val="#ppt_w"/>
                                          </p:val>
                                        </p:tav>
                                      </p:tavLst>
                                    </p:anim>
                                    <p:anim calcmode="lin" valueType="num">
                                      <p:cBhvr>
                                        <p:cTn id="44" dur="500" fill="hold"/>
                                        <p:tgtEl>
                                          <p:spTgt spid="58"/>
                                        </p:tgtEl>
                                        <p:attrNameLst>
                                          <p:attrName>ppt_h</p:attrName>
                                        </p:attrNameLst>
                                      </p:cBhvr>
                                      <p:tavLst>
                                        <p:tav tm="0">
                                          <p:val>
                                            <p:fltVal val="0"/>
                                          </p:val>
                                        </p:tav>
                                        <p:tav tm="100000">
                                          <p:val>
                                            <p:strVal val="#ppt_h"/>
                                          </p:val>
                                        </p:tav>
                                      </p:tavLst>
                                    </p:anim>
                                    <p:anim calcmode="lin" valueType="num">
                                      <p:cBhvr>
                                        <p:cTn id="45" dur="500" fill="hold"/>
                                        <p:tgtEl>
                                          <p:spTgt spid="58"/>
                                        </p:tgtEl>
                                        <p:attrNameLst>
                                          <p:attrName>ppt_x</p:attrName>
                                        </p:attrNameLst>
                                      </p:cBhvr>
                                      <p:tavLst>
                                        <p:tav tm="0">
                                          <p:val>
                                            <p:fltVal val="0.5"/>
                                          </p:val>
                                        </p:tav>
                                        <p:tav tm="100000">
                                          <p:val>
                                            <p:strVal val="#ppt_x"/>
                                          </p:val>
                                        </p:tav>
                                      </p:tavLst>
                                    </p:anim>
                                    <p:anim calcmode="lin" valueType="num">
                                      <p:cBhvr>
                                        <p:cTn id="46" dur="500" fill="hold"/>
                                        <p:tgtEl>
                                          <p:spTgt spid="58"/>
                                        </p:tgtEl>
                                        <p:attrNameLst>
                                          <p:attrName>ppt_y</p:attrName>
                                        </p:attrNameLst>
                                      </p:cBhvr>
                                      <p:tavLst>
                                        <p:tav tm="0">
                                          <p:val>
                                            <p:fltVal val="0.5"/>
                                          </p:val>
                                        </p:tav>
                                        <p:tav tm="100000">
                                          <p:val>
                                            <p:strVal val="#ppt_y"/>
                                          </p:val>
                                        </p:tav>
                                      </p:tavLst>
                                    </p:anim>
                                  </p:childTnLst>
                                </p:cTn>
                              </p:par>
                              <p:par>
                                <p:cTn id="47" presetID="23" presetClass="entr" presetSubtype="528" fill="hold" grpId="0" nodeType="withEffect">
                                  <p:stCondLst>
                                    <p:cond delay="0"/>
                                  </p:stCondLst>
                                  <p:childTnLst>
                                    <p:set>
                                      <p:cBhvr>
                                        <p:cTn id="48" dur="1" fill="hold">
                                          <p:stCondLst>
                                            <p:cond delay="0"/>
                                          </p:stCondLst>
                                        </p:cTn>
                                        <p:tgtEl>
                                          <p:spTgt spid="59"/>
                                        </p:tgtEl>
                                        <p:attrNameLst>
                                          <p:attrName>style.visibility</p:attrName>
                                        </p:attrNameLst>
                                      </p:cBhvr>
                                      <p:to>
                                        <p:strVal val="visible"/>
                                      </p:to>
                                    </p:set>
                                    <p:anim calcmode="lin" valueType="num">
                                      <p:cBhvr>
                                        <p:cTn id="49" dur="500" fill="hold"/>
                                        <p:tgtEl>
                                          <p:spTgt spid="59"/>
                                        </p:tgtEl>
                                        <p:attrNameLst>
                                          <p:attrName>ppt_w</p:attrName>
                                        </p:attrNameLst>
                                      </p:cBhvr>
                                      <p:tavLst>
                                        <p:tav tm="0">
                                          <p:val>
                                            <p:fltVal val="0"/>
                                          </p:val>
                                        </p:tav>
                                        <p:tav tm="100000">
                                          <p:val>
                                            <p:strVal val="#ppt_w"/>
                                          </p:val>
                                        </p:tav>
                                      </p:tavLst>
                                    </p:anim>
                                    <p:anim calcmode="lin" valueType="num">
                                      <p:cBhvr>
                                        <p:cTn id="50" dur="500" fill="hold"/>
                                        <p:tgtEl>
                                          <p:spTgt spid="59"/>
                                        </p:tgtEl>
                                        <p:attrNameLst>
                                          <p:attrName>ppt_h</p:attrName>
                                        </p:attrNameLst>
                                      </p:cBhvr>
                                      <p:tavLst>
                                        <p:tav tm="0">
                                          <p:val>
                                            <p:fltVal val="0"/>
                                          </p:val>
                                        </p:tav>
                                        <p:tav tm="100000">
                                          <p:val>
                                            <p:strVal val="#ppt_h"/>
                                          </p:val>
                                        </p:tav>
                                      </p:tavLst>
                                    </p:anim>
                                    <p:anim calcmode="lin" valueType="num">
                                      <p:cBhvr>
                                        <p:cTn id="51" dur="500" fill="hold"/>
                                        <p:tgtEl>
                                          <p:spTgt spid="59"/>
                                        </p:tgtEl>
                                        <p:attrNameLst>
                                          <p:attrName>ppt_x</p:attrName>
                                        </p:attrNameLst>
                                      </p:cBhvr>
                                      <p:tavLst>
                                        <p:tav tm="0">
                                          <p:val>
                                            <p:fltVal val="0.5"/>
                                          </p:val>
                                        </p:tav>
                                        <p:tav tm="100000">
                                          <p:val>
                                            <p:strVal val="#ppt_x"/>
                                          </p:val>
                                        </p:tav>
                                      </p:tavLst>
                                    </p:anim>
                                    <p:anim calcmode="lin" valueType="num">
                                      <p:cBhvr>
                                        <p:cTn id="52" dur="500" fill="hold"/>
                                        <p:tgtEl>
                                          <p:spTgt spid="59"/>
                                        </p:tgtEl>
                                        <p:attrNameLst>
                                          <p:attrName>ppt_y</p:attrName>
                                        </p:attrNameLst>
                                      </p:cBhvr>
                                      <p:tavLst>
                                        <p:tav tm="0">
                                          <p:val>
                                            <p:fltVal val="0.5"/>
                                          </p:val>
                                        </p:tav>
                                        <p:tav tm="100000">
                                          <p:val>
                                            <p:strVal val="#ppt_y"/>
                                          </p:val>
                                        </p:tav>
                                      </p:tavLst>
                                    </p:anim>
                                  </p:childTnLst>
                                </p:cTn>
                              </p:par>
                              <p:par>
                                <p:cTn id="53" presetID="23" presetClass="entr" presetSubtype="528" fill="hold" grpId="0" nodeType="withEffect">
                                  <p:stCondLst>
                                    <p:cond delay="0"/>
                                  </p:stCondLst>
                                  <p:childTnLst>
                                    <p:set>
                                      <p:cBhvr>
                                        <p:cTn id="54" dur="1" fill="hold">
                                          <p:stCondLst>
                                            <p:cond delay="0"/>
                                          </p:stCondLst>
                                        </p:cTn>
                                        <p:tgtEl>
                                          <p:spTgt spid="60"/>
                                        </p:tgtEl>
                                        <p:attrNameLst>
                                          <p:attrName>style.visibility</p:attrName>
                                        </p:attrNameLst>
                                      </p:cBhvr>
                                      <p:to>
                                        <p:strVal val="visible"/>
                                      </p:to>
                                    </p:set>
                                    <p:anim calcmode="lin" valueType="num">
                                      <p:cBhvr>
                                        <p:cTn id="55" dur="500" fill="hold"/>
                                        <p:tgtEl>
                                          <p:spTgt spid="60"/>
                                        </p:tgtEl>
                                        <p:attrNameLst>
                                          <p:attrName>ppt_w</p:attrName>
                                        </p:attrNameLst>
                                      </p:cBhvr>
                                      <p:tavLst>
                                        <p:tav tm="0">
                                          <p:val>
                                            <p:fltVal val="0"/>
                                          </p:val>
                                        </p:tav>
                                        <p:tav tm="100000">
                                          <p:val>
                                            <p:strVal val="#ppt_w"/>
                                          </p:val>
                                        </p:tav>
                                      </p:tavLst>
                                    </p:anim>
                                    <p:anim calcmode="lin" valueType="num">
                                      <p:cBhvr>
                                        <p:cTn id="56" dur="500" fill="hold"/>
                                        <p:tgtEl>
                                          <p:spTgt spid="60"/>
                                        </p:tgtEl>
                                        <p:attrNameLst>
                                          <p:attrName>ppt_h</p:attrName>
                                        </p:attrNameLst>
                                      </p:cBhvr>
                                      <p:tavLst>
                                        <p:tav tm="0">
                                          <p:val>
                                            <p:fltVal val="0"/>
                                          </p:val>
                                        </p:tav>
                                        <p:tav tm="100000">
                                          <p:val>
                                            <p:strVal val="#ppt_h"/>
                                          </p:val>
                                        </p:tav>
                                      </p:tavLst>
                                    </p:anim>
                                    <p:anim calcmode="lin" valueType="num">
                                      <p:cBhvr>
                                        <p:cTn id="57" dur="500" fill="hold"/>
                                        <p:tgtEl>
                                          <p:spTgt spid="60"/>
                                        </p:tgtEl>
                                        <p:attrNameLst>
                                          <p:attrName>ppt_x</p:attrName>
                                        </p:attrNameLst>
                                      </p:cBhvr>
                                      <p:tavLst>
                                        <p:tav tm="0">
                                          <p:val>
                                            <p:fltVal val="0.5"/>
                                          </p:val>
                                        </p:tav>
                                        <p:tav tm="100000">
                                          <p:val>
                                            <p:strVal val="#ppt_x"/>
                                          </p:val>
                                        </p:tav>
                                      </p:tavLst>
                                    </p:anim>
                                    <p:anim calcmode="lin" valueType="num">
                                      <p:cBhvr>
                                        <p:cTn id="58" dur="500" fill="hold"/>
                                        <p:tgtEl>
                                          <p:spTgt spid="60"/>
                                        </p:tgtEl>
                                        <p:attrNameLst>
                                          <p:attrName>ppt_y</p:attrName>
                                        </p:attrNameLst>
                                      </p:cBhvr>
                                      <p:tavLst>
                                        <p:tav tm="0">
                                          <p:val>
                                            <p:fltVal val="0.5"/>
                                          </p:val>
                                        </p:tav>
                                        <p:tav tm="100000">
                                          <p:val>
                                            <p:strVal val="#ppt_y"/>
                                          </p:val>
                                        </p:tav>
                                      </p:tavLst>
                                    </p:anim>
                                  </p:childTnLst>
                                </p:cTn>
                              </p:par>
                              <p:par>
                                <p:cTn id="59" presetID="23" presetClass="entr" presetSubtype="528" fill="hold" grpId="0" nodeType="withEffect">
                                  <p:stCondLst>
                                    <p:cond delay="0"/>
                                  </p:stCondLst>
                                  <p:childTnLst>
                                    <p:set>
                                      <p:cBhvr>
                                        <p:cTn id="60" dur="1" fill="hold">
                                          <p:stCondLst>
                                            <p:cond delay="0"/>
                                          </p:stCondLst>
                                        </p:cTn>
                                        <p:tgtEl>
                                          <p:spTgt spid="61"/>
                                        </p:tgtEl>
                                        <p:attrNameLst>
                                          <p:attrName>style.visibility</p:attrName>
                                        </p:attrNameLst>
                                      </p:cBhvr>
                                      <p:to>
                                        <p:strVal val="visible"/>
                                      </p:to>
                                    </p:set>
                                    <p:anim calcmode="lin" valueType="num">
                                      <p:cBhvr>
                                        <p:cTn id="61" dur="500" fill="hold"/>
                                        <p:tgtEl>
                                          <p:spTgt spid="61"/>
                                        </p:tgtEl>
                                        <p:attrNameLst>
                                          <p:attrName>ppt_w</p:attrName>
                                        </p:attrNameLst>
                                      </p:cBhvr>
                                      <p:tavLst>
                                        <p:tav tm="0">
                                          <p:val>
                                            <p:fltVal val="0"/>
                                          </p:val>
                                        </p:tav>
                                        <p:tav tm="100000">
                                          <p:val>
                                            <p:strVal val="#ppt_w"/>
                                          </p:val>
                                        </p:tav>
                                      </p:tavLst>
                                    </p:anim>
                                    <p:anim calcmode="lin" valueType="num">
                                      <p:cBhvr>
                                        <p:cTn id="62" dur="500" fill="hold"/>
                                        <p:tgtEl>
                                          <p:spTgt spid="61"/>
                                        </p:tgtEl>
                                        <p:attrNameLst>
                                          <p:attrName>ppt_h</p:attrName>
                                        </p:attrNameLst>
                                      </p:cBhvr>
                                      <p:tavLst>
                                        <p:tav tm="0">
                                          <p:val>
                                            <p:fltVal val="0"/>
                                          </p:val>
                                        </p:tav>
                                        <p:tav tm="100000">
                                          <p:val>
                                            <p:strVal val="#ppt_h"/>
                                          </p:val>
                                        </p:tav>
                                      </p:tavLst>
                                    </p:anim>
                                    <p:anim calcmode="lin" valueType="num">
                                      <p:cBhvr>
                                        <p:cTn id="63" dur="500" fill="hold"/>
                                        <p:tgtEl>
                                          <p:spTgt spid="61"/>
                                        </p:tgtEl>
                                        <p:attrNameLst>
                                          <p:attrName>ppt_x</p:attrName>
                                        </p:attrNameLst>
                                      </p:cBhvr>
                                      <p:tavLst>
                                        <p:tav tm="0">
                                          <p:val>
                                            <p:fltVal val="0.5"/>
                                          </p:val>
                                        </p:tav>
                                        <p:tav tm="100000">
                                          <p:val>
                                            <p:strVal val="#ppt_x"/>
                                          </p:val>
                                        </p:tav>
                                      </p:tavLst>
                                    </p:anim>
                                    <p:anim calcmode="lin" valueType="num">
                                      <p:cBhvr>
                                        <p:cTn id="64" dur="500" fill="hold"/>
                                        <p:tgtEl>
                                          <p:spTgt spid="61"/>
                                        </p:tgtEl>
                                        <p:attrNameLst>
                                          <p:attrName>ppt_y</p:attrName>
                                        </p:attrNameLst>
                                      </p:cBhvr>
                                      <p:tavLst>
                                        <p:tav tm="0">
                                          <p:val>
                                            <p:fltVal val="0.5"/>
                                          </p:val>
                                        </p:tav>
                                        <p:tav tm="100000">
                                          <p:val>
                                            <p:strVal val="#ppt_y"/>
                                          </p:val>
                                        </p:tav>
                                      </p:tavLst>
                                    </p:anim>
                                  </p:childTnLst>
                                </p:cTn>
                              </p:par>
                            </p:childTnLst>
                          </p:cTn>
                        </p:par>
                        <p:par>
                          <p:cTn id="65" fill="hold">
                            <p:stCondLst>
                              <p:cond delay="500"/>
                            </p:stCondLst>
                            <p:childTnLst>
                              <p:par>
                                <p:cTn id="66" presetID="10" presetClass="entr" presetSubtype="0" fill="hold" grpId="0" nodeType="afterEffect">
                                  <p:stCondLst>
                                    <p:cond delay="0"/>
                                  </p:stCondLst>
                                  <p:childTnLst>
                                    <p:set>
                                      <p:cBhvr>
                                        <p:cTn id="67" dur="1" fill="hold">
                                          <p:stCondLst>
                                            <p:cond delay="0"/>
                                          </p:stCondLst>
                                        </p:cTn>
                                        <p:tgtEl>
                                          <p:spTgt spid="72"/>
                                        </p:tgtEl>
                                        <p:attrNameLst>
                                          <p:attrName>style.visibility</p:attrName>
                                        </p:attrNameLst>
                                      </p:cBhvr>
                                      <p:to>
                                        <p:strVal val="visible"/>
                                      </p:to>
                                    </p:set>
                                    <p:anim calcmode="lin" valueType="num">
                                      <p:cBhvr>
                                        <p:cTn id="68" dur="500" fill="hold"/>
                                        <p:tgtEl>
                                          <p:spTgt spid="72"/>
                                        </p:tgtEl>
                                        <p:attrNameLst>
                                          <p:attrName>ppt_w</p:attrName>
                                        </p:attrNameLst>
                                      </p:cBhvr>
                                      <p:tavLst>
                                        <p:tav tm="0">
                                          <p:val>
                                            <p:fltVal val="0"/>
                                          </p:val>
                                        </p:tav>
                                        <p:tav tm="100000">
                                          <p:val>
                                            <p:strVal val="#ppt_w"/>
                                          </p:val>
                                        </p:tav>
                                      </p:tavLst>
                                    </p:anim>
                                    <p:anim calcmode="lin" valueType="num">
                                      <p:cBhvr>
                                        <p:cTn id="69" dur="500" fill="hold"/>
                                        <p:tgtEl>
                                          <p:spTgt spid="72"/>
                                        </p:tgtEl>
                                        <p:attrNameLst>
                                          <p:attrName>ppt_h</p:attrName>
                                        </p:attrNameLst>
                                      </p:cBhvr>
                                      <p:tavLst>
                                        <p:tav tm="0">
                                          <p:val>
                                            <p:fltVal val="0"/>
                                          </p:val>
                                        </p:tav>
                                        <p:tav tm="100000">
                                          <p:val>
                                            <p:strVal val="#ppt_h"/>
                                          </p:val>
                                        </p:tav>
                                      </p:tavLst>
                                    </p:anim>
                                    <p:animEffect>
                                      <p:cBhvr>
                                        <p:cTn id="70" dur="500"/>
                                        <p:tgtEl>
                                          <p:spTgt spid="72"/>
                                        </p:tgtEl>
                                      </p:cBhvr>
                                    </p:animEffect>
                                  </p:childTnLst>
                                </p:cTn>
                              </p:par>
                            </p:childTnLst>
                          </p:cTn>
                        </p:par>
                        <p:par>
                          <p:cTn id="71" fill="hold">
                            <p:stCondLst>
                              <p:cond delay="1000"/>
                            </p:stCondLst>
                            <p:childTnLst>
                              <p:par>
                                <p:cTn id="72" presetID="22" presetClass="entr" presetSubtype="8" fill="hold" grpId="0" nodeType="afterEffect">
                                  <p:stCondLst>
                                    <p:cond delay="0"/>
                                  </p:stCondLst>
                                  <p:childTnLst>
                                    <p:set>
                                      <p:cBhvr>
                                        <p:cTn id="73" dur="1" fill="hold">
                                          <p:stCondLst>
                                            <p:cond delay="0"/>
                                          </p:stCondLst>
                                        </p:cTn>
                                        <p:tgtEl>
                                          <p:spTgt spid="67"/>
                                        </p:tgtEl>
                                        <p:attrNameLst>
                                          <p:attrName>style.visibility</p:attrName>
                                        </p:attrNameLst>
                                      </p:cBhvr>
                                      <p:to>
                                        <p:strVal val="visible"/>
                                      </p:to>
                                    </p:set>
                                    <p:animEffect>
                                      <p:cBhvr>
                                        <p:cTn id="74" dur="500"/>
                                        <p:tgtEl>
                                          <p:spTgt spid="67"/>
                                        </p:tgtEl>
                                      </p:cBhvr>
                                    </p:animEffect>
                                  </p:childTnLst>
                                </p:cTn>
                              </p:par>
                            </p:childTnLst>
                          </p:cTn>
                        </p:par>
                        <p:par>
                          <p:cTn id="75" fill="hold">
                            <p:stCondLst>
                              <p:cond delay="1500"/>
                            </p:stCondLst>
                            <p:childTnLst>
                              <p:par>
                                <p:cTn id="76" presetID="42" presetClass="entr" presetSubtype="0" fill="hold" grpId="0" nodeType="afterEffect">
                                  <p:stCondLst>
                                    <p:cond delay="0"/>
                                  </p:stCondLst>
                                  <p:childTnLst>
                                    <p:set>
                                      <p:cBhvr>
                                        <p:cTn id="77" dur="1" fill="hold">
                                          <p:stCondLst>
                                            <p:cond delay="0"/>
                                          </p:stCondLst>
                                        </p:cTn>
                                        <p:tgtEl>
                                          <p:spTgt spid="62"/>
                                        </p:tgtEl>
                                        <p:attrNameLst>
                                          <p:attrName>style.visibility</p:attrName>
                                        </p:attrNameLst>
                                      </p:cBhvr>
                                      <p:to>
                                        <p:strVal val="visible"/>
                                      </p:to>
                                    </p:set>
                                    <p:animEffect>
                                      <p:cBhvr>
                                        <p:cTn id="78" dur="1000"/>
                                        <p:tgtEl>
                                          <p:spTgt spid="62"/>
                                        </p:tgtEl>
                                      </p:cBhvr>
                                    </p:animEffect>
                                    <p:anim calcmode="lin" valueType="num">
                                      <p:cBhvr>
                                        <p:cTn id="79" dur="1000" fill="hold"/>
                                        <p:tgtEl>
                                          <p:spTgt spid="62"/>
                                        </p:tgtEl>
                                        <p:attrNameLst>
                                          <p:attrName>ppt_x</p:attrName>
                                        </p:attrNameLst>
                                      </p:cBhvr>
                                      <p:tavLst>
                                        <p:tav tm="0">
                                          <p:val>
                                            <p:strVal val="#ppt_x"/>
                                          </p:val>
                                        </p:tav>
                                        <p:tav tm="100000">
                                          <p:val>
                                            <p:strVal val="#ppt_x"/>
                                          </p:val>
                                        </p:tav>
                                      </p:tavLst>
                                    </p:anim>
                                    <p:anim calcmode="lin" valueType="num">
                                      <p:cBhvr>
                                        <p:cTn id="80" dur="1000" fill="hold"/>
                                        <p:tgtEl>
                                          <p:spTgt spid="62"/>
                                        </p:tgtEl>
                                        <p:attrNameLst>
                                          <p:attrName>ppt_y</p:attrName>
                                        </p:attrNameLst>
                                      </p:cBhvr>
                                      <p:tavLst>
                                        <p:tav tm="0">
                                          <p:val>
                                            <p:strVal val="#ppt_y+.1"/>
                                          </p:val>
                                        </p:tav>
                                        <p:tav tm="100000">
                                          <p:val>
                                            <p:strVal val="#ppt_y"/>
                                          </p:val>
                                        </p:tav>
                                      </p:tavLst>
                                    </p:anim>
                                  </p:childTnLst>
                                </p:cTn>
                              </p:par>
                            </p:childTnLst>
                          </p:cTn>
                        </p:par>
                        <p:par>
                          <p:cTn id="81" fill="hold">
                            <p:stCondLst>
                              <p:cond delay="2500"/>
                            </p:stCondLst>
                            <p:childTnLst>
                              <p:par>
                                <p:cTn id="82" presetID="22" presetClass="entr" presetSubtype="8" fill="hold" grpId="0" nodeType="afterEffect">
                                  <p:stCondLst>
                                    <p:cond delay="0"/>
                                  </p:stCondLst>
                                  <p:childTnLst>
                                    <p:set>
                                      <p:cBhvr>
                                        <p:cTn id="83" dur="1" fill="hold">
                                          <p:stCondLst>
                                            <p:cond delay="0"/>
                                          </p:stCondLst>
                                        </p:cTn>
                                        <p:tgtEl>
                                          <p:spTgt spid="68"/>
                                        </p:tgtEl>
                                        <p:attrNameLst>
                                          <p:attrName>style.visibility</p:attrName>
                                        </p:attrNameLst>
                                      </p:cBhvr>
                                      <p:to>
                                        <p:strVal val="visible"/>
                                      </p:to>
                                    </p:set>
                                    <p:animEffect>
                                      <p:cBhvr>
                                        <p:cTn id="84" dur="500"/>
                                        <p:tgtEl>
                                          <p:spTgt spid="68"/>
                                        </p:tgtEl>
                                      </p:cBhvr>
                                    </p:animEffect>
                                  </p:childTnLst>
                                </p:cTn>
                              </p:par>
                            </p:childTnLst>
                          </p:cTn>
                        </p:par>
                        <p:par>
                          <p:cTn id="85" fill="hold">
                            <p:stCondLst>
                              <p:cond delay="3000"/>
                            </p:stCondLst>
                            <p:childTnLst>
                              <p:par>
                                <p:cTn id="86" presetID="42" presetClass="entr" presetSubtype="0" fill="hold" grpId="0" nodeType="afterEffect">
                                  <p:stCondLst>
                                    <p:cond delay="0"/>
                                  </p:stCondLst>
                                  <p:childTnLst>
                                    <p:set>
                                      <p:cBhvr>
                                        <p:cTn id="87" dur="1" fill="hold">
                                          <p:stCondLst>
                                            <p:cond delay="0"/>
                                          </p:stCondLst>
                                        </p:cTn>
                                        <p:tgtEl>
                                          <p:spTgt spid="63"/>
                                        </p:tgtEl>
                                        <p:attrNameLst>
                                          <p:attrName>style.visibility</p:attrName>
                                        </p:attrNameLst>
                                      </p:cBhvr>
                                      <p:to>
                                        <p:strVal val="visible"/>
                                      </p:to>
                                    </p:set>
                                    <p:animEffect>
                                      <p:cBhvr>
                                        <p:cTn id="88" dur="1000"/>
                                        <p:tgtEl>
                                          <p:spTgt spid="63"/>
                                        </p:tgtEl>
                                      </p:cBhvr>
                                    </p:animEffect>
                                    <p:anim calcmode="lin" valueType="num">
                                      <p:cBhvr>
                                        <p:cTn id="89" dur="1000" fill="hold"/>
                                        <p:tgtEl>
                                          <p:spTgt spid="63"/>
                                        </p:tgtEl>
                                        <p:attrNameLst>
                                          <p:attrName>ppt_x</p:attrName>
                                        </p:attrNameLst>
                                      </p:cBhvr>
                                      <p:tavLst>
                                        <p:tav tm="0">
                                          <p:val>
                                            <p:strVal val="#ppt_x"/>
                                          </p:val>
                                        </p:tav>
                                        <p:tav tm="100000">
                                          <p:val>
                                            <p:strVal val="#ppt_x"/>
                                          </p:val>
                                        </p:tav>
                                      </p:tavLst>
                                    </p:anim>
                                    <p:anim calcmode="lin" valueType="num">
                                      <p:cBhvr>
                                        <p:cTn id="90" dur="1000" fill="hold"/>
                                        <p:tgtEl>
                                          <p:spTgt spid="63"/>
                                        </p:tgtEl>
                                        <p:attrNameLst>
                                          <p:attrName>ppt_y</p:attrName>
                                        </p:attrNameLst>
                                      </p:cBhvr>
                                      <p:tavLst>
                                        <p:tav tm="0">
                                          <p:val>
                                            <p:strVal val="#ppt_y+.1"/>
                                          </p:val>
                                        </p:tav>
                                        <p:tav tm="100000">
                                          <p:val>
                                            <p:strVal val="#ppt_y"/>
                                          </p:val>
                                        </p:tav>
                                      </p:tavLst>
                                    </p:anim>
                                  </p:childTnLst>
                                </p:cTn>
                              </p:par>
                            </p:childTnLst>
                          </p:cTn>
                        </p:par>
                        <p:par>
                          <p:cTn id="91" fill="hold">
                            <p:stCondLst>
                              <p:cond delay="4000"/>
                            </p:stCondLst>
                            <p:childTnLst>
                              <p:par>
                                <p:cTn id="92" presetID="22" presetClass="entr" presetSubtype="8" fill="hold" grpId="0" nodeType="afterEffect">
                                  <p:stCondLst>
                                    <p:cond delay="0"/>
                                  </p:stCondLst>
                                  <p:childTnLst>
                                    <p:set>
                                      <p:cBhvr>
                                        <p:cTn id="93" dur="1" fill="hold">
                                          <p:stCondLst>
                                            <p:cond delay="0"/>
                                          </p:stCondLst>
                                        </p:cTn>
                                        <p:tgtEl>
                                          <p:spTgt spid="69"/>
                                        </p:tgtEl>
                                        <p:attrNameLst>
                                          <p:attrName>style.visibility</p:attrName>
                                        </p:attrNameLst>
                                      </p:cBhvr>
                                      <p:to>
                                        <p:strVal val="visible"/>
                                      </p:to>
                                    </p:set>
                                    <p:animEffect>
                                      <p:cBhvr>
                                        <p:cTn id="94" dur="500"/>
                                        <p:tgtEl>
                                          <p:spTgt spid="69"/>
                                        </p:tgtEl>
                                      </p:cBhvr>
                                    </p:animEffect>
                                  </p:childTnLst>
                                </p:cTn>
                              </p:par>
                            </p:childTnLst>
                          </p:cTn>
                        </p:par>
                        <p:par>
                          <p:cTn id="95" fill="hold">
                            <p:stCondLst>
                              <p:cond delay="4500"/>
                            </p:stCondLst>
                            <p:childTnLst>
                              <p:par>
                                <p:cTn id="96" presetID="42" presetClass="entr" presetSubtype="0" fill="hold" grpId="0" nodeType="afterEffect">
                                  <p:stCondLst>
                                    <p:cond delay="0"/>
                                  </p:stCondLst>
                                  <p:childTnLst>
                                    <p:set>
                                      <p:cBhvr>
                                        <p:cTn id="97" dur="1" fill="hold">
                                          <p:stCondLst>
                                            <p:cond delay="0"/>
                                          </p:stCondLst>
                                        </p:cTn>
                                        <p:tgtEl>
                                          <p:spTgt spid="64"/>
                                        </p:tgtEl>
                                        <p:attrNameLst>
                                          <p:attrName>style.visibility</p:attrName>
                                        </p:attrNameLst>
                                      </p:cBhvr>
                                      <p:to>
                                        <p:strVal val="visible"/>
                                      </p:to>
                                    </p:set>
                                    <p:animEffect>
                                      <p:cBhvr>
                                        <p:cTn id="98" dur="1000"/>
                                        <p:tgtEl>
                                          <p:spTgt spid="64"/>
                                        </p:tgtEl>
                                      </p:cBhvr>
                                    </p:animEffect>
                                    <p:anim calcmode="lin" valueType="num">
                                      <p:cBhvr>
                                        <p:cTn id="99" dur="1000" fill="hold"/>
                                        <p:tgtEl>
                                          <p:spTgt spid="64"/>
                                        </p:tgtEl>
                                        <p:attrNameLst>
                                          <p:attrName>ppt_x</p:attrName>
                                        </p:attrNameLst>
                                      </p:cBhvr>
                                      <p:tavLst>
                                        <p:tav tm="0">
                                          <p:val>
                                            <p:strVal val="#ppt_x"/>
                                          </p:val>
                                        </p:tav>
                                        <p:tav tm="100000">
                                          <p:val>
                                            <p:strVal val="#ppt_x"/>
                                          </p:val>
                                        </p:tav>
                                      </p:tavLst>
                                    </p:anim>
                                    <p:anim calcmode="lin" valueType="num">
                                      <p:cBhvr>
                                        <p:cTn id="100" dur="1000" fill="hold"/>
                                        <p:tgtEl>
                                          <p:spTgt spid="64"/>
                                        </p:tgtEl>
                                        <p:attrNameLst>
                                          <p:attrName>ppt_y</p:attrName>
                                        </p:attrNameLst>
                                      </p:cBhvr>
                                      <p:tavLst>
                                        <p:tav tm="0">
                                          <p:val>
                                            <p:strVal val="#ppt_y+.1"/>
                                          </p:val>
                                        </p:tav>
                                        <p:tav tm="100000">
                                          <p:val>
                                            <p:strVal val="#ppt_y"/>
                                          </p:val>
                                        </p:tav>
                                      </p:tavLst>
                                    </p:anim>
                                  </p:childTnLst>
                                </p:cTn>
                              </p:par>
                            </p:childTnLst>
                          </p:cTn>
                        </p:par>
                        <p:par>
                          <p:cTn id="101" fill="hold">
                            <p:stCondLst>
                              <p:cond delay="5500"/>
                            </p:stCondLst>
                            <p:childTnLst>
                              <p:par>
                                <p:cTn id="102" presetID="22" presetClass="entr" presetSubtype="8" fill="hold" grpId="0" nodeType="afterEffect">
                                  <p:stCondLst>
                                    <p:cond delay="0"/>
                                  </p:stCondLst>
                                  <p:childTnLst>
                                    <p:set>
                                      <p:cBhvr>
                                        <p:cTn id="103" dur="1" fill="hold">
                                          <p:stCondLst>
                                            <p:cond delay="0"/>
                                          </p:stCondLst>
                                        </p:cTn>
                                        <p:tgtEl>
                                          <p:spTgt spid="70"/>
                                        </p:tgtEl>
                                        <p:attrNameLst>
                                          <p:attrName>style.visibility</p:attrName>
                                        </p:attrNameLst>
                                      </p:cBhvr>
                                      <p:to>
                                        <p:strVal val="visible"/>
                                      </p:to>
                                    </p:set>
                                    <p:animEffect>
                                      <p:cBhvr>
                                        <p:cTn id="104" dur="500"/>
                                        <p:tgtEl>
                                          <p:spTgt spid="70"/>
                                        </p:tgtEl>
                                      </p:cBhvr>
                                    </p:animEffect>
                                  </p:childTnLst>
                                </p:cTn>
                              </p:par>
                            </p:childTnLst>
                          </p:cTn>
                        </p:par>
                        <p:par>
                          <p:cTn id="105" fill="hold">
                            <p:stCondLst>
                              <p:cond delay="6000"/>
                            </p:stCondLst>
                            <p:childTnLst>
                              <p:par>
                                <p:cTn id="106" presetID="42" presetClass="entr" presetSubtype="0" fill="hold" grpId="0" nodeType="afterEffect">
                                  <p:stCondLst>
                                    <p:cond delay="0"/>
                                  </p:stCondLst>
                                  <p:childTnLst>
                                    <p:set>
                                      <p:cBhvr>
                                        <p:cTn id="107" dur="1" fill="hold">
                                          <p:stCondLst>
                                            <p:cond delay="0"/>
                                          </p:stCondLst>
                                        </p:cTn>
                                        <p:tgtEl>
                                          <p:spTgt spid="65"/>
                                        </p:tgtEl>
                                        <p:attrNameLst>
                                          <p:attrName>style.visibility</p:attrName>
                                        </p:attrNameLst>
                                      </p:cBhvr>
                                      <p:to>
                                        <p:strVal val="visible"/>
                                      </p:to>
                                    </p:set>
                                    <p:animEffect>
                                      <p:cBhvr>
                                        <p:cTn id="108" dur="1000"/>
                                        <p:tgtEl>
                                          <p:spTgt spid="65"/>
                                        </p:tgtEl>
                                      </p:cBhvr>
                                    </p:animEffect>
                                    <p:anim calcmode="lin" valueType="num">
                                      <p:cBhvr>
                                        <p:cTn id="109" dur="1000" fill="hold"/>
                                        <p:tgtEl>
                                          <p:spTgt spid="65"/>
                                        </p:tgtEl>
                                        <p:attrNameLst>
                                          <p:attrName>ppt_x</p:attrName>
                                        </p:attrNameLst>
                                      </p:cBhvr>
                                      <p:tavLst>
                                        <p:tav tm="0">
                                          <p:val>
                                            <p:strVal val="#ppt_x"/>
                                          </p:val>
                                        </p:tav>
                                        <p:tav tm="100000">
                                          <p:val>
                                            <p:strVal val="#ppt_x"/>
                                          </p:val>
                                        </p:tav>
                                      </p:tavLst>
                                    </p:anim>
                                    <p:anim calcmode="lin" valueType="num">
                                      <p:cBhvr>
                                        <p:cTn id="110" dur="1000" fill="hold"/>
                                        <p:tgtEl>
                                          <p:spTgt spid="65"/>
                                        </p:tgtEl>
                                        <p:attrNameLst>
                                          <p:attrName>ppt_y</p:attrName>
                                        </p:attrNameLst>
                                      </p:cBhvr>
                                      <p:tavLst>
                                        <p:tav tm="0">
                                          <p:val>
                                            <p:strVal val="#ppt_y+.1"/>
                                          </p:val>
                                        </p:tav>
                                        <p:tav tm="100000">
                                          <p:val>
                                            <p:strVal val="#ppt_y"/>
                                          </p:val>
                                        </p:tav>
                                      </p:tavLst>
                                    </p:anim>
                                  </p:childTnLst>
                                </p:cTn>
                              </p:par>
                            </p:childTnLst>
                          </p:cTn>
                        </p:par>
                        <p:par>
                          <p:cTn id="111" fill="hold">
                            <p:stCondLst>
                              <p:cond delay="7000"/>
                            </p:stCondLst>
                            <p:childTnLst>
                              <p:par>
                                <p:cTn id="112" presetID="22" presetClass="entr" presetSubtype="8" fill="hold" grpId="0" nodeType="afterEffect">
                                  <p:stCondLst>
                                    <p:cond delay="0"/>
                                  </p:stCondLst>
                                  <p:childTnLst>
                                    <p:set>
                                      <p:cBhvr>
                                        <p:cTn id="113" dur="1" fill="hold">
                                          <p:stCondLst>
                                            <p:cond delay="0"/>
                                          </p:stCondLst>
                                        </p:cTn>
                                        <p:tgtEl>
                                          <p:spTgt spid="71"/>
                                        </p:tgtEl>
                                        <p:attrNameLst>
                                          <p:attrName>style.visibility</p:attrName>
                                        </p:attrNameLst>
                                      </p:cBhvr>
                                      <p:to>
                                        <p:strVal val="visible"/>
                                      </p:to>
                                    </p:set>
                                    <p:animEffect>
                                      <p:cBhvr>
                                        <p:cTn id="114" dur="500"/>
                                        <p:tgtEl>
                                          <p:spTgt spid="71"/>
                                        </p:tgtEl>
                                      </p:cBhvr>
                                    </p:animEffect>
                                  </p:childTnLst>
                                </p:cTn>
                              </p:par>
                            </p:childTnLst>
                          </p:cTn>
                        </p:par>
                        <p:par>
                          <p:cTn id="115" fill="hold">
                            <p:stCondLst>
                              <p:cond delay="7500"/>
                            </p:stCondLst>
                            <p:childTnLst>
                              <p:par>
                                <p:cTn id="116" presetID="42" presetClass="entr" presetSubtype="0" fill="hold" grpId="0" nodeType="afterEffect">
                                  <p:stCondLst>
                                    <p:cond delay="0"/>
                                  </p:stCondLst>
                                  <p:childTnLst>
                                    <p:set>
                                      <p:cBhvr>
                                        <p:cTn id="117" dur="1" fill="hold">
                                          <p:stCondLst>
                                            <p:cond delay="0"/>
                                          </p:stCondLst>
                                        </p:cTn>
                                        <p:tgtEl>
                                          <p:spTgt spid="66"/>
                                        </p:tgtEl>
                                        <p:attrNameLst>
                                          <p:attrName>style.visibility</p:attrName>
                                        </p:attrNameLst>
                                      </p:cBhvr>
                                      <p:to>
                                        <p:strVal val="visible"/>
                                      </p:to>
                                    </p:set>
                                    <p:animEffect>
                                      <p:cBhvr>
                                        <p:cTn id="118" dur="1000"/>
                                        <p:tgtEl>
                                          <p:spTgt spid="66"/>
                                        </p:tgtEl>
                                      </p:cBhvr>
                                    </p:animEffect>
                                    <p:anim calcmode="lin" valueType="num">
                                      <p:cBhvr>
                                        <p:cTn id="119" dur="1000" fill="hold"/>
                                        <p:tgtEl>
                                          <p:spTgt spid="66"/>
                                        </p:tgtEl>
                                        <p:attrNameLst>
                                          <p:attrName>ppt_x</p:attrName>
                                        </p:attrNameLst>
                                      </p:cBhvr>
                                      <p:tavLst>
                                        <p:tav tm="0">
                                          <p:val>
                                            <p:strVal val="#ppt_x"/>
                                          </p:val>
                                        </p:tav>
                                        <p:tav tm="100000">
                                          <p:val>
                                            <p:strVal val="#ppt_x"/>
                                          </p:val>
                                        </p:tav>
                                      </p:tavLst>
                                    </p:anim>
                                    <p:anim calcmode="lin" valueType="num">
                                      <p:cBhvr>
                                        <p:cTn id="120" dur="1000" fill="hold"/>
                                        <p:tgtEl>
                                          <p:spTgt spid="6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bldLvl="0" animBg="1" autoUpdateAnimBg="0"/>
      <p:bldP spid="53" grpId="0" bldLvl="0" animBg="1" autoUpdateAnimBg="0"/>
      <p:bldP spid="54" grpId="0" bldLvl="0" animBg="1" autoUpdateAnimBg="0"/>
      <p:bldP spid="55" grpId="0" bldLvl="0" animBg="1" autoUpdateAnimBg="0"/>
      <p:bldP spid="56" grpId="0" bldLvl="0" animBg="1" autoUpdateAnimBg="0"/>
      <p:bldP spid="57" grpId="0" bldLvl="0" autoUpdateAnimBg="0"/>
      <p:bldP spid="58" grpId="0" bldLvl="0" autoUpdateAnimBg="0"/>
      <p:bldP spid="59" grpId="0" bldLvl="0" autoUpdateAnimBg="0"/>
      <p:bldP spid="60" grpId="0" bldLvl="0" autoUpdateAnimBg="0"/>
      <p:bldP spid="61" grpId="0" bldLvl="0" autoUpdateAnimBg="0"/>
      <p:bldP spid="62" grpId="0" bldLvl="0" autoUpdateAnimBg="0"/>
      <p:bldP spid="63" grpId="0" bldLvl="0" autoUpdateAnimBg="0"/>
      <p:bldP spid="64" grpId="0" bldLvl="0" autoUpdateAnimBg="0"/>
      <p:bldP spid="65" grpId="0" bldLvl="0" autoUpdateAnimBg="0"/>
      <p:bldP spid="66" grpId="0" bldLvl="0" autoUpdateAnimBg="0"/>
      <p:bldP spid="67" grpId="0" bldLvl="0" autoUpdateAnimBg="0"/>
      <p:bldP spid="68" grpId="0" bldLvl="0" autoUpdateAnimBg="0"/>
      <p:bldP spid="69" grpId="0" bldLvl="0" autoUpdateAnimBg="0"/>
      <p:bldP spid="70" grpId="0" bldLvl="0" autoUpdateAnimBg="0"/>
      <p:bldP spid="71" grpId="0" bldLvl="0" autoUpdateAnimBg="0"/>
      <p:bldP spid="72" grpId="0" bldLvl="0"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组合 6"/>
          <p:cNvGrpSpPr>
            <a:grpSpLocks/>
          </p:cNvGrpSpPr>
          <p:nvPr/>
        </p:nvGrpSpPr>
        <p:grpSpPr bwMode="auto">
          <a:xfrm>
            <a:off x="7048500" y="1441706"/>
            <a:ext cx="3223964" cy="1291282"/>
            <a:chOff x="0" y="-189565"/>
            <a:chExt cx="3224081" cy="1291216"/>
          </a:xfrm>
        </p:grpSpPr>
        <p:sp>
          <p:nvSpPr>
            <p:cNvPr id="29" name="TextBox 7"/>
            <p:cNvSpPr txBox="1">
              <a:spLocks noChangeArrowheads="1"/>
            </p:cNvSpPr>
            <p:nvPr/>
          </p:nvSpPr>
          <p:spPr bwMode="auto">
            <a:xfrm>
              <a:off x="0" y="-189565"/>
              <a:ext cx="1415823" cy="461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a:lnSpc>
                  <a:spcPct val="100000"/>
                </a:lnSpc>
                <a:spcBef>
                  <a:spcPct val="0"/>
                </a:spcBef>
                <a:buNone/>
              </a:pPr>
              <a:r>
                <a:rPr lang="zh-CN" altLang="en-US" sz="2400" b="1" dirty="0">
                  <a:solidFill>
                    <a:schemeClr val="accent2"/>
                  </a:solidFill>
                  <a:latin typeface="微软雅黑" panose="020B0503020204020204" pitchFamily="34" charset="-122"/>
                  <a:ea typeface="微软雅黑" panose="020B0503020204020204" pitchFamily="34" charset="-122"/>
                </a:rPr>
                <a:t>添加标题</a:t>
              </a:r>
              <a:endParaRPr lang="id-ID" altLang="en-US" sz="2400" b="1" dirty="0">
                <a:solidFill>
                  <a:schemeClr val="accent2"/>
                </a:solidFill>
                <a:latin typeface="微软雅黑" panose="020B0503020204020204" pitchFamily="34" charset="-122"/>
                <a:ea typeface="微软雅黑" panose="020B0503020204020204" pitchFamily="34" charset="-122"/>
              </a:endParaRPr>
            </a:p>
          </p:txBody>
        </p:sp>
        <p:sp>
          <p:nvSpPr>
            <p:cNvPr id="31" name="Rectangle 8"/>
            <p:cNvSpPr>
              <a:spLocks noChangeArrowheads="1"/>
            </p:cNvSpPr>
            <p:nvPr/>
          </p:nvSpPr>
          <p:spPr bwMode="auto">
            <a:xfrm>
              <a:off x="0" y="314937"/>
              <a:ext cx="3224081" cy="786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a:lnSpc>
                  <a:spcPct val="110000"/>
                </a:lnSpc>
                <a:buNone/>
              </a:pPr>
              <a:r>
                <a:rPr lang="zh-CN" altLang="en-US" sz="1400" dirty="0">
                  <a:solidFill>
                    <a:schemeClr val="tx1">
                      <a:lumMod val="50000"/>
                      <a:lumOff val="50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400" dirty="0">
                <a:solidFill>
                  <a:schemeClr val="tx1">
                    <a:lumMod val="50000"/>
                    <a:lumOff val="50000"/>
                  </a:schemeClr>
                </a:solidFill>
                <a:latin typeface="微软雅黑" pitchFamily="34" charset="-122"/>
                <a:ea typeface="微软雅黑" pitchFamily="34" charset="-122"/>
              </a:endParaRPr>
            </a:p>
          </p:txBody>
        </p:sp>
      </p:grpSp>
      <p:grpSp>
        <p:nvGrpSpPr>
          <p:cNvPr id="33" name="组合 9"/>
          <p:cNvGrpSpPr>
            <a:grpSpLocks/>
          </p:cNvGrpSpPr>
          <p:nvPr/>
        </p:nvGrpSpPr>
        <p:grpSpPr bwMode="auto">
          <a:xfrm>
            <a:off x="1271464" y="3357563"/>
            <a:ext cx="3292599" cy="1357294"/>
            <a:chOff x="-536718" y="-239031"/>
            <a:chExt cx="3292718" cy="1357224"/>
          </a:xfrm>
        </p:grpSpPr>
        <p:sp>
          <p:nvSpPr>
            <p:cNvPr id="34" name="TextBox 9"/>
            <p:cNvSpPr txBox="1">
              <a:spLocks noChangeArrowheads="1"/>
            </p:cNvSpPr>
            <p:nvPr/>
          </p:nvSpPr>
          <p:spPr bwMode="auto">
            <a:xfrm>
              <a:off x="1325883" y="-239031"/>
              <a:ext cx="1415823" cy="461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eaLnBrk="1" hangingPunct="1">
                <a:lnSpc>
                  <a:spcPct val="100000"/>
                </a:lnSpc>
                <a:spcBef>
                  <a:spcPct val="0"/>
                </a:spcBef>
                <a:buFont typeface="Arial" panose="020B0604020202020204" pitchFamily="34" charset="0"/>
                <a:buNone/>
              </a:pPr>
              <a:r>
                <a:rPr lang="zh-CN" altLang="en-US" sz="2400" b="1" dirty="0">
                  <a:solidFill>
                    <a:schemeClr val="accent1"/>
                  </a:solidFill>
                  <a:latin typeface="微软雅黑" panose="020B0503020204020204" pitchFamily="34" charset="-122"/>
                  <a:ea typeface="微软雅黑" panose="020B0503020204020204" pitchFamily="34" charset="-122"/>
                </a:rPr>
                <a:t>添加标题</a:t>
              </a:r>
              <a:endParaRPr lang="id-ID" altLang="en-US" sz="2400" b="1" dirty="0">
                <a:solidFill>
                  <a:schemeClr val="accent1"/>
                </a:solidFill>
                <a:latin typeface="微软雅黑" panose="020B0503020204020204" pitchFamily="34" charset="-122"/>
                <a:ea typeface="微软雅黑" panose="020B0503020204020204" pitchFamily="34" charset="-122"/>
              </a:endParaRPr>
            </a:p>
          </p:txBody>
        </p:sp>
        <p:sp>
          <p:nvSpPr>
            <p:cNvPr id="35" name="Rectangle 10"/>
            <p:cNvSpPr>
              <a:spLocks noChangeArrowheads="1"/>
            </p:cNvSpPr>
            <p:nvPr/>
          </p:nvSpPr>
          <p:spPr bwMode="auto">
            <a:xfrm>
              <a:off x="-536718" y="314937"/>
              <a:ext cx="3292718" cy="803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a:lnSpc>
                  <a:spcPct val="110000"/>
                </a:lnSpc>
                <a:buNone/>
              </a:pPr>
              <a:r>
                <a:rPr lang="zh-CN" altLang="en-US" sz="1400" dirty="0">
                  <a:solidFill>
                    <a:schemeClr val="tx1">
                      <a:lumMod val="50000"/>
                      <a:lumOff val="50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400" dirty="0">
                <a:solidFill>
                  <a:schemeClr val="tx1">
                    <a:lumMod val="50000"/>
                    <a:lumOff val="50000"/>
                  </a:schemeClr>
                </a:solidFill>
                <a:latin typeface="微软雅黑" pitchFamily="34" charset="-122"/>
                <a:ea typeface="微软雅黑" pitchFamily="34" charset="-122"/>
              </a:endParaRPr>
            </a:p>
          </p:txBody>
        </p:sp>
      </p:grpSp>
      <p:grpSp>
        <p:nvGrpSpPr>
          <p:cNvPr id="36" name="组合 12"/>
          <p:cNvGrpSpPr>
            <a:grpSpLocks/>
          </p:cNvGrpSpPr>
          <p:nvPr/>
        </p:nvGrpSpPr>
        <p:grpSpPr bwMode="auto">
          <a:xfrm>
            <a:off x="7988299" y="3046173"/>
            <a:ext cx="3220269" cy="1253677"/>
            <a:chOff x="-1" y="-151962"/>
            <a:chExt cx="3220385" cy="1253612"/>
          </a:xfrm>
        </p:grpSpPr>
        <p:sp>
          <p:nvSpPr>
            <p:cNvPr id="37" name="TextBox 11"/>
            <p:cNvSpPr txBox="1">
              <a:spLocks noChangeArrowheads="1"/>
            </p:cNvSpPr>
            <p:nvPr/>
          </p:nvSpPr>
          <p:spPr bwMode="auto">
            <a:xfrm>
              <a:off x="-1" y="-151962"/>
              <a:ext cx="1415823" cy="461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2400" b="1" dirty="0">
                  <a:solidFill>
                    <a:schemeClr val="accent1"/>
                  </a:solidFill>
                  <a:latin typeface="微软雅黑" panose="020B0503020204020204" pitchFamily="34" charset="-122"/>
                  <a:ea typeface="微软雅黑" panose="020B0503020204020204" pitchFamily="34" charset="-122"/>
                </a:rPr>
                <a:t>添加标题</a:t>
              </a:r>
              <a:endParaRPr lang="id-ID" altLang="en-US" sz="2400" b="1" dirty="0">
                <a:solidFill>
                  <a:schemeClr val="accent1"/>
                </a:solidFill>
                <a:latin typeface="微软雅黑" panose="020B0503020204020204" pitchFamily="34" charset="-122"/>
                <a:ea typeface="微软雅黑" panose="020B0503020204020204" pitchFamily="34" charset="-122"/>
              </a:endParaRPr>
            </a:p>
          </p:txBody>
        </p:sp>
        <p:sp>
          <p:nvSpPr>
            <p:cNvPr id="38" name="Rectangle 12"/>
            <p:cNvSpPr>
              <a:spLocks noChangeArrowheads="1"/>
            </p:cNvSpPr>
            <p:nvPr/>
          </p:nvSpPr>
          <p:spPr bwMode="auto">
            <a:xfrm>
              <a:off x="-1" y="314937"/>
              <a:ext cx="3220385" cy="78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a:lnSpc>
                  <a:spcPct val="110000"/>
                </a:lnSpc>
                <a:buNone/>
              </a:pPr>
              <a:r>
                <a:rPr lang="zh-CN" altLang="en-US" sz="1400" dirty="0">
                  <a:solidFill>
                    <a:schemeClr val="tx1">
                      <a:lumMod val="50000"/>
                      <a:lumOff val="50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400" dirty="0">
                <a:solidFill>
                  <a:schemeClr val="tx1">
                    <a:lumMod val="50000"/>
                    <a:lumOff val="50000"/>
                  </a:schemeClr>
                </a:solidFill>
                <a:latin typeface="微软雅黑" pitchFamily="34" charset="-122"/>
                <a:ea typeface="微软雅黑" pitchFamily="34" charset="-122"/>
              </a:endParaRPr>
            </a:p>
          </p:txBody>
        </p:sp>
      </p:grpSp>
      <p:grpSp>
        <p:nvGrpSpPr>
          <p:cNvPr id="39" name="组合 15"/>
          <p:cNvGrpSpPr>
            <a:grpSpLocks/>
          </p:cNvGrpSpPr>
          <p:nvPr/>
        </p:nvGrpSpPr>
        <p:grpSpPr bwMode="auto">
          <a:xfrm>
            <a:off x="2060127" y="4908148"/>
            <a:ext cx="3223074" cy="1304641"/>
            <a:chOff x="-467189" y="-202923"/>
            <a:chExt cx="3223190" cy="1304574"/>
          </a:xfrm>
        </p:grpSpPr>
        <p:sp>
          <p:nvSpPr>
            <p:cNvPr id="40" name="TextBox 13"/>
            <p:cNvSpPr txBox="1">
              <a:spLocks noChangeArrowheads="1"/>
            </p:cNvSpPr>
            <p:nvPr/>
          </p:nvSpPr>
          <p:spPr bwMode="auto">
            <a:xfrm>
              <a:off x="1328926" y="-202923"/>
              <a:ext cx="1415823" cy="461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a:lnSpc>
                  <a:spcPct val="100000"/>
                </a:lnSpc>
                <a:spcBef>
                  <a:spcPct val="0"/>
                </a:spcBef>
                <a:buNone/>
              </a:pPr>
              <a:r>
                <a:rPr lang="zh-CN" altLang="en-US" sz="2400" b="1" dirty="0">
                  <a:solidFill>
                    <a:schemeClr val="accent2"/>
                  </a:solidFill>
                  <a:latin typeface="微软雅黑" panose="020B0503020204020204" pitchFamily="34" charset="-122"/>
                  <a:ea typeface="微软雅黑" panose="020B0503020204020204" pitchFamily="34" charset="-122"/>
                </a:rPr>
                <a:t>添加标题</a:t>
              </a:r>
              <a:endParaRPr lang="id-ID" altLang="en-US" sz="2400" b="1" dirty="0">
                <a:solidFill>
                  <a:schemeClr val="accent2"/>
                </a:solidFill>
                <a:latin typeface="微软雅黑" panose="020B0503020204020204" pitchFamily="34" charset="-122"/>
                <a:ea typeface="微软雅黑" panose="020B0503020204020204" pitchFamily="34" charset="-122"/>
              </a:endParaRPr>
            </a:p>
          </p:txBody>
        </p:sp>
        <p:sp>
          <p:nvSpPr>
            <p:cNvPr id="41" name="Rectangle 14"/>
            <p:cNvSpPr>
              <a:spLocks noChangeArrowheads="1"/>
            </p:cNvSpPr>
            <p:nvPr/>
          </p:nvSpPr>
          <p:spPr bwMode="auto">
            <a:xfrm>
              <a:off x="-467189" y="314937"/>
              <a:ext cx="3223190" cy="786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a:lnSpc>
                  <a:spcPct val="110000"/>
                </a:lnSpc>
                <a:buNone/>
              </a:pPr>
              <a:r>
                <a:rPr lang="zh-CN" altLang="en-US" sz="1400" dirty="0">
                  <a:solidFill>
                    <a:schemeClr val="tx1">
                      <a:lumMod val="50000"/>
                      <a:lumOff val="50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400" dirty="0">
                <a:solidFill>
                  <a:schemeClr val="tx1">
                    <a:lumMod val="50000"/>
                    <a:lumOff val="50000"/>
                  </a:schemeClr>
                </a:solidFill>
                <a:latin typeface="微软雅黑" pitchFamily="34" charset="-122"/>
                <a:ea typeface="微软雅黑" pitchFamily="34" charset="-122"/>
              </a:endParaRPr>
            </a:p>
          </p:txBody>
        </p:sp>
      </p:grpSp>
      <p:sp>
        <p:nvSpPr>
          <p:cNvPr id="42" name="Freeform 3"/>
          <p:cNvSpPr>
            <a:spLocks noEditPoints="1"/>
          </p:cNvSpPr>
          <p:nvPr/>
        </p:nvSpPr>
        <p:spPr bwMode="auto">
          <a:xfrm>
            <a:off x="6059488" y="2723481"/>
            <a:ext cx="1771650" cy="1768475"/>
          </a:xfrm>
          <a:custGeom>
            <a:avLst/>
            <a:gdLst>
              <a:gd name="T0" fmla="*/ 137795 w 360"/>
              <a:gd name="T1" fmla="*/ 849850 h 360"/>
              <a:gd name="T2" fmla="*/ 68898 w 360"/>
              <a:gd name="T3" fmla="*/ 781076 h 360"/>
              <a:gd name="T4" fmla="*/ 152559 w 360"/>
              <a:gd name="T5" fmla="*/ 707390 h 360"/>
              <a:gd name="T6" fmla="*/ 147638 w 360"/>
              <a:gd name="T7" fmla="*/ 618966 h 360"/>
              <a:gd name="T8" fmla="*/ 216535 w 360"/>
              <a:gd name="T9" fmla="*/ 545280 h 360"/>
              <a:gd name="T10" fmla="*/ 226378 w 360"/>
              <a:gd name="T11" fmla="*/ 456856 h 360"/>
              <a:gd name="T12" fmla="*/ 314960 w 360"/>
              <a:gd name="T13" fmla="*/ 397907 h 360"/>
              <a:gd name="T14" fmla="*/ 329724 w 360"/>
              <a:gd name="T15" fmla="*/ 280009 h 360"/>
              <a:gd name="T16" fmla="*/ 467519 w 360"/>
              <a:gd name="T17" fmla="*/ 265271 h 360"/>
              <a:gd name="T18" fmla="*/ 492125 w 360"/>
              <a:gd name="T19" fmla="*/ 206322 h 360"/>
              <a:gd name="T20" fmla="*/ 565944 w 360"/>
              <a:gd name="T21" fmla="*/ 167023 h 360"/>
              <a:gd name="T22" fmla="*/ 659448 w 360"/>
              <a:gd name="T23" fmla="*/ 142460 h 360"/>
              <a:gd name="T24" fmla="*/ 743109 w 360"/>
              <a:gd name="T25" fmla="*/ 112986 h 360"/>
              <a:gd name="T26" fmla="*/ 836613 w 360"/>
              <a:gd name="T27" fmla="*/ 103161 h 360"/>
              <a:gd name="T28" fmla="*/ 935038 w 360"/>
              <a:gd name="T29" fmla="*/ 137548 h 360"/>
              <a:gd name="T30" fmla="*/ 1038384 w 360"/>
              <a:gd name="T31" fmla="*/ 78599 h 360"/>
              <a:gd name="T32" fmla="*/ 1107281 w 360"/>
              <a:gd name="T33" fmla="*/ 152285 h 360"/>
              <a:gd name="T34" fmla="*/ 1195864 w 360"/>
              <a:gd name="T35" fmla="*/ 167023 h 360"/>
              <a:gd name="T36" fmla="*/ 1264761 w 360"/>
              <a:gd name="T37" fmla="*/ 235797 h 360"/>
              <a:gd name="T38" fmla="*/ 1323816 w 360"/>
              <a:gd name="T39" fmla="*/ 275096 h 360"/>
              <a:gd name="T40" fmla="*/ 1422241 w 360"/>
              <a:gd name="T41" fmla="*/ 309483 h 360"/>
              <a:gd name="T42" fmla="*/ 1432084 w 360"/>
              <a:gd name="T43" fmla="*/ 378257 h 360"/>
              <a:gd name="T44" fmla="*/ 1564958 w 360"/>
              <a:gd name="T45" fmla="*/ 422469 h 360"/>
              <a:gd name="T46" fmla="*/ 1535430 w 360"/>
              <a:gd name="T47" fmla="*/ 520718 h 360"/>
              <a:gd name="T48" fmla="*/ 1702753 w 360"/>
              <a:gd name="T49" fmla="*/ 550192 h 360"/>
              <a:gd name="T50" fmla="*/ 1594485 w 360"/>
              <a:gd name="T51" fmla="*/ 677915 h 360"/>
              <a:gd name="T52" fmla="*/ 1761808 w 360"/>
              <a:gd name="T53" fmla="*/ 741777 h 360"/>
              <a:gd name="T54" fmla="*/ 1628934 w 360"/>
              <a:gd name="T55" fmla="*/ 835113 h 360"/>
              <a:gd name="T56" fmla="*/ 1766729 w 360"/>
              <a:gd name="T57" fmla="*/ 918625 h 360"/>
              <a:gd name="T58" fmla="*/ 1619091 w 360"/>
              <a:gd name="T59" fmla="*/ 1011961 h 360"/>
              <a:gd name="T60" fmla="*/ 1683068 w 360"/>
              <a:gd name="T61" fmla="*/ 1085647 h 360"/>
              <a:gd name="T62" fmla="*/ 1589564 w 360"/>
              <a:gd name="T63" fmla="*/ 1149509 h 360"/>
              <a:gd name="T64" fmla="*/ 1589564 w 360"/>
              <a:gd name="T65" fmla="*/ 1237933 h 360"/>
              <a:gd name="T66" fmla="*/ 1510824 w 360"/>
              <a:gd name="T67" fmla="*/ 1306707 h 360"/>
              <a:gd name="T68" fmla="*/ 1486218 w 360"/>
              <a:gd name="T69" fmla="*/ 1390218 h 360"/>
              <a:gd name="T70" fmla="*/ 1392714 w 360"/>
              <a:gd name="T71" fmla="*/ 1439342 h 360"/>
              <a:gd name="T72" fmla="*/ 1343501 w 360"/>
              <a:gd name="T73" fmla="*/ 1483554 h 360"/>
              <a:gd name="T74" fmla="*/ 1284446 w 360"/>
              <a:gd name="T75" fmla="*/ 1567065 h 360"/>
              <a:gd name="T76" fmla="*/ 1195864 w 360"/>
              <a:gd name="T77" fmla="*/ 1576890 h 360"/>
              <a:gd name="T78" fmla="*/ 1136809 w 360"/>
              <a:gd name="T79" fmla="*/ 1670226 h 360"/>
              <a:gd name="T80" fmla="*/ 1028541 w 360"/>
              <a:gd name="T81" fmla="*/ 1626015 h 360"/>
              <a:gd name="T82" fmla="*/ 935038 w 360"/>
              <a:gd name="T83" fmla="*/ 1675139 h 360"/>
              <a:gd name="T84" fmla="*/ 841534 w 360"/>
              <a:gd name="T85" fmla="*/ 1670226 h 360"/>
              <a:gd name="T86" fmla="*/ 748030 w 360"/>
              <a:gd name="T87" fmla="*/ 1626015 h 360"/>
              <a:gd name="T88" fmla="*/ 639763 w 360"/>
              <a:gd name="T89" fmla="*/ 1670226 h 360"/>
              <a:gd name="T90" fmla="*/ 575786 w 360"/>
              <a:gd name="T91" fmla="*/ 1611277 h 360"/>
              <a:gd name="T92" fmla="*/ 521653 w 360"/>
              <a:gd name="T93" fmla="*/ 1542503 h 360"/>
              <a:gd name="T94" fmla="*/ 418306 w 360"/>
              <a:gd name="T95" fmla="*/ 1522853 h 360"/>
              <a:gd name="T96" fmla="*/ 403543 w 360"/>
              <a:gd name="T97" fmla="*/ 1454079 h 360"/>
              <a:gd name="T98" fmla="*/ 265748 w 360"/>
              <a:gd name="T99" fmla="*/ 1424605 h 360"/>
              <a:gd name="T100" fmla="*/ 260826 w 360"/>
              <a:gd name="T101" fmla="*/ 1311619 h 360"/>
              <a:gd name="T102" fmla="*/ 182086 w 360"/>
              <a:gd name="T103" fmla="*/ 1247757 h 360"/>
              <a:gd name="T104" fmla="*/ 182086 w 360"/>
              <a:gd name="T105" fmla="*/ 1154421 h 360"/>
              <a:gd name="T106" fmla="*/ 88583 w 360"/>
              <a:gd name="T107" fmla="*/ 1090560 h 360"/>
              <a:gd name="T108" fmla="*/ 147638 w 360"/>
              <a:gd name="T109" fmla="*/ 1011961 h 360"/>
              <a:gd name="T110" fmla="*/ 1417320 w 360"/>
              <a:gd name="T111" fmla="*/ 884238 h 36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360" h="360">
                <a:moveTo>
                  <a:pt x="0" y="190"/>
                </a:moveTo>
                <a:cubicBezTo>
                  <a:pt x="0" y="189"/>
                  <a:pt x="0" y="188"/>
                  <a:pt x="0" y="188"/>
                </a:cubicBezTo>
                <a:cubicBezTo>
                  <a:pt x="1" y="187"/>
                  <a:pt x="5" y="186"/>
                  <a:pt x="13" y="184"/>
                </a:cubicBezTo>
                <a:cubicBezTo>
                  <a:pt x="15" y="183"/>
                  <a:pt x="17" y="182"/>
                  <a:pt x="19" y="182"/>
                </a:cubicBezTo>
                <a:cubicBezTo>
                  <a:pt x="26" y="180"/>
                  <a:pt x="26" y="180"/>
                  <a:pt x="27" y="179"/>
                </a:cubicBezTo>
                <a:cubicBezTo>
                  <a:pt x="28" y="178"/>
                  <a:pt x="28" y="177"/>
                  <a:pt x="28" y="173"/>
                </a:cubicBezTo>
                <a:cubicBezTo>
                  <a:pt x="28" y="172"/>
                  <a:pt x="28" y="172"/>
                  <a:pt x="28" y="172"/>
                </a:cubicBezTo>
                <a:cubicBezTo>
                  <a:pt x="28" y="172"/>
                  <a:pt x="28" y="172"/>
                  <a:pt x="28" y="172"/>
                </a:cubicBezTo>
                <a:cubicBezTo>
                  <a:pt x="28" y="172"/>
                  <a:pt x="29" y="170"/>
                  <a:pt x="29" y="169"/>
                </a:cubicBezTo>
                <a:cubicBezTo>
                  <a:pt x="29" y="167"/>
                  <a:pt x="28" y="166"/>
                  <a:pt x="28" y="165"/>
                </a:cubicBezTo>
                <a:cubicBezTo>
                  <a:pt x="27" y="165"/>
                  <a:pt x="26" y="164"/>
                  <a:pt x="21" y="162"/>
                </a:cubicBezTo>
                <a:cubicBezTo>
                  <a:pt x="19" y="161"/>
                  <a:pt x="16" y="160"/>
                  <a:pt x="14" y="159"/>
                </a:cubicBezTo>
                <a:cubicBezTo>
                  <a:pt x="7" y="156"/>
                  <a:pt x="3" y="154"/>
                  <a:pt x="2" y="153"/>
                </a:cubicBezTo>
                <a:cubicBezTo>
                  <a:pt x="2" y="153"/>
                  <a:pt x="2" y="152"/>
                  <a:pt x="2" y="152"/>
                </a:cubicBezTo>
                <a:cubicBezTo>
                  <a:pt x="2" y="149"/>
                  <a:pt x="3" y="147"/>
                  <a:pt x="3" y="146"/>
                </a:cubicBezTo>
                <a:cubicBezTo>
                  <a:pt x="4" y="146"/>
                  <a:pt x="9" y="145"/>
                  <a:pt x="16" y="145"/>
                </a:cubicBezTo>
                <a:cubicBezTo>
                  <a:pt x="19" y="145"/>
                  <a:pt x="21" y="145"/>
                  <a:pt x="23" y="145"/>
                </a:cubicBezTo>
                <a:cubicBezTo>
                  <a:pt x="30" y="144"/>
                  <a:pt x="31" y="144"/>
                  <a:pt x="31" y="144"/>
                </a:cubicBezTo>
                <a:cubicBezTo>
                  <a:pt x="32" y="143"/>
                  <a:pt x="33" y="142"/>
                  <a:pt x="34" y="138"/>
                </a:cubicBezTo>
                <a:cubicBezTo>
                  <a:pt x="34" y="138"/>
                  <a:pt x="34" y="138"/>
                  <a:pt x="34" y="138"/>
                </a:cubicBezTo>
                <a:cubicBezTo>
                  <a:pt x="34" y="137"/>
                  <a:pt x="34" y="137"/>
                  <a:pt x="34" y="137"/>
                </a:cubicBezTo>
                <a:cubicBezTo>
                  <a:pt x="35" y="135"/>
                  <a:pt x="36" y="134"/>
                  <a:pt x="36" y="132"/>
                </a:cubicBezTo>
                <a:cubicBezTo>
                  <a:pt x="36" y="132"/>
                  <a:pt x="35" y="131"/>
                  <a:pt x="35" y="131"/>
                </a:cubicBezTo>
                <a:cubicBezTo>
                  <a:pt x="35" y="130"/>
                  <a:pt x="34" y="129"/>
                  <a:pt x="30" y="126"/>
                </a:cubicBezTo>
                <a:cubicBezTo>
                  <a:pt x="28" y="125"/>
                  <a:pt x="25" y="123"/>
                  <a:pt x="23" y="121"/>
                </a:cubicBezTo>
                <a:cubicBezTo>
                  <a:pt x="18" y="117"/>
                  <a:pt x="14" y="114"/>
                  <a:pt x="13" y="113"/>
                </a:cubicBezTo>
                <a:cubicBezTo>
                  <a:pt x="13" y="111"/>
                  <a:pt x="15" y="107"/>
                  <a:pt x="16" y="106"/>
                </a:cubicBezTo>
                <a:cubicBezTo>
                  <a:pt x="17" y="106"/>
                  <a:pt x="22" y="107"/>
                  <a:pt x="29" y="108"/>
                </a:cubicBezTo>
                <a:cubicBezTo>
                  <a:pt x="31" y="109"/>
                  <a:pt x="34" y="109"/>
                  <a:pt x="36" y="110"/>
                </a:cubicBezTo>
                <a:cubicBezTo>
                  <a:pt x="42" y="111"/>
                  <a:pt x="43" y="111"/>
                  <a:pt x="44" y="111"/>
                </a:cubicBezTo>
                <a:cubicBezTo>
                  <a:pt x="45" y="110"/>
                  <a:pt x="46" y="110"/>
                  <a:pt x="48" y="106"/>
                </a:cubicBezTo>
                <a:cubicBezTo>
                  <a:pt x="48" y="105"/>
                  <a:pt x="48" y="105"/>
                  <a:pt x="48" y="105"/>
                </a:cubicBezTo>
                <a:cubicBezTo>
                  <a:pt x="48" y="105"/>
                  <a:pt x="48" y="105"/>
                  <a:pt x="48" y="105"/>
                </a:cubicBezTo>
                <a:cubicBezTo>
                  <a:pt x="51" y="101"/>
                  <a:pt x="51" y="100"/>
                  <a:pt x="51" y="99"/>
                </a:cubicBezTo>
                <a:cubicBezTo>
                  <a:pt x="51" y="99"/>
                  <a:pt x="51" y="99"/>
                  <a:pt x="51" y="99"/>
                </a:cubicBezTo>
                <a:cubicBezTo>
                  <a:pt x="50" y="98"/>
                  <a:pt x="50" y="97"/>
                  <a:pt x="46" y="93"/>
                </a:cubicBezTo>
                <a:cubicBezTo>
                  <a:pt x="45" y="91"/>
                  <a:pt x="43" y="89"/>
                  <a:pt x="41" y="87"/>
                </a:cubicBezTo>
                <a:cubicBezTo>
                  <a:pt x="37" y="81"/>
                  <a:pt x="34" y="77"/>
                  <a:pt x="33" y="76"/>
                </a:cubicBezTo>
                <a:cubicBezTo>
                  <a:pt x="34" y="75"/>
                  <a:pt x="36" y="71"/>
                  <a:pt x="37" y="71"/>
                </a:cubicBezTo>
                <a:cubicBezTo>
                  <a:pt x="39" y="71"/>
                  <a:pt x="43" y="72"/>
                  <a:pt x="50" y="75"/>
                </a:cubicBezTo>
                <a:cubicBezTo>
                  <a:pt x="52" y="76"/>
                  <a:pt x="54" y="77"/>
                  <a:pt x="56" y="78"/>
                </a:cubicBezTo>
                <a:cubicBezTo>
                  <a:pt x="62" y="81"/>
                  <a:pt x="63" y="81"/>
                  <a:pt x="64" y="81"/>
                </a:cubicBezTo>
                <a:cubicBezTo>
                  <a:pt x="65" y="81"/>
                  <a:pt x="66" y="80"/>
                  <a:pt x="69" y="77"/>
                </a:cubicBezTo>
                <a:cubicBezTo>
                  <a:pt x="70" y="77"/>
                  <a:pt x="70" y="77"/>
                  <a:pt x="70" y="77"/>
                </a:cubicBezTo>
                <a:cubicBezTo>
                  <a:pt x="70" y="76"/>
                  <a:pt x="70" y="76"/>
                  <a:pt x="70" y="76"/>
                </a:cubicBezTo>
                <a:cubicBezTo>
                  <a:pt x="72" y="74"/>
                  <a:pt x="73" y="73"/>
                  <a:pt x="73" y="71"/>
                </a:cubicBezTo>
                <a:cubicBezTo>
                  <a:pt x="73" y="70"/>
                  <a:pt x="73" y="69"/>
                  <a:pt x="70" y="64"/>
                </a:cubicBezTo>
                <a:cubicBezTo>
                  <a:pt x="69" y="62"/>
                  <a:pt x="68" y="60"/>
                  <a:pt x="67" y="57"/>
                </a:cubicBezTo>
                <a:cubicBezTo>
                  <a:pt x="63" y="51"/>
                  <a:pt x="62" y="46"/>
                  <a:pt x="61" y="45"/>
                </a:cubicBezTo>
                <a:cubicBezTo>
                  <a:pt x="62" y="44"/>
                  <a:pt x="65" y="41"/>
                  <a:pt x="67" y="41"/>
                </a:cubicBezTo>
                <a:cubicBezTo>
                  <a:pt x="68" y="41"/>
                  <a:pt x="71" y="43"/>
                  <a:pt x="77" y="48"/>
                </a:cubicBezTo>
                <a:cubicBezTo>
                  <a:pt x="79" y="50"/>
                  <a:pt x="81" y="51"/>
                  <a:pt x="83" y="52"/>
                </a:cubicBezTo>
                <a:cubicBezTo>
                  <a:pt x="88" y="56"/>
                  <a:pt x="89" y="57"/>
                  <a:pt x="90" y="57"/>
                </a:cubicBezTo>
                <a:cubicBezTo>
                  <a:pt x="91" y="57"/>
                  <a:pt x="92" y="57"/>
                  <a:pt x="95" y="54"/>
                </a:cubicBezTo>
                <a:cubicBezTo>
                  <a:pt x="97" y="54"/>
                  <a:pt x="97" y="54"/>
                  <a:pt x="97" y="54"/>
                </a:cubicBezTo>
                <a:cubicBezTo>
                  <a:pt x="97" y="53"/>
                  <a:pt x="97" y="53"/>
                  <a:pt x="97" y="53"/>
                </a:cubicBezTo>
                <a:cubicBezTo>
                  <a:pt x="100" y="52"/>
                  <a:pt x="101" y="50"/>
                  <a:pt x="101" y="49"/>
                </a:cubicBezTo>
                <a:cubicBezTo>
                  <a:pt x="101" y="49"/>
                  <a:pt x="101" y="49"/>
                  <a:pt x="101" y="49"/>
                </a:cubicBezTo>
                <a:cubicBezTo>
                  <a:pt x="101" y="49"/>
                  <a:pt x="101" y="49"/>
                  <a:pt x="101" y="49"/>
                </a:cubicBezTo>
                <a:cubicBezTo>
                  <a:pt x="101" y="48"/>
                  <a:pt x="101" y="46"/>
                  <a:pt x="100" y="42"/>
                </a:cubicBezTo>
                <a:cubicBezTo>
                  <a:pt x="99" y="40"/>
                  <a:pt x="99" y="37"/>
                  <a:pt x="98" y="35"/>
                </a:cubicBezTo>
                <a:cubicBezTo>
                  <a:pt x="97" y="29"/>
                  <a:pt x="96" y="24"/>
                  <a:pt x="96" y="22"/>
                </a:cubicBezTo>
                <a:cubicBezTo>
                  <a:pt x="96" y="22"/>
                  <a:pt x="96" y="22"/>
                  <a:pt x="96" y="22"/>
                </a:cubicBezTo>
                <a:cubicBezTo>
                  <a:pt x="97" y="20"/>
                  <a:pt x="100" y="18"/>
                  <a:pt x="102" y="18"/>
                </a:cubicBezTo>
                <a:cubicBezTo>
                  <a:pt x="103" y="19"/>
                  <a:pt x="106" y="22"/>
                  <a:pt x="111" y="28"/>
                </a:cubicBezTo>
                <a:cubicBezTo>
                  <a:pt x="112" y="30"/>
                  <a:pt x="114" y="32"/>
                  <a:pt x="115" y="34"/>
                </a:cubicBezTo>
                <a:cubicBezTo>
                  <a:pt x="119" y="39"/>
                  <a:pt x="120" y="39"/>
                  <a:pt x="121" y="40"/>
                </a:cubicBezTo>
                <a:cubicBezTo>
                  <a:pt x="122" y="40"/>
                  <a:pt x="123" y="40"/>
                  <a:pt x="127" y="38"/>
                </a:cubicBezTo>
                <a:cubicBezTo>
                  <a:pt x="129" y="39"/>
                  <a:pt x="129" y="39"/>
                  <a:pt x="129" y="39"/>
                </a:cubicBezTo>
                <a:cubicBezTo>
                  <a:pt x="129" y="38"/>
                  <a:pt x="129" y="38"/>
                  <a:pt x="129" y="38"/>
                </a:cubicBezTo>
                <a:cubicBezTo>
                  <a:pt x="131" y="37"/>
                  <a:pt x="133" y="36"/>
                  <a:pt x="133" y="35"/>
                </a:cubicBezTo>
                <a:cubicBezTo>
                  <a:pt x="134" y="34"/>
                  <a:pt x="134" y="33"/>
                  <a:pt x="134" y="29"/>
                </a:cubicBezTo>
                <a:cubicBezTo>
                  <a:pt x="134" y="25"/>
                  <a:pt x="134" y="25"/>
                  <a:pt x="134" y="25"/>
                </a:cubicBezTo>
                <a:cubicBezTo>
                  <a:pt x="134" y="24"/>
                  <a:pt x="134" y="22"/>
                  <a:pt x="134" y="20"/>
                </a:cubicBezTo>
                <a:cubicBezTo>
                  <a:pt x="134" y="12"/>
                  <a:pt x="134" y="8"/>
                  <a:pt x="135" y="6"/>
                </a:cubicBezTo>
                <a:cubicBezTo>
                  <a:pt x="136" y="5"/>
                  <a:pt x="140" y="4"/>
                  <a:pt x="141" y="5"/>
                </a:cubicBezTo>
                <a:cubicBezTo>
                  <a:pt x="142" y="6"/>
                  <a:pt x="144" y="10"/>
                  <a:pt x="148" y="16"/>
                </a:cubicBezTo>
                <a:cubicBezTo>
                  <a:pt x="149" y="19"/>
                  <a:pt x="150" y="21"/>
                  <a:pt x="151" y="23"/>
                </a:cubicBezTo>
                <a:cubicBezTo>
                  <a:pt x="153" y="29"/>
                  <a:pt x="154" y="29"/>
                  <a:pt x="155" y="30"/>
                </a:cubicBezTo>
                <a:cubicBezTo>
                  <a:pt x="156" y="30"/>
                  <a:pt x="157" y="31"/>
                  <a:pt x="161" y="30"/>
                </a:cubicBezTo>
                <a:cubicBezTo>
                  <a:pt x="162" y="30"/>
                  <a:pt x="162" y="30"/>
                  <a:pt x="162" y="30"/>
                </a:cubicBezTo>
                <a:cubicBezTo>
                  <a:pt x="162" y="30"/>
                  <a:pt x="162" y="30"/>
                  <a:pt x="162" y="30"/>
                </a:cubicBezTo>
                <a:cubicBezTo>
                  <a:pt x="167" y="30"/>
                  <a:pt x="168" y="28"/>
                  <a:pt x="168" y="28"/>
                </a:cubicBezTo>
                <a:cubicBezTo>
                  <a:pt x="169" y="27"/>
                  <a:pt x="169" y="26"/>
                  <a:pt x="170" y="21"/>
                </a:cubicBezTo>
                <a:cubicBezTo>
                  <a:pt x="171" y="19"/>
                  <a:pt x="171" y="16"/>
                  <a:pt x="172" y="13"/>
                </a:cubicBezTo>
                <a:cubicBezTo>
                  <a:pt x="174" y="6"/>
                  <a:pt x="176" y="2"/>
                  <a:pt x="176" y="1"/>
                </a:cubicBezTo>
                <a:cubicBezTo>
                  <a:pt x="177" y="0"/>
                  <a:pt x="182" y="0"/>
                  <a:pt x="183" y="1"/>
                </a:cubicBezTo>
                <a:cubicBezTo>
                  <a:pt x="183" y="2"/>
                  <a:pt x="185" y="6"/>
                  <a:pt x="186" y="13"/>
                </a:cubicBezTo>
                <a:cubicBezTo>
                  <a:pt x="187" y="16"/>
                  <a:pt x="187" y="18"/>
                  <a:pt x="188" y="20"/>
                </a:cubicBezTo>
                <a:cubicBezTo>
                  <a:pt x="189" y="27"/>
                  <a:pt x="189" y="27"/>
                  <a:pt x="190" y="28"/>
                </a:cubicBezTo>
                <a:cubicBezTo>
                  <a:pt x="191" y="29"/>
                  <a:pt x="192" y="29"/>
                  <a:pt x="196" y="30"/>
                </a:cubicBezTo>
                <a:cubicBezTo>
                  <a:pt x="197" y="30"/>
                  <a:pt x="197" y="30"/>
                  <a:pt x="197" y="30"/>
                </a:cubicBezTo>
                <a:cubicBezTo>
                  <a:pt x="198" y="30"/>
                  <a:pt x="198" y="30"/>
                  <a:pt x="198" y="30"/>
                </a:cubicBezTo>
                <a:cubicBezTo>
                  <a:pt x="202" y="31"/>
                  <a:pt x="203" y="30"/>
                  <a:pt x="204" y="29"/>
                </a:cubicBezTo>
                <a:cubicBezTo>
                  <a:pt x="205" y="29"/>
                  <a:pt x="205" y="28"/>
                  <a:pt x="207" y="23"/>
                </a:cubicBezTo>
                <a:cubicBezTo>
                  <a:pt x="208" y="21"/>
                  <a:pt x="210" y="19"/>
                  <a:pt x="211" y="16"/>
                </a:cubicBezTo>
                <a:cubicBezTo>
                  <a:pt x="214" y="10"/>
                  <a:pt x="217" y="6"/>
                  <a:pt x="218" y="5"/>
                </a:cubicBezTo>
                <a:cubicBezTo>
                  <a:pt x="219" y="4"/>
                  <a:pt x="223" y="5"/>
                  <a:pt x="224" y="6"/>
                </a:cubicBezTo>
                <a:cubicBezTo>
                  <a:pt x="224" y="7"/>
                  <a:pt x="225" y="11"/>
                  <a:pt x="225" y="17"/>
                </a:cubicBezTo>
                <a:cubicBezTo>
                  <a:pt x="225" y="18"/>
                  <a:pt x="225" y="19"/>
                  <a:pt x="225" y="19"/>
                </a:cubicBezTo>
                <a:cubicBezTo>
                  <a:pt x="225" y="22"/>
                  <a:pt x="225" y="24"/>
                  <a:pt x="225" y="26"/>
                </a:cubicBezTo>
                <a:cubicBezTo>
                  <a:pt x="225" y="28"/>
                  <a:pt x="225" y="30"/>
                  <a:pt x="225" y="31"/>
                </a:cubicBezTo>
                <a:cubicBezTo>
                  <a:pt x="225" y="33"/>
                  <a:pt x="225" y="34"/>
                  <a:pt x="225" y="35"/>
                </a:cubicBezTo>
                <a:cubicBezTo>
                  <a:pt x="226" y="35"/>
                  <a:pt x="227" y="36"/>
                  <a:pt x="231" y="37"/>
                </a:cubicBezTo>
                <a:cubicBezTo>
                  <a:pt x="232" y="39"/>
                  <a:pt x="232" y="39"/>
                  <a:pt x="232" y="39"/>
                </a:cubicBezTo>
                <a:cubicBezTo>
                  <a:pt x="232" y="38"/>
                  <a:pt x="232" y="38"/>
                  <a:pt x="232" y="38"/>
                </a:cubicBezTo>
                <a:cubicBezTo>
                  <a:pt x="236" y="40"/>
                  <a:pt x="237" y="39"/>
                  <a:pt x="238" y="39"/>
                </a:cubicBezTo>
                <a:cubicBezTo>
                  <a:pt x="239" y="39"/>
                  <a:pt x="239" y="38"/>
                  <a:pt x="243" y="34"/>
                </a:cubicBezTo>
                <a:cubicBezTo>
                  <a:pt x="244" y="32"/>
                  <a:pt x="246" y="30"/>
                  <a:pt x="248" y="28"/>
                </a:cubicBezTo>
                <a:cubicBezTo>
                  <a:pt x="253" y="22"/>
                  <a:pt x="256" y="19"/>
                  <a:pt x="257" y="18"/>
                </a:cubicBezTo>
                <a:cubicBezTo>
                  <a:pt x="259" y="18"/>
                  <a:pt x="262" y="20"/>
                  <a:pt x="263" y="21"/>
                </a:cubicBezTo>
                <a:cubicBezTo>
                  <a:pt x="263" y="23"/>
                  <a:pt x="262" y="28"/>
                  <a:pt x="261" y="34"/>
                </a:cubicBezTo>
                <a:cubicBezTo>
                  <a:pt x="260" y="37"/>
                  <a:pt x="260" y="39"/>
                  <a:pt x="259" y="41"/>
                </a:cubicBezTo>
                <a:cubicBezTo>
                  <a:pt x="258" y="45"/>
                  <a:pt x="257" y="47"/>
                  <a:pt x="257" y="48"/>
                </a:cubicBezTo>
                <a:cubicBezTo>
                  <a:pt x="257" y="48"/>
                  <a:pt x="257" y="48"/>
                  <a:pt x="257" y="48"/>
                </a:cubicBezTo>
                <a:cubicBezTo>
                  <a:pt x="258" y="49"/>
                  <a:pt x="258" y="49"/>
                  <a:pt x="258" y="49"/>
                </a:cubicBezTo>
                <a:cubicBezTo>
                  <a:pt x="258" y="50"/>
                  <a:pt x="259" y="51"/>
                  <a:pt x="262" y="53"/>
                </a:cubicBezTo>
                <a:cubicBezTo>
                  <a:pt x="263" y="55"/>
                  <a:pt x="263" y="55"/>
                  <a:pt x="263" y="55"/>
                </a:cubicBezTo>
                <a:cubicBezTo>
                  <a:pt x="264" y="54"/>
                  <a:pt x="264" y="54"/>
                  <a:pt x="264" y="54"/>
                </a:cubicBezTo>
                <a:cubicBezTo>
                  <a:pt x="267" y="56"/>
                  <a:pt x="268" y="56"/>
                  <a:pt x="269" y="56"/>
                </a:cubicBezTo>
                <a:cubicBezTo>
                  <a:pt x="270" y="56"/>
                  <a:pt x="271" y="56"/>
                  <a:pt x="275" y="52"/>
                </a:cubicBezTo>
                <a:cubicBezTo>
                  <a:pt x="277" y="51"/>
                  <a:pt x="279" y="49"/>
                  <a:pt x="281" y="48"/>
                </a:cubicBezTo>
                <a:cubicBezTo>
                  <a:pt x="287" y="43"/>
                  <a:pt x="291" y="41"/>
                  <a:pt x="293" y="40"/>
                </a:cubicBezTo>
                <a:cubicBezTo>
                  <a:pt x="294" y="41"/>
                  <a:pt x="297" y="43"/>
                  <a:pt x="298" y="45"/>
                </a:cubicBezTo>
                <a:cubicBezTo>
                  <a:pt x="297" y="46"/>
                  <a:pt x="296" y="50"/>
                  <a:pt x="292" y="57"/>
                </a:cubicBezTo>
                <a:cubicBezTo>
                  <a:pt x="291" y="59"/>
                  <a:pt x="290" y="61"/>
                  <a:pt x="289" y="63"/>
                </a:cubicBezTo>
                <a:cubicBezTo>
                  <a:pt x="286" y="68"/>
                  <a:pt x="286" y="69"/>
                  <a:pt x="286" y="70"/>
                </a:cubicBezTo>
                <a:cubicBezTo>
                  <a:pt x="286" y="70"/>
                  <a:pt x="286" y="70"/>
                  <a:pt x="286" y="70"/>
                </a:cubicBezTo>
                <a:cubicBezTo>
                  <a:pt x="286" y="70"/>
                  <a:pt x="286" y="70"/>
                  <a:pt x="286" y="70"/>
                </a:cubicBezTo>
                <a:cubicBezTo>
                  <a:pt x="286" y="72"/>
                  <a:pt x="287" y="73"/>
                  <a:pt x="289" y="75"/>
                </a:cubicBezTo>
                <a:cubicBezTo>
                  <a:pt x="290" y="78"/>
                  <a:pt x="290" y="78"/>
                  <a:pt x="290" y="78"/>
                </a:cubicBezTo>
                <a:cubicBezTo>
                  <a:pt x="291" y="77"/>
                  <a:pt x="291" y="77"/>
                  <a:pt x="291" y="77"/>
                </a:cubicBezTo>
                <a:cubicBezTo>
                  <a:pt x="293" y="79"/>
                  <a:pt x="294" y="80"/>
                  <a:pt x="295" y="80"/>
                </a:cubicBezTo>
                <a:cubicBezTo>
                  <a:pt x="296" y="80"/>
                  <a:pt x="297" y="80"/>
                  <a:pt x="302" y="78"/>
                </a:cubicBezTo>
                <a:cubicBezTo>
                  <a:pt x="304" y="77"/>
                  <a:pt x="307" y="76"/>
                  <a:pt x="309" y="75"/>
                </a:cubicBezTo>
                <a:cubicBezTo>
                  <a:pt x="316" y="72"/>
                  <a:pt x="321" y="70"/>
                  <a:pt x="322" y="70"/>
                </a:cubicBezTo>
                <a:cubicBezTo>
                  <a:pt x="323" y="71"/>
                  <a:pt x="326" y="74"/>
                  <a:pt x="326" y="76"/>
                </a:cubicBezTo>
                <a:cubicBezTo>
                  <a:pt x="325" y="77"/>
                  <a:pt x="323" y="80"/>
                  <a:pt x="318" y="86"/>
                </a:cubicBezTo>
                <a:cubicBezTo>
                  <a:pt x="316" y="88"/>
                  <a:pt x="315" y="90"/>
                  <a:pt x="313" y="91"/>
                </a:cubicBezTo>
                <a:cubicBezTo>
                  <a:pt x="309" y="96"/>
                  <a:pt x="308" y="97"/>
                  <a:pt x="308" y="98"/>
                </a:cubicBezTo>
                <a:cubicBezTo>
                  <a:pt x="308" y="98"/>
                  <a:pt x="308" y="98"/>
                  <a:pt x="308" y="98"/>
                </a:cubicBezTo>
                <a:cubicBezTo>
                  <a:pt x="308" y="99"/>
                  <a:pt x="309" y="101"/>
                  <a:pt x="311" y="104"/>
                </a:cubicBezTo>
                <a:cubicBezTo>
                  <a:pt x="311" y="106"/>
                  <a:pt x="311" y="106"/>
                  <a:pt x="311" y="106"/>
                </a:cubicBezTo>
                <a:cubicBezTo>
                  <a:pt x="312" y="106"/>
                  <a:pt x="312" y="106"/>
                  <a:pt x="312" y="106"/>
                </a:cubicBezTo>
                <a:cubicBezTo>
                  <a:pt x="313" y="109"/>
                  <a:pt x="314" y="109"/>
                  <a:pt x="315" y="110"/>
                </a:cubicBezTo>
                <a:cubicBezTo>
                  <a:pt x="316" y="110"/>
                  <a:pt x="317" y="110"/>
                  <a:pt x="323" y="109"/>
                </a:cubicBezTo>
                <a:cubicBezTo>
                  <a:pt x="325" y="108"/>
                  <a:pt x="328" y="108"/>
                  <a:pt x="330" y="107"/>
                </a:cubicBezTo>
                <a:cubicBezTo>
                  <a:pt x="337" y="106"/>
                  <a:pt x="342" y="106"/>
                  <a:pt x="343" y="106"/>
                </a:cubicBezTo>
                <a:cubicBezTo>
                  <a:pt x="344" y="107"/>
                  <a:pt x="346" y="110"/>
                  <a:pt x="346" y="112"/>
                </a:cubicBezTo>
                <a:cubicBezTo>
                  <a:pt x="346" y="112"/>
                  <a:pt x="346" y="112"/>
                  <a:pt x="346" y="112"/>
                </a:cubicBezTo>
                <a:cubicBezTo>
                  <a:pt x="345" y="113"/>
                  <a:pt x="342" y="116"/>
                  <a:pt x="336" y="120"/>
                </a:cubicBezTo>
                <a:cubicBezTo>
                  <a:pt x="334" y="122"/>
                  <a:pt x="332" y="123"/>
                  <a:pt x="330" y="124"/>
                </a:cubicBezTo>
                <a:cubicBezTo>
                  <a:pt x="325" y="128"/>
                  <a:pt x="324" y="129"/>
                  <a:pt x="324" y="130"/>
                </a:cubicBezTo>
                <a:cubicBezTo>
                  <a:pt x="324" y="130"/>
                  <a:pt x="324" y="131"/>
                  <a:pt x="324" y="131"/>
                </a:cubicBezTo>
                <a:cubicBezTo>
                  <a:pt x="324" y="132"/>
                  <a:pt x="324" y="134"/>
                  <a:pt x="325" y="136"/>
                </a:cubicBezTo>
                <a:cubicBezTo>
                  <a:pt x="324" y="138"/>
                  <a:pt x="324" y="138"/>
                  <a:pt x="324" y="138"/>
                </a:cubicBezTo>
                <a:cubicBezTo>
                  <a:pt x="325" y="138"/>
                  <a:pt x="325" y="138"/>
                  <a:pt x="325" y="138"/>
                </a:cubicBezTo>
                <a:cubicBezTo>
                  <a:pt x="326" y="141"/>
                  <a:pt x="327" y="142"/>
                  <a:pt x="328" y="143"/>
                </a:cubicBezTo>
                <a:cubicBezTo>
                  <a:pt x="329" y="143"/>
                  <a:pt x="330" y="143"/>
                  <a:pt x="335" y="144"/>
                </a:cubicBezTo>
                <a:cubicBezTo>
                  <a:pt x="338" y="144"/>
                  <a:pt x="340" y="144"/>
                  <a:pt x="343" y="144"/>
                </a:cubicBezTo>
                <a:cubicBezTo>
                  <a:pt x="350" y="145"/>
                  <a:pt x="355" y="145"/>
                  <a:pt x="356" y="146"/>
                </a:cubicBezTo>
                <a:cubicBezTo>
                  <a:pt x="357" y="146"/>
                  <a:pt x="357" y="149"/>
                  <a:pt x="358" y="151"/>
                </a:cubicBezTo>
                <a:cubicBezTo>
                  <a:pt x="358" y="152"/>
                  <a:pt x="357" y="152"/>
                  <a:pt x="357" y="152"/>
                </a:cubicBezTo>
                <a:cubicBezTo>
                  <a:pt x="356" y="153"/>
                  <a:pt x="352" y="155"/>
                  <a:pt x="345" y="158"/>
                </a:cubicBezTo>
                <a:cubicBezTo>
                  <a:pt x="343" y="159"/>
                  <a:pt x="341" y="160"/>
                  <a:pt x="339" y="161"/>
                </a:cubicBezTo>
                <a:cubicBezTo>
                  <a:pt x="333" y="163"/>
                  <a:pt x="332" y="163"/>
                  <a:pt x="332" y="164"/>
                </a:cubicBezTo>
                <a:cubicBezTo>
                  <a:pt x="331" y="165"/>
                  <a:pt x="331" y="166"/>
                  <a:pt x="331" y="168"/>
                </a:cubicBezTo>
                <a:cubicBezTo>
                  <a:pt x="331" y="169"/>
                  <a:pt x="331" y="170"/>
                  <a:pt x="331" y="170"/>
                </a:cubicBezTo>
                <a:cubicBezTo>
                  <a:pt x="330" y="173"/>
                  <a:pt x="330" y="173"/>
                  <a:pt x="330" y="173"/>
                </a:cubicBezTo>
                <a:cubicBezTo>
                  <a:pt x="331" y="173"/>
                  <a:pt x="331" y="173"/>
                  <a:pt x="331" y="173"/>
                </a:cubicBezTo>
                <a:cubicBezTo>
                  <a:pt x="331" y="175"/>
                  <a:pt x="332" y="177"/>
                  <a:pt x="333" y="178"/>
                </a:cubicBezTo>
                <a:cubicBezTo>
                  <a:pt x="333" y="179"/>
                  <a:pt x="334" y="179"/>
                  <a:pt x="340" y="180"/>
                </a:cubicBezTo>
                <a:cubicBezTo>
                  <a:pt x="342" y="181"/>
                  <a:pt x="344" y="182"/>
                  <a:pt x="347" y="183"/>
                </a:cubicBezTo>
                <a:cubicBezTo>
                  <a:pt x="354" y="185"/>
                  <a:pt x="358" y="187"/>
                  <a:pt x="359" y="187"/>
                </a:cubicBezTo>
                <a:cubicBezTo>
                  <a:pt x="360" y="188"/>
                  <a:pt x="360" y="189"/>
                  <a:pt x="360" y="190"/>
                </a:cubicBezTo>
                <a:cubicBezTo>
                  <a:pt x="360" y="192"/>
                  <a:pt x="359" y="193"/>
                  <a:pt x="359" y="194"/>
                </a:cubicBezTo>
                <a:cubicBezTo>
                  <a:pt x="358" y="194"/>
                  <a:pt x="354" y="196"/>
                  <a:pt x="346" y="197"/>
                </a:cubicBezTo>
                <a:cubicBezTo>
                  <a:pt x="344" y="197"/>
                  <a:pt x="341" y="198"/>
                  <a:pt x="339" y="198"/>
                </a:cubicBezTo>
                <a:cubicBezTo>
                  <a:pt x="333" y="199"/>
                  <a:pt x="332" y="199"/>
                  <a:pt x="331" y="200"/>
                </a:cubicBezTo>
                <a:cubicBezTo>
                  <a:pt x="331" y="201"/>
                  <a:pt x="330" y="202"/>
                  <a:pt x="329" y="206"/>
                </a:cubicBezTo>
                <a:cubicBezTo>
                  <a:pt x="329" y="206"/>
                  <a:pt x="329" y="206"/>
                  <a:pt x="329" y="206"/>
                </a:cubicBezTo>
                <a:cubicBezTo>
                  <a:pt x="329" y="206"/>
                  <a:pt x="329" y="206"/>
                  <a:pt x="329" y="206"/>
                </a:cubicBezTo>
                <a:cubicBezTo>
                  <a:pt x="329" y="208"/>
                  <a:pt x="329" y="210"/>
                  <a:pt x="329" y="211"/>
                </a:cubicBezTo>
                <a:cubicBezTo>
                  <a:pt x="329" y="212"/>
                  <a:pt x="329" y="213"/>
                  <a:pt x="329" y="213"/>
                </a:cubicBezTo>
                <a:cubicBezTo>
                  <a:pt x="330" y="214"/>
                  <a:pt x="331" y="215"/>
                  <a:pt x="335" y="217"/>
                </a:cubicBezTo>
                <a:cubicBezTo>
                  <a:pt x="337" y="218"/>
                  <a:pt x="340" y="220"/>
                  <a:pt x="342" y="221"/>
                </a:cubicBezTo>
                <a:cubicBezTo>
                  <a:pt x="348" y="225"/>
                  <a:pt x="352" y="228"/>
                  <a:pt x="353" y="229"/>
                </a:cubicBezTo>
                <a:cubicBezTo>
                  <a:pt x="353" y="229"/>
                  <a:pt x="353" y="229"/>
                  <a:pt x="353" y="229"/>
                </a:cubicBezTo>
                <a:cubicBezTo>
                  <a:pt x="353" y="231"/>
                  <a:pt x="352" y="234"/>
                  <a:pt x="351" y="235"/>
                </a:cubicBezTo>
                <a:cubicBezTo>
                  <a:pt x="350" y="235"/>
                  <a:pt x="345" y="235"/>
                  <a:pt x="338" y="235"/>
                </a:cubicBezTo>
                <a:cubicBezTo>
                  <a:pt x="335" y="235"/>
                  <a:pt x="333" y="234"/>
                  <a:pt x="331" y="234"/>
                </a:cubicBezTo>
                <a:cubicBezTo>
                  <a:pt x="325" y="234"/>
                  <a:pt x="324" y="234"/>
                  <a:pt x="323" y="234"/>
                </a:cubicBezTo>
                <a:cubicBezTo>
                  <a:pt x="322" y="235"/>
                  <a:pt x="321" y="236"/>
                  <a:pt x="320" y="239"/>
                </a:cubicBezTo>
                <a:cubicBezTo>
                  <a:pt x="319" y="240"/>
                  <a:pt x="319" y="240"/>
                  <a:pt x="319" y="240"/>
                </a:cubicBezTo>
                <a:cubicBezTo>
                  <a:pt x="319" y="240"/>
                  <a:pt x="319" y="240"/>
                  <a:pt x="319" y="240"/>
                </a:cubicBezTo>
                <a:cubicBezTo>
                  <a:pt x="318" y="243"/>
                  <a:pt x="317" y="244"/>
                  <a:pt x="317" y="246"/>
                </a:cubicBezTo>
                <a:cubicBezTo>
                  <a:pt x="317" y="246"/>
                  <a:pt x="317" y="246"/>
                  <a:pt x="318" y="247"/>
                </a:cubicBezTo>
                <a:cubicBezTo>
                  <a:pt x="318" y="248"/>
                  <a:pt x="319" y="248"/>
                  <a:pt x="323" y="252"/>
                </a:cubicBezTo>
                <a:cubicBezTo>
                  <a:pt x="324" y="254"/>
                  <a:pt x="326" y="256"/>
                  <a:pt x="328" y="258"/>
                </a:cubicBezTo>
                <a:cubicBezTo>
                  <a:pt x="334" y="263"/>
                  <a:pt x="337" y="266"/>
                  <a:pt x="337" y="267"/>
                </a:cubicBezTo>
                <a:cubicBezTo>
                  <a:pt x="337" y="269"/>
                  <a:pt x="335" y="272"/>
                  <a:pt x="334" y="273"/>
                </a:cubicBezTo>
                <a:cubicBezTo>
                  <a:pt x="333" y="273"/>
                  <a:pt x="328" y="272"/>
                  <a:pt x="321" y="270"/>
                </a:cubicBezTo>
                <a:cubicBezTo>
                  <a:pt x="319" y="269"/>
                  <a:pt x="317" y="268"/>
                  <a:pt x="315" y="268"/>
                </a:cubicBezTo>
                <a:cubicBezTo>
                  <a:pt x="308" y="266"/>
                  <a:pt x="308" y="265"/>
                  <a:pt x="307" y="266"/>
                </a:cubicBezTo>
                <a:cubicBezTo>
                  <a:pt x="306" y="266"/>
                  <a:pt x="304" y="267"/>
                  <a:pt x="302" y="270"/>
                </a:cubicBezTo>
                <a:cubicBezTo>
                  <a:pt x="301" y="270"/>
                  <a:pt x="301" y="270"/>
                  <a:pt x="301" y="270"/>
                </a:cubicBezTo>
                <a:cubicBezTo>
                  <a:pt x="301" y="271"/>
                  <a:pt x="301" y="271"/>
                  <a:pt x="301" y="271"/>
                </a:cubicBezTo>
                <a:cubicBezTo>
                  <a:pt x="299" y="274"/>
                  <a:pt x="299" y="276"/>
                  <a:pt x="299" y="276"/>
                </a:cubicBezTo>
                <a:cubicBezTo>
                  <a:pt x="299" y="277"/>
                  <a:pt x="299" y="277"/>
                  <a:pt x="299" y="277"/>
                </a:cubicBezTo>
                <a:cubicBezTo>
                  <a:pt x="299" y="278"/>
                  <a:pt x="299" y="279"/>
                  <a:pt x="302" y="283"/>
                </a:cubicBezTo>
                <a:cubicBezTo>
                  <a:pt x="304" y="285"/>
                  <a:pt x="305" y="287"/>
                  <a:pt x="307" y="290"/>
                </a:cubicBezTo>
                <a:cubicBezTo>
                  <a:pt x="310" y="296"/>
                  <a:pt x="313" y="300"/>
                  <a:pt x="313" y="301"/>
                </a:cubicBezTo>
                <a:cubicBezTo>
                  <a:pt x="313" y="303"/>
                  <a:pt x="310" y="306"/>
                  <a:pt x="308" y="306"/>
                </a:cubicBezTo>
                <a:cubicBezTo>
                  <a:pt x="307" y="306"/>
                  <a:pt x="303" y="304"/>
                  <a:pt x="297" y="300"/>
                </a:cubicBezTo>
                <a:cubicBezTo>
                  <a:pt x="295" y="299"/>
                  <a:pt x="293" y="298"/>
                  <a:pt x="291" y="296"/>
                </a:cubicBezTo>
                <a:cubicBezTo>
                  <a:pt x="285" y="293"/>
                  <a:pt x="284" y="293"/>
                  <a:pt x="283" y="293"/>
                </a:cubicBezTo>
                <a:cubicBezTo>
                  <a:pt x="282" y="293"/>
                  <a:pt x="281" y="293"/>
                  <a:pt x="278" y="296"/>
                </a:cubicBezTo>
                <a:cubicBezTo>
                  <a:pt x="277" y="296"/>
                  <a:pt x="277" y="296"/>
                  <a:pt x="277" y="296"/>
                </a:cubicBezTo>
                <a:cubicBezTo>
                  <a:pt x="277" y="297"/>
                  <a:pt x="277" y="297"/>
                  <a:pt x="277" y="297"/>
                </a:cubicBezTo>
                <a:cubicBezTo>
                  <a:pt x="274" y="299"/>
                  <a:pt x="273" y="301"/>
                  <a:pt x="273" y="302"/>
                </a:cubicBezTo>
                <a:cubicBezTo>
                  <a:pt x="273" y="302"/>
                  <a:pt x="273" y="302"/>
                  <a:pt x="273" y="302"/>
                </a:cubicBezTo>
                <a:cubicBezTo>
                  <a:pt x="273" y="302"/>
                  <a:pt x="273" y="302"/>
                  <a:pt x="273" y="302"/>
                </a:cubicBezTo>
                <a:cubicBezTo>
                  <a:pt x="273" y="303"/>
                  <a:pt x="274" y="304"/>
                  <a:pt x="275" y="309"/>
                </a:cubicBezTo>
                <a:cubicBezTo>
                  <a:pt x="276" y="311"/>
                  <a:pt x="277" y="313"/>
                  <a:pt x="278" y="316"/>
                </a:cubicBezTo>
                <a:cubicBezTo>
                  <a:pt x="280" y="322"/>
                  <a:pt x="282" y="327"/>
                  <a:pt x="282" y="329"/>
                </a:cubicBezTo>
                <a:cubicBezTo>
                  <a:pt x="281" y="330"/>
                  <a:pt x="277" y="332"/>
                  <a:pt x="276" y="332"/>
                </a:cubicBezTo>
                <a:cubicBezTo>
                  <a:pt x="275" y="332"/>
                  <a:pt x="271" y="329"/>
                  <a:pt x="266" y="324"/>
                </a:cubicBezTo>
                <a:cubicBezTo>
                  <a:pt x="264" y="322"/>
                  <a:pt x="263" y="320"/>
                  <a:pt x="261" y="319"/>
                </a:cubicBezTo>
                <a:cubicBezTo>
                  <a:pt x="256" y="314"/>
                  <a:pt x="256" y="314"/>
                  <a:pt x="255" y="314"/>
                </a:cubicBezTo>
                <a:cubicBezTo>
                  <a:pt x="254" y="313"/>
                  <a:pt x="252" y="314"/>
                  <a:pt x="249" y="316"/>
                </a:cubicBezTo>
                <a:cubicBezTo>
                  <a:pt x="247" y="315"/>
                  <a:pt x="247" y="315"/>
                  <a:pt x="247" y="315"/>
                </a:cubicBezTo>
                <a:cubicBezTo>
                  <a:pt x="247" y="316"/>
                  <a:pt x="247" y="316"/>
                  <a:pt x="247" y="316"/>
                </a:cubicBezTo>
                <a:cubicBezTo>
                  <a:pt x="245" y="317"/>
                  <a:pt x="243" y="319"/>
                  <a:pt x="243" y="320"/>
                </a:cubicBezTo>
                <a:cubicBezTo>
                  <a:pt x="243" y="320"/>
                  <a:pt x="243" y="321"/>
                  <a:pt x="243" y="321"/>
                </a:cubicBezTo>
                <a:cubicBezTo>
                  <a:pt x="243" y="322"/>
                  <a:pt x="243" y="324"/>
                  <a:pt x="243" y="327"/>
                </a:cubicBezTo>
                <a:cubicBezTo>
                  <a:pt x="243" y="329"/>
                  <a:pt x="244" y="332"/>
                  <a:pt x="244" y="335"/>
                </a:cubicBezTo>
                <a:cubicBezTo>
                  <a:pt x="245" y="339"/>
                  <a:pt x="245" y="343"/>
                  <a:pt x="245" y="346"/>
                </a:cubicBezTo>
                <a:cubicBezTo>
                  <a:pt x="245" y="347"/>
                  <a:pt x="245" y="348"/>
                  <a:pt x="245" y="348"/>
                </a:cubicBezTo>
                <a:cubicBezTo>
                  <a:pt x="244" y="349"/>
                  <a:pt x="240" y="351"/>
                  <a:pt x="238" y="351"/>
                </a:cubicBezTo>
                <a:cubicBezTo>
                  <a:pt x="238" y="350"/>
                  <a:pt x="235" y="346"/>
                  <a:pt x="231" y="340"/>
                </a:cubicBezTo>
                <a:cubicBezTo>
                  <a:pt x="229" y="338"/>
                  <a:pt x="228" y="336"/>
                  <a:pt x="227" y="334"/>
                </a:cubicBezTo>
                <a:cubicBezTo>
                  <a:pt x="224" y="328"/>
                  <a:pt x="223" y="328"/>
                  <a:pt x="222" y="327"/>
                </a:cubicBezTo>
                <a:cubicBezTo>
                  <a:pt x="221" y="327"/>
                  <a:pt x="220" y="327"/>
                  <a:pt x="216" y="328"/>
                </a:cubicBezTo>
                <a:cubicBezTo>
                  <a:pt x="214" y="327"/>
                  <a:pt x="214" y="327"/>
                  <a:pt x="214" y="327"/>
                </a:cubicBezTo>
                <a:cubicBezTo>
                  <a:pt x="214" y="328"/>
                  <a:pt x="214" y="328"/>
                  <a:pt x="214" y="328"/>
                </a:cubicBezTo>
                <a:cubicBezTo>
                  <a:pt x="211" y="329"/>
                  <a:pt x="210" y="330"/>
                  <a:pt x="209" y="331"/>
                </a:cubicBezTo>
                <a:cubicBezTo>
                  <a:pt x="208" y="331"/>
                  <a:pt x="208" y="332"/>
                  <a:pt x="208" y="338"/>
                </a:cubicBezTo>
                <a:cubicBezTo>
                  <a:pt x="207" y="340"/>
                  <a:pt x="207" y="343"/>
                  <a:pt x="207" y="346"/>
                </a:cubicBezTo>
                <a:cubicBezTo>
                  <a:pt x="206" y="353"/>
                  <a:pt x="205" y="357"/>
                  <a:pt x="204" y="359"/>
                </a:cubicBezTo>
                <a:cubicBezTo>
                  <a:pt x="203" y="359"/>
                  <a:pt x="199" y="360"/>
                  <a:pt x="198" y="359"/>
                </a:cubicBezTo>
                <a:cubicBezTo>
                  <a:pt x="197" y="358"/>
                  <a:pt x="195" y="354"/>
                  <a:pt x="193" y="347"/>
                </a:cubicBezTo>
                <a:cubicBezTo>
                  <a:pt x="192" y="345"/>
                  <a:pt x="191" y="343"/>
                  <a:pt x="190" y="341"/>
                </a:cubicBezTo>
                <a:cubicBezTo>
                  <a:pt x="188" y="335"/>
                  <a:pt x="188" y="334"/>
                  <a:pt x="187" y="333"/>
                </a:cubicBezTo>
                <a:cubicBezTo>
                  <a:pt x="187" y="333"/>
                  <a:pt x="185" y="332"/>
                  <a:pt x="181" y="332"/>
                </a:cubicBezTo>
                <a:cubicBezTo>
                  <a:pt x="180" y="331"/>
                  <a:pt x="180" y="331"/>
                  <a:pt x="180" y="331"/>
                </a:cubicBezTo>
                <a:cubicBezTo>
                  <a:pt x="179" y="332"/>
                  <a:pt x="179" y="332"/>
                  <a:pt x="179" y="332"/>
                </a:cubicBezTo>
                <a:cubicBezTo>
                  <a:pt x="175" y="332"/>
                  <a:pt x="174" y="333"/>
                  <a:pt x="173" y="333"/>
                </a:cubicBezTo>
                <a:cubicBezTo>
                  <a:pt x="173" y="334"/>
                  <a:pt x="172" y="335"/>
                  <a:pt x="171" y="340"/>
                </a:cubicBezTo>
                <a:cubicBezTo>
                  <a:pt x="170" y="342"/>
                  <a:pt x="169" y="345"/>
                  <a:pt x="168" y="347"/>
                </a:cubicBezTo>
                <a:cubicBezTo>
                  <a:pt x="165" y="354"/>
                  <a:pt x="163" y="358"/>
                  <a:pt x="163" y="359"/>
                </a:cubicBezTo>
                <a:cubicBezTo>
                  <a:pt x="161" y="360"/>
                  <a:pt x="157" y="360"/>
                  <a:pt x="156" y="359"/>
                </a:cubicBezTo>
                <a:cubicBezTo>
                  <a:pt x="155" y="358"/>
                  <a:pt x="155" y="353"/>
                  <a:pt x="154" y="346"/>
                </a:cubicBezTo>
                <a:cubicBezTo>
                  <a:pt x="153" y="343"/>
                  <a:pt x="153" y="341"/>
                  <a:pt x="153" y="339"/>
                </a:cubicBezTo>
                <a:cubicBezTo>
                  <a:pt x="152" y="332"/>
                  <a:pt x="152" y="331"/>
                  <a:pt x="152" y="331"/>
                </a:cubicBezTo>
                <a:cubicBezTo>
                  <a:pt x="151" y="330"/>
                  <a:pt x="149" y="329"/>
                  <a:pt x="146" y="329"/>
                </a:cubicBezTo>
                <a:cubicBezTo>
                  <a:pt x="145" y="327"/>
                  <a:pt x="145" y="327"/>
                  <a:pt x="145" y="327"/>
                </a:cubicBezTo>
                <a:cubicBezTo>
                  <a:pt x="144" y="328"/>
                  <a:pt x="144" y="328"/>
                  <a:pt x="144" y="328"/>
                </a:cubicBezTo>
                <a:cubicBezTo>
                  <a:pt x="141" y="327"/>
                  <a:pt x="139" y="327"/>
                  <a:pt x="138" y="328"/>
                </a:cubicBezTo>
                <a:cubicBezTo>
                  <a:pt x="138" y="328"/>
                  <a:pt x="137" y="329"/>
                  <a:pt x="134" y="334"/>
                </a:cubicBezTo>
                <a:cubicBezTo>
                  <a:pt x="133" y="336"/>
                  <a:pt x="131" y="338"/>
                  <a:pt x="130" y="340"/>
                </a:cubicBezTo>
                <a:cubicBezTo>
                  <a:pt x="126" y="346"/>
                  <a:pt x="123" y="350"/>
                  <a:pt x="122" y="351"/>
                </a:cubicBezTo>
                <a:cubicBezTo>
                  <a:pt x="120" y="351"/>
                  <a:pt x="116" y="349"/>
                  <a:pt x="115" y="348"/>
                </a:cubicBezTo>
                <a:cubicBezTo>
                  <a:pt x="115" y="348"/>
                  <a:pt x="115" y="348"/>
                  <a:pt x="115" y="347"/>
                </a:cubicBezTo>
                <a:cubicBezTo>
                  <a:pt x="115" y="347"/>
                  <a:pt x="115" y="347"/>
                  <a:pt x="115" y="347"/>
                </a:cubicBezTo>
                <a:cubicBezTo>
                  <a:pt x="115" y="345"/>
                  <a:pt x="116" y="340"/>
                  <a:pt x="116" y="335"/>
                </a:cubicBezTo>
                <a:cubicBezTo>
                  <a:pt x="117" y="333"/>
                  <a:pt x="117" y="330"/>
                  <a:pt x="117" y="328"/>
                </a:cubicBezTo>
                <a:cubicBezTo>
                  <a:pt x="118" y="325"/>
                  <a:pt x="118" y="323"/>
                  <a:pt x="118" y="322"/>
                </a:cubicBezTo>
                <a:cubicBezTo>
                  <a:pt x="118" y="321"/>
                  <a:pt x="118" y="321"/>
                  <a:pt x="118" y="320"/>
                </a:cubicBezTo>
                <a:cubicBezTo>
                  <a:pt x="117" y="319"/>
                  <a:pt x="116" y="318"/>
                  <a:pt x="113" y="317"/>
                </a:cubicBezTo>
                <a:cubicBezTo>
                  <a:pt x="112" y="314"/>
                  <a:pt x="112" y="314"/>
                  <a:pt x="112" y="314"/>
                </a:cubicBezTo>
                <a:cubicBezTo>
                  <a:pt x="111" y="316"/>
                  <a:pt x="111" y="316"/>
                  <a:pt x="111" y="316"/>
                </a:cubicBezTo>
                <a:cubicBezTo>
                  <a:pt x="108" y="314"/>
                  <a:pt x="107" y="314"/>
                  <a:pt x="106" y="314"/>
                </a:cubicBezTo>
                <a:cubicBezTo>
                  <a:pt x="105" y="315"/>
                  <a:pt x="104" y="315"/>
                  <a:pt x="100" y="319"/>
                </a:cubicBezTo>
                <a:cubicBezTo>
                  <a:pt x="98" y="321"/>
                  <a:pt x="96" y="322"/>
                  <a:pt x="94" y="324"/>
                </a:cubicBezTo>
                <a:cubicBezTo>
                  <a:pt x="89" y="329"/>
                  <a:pt x="85" y="332"/>
                  <a:pt x="84" y="333"/>
                </a:cubicBezTo>
                <a:cubicBezTo>
                  <a:pt x="83" y="333"/>
                  <a:pt x="79" y="330"/>
                  <a:pt x="78" y="329"/>
                </a:cubicBezTo>
                <a:cubicBezTo>
                  <a:pt x="79" y="328"/>
                  <a:pt x="80" y="323"/>
                  <a:pt x="82" y="316"/>
                </a:cubicBezTo>
                <a:cubicBezTo>
                  <a:pt x="83" y="314"/>
                  <a:pt x="84" y="312"/>
                  <a:pt x="85" y="310"/>
                </a:cubicBezTo>
                <a:cubicBezTo>
                  <a:pt x="87" y="305"/>
                  <a:pt x="87" y="304"/>
                  <a:pt x="87" y="303"/>
                </a:cubicBezTo>
                <a:cubicBezTo>
                  <a:pt x="87" y="302"/>
                  <a:pt x="87" y="302"/>
                  <a:pt x="87" y="302"/>
                </a:cubicBezTo>
                <a:cubicBezTo>
                  <a:pt x="87" y="302"/>
                  <a:pt x="87" y="302"/>
                  <a:pt x="87" y="302"/>
                </a:cubicBezTo>
                <a:cubicBezTo>
                  <a:pt x="87" y="301"/>
                  <a:pt x="86" y="300"/>
                  <a:pt x="83" y="298"/>
                </a:cubicBezTo>
                <a:cubicBezTo>
                  <a:pt x="83" y="296"/>
                  <a:pt x="83" y="296"/>
                  <a:pt x="83" y="296"/>
                </a:cubicBezTo>
                <a:cubicBezTo>
                  <a:pt x="82" y="296"/>
                  <a:pt x="82" y="296"/>
                  <a:pt x="82" y="296"/>
                </a:cubicBezTo>
                <a:cubicBezTo>
                  <a:pt x="79" y="294"/>
                  <a:pt x="78" y="293"/>
                  <a:pt x="77" y="294"/>
                </a:cubicBezTo>
                <a:cubicBezTo>
                  <a:pt x="76" y="294"/>
                  <a:pt x="75" y="294"/>
                  <a:pt x="70" y="297"/>
                </a:cubicBezTo>
                <a:cubicBezTo>
                  <a:pt x="68" y="298"/>
                  <a:pt x="66" y="299"/>
                  <a:pt x="63" y="301"/>
                </a:cubicBezTo>
                <a:cubicBezTo>
                  <a:pt x="57" y="304"/>
                  <a:pt x="53" y="306"/>
                  <a:pt x="52" y="307"/>
                </a:cubicBezTo>
                <a:cubicBezTo>
                  <a:pt x="50" y="306"/>
                  <a:pt x="47" y="303"/>
                  <a:pt x="47" y="302"/>
                </a:cubicBezTo>
                <a:cubicBezTo>
                  <a:pt x="47" y="301"/>
                  <a:pt x="50" y="296"/>
                  <a:pt x="54" y="290"/>
                </a:cubicBezTo>
                <a:cubicBezTo>
                  <a:pt x="55" y="288"/>
                  <a:pt x="56" y="286"/>
                  <a:pt x="58" y="285"/>
                </a:cubicBezTo>
                <a:cubicBezTo>
                  <a:pt x="61" y="279"/>
                  <a:pt x="62" y="279"/>
                  <a:pt x="62" y="277"/>
                </a:cubicBezTo>
                <a:cubicBezTo>
                  <a:pt x="62" y="276"/>
                  <a:pt x="61" y="275"/>
                  <a:pt x="59" y="272"/>
                </a:cubicBezTo>
                <a:cubicBezTo>
                  <a:pt x="59" y="270"/>
                  <a:pt x="59" y="270"/>
                  <a:pt x="59" y="270"/>
                </a:cubicBezTo>
                <a:cubicBezTo>
                  <a:pt x="58" y="270"/>
                  <a:pt x="58" y="270"/>
                  <a:pt x="58" y="270"/>
                </a:cubicBezTo>
                <a:cubicBezTo>
                  <a:pt x="56" y="267"/>
                  <a:pt x="54" y="267"/>
                  <a:pt x="53" y="267"/>
                </a:cubicBezTo>
                <a:cubicBezTo>
                  <a:pt x="53" y="267"/>
                  <a:pt x="52" y="267"/>
                  <a:pt x="46" y="268"/>
                </a:cubicBezTo>
                <a:cubicBezTo>
                  <a:pt x="44" y="269"/>
                  <a:pt x="41" y="270"/>
                  <a:pt x="39" y="271"/>
                </a:cubicBezTo>
                <a:cubicBezTo>
                  <a:pt x="32" y="273"/>
                  <a:pt x="27" y="274"/>
                  <a:pt x="26" y="274"/>
                </a:cubicBezTo>
                <a:cubicBezTo>
                  <a:pt x="25" y="273"/>
                  <a:pt x="23" y="269"/>
                  <a:pt x="23" y="268"/>
                </a:cubicBezTo>
                <a:cubicBezTo>
                  <a:pt x="23" y="267"/>
                  <a:pt x="26" y="263"/>
                  <a:pt x="32" y="258"/>
                </a:cubicBezTo>
                <a:cubicBezTo>
                  <a:pt x="34" y="257"/>
                  <a:pt x="35" y="255"/>
                  <a:pt x="37" y="254"/>
                </a:cubicBezTo>
                <a:cubicBezTo>
                  <a:pt x="42" y="249"/>
                  <a:pt x="42" y="249"/>
                  <a:pt x="43" y="248"/>
                </a:cubicBezTo>
                <a:cubicBezTo>
                  <a:pt x="43" y="247"/>
                  <a:pt x="43" y="247"/>
                  <a:pt x="43" y="247"/>
                </a:cubicBezTo>
                <a:cubicBezTo>
                  <a:pt x="43" y="246"/>
                  <a:pt x="42" y="244"/>
                  <a:pt x="41" y="242"/>
                </a:cubicBezTo>
                <a:cubicBezTo>
                  <a:pt x="41" y="240"/>
                  <a:pt x="41" y="240"/>
                  <a:pt x="41" y="240"/>
                </a:cubicBezTo>
                <a:cubicBezTo>
                  <a:pt x="40" y="240"/>
                  <a:pt x="40" y="240"/>
                  <a:pt x="40" y="240"/>
                </a:cubicBezTo>
                <a:cubicBezTo>
                  <a:pt x="39" y="237"/>
                  <a:pt x="38" y="236"/>
                  <a:pt x="37" y="235"/>
                </a:cubicBezTo>
                <a:cubicBezTo>
                  <a:pt x="36" y="235"/>
                  <a:pt x="35" y="235"/>
                  <a:pt x="30" y="235"/>
                </a:cubicBezTo>
                <a:cubicBezTo>
                  <a:pt x="27" y="235"/>
                  <a:pt x="25" y="236"/>
                  <a:pt x="22" y="236"/>
                </a:cubicBezTo>
                <a:cubicBezTo>
                  <a:pt x="15" y="236"/>
                  <a:pt x="10" y="236"/>
                  <a:pt x="9" y="236"/>
                </a:cubicBezTo>
                <a:cubicBezTo>
                  <a:pt x="8" y="235"/>
                  <a:pt x="7" y="232"/>
                  <a:pt x="7" y="230"/>
                </a:cubicBezTo>
                <a:cubicBezTo>
                  <a:pt x="7" y="229"/>
                  <a:pt x="7" y="229"/>
                  <a:pt x="7" y="229"/>
                </a:cubicBezTo>
                <a:cubicBezTo>
                  <a:pt x="8" y="228"/>
                  <a:pt x="11" y="226"/>
                  <a:pt x="18" y="222"/>
                </a:cubicBezTo>
                <a:cubicBezTo>
                  <a:pt x="20" y="221"/>
                  <a:pt x="22" y="220"/>
                  <a:pt x="24" y="219"/>
                </a:cubicBezTo>
                <a:cubicBezTo>
                  <a:pt x="30" y="216"/>
                  <a:pt x="30" y="215"/>
                  <a:pt x="31" y="214"/>
                </a:cubicBezTo>
                <a:cubicBezTo>
                  <a:pt x="31" y="214"/>
                  <a:pt x="31" y="213"/>
                  <a:pt x="31" y="212"/>
                </a:cubicBezTo>
                <a:cubicBezTo>
                  <a:pt x="31" y="211"/>
                  <a:pt x="31" y="209"/>
                  <a:pt x="30" y="208"/>
                </a:cubicBezTo>
                <a:cubicBezTo>
                  <a:pt x="31" y="206"/>
                  <a:pt x="31" y="206"/>
                  <a:pt x="31" y="206"/>
                </a:cubicBezTo>
                <a:cubicBezTo>
                  <a:pt x="30" y="206"/>
                  <a:pt x="30" y="206"/>
                  <a:pt x="30" y="206"/>
                </a:cubicBezTo>
                <a:cubicBezTo>
                  <a:pt x="30" y="203"/>
                  <a:pt x="29" y="201"/>
                  <a:pt x="28" y="201"/>
                </a:cubicBezTo>
                <a:cubicBezTo>
                  <a:pt x="27" y="200"/>
                  <a:pt x="27" y="200"/>
                  <a:pt x="21" y="199"/>
                </a:cubicBezTo>
                <a:cubicBezTo>
                  <a:pt x="19" y="199"/>
                  <a:pt x="16" y="198"/>
                  <a:pt x="13" y="198"/>
                </a:cubicBezTo>
                <a:cubicBezTo>
                  <a:pt x="6" y="196"/>
                  <a:pt x="2" y="195"/>
                  <a:pt x="1" y="195"/>
                </a:cubicBezTo>
                <a:cubicBezTo>
                  <a:pt x="0" y="194"/>
                  <a:pt x="0" y="192"/>
                  <a:pt x="0" y="190"/>
                </a:cubicBezTo>
                <a:close/>
                <a:moveTo>
                  <a:pt x="288" y="180"/>
                </a:moveTo>
                <a:cubicBezTo>
                  <a:pt x="288" y="120"/>
                  <a:pt x="239" y="71"/>
                  <a:pt x="179" y="71"/>
                </a:cubicBezTo>
                <a:cubicBezTo>
                  <a:pt x="120" y="72"/>
                  <a:pt x="71" y="121"/>
                  <a:pt x="71" y="180"/>
                </a:cubicBezTo>
                <a:cubicBezTo>
                  <a:pt x="71" y="240"/>
                  <a:pt x="120" y="289"/>
                  <a:pt x="180" y="289"/>
                </a:cubicBezTo>
                <a:cubicBezTo>
                  <a:pt x="240" y="288"/>
                  <a:pt x="289" y="239"/>
                  <a:pt x="288" y="180"/>
                </a:cubicBezTo>
                <a:close/>
              </a:path>
            </a:pathLst>
          </a:custGeom>
          <a:solidFill>
            <a:schemeClr val="accent1"/>
          </a:solidFill>
          <a:ln>
            <a:noFill/>
          </a:ln>
        </p:spPr>
        <p:txBody>
          <a:bodyPr anchor="ctr"/>
          <a:lstStyle/>
          <a:p>
            <a:endParaRPr lang="zh-CN" altLang="en-US">
              <a:solidFill>
                <a:schemeClr val="tx1">
                  <a:lumMod val="75000"/>
                  <a:lumOff val="25000"/>
                </a:schemeClr>
              </a:solidFill>
            </a:endParaRPr>
          </a:p>
        </p:txBody>
      </p:sp>
      <p:sp>
        <p:nvSpPr>
          <p:cNvPr id="43" name="Freeform 4"/>
          <p:cNvSpPr>
            <a:spLocks noEditPoints="1"/>
          </p:cNvSpPr>
          <p:nvPr/>
        </p:nvSpPr>
        <p:spPr bwMode="auto">
          <a:xfrm>
            <a:off x="4635500" y="3287043"/>
            <a:ext cx="1546225" cy="1544638"/>
          </a:xfrm>
          <a:custGeom>
            <a:avLst/>
            <a:gdLst>
              <a:gd name="T0" fmla="*/ 123107 w 314"/>
              <a:gd name="T1" fmla="*/ 737884 h 314"/>
              <a:gd name="T2" fmla="*/ 59091 w 314"/>
              <a:gd name="T3" fmla="*/ 678854 h 314"/>
              <a:gd name="T4" fmla="*/ 137880 w 314"/>
              <a:gd name="T5" fmla="*/ 609984 h 314"/>
              <a:gd name="T6" fmla="*/ 128031 w 314"/>
              <a:gd name="T7" fmla="*/ 536196 h 314"/>
              <a:gd name="T8" fmla="*/ 192047 w 314"/>
              <a:gd name="T9" fmla="*/ 467327 h 314"/>
              <a:gd name="T10" fmla="*/ 201896 w 314"/>
              <a:gd name="T11" fmla="*/ 393538 h 314"/>
              <a:gd name="T12" fmla="*/ 275760 w 314"/>
              <a:gd name="T13" fmla="*/ 344346 h 314"/>
              <a:gd name="T14" fmla="*/ 290533 w 314"/>
              <a:gd name="T15" fmla="*/ 241042 h 314"/>
              <a:gd name="T16" fmla="*/ 413640 w 314"/>
              <a:gd name="T17" fmla="*/ 231204 h 314"/>
              <a:gd name="T18" fmla="*/ 433337 w 314"/>
              <a:gd name="T19" fmla="*/ 177092 h 314"/>
              <a:gd name="T20" fmla="*/ 497353 w 314"/>
              <a:gd name="T21" fmla="*/ 142658 h 314"/>
              <a:gd name="T22" fmla="*/ 576141 w 314"/>
              <a:gd name="T23" fmla="*/ 122981 h 314"/>
              <a:gd name="T24" fmla="*/ 650005 w 314"/>
              <a:gd name="T25" fmla="*/ 93465 h 314"/>
              <a:gd name="T26" fmla="*/ 733718 w 314"/>
              <a:gd name="T27" fmla="*/ 88546 h 314"/>
              <a:gd name="T28" fmla="*/ 822355 w 314"/>
              <a:gd name="T29" fmla="*/ 118062 h 314"/>
              <a:gd name="T30" fmla="*/ 910992 w 314"/>
              <a:gd name="T31" fmla="*/ 68869 h 314"/>
              <a:gd name="T32" fmla="*/ 965160 w 314"/>
              <a:gd name="T33" fmla="*/ 132819 h 314"/>
              <a:gd name="T34" fmla="*/ 1043948 w 314"/>
              <a:gd name="T35" fmla="*/ 142658 h 314"/>
              <a:gd name="T36" fmla="*/ 1107964 w 314"/>
              <a:gd name="T37" fmla="*/ 206608 h 314"/>
              <a:gd name="T38" fmla="*/ 1157207 w 314"/>
              <a:gd name="T39" fmla="*/ 241042 h 314"/>
              <a:gd name="T40" fmla="*/ 1245844 w 314"/>
              <a:gd name="T41" fmla="*/ 270558 h 314"/>
              <a:gd name="T42" fmla="*/ 1250768 w 314"/>
              <a:gd name="T43" fmla="*/ 329588 h 314"/>
              <a:gd name="T44" fmla="*/ 1368951 w 314"/>
              <a:gd name="T45" fmla="*/ 368942 h 314"/>
              <a:gd name="T46" fmla="*/ 1339405 w 314"/>
              <a:gd name="T47" fmla="*/ 452569 h 314"/>
              <a:gd name="T48" fmla="*/ 1487134 w 314"/>
              <a:gd name="T49" fmla="*/ 482084 h 314"/>
              <a:gd name="T50" fmla="*/ 1393572 w 314"/>
              <a:gd name="T51" fmla="*/ 590308 h 314"/>
              <a:gd name="T52" fmla="*/ 1536376 w 314"/>
              <a:gd name="T53" fmla="*/ 649338 h 314"/>
              <a:gd name="T54" fmla="*/ 1423118 w 314"/>
              <a:gd name="T55" fmla="*/ 732965 h 314"/>
              <a:gd name="T56" fmla="*/ 1546225 w 314"/>
              <a:gd name="T57" fmla="*/ 801834 h 314"/>
              <a:gd name="T58" fmla="*/ 1413269 w 314"/>
              <a:gd name="T59" fmla="*/ 880542 h 314"/>
              <a:gd name="T60" fmla="*/ 1467436 w 314"/>
              <a:gd name="T61" fmla="*/ 949411 h 314"/>
              <a:gd name="T62" fmla="*/ 1383724 w 314"/>
              <a:gd name="T63" fmla="*/ 1003523 h 314"/>
              <a:gd name="T64" fmla="*/ 1383724 w 314"/>
              <a:gd name="T65" fmla="*/ 1082230 h 314"/>
              <a:gd name="T66" fmla="*/ 1314784 w 314"/>
              <a:gd name="T67" fmla="*/ 1141261 h 314"/>
              <a:gd name="T68" fmla="*/ 1295087 w 314"/>
              <a:gd name="T69" fmla="*/ 1215050 h 314"/>
              <a:gd name="T70" fmla="*/ 1216298 w 314"/>
              <a:gd name="T71" fmla="*/ 1254403 h 314"/>
              <a:gd name="T72" fmla="*/ 1171979 w 314"/>
              <a:gd name="T73" fmla="*/ 1293757 h 314"/>
              <a:gd name="T74" fmla="*/ 1117812 w 314"/>
              <a:gd name="T75" fmla="*/ 1367546 h 314"/>
              <a:gd name="T76" fmla="*/ 1039024 w 314"/>
              <a:gd name="T77" fmla="*/ 1377384 h 314"/>
              <a:gd name="T78" fmla="*/ 989781 w 314"/>
              <a:gd name="T79" fmla="*/ 1456092 h 314"/>
              <a:gd name="T80" fmla="*/ 896220 w 314"/>
              <a:gd name="T81" fmla="*/ 1416738 h 314"/>
              <a:gd name="T82" fmla="*/ 817431 w 314"/>
              <a:gd name="T83" fmla="*/ 1461011 h 314"/>
              <a:gd name="T84" fmla="*/ 728794 w 314"/>
              <a:gd name="T85" fmla="*/ 1456092 h 314"/>
              <a:gd name="T86" fmla="*/ 650005 w 314"/>
              <a:gd name="T87" fmla="*/ 1416738 h 314"/>
              <a:gd name="T88" fmla="*/ 556444 w 314"/>
              <a:gd name="T89" fmla="*/ 1456092 h 314"/>
              <a:gd name="T90" fmla="*/ 502277 w 314"/>
              <a:gd name="T91" fmla="*/ 1406900 h 314"/>
              <a:gd name="T92" fmla="*/ 453034 w 314"/>
              <a:gd name="T93" fmla="*/ 1342950 h 314"/>
              <a:gd name="T94" fmla="*/ 364397 w 314"/>
              <a:gd name="T95" fmla="*/ 1328192 h 314"/>
              <a:gd name="T96" fmla="*/ 349624 w 314"/>
              <a:gd name="T97" fmla="*/ 1269161 h 314"/>
              <a:gd name="T98" fmla="*/ 231441 w 314"/>
              <a:gd name="T99" fmla="*/ 1239646 h 314"/>
              <a:gd name="T100" fmla="*/ 226517 w 314"/>
              <a:gd name="T101" fmla="*/ 1141261 h 314"/>
              <a:gd name="T102" fmla="*/ 157577 w 314"/>
              <a:gd name="T103" fmla="*/ 1082230 h 314"/>
              <a:gd name="T104" fmla="*/ 157577 w 314"/>
              <a:gd name="T105" fmla="*/ 1003523 h 314"/>
              <a:gd name="T106" fmla="*/ 73864 w 314"/>
              <a:gd name="T107" fmla="*/ 949411 h 314"/>
              <a:gd name="T108" fmla="*/ 128031 w 314"/>
              <a:gd name="T109" fmla="*/ 880542 h 314"/>
              <a:gd name="T110" fmla="*/ 1240919 w 314"/>
              <a:gd name="T111" fmla="*/ 767400 h 31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314" h="314">
                <a:moveTo>
                  <a:pt x="0" y="165"/>
                </a:moveTo>
                <a:cubicBezTo>
                  <a:pt x="0" y="164"/>
                  <a:pt x="0" y="163"/>
                  <a:pt x="0" y="163"/>
                </a:cubicBezTo>
                <a:cubicBezTo>
                  <a:pt x="1" y="162"/>
                  <a:pt x="5" y="161"/>
                  <a:pt x="11" y="159"/>
                </a:cubicBezTo>
                <a:cubicBezTo>
                  <a:pt x="13" y="159"/>
                  <a:pt x="15" y="158"/>
                  <a:pt x="17" y="157"/>
                </a:cubicBezTo>
                <a:cubicBezTo>
                  <a:pt x="22" y="156"/>
                  <a:pt x="23" y="156"/>
                  <a:pt x="24" y="155"/>
                </a:cubicBezTo>
                <a:cubicBezTo>
                  <a:pt x="24" y="154"/>
                  <a:pt x="25" y="153"/>
                  <a:pt x="25" y="150"/>
                </a:cubicBezTo>
                <a:cubicBezTo>
                  <a:pt x="25" y="149"/>
                  <a:pt x="25" y="149"/>
                  <a:pt x="25" y="149"/>
                </a:cubicBezTo>
                <a:cubicBezTo>
                  <a:pt x="25" y="149"/>
                  <a:pt x="25" y="149"/>
                  <a:pt x="25" y="149"/>
                </a:cubicBezTo>
                <a:cubicBezTo>
                  <a:pt x="25" y="149"/>
                  <a:pt x="25" y="148"/>
                  <a:pt x="25" y="146"/>
                </a:cubicBezTo>
                <a:cubicBezTo>
                  <a:pt x="25" y="145"/>
                  <a:pt x="25" y="144"/>
                  <a:pt x="24" y="143"/>
                </a:cubicBezTo>
                <a:cubicBezTo>
                  <a:pt x="24" y="143"/>
                  <a:pt x="23" y="142"/>
                  <a:pt x="18" y="140"/>
                </a:cubicBezTo>
                <a:cubicBezTo>
                  <a:pt x="17" y="140"/>
                  <a:pt x="14" y="139"/>
                  <a:pt x="12" y="138"/>
                </a:cubicBezTo>
                <a:cubicBezTo>
                  <a:pt x="7" y="135"/>
                  <a:pt x="3" y="133"/>
                  <a:pt x="2" y="132"/>
                </a:cubicBezTo>
                <a:cubicBezTo>
                  <a:pt x="2" y="132"/>
                  <a:pt x="2" y="132"/>
                  <a:pt x="2" y="131"/>
                </a:cubicBezTo>
                <a:cubicBezTo>
                  <a:pt x="2" y="129"/>
                  <a:pt x="3" y="127"/>
                  <a:pt x="3" y="127"/>
                </a:cubicBezTo>
                <a:cubicBezTo>
                  <a:pt x="4" y="126"/>
                  <a:pt x="8" y="126"/>
                  <a:pt x="15" y="125"/>
                </a:cubicBezTo>
                <a:cubicBezTo>
                  <a:pt x="17" y="125"/>
                  <a:pt x="19" y="125"/>
                  <a:pt x="21" y="125"/>
                </a:cubicBezTo>
                <a:cubicBezTo>
                  <a:pt x="26" y="125"/>
                  <a:pt x="27" y="125"/>
                  <a:pt x="28" y="124"/>
                </a:cubicBezTo>
                <a:cubicBezTo>
                  <a:pt x="28" y="124"/>
                  <a:pt x="29" y="123"/>
                  <a:pt x="30" y="120"/>
                </a:cubicBezTo>
                <a:cubicBezTo>
                  <a:pt x="30" y="119"/>
                  <a:pt x="30" y="119"/>
                  <a:pt x="30" y="119"/>
                </a:cubicBezTo>
                <a:cubicBezTo>
                  <a:pt x="30" y="119"/>
                  <a:pt x="30" y="119"/>
                  <a:pt x="30" y="119"/>
                </a:cubicBezTo>
                <a:cubicBezTo>
                  <a:pt x="31" y="117"/>
                  <a:pt x="31" y="116"/>
                  <a:pt x="31" y="115"/>
                </a:cubicBezTo>
                <a:cubicBezTo>
                  <a:pt x="31" y="114"/>
                  <a:pt x="31" y="113"/>
                  <a:pt x="31" y="113"/>
                </a:cubicBezTo>
                <a:cubicBezTo>
                  <a:pt x="31" y="112"/>
                  <a:pt x="30" y="112"/>
                  <a:pt x="26" y="109"/>
                </a:cubicBezTo>
                <a:cubicBezTo>
                  <a:pt x="24" y="108"/>
                  <a:pt x="22" y="106"/>
                  <a:pt x="21" y="105"/>
                </a:cubicBezTo>
                <a:cubicBezTo>
                  <a:pt x="16" y="101"/>
                  <a:pt x="13" y="98"/>
                  <a:pt x="12" y="97"/>
                </a:cubicBezTo>
                <a:cubicBezTo>
                  <a:pt x="12" y="96"/>
                  <a:pt x="13" y="93"/>
                  <a:pt x="14" y="92"/>
                </a:cubicBezTo>
                <a:cubicBezTo>
                  <a:pt x="15" y="92"/>
                  <a:pt x="19" y="92"/>
                  <a:pt x="26" y="93"/>
                </a:cubicBezTo>
                <a:cubicBezTo>
                  <a:pt x="28" y="94"/>
                  <a:pt x="30" y="94"/>
                  <a:pt x="32" y="95"/>
                </a:cubicBezTo>
                <a:cubicBezTo>
                  <a:pt x="37" y="96"/>
                  <a:pt x="38" y="96"/>
                  <a:pt x="39" y="95"/>
                </a:cubicBezTo>
                <a:cubicBezTo>
                  <a:pt x="39" y="95"/>
                  <a:pt x="40" y="95"/>
                  <a:pt x="42" y="91"/>
                </a:cubicBezTo>
                <a:cubicBezTo>
                  <a:pt x="42" y="91"/>
                  <a:pt x="42" y="91"/>
                  <a:pt x="42" y="91"/>
                </a:cubicBezTo>
                <a:cubicBezTo>
                  <a:pt x="42" y="90"/>
                  <a:pt x="42" y="90"/>
                  <a:pt x="42" y="90"/>
                </a:cubicBezTo>
                <a:cubicBezTo>
                  <a:pt x="45" y="88"/>
                  <a:pt x="45" y="86"/>
                  <a:pt x="45" y="86"/>
                </a:cubicBezTo>
                <a:cubicBezTo>
                  <a:pt x="45" y="86"/>
                  <a:pt x="45" y="85"/>
                  <a:pt x="44" y="85"/>
                </a:cubicBezTo>
                <a:cubicBezTo>
                  <a:pt x="44" y="84"/>
                  <a:pt x="44" y="84"/>
                  <a:pt x="41" y="80"/>
                </a:cubicBezTo>
                <a:cubicBezTo>
                  <a:pt x="39" y="78"/>
                  <a:pt x="38" y="77"/>
                  <a:pt x="36" y="75"/>
                </a:cubicBezTo>
                <a:cubicBezTo>
                  <a:pt x="32" y="70"/>
                  <a:pt x="30" y="66"/>
                  <a:pt x="30" y="65"/>
                </a:cubicBezTo>
                <a:cubicBezTo>
                  <a:pt x="30" y="64"/>
                  <a:pt x="32" y="61"/>
                  <a:pt x="33" y="61"/>
                </a:cubicBezTo>
                <a:cubicBezTo>
                  <a:pt x="34" y="61"/>
                  <a:pt x="38" y="62"/>
                  <a:pt x="44" y="65"/>
                </a:cubicBezTo>
                <a:cubicBezTo>
                  <a:pt x="46" y="66"/>
                  <a:pt x="48" y="67"/>
                  <a:pt x="49" y="67"/>
                </a:cubicBezTo>
                <a:cubicBezTo>
                  <a:pt x="54" y="70"/>
                  <a:pt x="55" y="70"/>
                  <a:pt x="56" y="70"/>
                </a:cubicBezTo>
                <a:cubicBezTo>
                  <a:pt x="57" y="70"/>
                  <a:pt x="58" y="69"/>
                  <a:pt x="60" y="67"/>
                </a:cubicBezTo>
                <a:cubicBezTo>
                  <a:pt x="61" y="66"/>
                  <a:pt x="61" y="66"/>
                  <a:pt x="61" y="66"/>
                </a:cubicBezTo>
                <a:cubicBezTo>
                  <a:pt x="61" y="66"/>
                  <a:pt x="61" y="66"/>
                  <a:pt x="61" y="66"/>
                </a:cubicBezTo>
                <a:cubicBezTo>
                  <a:pt x="63" y="64"/>
                  <a:pt x="64" y="62"/>
                  <a:pt x="64" y="61"/>
                </a:cubicBezTo>
                <a:cubicBezTo>
                  <a:pt x="64" y="60"/>
                  <a:pt x="64" y="60"/>
                  <a:pt x="62" y="55"/>
                </a:cubicBezTo>
                <a:cubicBezTo>
                  <a:pt x="61" y="54"/>
                  <a:pt x="60" y="51"/>
                  <a:pt x="59" y="49"/>
                </a:cubicBezTo>
                <a:cubicBezTo>
                  <a:pt x="56" y="43"/>
                  <a:pt x="54" y="40"/>
                  <a:pt x="54" y="39"/>
                </a:cubicBezTo>
                <a:cubicBezTo>
                  <a:pt x="55" y="37"/>
                  <a:pt x="57" y="35"/>
                  <a:pt x="59" y="35"/>
                </a:cubicBezTo>
                <a:cubicBezTo>
                  <a:pt x="59" y="35"/>
                  <a:pt x="63" y="37"/>
                  <a:pt x="68" y="41"/>
                </a:cubicBezTo>
                <a:cubicBezTo>
                  <a:pt x="70" y="43"/>
                  <a:pt x="71" y="44"/>
                  <a:pt x="73" y="45"/>
                </a:cubicBezTo>
                <a:cubicBezTo>
                  <a:pt x="77" y="48"/>
                  <a:pt x="78" y="49"/>
                  <a:pt x="79" y="49"/>
                </a:cubicBezTo>
                <a:cubicBezTo>
                  <a:pt x="80" y="49"/>
                  <a:pt x="81" y="49"/>
                  <a:pt x="84" y="47"/>
                </a:cubicBezTo>
                <a:cubicBezTo>
                  <a:pt x="85" y="47"/>
                  <a:pt x="85" y="47"/>
                  <a:pt x="85" y="47"/>
                </a:cubicBezTo>
                <a:cubicBezTo>
                  <a:pt x="85" y="46"/>
                  <a:pt x="85" y="46"/>
                  <a:pt x="85" y="46"/>
                </a:cubicBezTo>
                <a:cubicBezTo>
                  <a:pt x="88" y="44"/>
                  <a:pt x="88" y="43"/>
                  <a:pt x="89" y="42"/>
                </a:cubicBezTo>
                <a:cubicBezTo>
                  <a:pt x="89" y="42"/>
                  <a:pt x="89" y="42"/>
                  <a:pt x="89" y="42"/>
                </a:cubicBezTo>
                <a:cubicBezTo>
                  <a:pt x="89" y="42"/>
                  <a:pt x="89" y="42"/>
                  <a:pt x="89" y="42"/>
                </a:cubicBezTo>
                <a:cubicBezTo>
                  <a:pt x="89" y="41"/>
                  <a:pt x="88" y="39"/>
                  <a:pt x="88" y="36"/>
                </a:cubicBezTo>
                <a:cubicBezTo>
                  <a:pt x="87" y="34"/>
                  <a:pt x="87" y="32"/>
                  <a:pt x="86" y="29"/>
                </a:cubicBezTo>
                <a:cubicBezTo>
                  <a:pt x="85" y="24"/>
                  <a:pt x="84" y="20"/>
                  <a:pt x="84" y="18"/>
                </a:cubicBezTo>
                <a:cubicBezTo>
                  <a:pt x="84" y="18"/>
                  <a:pt x="84" y="18"/>
                  <a:pt x="84" y="18"/>
                </a:cubicBezTo>
                <a:cubicBezTo>
                  <a:pt x="85" y="17"/>
                  <a:pt x="88" y="15"/>
                  <a:pt x="89" y="15"/>
                </a:cubicBezTo>
                <a:cubicBezTo>
                  <a:pt x="90" y="16"/>
                  <a:pt x="93" y="19"/>
                  <a:pt x="97" y="24"/>
                </a:cubicBezTo>
                <a:cubicBezTo>
                  <a:pt x="99" y="26"/>
                  <a:pt x="100" y="27"/>
                  <a:pt x="101" y="29"/>
                </a:cubicBezTo>
                <a:cubicBezTo>
                  <a:pt x="104" y="33"/>
                  <a:pt x="105" y="34"/>
                  <a:pt x="106" y="34"/>
                </a:cubicBezTo>
                <a:cubicBezTo>
                  <a:pt x="107" y="34"/>
                  <a:pt x="108" y="34"/>
                  <a:pt x="111" y="33"/>
                </a:cubicBezTo>
                <a:cubicBezTo>
                  <a:pt x="113" y="33"/>
                  <a:pt x="113" y="33"/>
                  <a:pt x="113" y="33"/>
                </a:cubicBezTo>
                <a:cubicBezTo>
                  <a:pt x="113" y="32"/>
                  <a:pt x="113" y="32"/>
                  <a:pt x="113" y="32"/>
                </a:cubicBezTo>
                <a:cubicBezTo>
                  <a:pt x="115" y="32"/>
                  <a:pt x="116" y="31"/>
                  <a:pt x="117" y="30"/>
                </a:cubicBezTo>
                <a:cubicBezTo>
                  <a:pt x="117" y="29"/>
                  <a:pt x="117" y="28"/>
                  <a:pt x="117" y="25"/>
                </a:cubicBezTo>
                <a:cubicBezTo>
                  <a:pt x="117" y="22"/>
                  <a:pt x="117" y="22"/>
                  <a:pt x="117" y="22"/>
                </a:cubicBezTo>
                <a:cubicBezTo>
                  <a:pt x="117" y="20"/>
                  <a:pt x="117" y="18"/>
                  <a:pt x="117" y="16"/>
                </a:cubicBezTo>
                <a:cubicBezTo>
                  <a:pt x="117" y="10"/>
                  <a:pt x="118" y="6"/>
                  <a:pt x="118" y="5"/>
                </a:cubicBezTo>
                <a:cubicBezTo>
                  <a:pt x="119" y="4"/>
                  <a:pt x="123" y="3"/>
                  <a:pt x="124" y="4"/>
                </a:cubicBezTo>
                <a:cubicBezTo>
                  <a:pt x="125" y="4"/>
                  <a:pt x="127" y="8"/>
                  <a:pt x="129" y="14"/>
                </a:cubicBezTo>
                <a:cubicBezTo>
                  <a:pt x="130" y="16"/>
                  <a:pt x="131" y="18"/>
                  <a:pt x="132" y="19"/>
                </a:cubicBezTo>
                <a:cubicBezTo>
                  <a:pt x="134" y="24"/>
                  <a:pt x="135" y="25"/>
                  <a:pt x="136" y="25"/>
                </a:cubicBezTo>
                <a:cubicBezTo>
                  <a:pt x="136" y="26"/>
                  <a:pt x="138" y="26"/>
                  <a:pt x="141" y="26"/>
                </a:cubicBezTo>
                <a:cubicBezTo>
                  <a:pt x="141" y="26"/>
                  <a:pt x="141" y="26"/>
                  <a:pt x="141" y="26"/>
                </a:cubicBezTo>
                <a:cubicBezTo>
                  <a:pt x="142" y="25"/>
                  <a:pt x="142" y="25"/>
                  <a:pt x="142" y="25"/>
                </a:cubicBezTo>
                <a:cubicBezTo>
                  <a:pt x="146" y="25"/>
                  <a:pt x="147" y="24"/>
                  <a:pt x="147" y="24"/>
                </a:cubicBezTo>
                <a:cubicBezTo>
                  <a:pt x="148" y="23"/>
                  <a:pt x="148" y="22"/>
                  <a:pt x="149" y="18"/>
                </a:cubicBezTo>
                <a:cubicBezTo>
                  <a:pt x="150" y="16"/>
                  <a:pt x="150" y="14"/>
                  <a:pt x="151" y="11"/>
                </a:cubicBezTo>
                <a:cubicBezTo>
                  <a:pt x="152" y="5"/>
                  <a:pt x="154" y="1"/>
                  <a:pt x="154" y="0"/>
                </a:cubicBezTo>
                <a:cubicBezTo>
                  <a:pt x="155" y="0"/>
                  <a:pt x="159" y="0"/>
                  <a:pt x="160" y="0"/>
                </a:cubicBezTo>
                <a:cubicBezTo>
                  <a:pt x="161" y="1"/>
                  <a:pt x="162" y="5"/>
                  <a:pt x="163" y="11"/>
                </a:cubicBezTo>
                <a:cubicBezTo>
                  <a:pt x="164" y="13"/>
                  <a:pt x="164" y="15"/>
                  <a:pt x="165" y="17"/>
                </a:cubicBezTo>
                <a:cubicBezTo>
                  <a:pt x="166" y="23"/>
                  <a:pt x="166" y="23"/>
                  <a:pt x="167" y="24"/>
                </a:cubicBezTo>
                <a:cubicBezTo>
                  <a:pt x="167" y="25"/>
                  <a:pt x="168" y="25"/>
                  <a:pt x="172" y="25"/>
                </a:cubicBezTo>
                <a:cubicBezTo>
                  <a:pt x="172" y="26"/>
                  <a:pt x="172" y="26"/>
                  <a:pt x="172" y="26"/>
                </a:cubicBezTo>
                <a:cubicBezTo>
                  <a:pt x="173" y="26"/>
                  <a:pt x="173" y="26"/>
                  <a:pt x="173" y="26"/>
                </a:cubicBezTo>
                <a:cubicBezTo>
                  <a:pt x="176" y="26"/>
                  <a:pt x="178" y="26"/>
                  <a:pt x="178" y="25"/>
                </a:cubicBezTo>
                <a:cubicBezTo>
                  <a:pt x="179" y="25"/>
                  <a:pt x="179" y="24"/>
                  <a:pt x="182" y="20"/>
                </a:cubicBezTo>
                <a:cubicBezTo>
                  <a:pt x="182" y="18"/>
                  <a:pt x="183" y="16"/>
                  <a:pt x="185" y="14"/>
                </a:cubicBezTo>
                <a:cubicBezTo>
                  <a:pt x="188" y="8"/>
                  <a:pt x="190" y="5"/>
                  <a:pt x="190" y="4"/>
                </a:cubicBezTo>
                <a:cubicBezTo>
                  <a:pt x="192" y="4"/>
                  <a:pt x="195" y="4"/>
                  <a:pt x="196" y="5"/>
                </a:cubicBezTo>
                <a:cubicBezTo>
                  <a:pt x="196" y="6"/>
                  <a:pt x="197" y="9"/>
                  <a:pt x="197" y="15"/>
                </a:cubicBezTo>
                <a:cubicBezTo>
                  <a:pt x="197" y="15"/>
                  <a:pt x="197" y="16"/>
                  <a:pt x="197" y="17"/>
                </a:cubicBezTo>
                <a:cubicBezTo>
                  <a:pt x="197" y="19"/>
                  <a:pt x="197" y="21"/>
                  <a:pt x="197" y="23"/>
                </a:cubicBezTo>
                <a:cubicBezTo>
                  <a:pt x="197" y="24"/>
                  <a:pt x="196" y="26"/>
                  <a:pt x="196" y="27"/>
                </a:cubicBezTo>
                <a:cubicBezTo>
                  <a:pt x="196" y="29"/>
                  <a:pt x="197" y="29"/>
                  <a:pt x="197" y="30"/>
                </a:cubicBezTo>
                <a:cubicBezTo>
                  <a:pt x="197" y="31"/>
                  <a:pt x="198" y="31"/>
                  <a:pt x="202" y="32"/>
                </a:cubicBezTo>
                <a:cubicBezTo>
                  <a:pt x="203" y="34"/>
                  <a:pt x="203" y="34"/>
                  <a:pt x="203" y="34"/>
                </a:cubicBezTo>
                <a:cubicBezTo>
                  <a:pt x="203" y="33"/>
                  <a:pt x="203" y="33"/>
                  <a:pt x="203" y="33"/>
                </a:cubicBezTo>
                <a:cubicBezTo>
                  <a:pt x="206" y="34"/>
                  <a:pt x="207" y="34"/>
                  <a:pt x="208" y="34"/>
                </a:cubicBezTo>
                <a:cubicBezTo>
                  <a:pt x="209" y="33"/>
                  <a:pt x="209" y="33"/>
                  <a:pt x="212" y="29"/>
                </a:cubicBezTo>
                <a:cubicBezTo>
                  <a:pt x="214" y="28"/>
                  <a:pt x="215" y="26"/>
                  <a:pt x="217" y="24"/>
                </a:cubicBezTo>
                <a:cubicBezTo>
                  <a:pt x="221" y="19"/>
                  <a:pt x="224" y="16"/>
                  <a:pt x="225" y="16"/>
                </a:cubicBezTo>
                <a:cubicBezTo>
                  <a:pt x="226" y="16"/>
                  <a:pt x="229" y="17"/>
                  <a:pt x="230" y="18"/>
                </a:cubicBezTo>
                <a:cubicBezTo>
                  <a:pt x="230" y="20"/>
                  <a:pt x="229" y="24"/>
                  <a:pt x="228" y="30"/>
                </a:cubicBezTo>
                <a:cubicBezTo>
                  <a:pt x="227" y="32"/>
                  <a:pt x="227" y="34"/>
                  <a:pt x="226" y="36"/>
                </a:cubicBezTo>
                <a:cubicBezTo>
                  <a:pt x="225" y="39"/>
                  <a:pt x="225" y="41"/>
                  <a:pt x="225" y="42"/>
                </a:cubicBezTo>
                <a:cubicBezTo>
                  <a:pt x="225" y="42"/>
                  <a:pt x="225" y="42"/>
                  <a:pt x="225" y="42"/>
                </a:cubicBezTo>
                <a:cubicBezTo>
                  <a:pt x="225" y="43"/>
                  <a:pt x="225" y="43"/>
                  <a:pt x="225" y="43"/>
                </a:cubicBezTo>
                <a:cubicBezTo>
                  <a:pt x="225" y="43"/>
                  <a:pt x="226" y="44"/>
                  <a:pt x="229" y="46"/>
                </a:cubicBezTo>
                <a:cubicBezTo>
                  <a:pt x="230" y="47"/>
                  <a:pt x="230" y="47"/>
                  <a:pt x="230" y="47"/>
                </a:cubicBezTo>
                <a:cubicBezTo>
                  <a:pt x="230" y="47"/>
                  <a:pt x="230" y="47"/>
                  <a:pt x="230" y="47"/>
                </a:cubicBezTo>
                <a:cubicBezTo>
                  <a:pt x="233" y="49"/>
                  <a:pt x="234" y="49"/>
                  <a:pt x="235" y="49"/>
                </a:cubicBezTo>
                <a:cubicBezTo>
                  <a:pt x="236" y="49"/>
                  <a:pt x="237" y="48"/>
                  <a:pt x="240" y="45"/>
                </a:cubicBezTo>
                <a:cubicBezTo>
                  <a:pt x="242" y="44"/>
                  <a:pt x="244" y="43"/>
                  <a:pt x="246" y="41"/>
                </a:cubicBezTo>
                <a:cubicBezTo>
                  <a:pt x="251" y="38"/>
                  <a:pt x="255" y="36"/>
                  <a:pt x="256" y="35"/>
                </a:cubicBezTo>
                <a:cubicBezTo>
                  <a:pt x="257" y="36"/>
                  <a:pt x="260" y="38"/>
                  <a:pt x="260" y="39"/>
                </a:cubicBezTo>
                <a:cubicBezTo>
                  <a:pt x="260" y="40"/>
                  <a:pt x="258" y="44"/>
                  <a:pt x="255" y="49"/>
                </a:cubicBezTo>
                <a:cubicBezTo>
                  <a:pt x="254" y="51"/>
                  <a:pt x="253" y="53"/>
                  <a:pt x="253" y="55"/>
                </a:cubicBezTo>
                <a:cubicBezTo>
                  <a:pt x="250" y="59"/>
                  <a:pt x="250" y="60"/>
                  <a:pt x="250" y="61"/>
                </a:cubicBezTo>
                <a:cubicBezTo>
                  <a:pt x="250" y="61"/>
                  <a:pt x="250" y="61"/>
                  <a:pt x="250" y="61"/>
                </a:cubicBezTo>
                <a:cubicBezTo>
                  <a:pt x="250" y="61"/>
                  <a:pt x="250" y="61"/>
                  <a:pt x="250" y="61"/>
                </a:cubicBezTo>
                <a:cubicBezTo>
                  <a:pt x="250" y="62"/>
                  <a:pt x="251" y="64"/>
                  <a:pt x="253" y="66"/>
                </a:cubicBezTo>
                <a:cubicBezTo>
                  <a:pt x="253" y="68"/>
                  <a:pt x="253" y="68"/>
                  <a:pt x="253" y="68"/>
                </a:cubicBezTo>
                <a:cubicBezTo>
                  <a:pt x="254" y="67"/>
                  <a:pt x="254" y="67"/>
                  <a:pt x="254" y="67"/>
                </a:cubicBezTo>
                <a:cubicBezTo>
                  <a:pt x="256" y="69"/>
                  <a:pt x="257" y="70"/>
                  <a:pt x="258" y="70"/>
                </a:cubicBezTo>
                <a:cubicBezTo>
                  <a:pt x="259" y="70"/>
                  <a:pt x="259" y="70"/>
                  <a:pt x="264" y="68"/>
                </a:cubicBezTo>
                <a:cubicBezTo>
                  <a:pt x="266" y="67"/>
                  <a:pt x="268" y="66"/>
                  <a:pt x="270" y="65"/>
                </a:cubicBezTo>
                <a:cubicBezTo>
                  <a:pt x="276" y="63"/>
                  <a:pt x="280" y="61"/>
                  <a:pt x="281" y="61"/>
                </a:cubicBezTo>
                <a:cubicBezTo>
                  <a:pt x="282" y="62"/>
                  <a:pt x="284" y="65"/>
                  <a:pt x="285" y="66"/>
                </a:cubicBezTo>
                <a:cubicBezTo>
                  <a:pt x="284" y="67"/>
                  <a:pt x="282" y="70"/>
                  <a:pt x="278" y="75"/>
                </a:cubicBezTo>
                <a:cubicBezTo>
                  <a:pt x="276" y="77"/>
                  <a:pt x="275" y="78"/>
                  <a:pt x="274" y="80"/>
                </a:cubicBezTo>
                <a:cubicBezTo>
                  <a:pt x="270" y="84"/>
                  <a:pt x="269" y="84"/>
                  <a:pt x="269" y="85"/>
                </a:cubicBezTo>
                <a:cubicBezTo>
                  <a:pt x="269" y="86"/>
                  <a:pt x="269" y="86"/>
                  <a:pt x="269" y="86"/>
                </a:cubicBezTo>
                <a:cubicBezTo>
                  <a:pt x="269" y="87"/>
                  <a:pt x="270" y="88"/>
                  <a:pt x="271" y="90"/>
                </a:cubicBezTo>
                <a:cubicBezTo>
                  <a:pt x="271" y="92"/>
                  <a:pt x="271" y="92"/>
                  <a:pt x="271" y="92"/>
                </a:cubicBezTo>
                <a:cubicBezTo>
                  <a:pt x="272" y="92"/>
                  <a:pt x="272" y="92"/>
                  <a:pt x="272" y="92"/>
                </a:cubicBezTo>
                <a:cubicBezTo>
                  <a:pt x="274" y="95"/>
                  <a:pt x="275" y="95"/>
                  <a:pt x="275" y="96"/>
                </a:cubicBezTo>
                <a:cubicBezTo>
                  <a:pt x="276" y="96"/>
                  <a:pt x="277" y="96"/>
                  <a:pt x="282" y="95"/>
                </a:cubicBezTo>
                <a:cubicBezTo>
                  <a:pt x="284" y="94"/>
                  <a:pt x="286" y="94"/>
                  <a:pt x="288" y="94"/>
                </a:cubicBezTo>
                <a:cubicBezTo>
                  <a:pt x="295" y="93"/>
                  <a:pt x="299" y="92"/>
                  <a:pt x="300" y="92"/>
                </a:cubicBezTo>
                <a:cubicBezTo>
                  <a:pt x="301" y="93"/>
                  <a:pt x="302" y="96"/>
                  <a:pt x="302" y="98"/>
                </a:cubicBezTo>
                <a:cubicBezTo>
                  <a:pt x="302" y="98"/>
                  <a:pt x="302" y="98"/>
                  <a:pt x="302" y="98"/>
                </a:cubicBezTo>
                <a:cubicBezTo>
                  <a:pt x="301" y="99"/>
                  <a:pt x="298" y="101"/>
                  <a:pt x="293" y="105"/>
                </a:cubicBezTo>
                <a:cubicBezTo>
                  <a:pt x="292" y="106"/>
                  <a:pt x="290" y="108"/>
                  <a:pt x="288" y="109"/>
                </a:cubicBezTo>
                <a:cubicBezTo>
                  <a:pt x="284" y="112"/>
                  <a:pt x="283" y="112"/>
                  <a:pt x="283" y="113"/>
                </a:cubicBezTo>
                <a:cubicBezTo>
                  <a:pt x="283" y="113"/>
                  <a:pt x="283" y="114"/>
                  <a:pt x="283" y="114"/>
                </a:cubicBezTo>
                <a:cubicBezTo>
                  <a:pt x="283" y="115"/>
                  <a:pt x="283" y="117"/>
                  <a:pt x="284" y="118"/>
                </a:cubicBezTo>
                <a:cubicBezTo>
                  <a:pt x="283" y="120"/>
                  <a:pt x="283" y="120"/>
                  <a:pt x="283" y="120"/>
                </a:cubicBezTo>
                <a:cubicBezTo>
                  <a:pt x="284" y="120"/>
                  <a:pt x="284" y="120"/>
                  <a:pt x="284" y="120"/>
                </a:cubicBezTo>
                <a:cubicBezTo>
                  <a:pt x="285" y="123"/>
                  <a:pt x="286" y="124"/>
                  <a:pt x="286" y="124"/>
                </a:cubicBezTo>
                <a:cubicBezTo>
                  <a:pt x="287" y="125"/>
                  <a:pt x="288" y="125"/>
                  <a:pt x="293" y="125"/>
                </a:cubicBezTo>
                <a:cubicBezTo>
                  <a:pt x="295" y="125"/>
                  <a:pt x="297" y="125"/>
                  <a:pt x="299" y="126"/>
                </a:cubicBezTo>
                <a:cubicBezTo>
                  <a:pt x="306" y="126"/>
                  <a:pt x="310" y="127"/>
                  <a:pt x="311" y="127"/>
                </a:cubicBezTo>
                <a:cubicBezTo>
                  <a:pt x="311" y="128"/>
                  <a:pt x="312" y="130"/>
                  <a:pt x="312" y="132"/>
                </a:cubicBezTo>
                <a:cubicBezTo>
                  <a:pt x="312" y="132"/>
                  <a:pt x="312" y="133"/>
                  <a:pt x="312" y="133"/>
                </a:cubicBezTo>
                <a:cubicBezTo>
                  <a:pt x="311" y="134"/>
                  <a:pt x="307" y="135"/>
                  <a:pt x="301" y="138"/>
                </a:cubicBezTo>
                <a:cubicBezTo>
                  <a:pt x="300" y="139"/>
                  <a:pt x="298" y="139"/>
                  <a:pt x="296" y="140"/>
                </a:cubicBezTo>
                <a:cubicBezTo>
                  <a:pt x="291" y="142"/>
                  <a:pt x="290" y="143"/>
                  <a:pt x="289" y="143"/>
                </a:cubicBezTo>
                <a:cubicBezTo>
                  <a:pt x="289" y="144"/>
                  <a:pt x="289" y="145"/>
                  <a:pt x="289" y="146"/>
                </a:cubicBezTo>
                <a:cubicBezTo>
                  <a:pt x="289" y="147"/>
                  <a:pt x="289" y="148"/>
                  <a:pt x="289" y="149"/>
                </a:cubicBezTo>
                <a:cubicBezTo>
                  <a:pt x="288" y="150"/>
                  <a:pt x="288" y="150"/>
                  <a:pt x="288" y="150"/>
                </a:cubicBezTo>
                <a:cubicBezTo>
                  <a:pt x="289" y="151"/>
                  <a:pt x="289" y="151"/>
                  <a:pt x="289" y="151"/>
                </a:cubicBezTo>
                <a:cubicBezTo>
                  <a:pt x="289" y="153"/>
                  <a:pt x="289" y="154"/>
                  <a:pt x="290" y="155"/>
                </a:cubicBezTo>
                <a:cubicBezTo>
                  <a:pt x="291" y="156"/>
                  <a:pt x="292" y="156"/>
                  <a:pt x="296" y="157"/>
                </a:cubicBezTo>
                <a:cubicBezTo>
                  <a:pt x="298" y="158"/>
                  <a:pt x="301" y="159"/>
                  <a:pt x="303" y="159"/>
                </a:cubicBezTo>
                <a:cubicBezTo>
                  <a:pt x="309" y="161"/>
                  <a:pt x="313" y="163"/>
                  <a:pt x="314" y="163"/>
                </a:cubicBezTo>
                <a:cubicBezTo>
                  <a:pt x="314" y="164"/>
                  <a:pt x="314" y="165"/>
                  <a:pt x="314" y="166"/>
                </a:cubicBezTo>
                <a:cubicBezTo>
                  <a:pt x="314" y="168"/>
                  <a:pt x="314" y="169"/>
                  <a:pt x="313" y="169"/>
                </a:cubicBezTo>
                <a:cubicBezTo>
                  <a:pt x="312" y="170"/>
                  <a:pt x="308" y="171"/>
                  <a:pt x="302" y="172"/>
                </a:cubicBezTo>
                <a:cubicBezTo>
                  <a:pt x="300" y="172"/>
                  <a:pt x="298" y="172"/>
                  <a:pt x="296" y="173"/>
                </a:cubicBezTo>
                <a:cubicBezTo>
                  <a:pt x="290" y="174"/>
                  <a:pt x="290" y="174"/>
                  <a:pt x="289" y="174"/>
                </a:cubicBezTo>
                <a:cubicBezTo>
                  <a:pt x="288" y="175"/>
                  <a:pt x="288" y="176"/>
                  <a:pt x="287" y="179"/>
                </a:cubicBezTo>
                <a:cubicBezTo>
                  <a:pt x="287" y="179"/>
                  <a:pt x="287" y="179"/>
                  <a:pt x="287" y="179"/>
                </a:cubicBezTo>
                <a:cubicBezTo>
                  <a:pt x="287" y="180"/>
                  <a:pt x="287" y="180"/>
                  <a:pt x="287" y="180"/>
                </a:cubicBezTo>
                <a:cubicBezTo>
                  <a:pt x="287" y="182"/>
                  <a:pt x="287" y="183"/>
                  <a:pt x="287" y="184"/>
                </a:cubicBezTo>
                <a:cubicBezTo>
                  <a:pt x="287" y="185"/>
                  <a:pt x="287" y="185"/>
                  <a:pt x="287" y="186"/>
                </a:cubicBezTo>
                <a:cubicBezTo>
                  <a:pt x="288" y="187"/>
                  <a:pt x="288" y="187"/>
                  <a:pt x="292" y="189"/>
                </a:cubicBezTo>
                <a:cubicBezTo>
                  <a:pt x="294" y="190"/>
                  <a:pt x="296" y="192"/>
                  <a:pt x="298" y="193"/>
                </a:cubicBezTo>
                <a:cubicBezTo>
                  <a:pt x="304" y="196"/>
                  <a:pt x="307" y="199"/>
                  <a:pt x="308" y="199"/>
                </a:cubicBezTo>
                <a:cubicBezTo>
                  <a:pt x="308" y="199"/>
                  <a:pt x="308" y="200"/>
                  <a:pt x="308" y="200"/>
                </a:cubicBezTo>
                <a:cubicBezTo>
                  <a:pt x="308" y="202"/>
                  <a:pt x="307" y="204"/>
                  <a:pt x="306" y="205"/>
                </a:cubicBezTo>
                <a:cubicBezTo>
                  <a:pt x="305" y="205"/>
                  <a:pt x="301" y="205"/>
                  <a:pt x="295" y="205"/>
                </a:cubicBezTo>
                <a:cubicBezTo>
                  <a:pt x="293" y="205"/>
                  <a:pt x="290" y="204"/>
                  <a:pt x="289" y="204"/>
                </a:cubicBezTo>
                <a:cubicBezTo>
                  <a:pt x="283" y="204"/>
                  <a:pt x="282" y="204"/>
                  <a:pt x="281" y="204"/>
                </a:cubicBezTo>
                <a:cubicBezTo>
                  <a:pt x="281" y="205"/>
                  <a:pt x="280" y="206"/>
                  <a:pt x="279" y="209"/>
                </a:cubicBezTo>
                <a:cubicBezTo>
                  <a:pt x="278" y="209"/>
                  <a:pt x="278" y="209"/>
                  <a:pt x="278" y="209"/>
                </a:cubicBezTo>
                <a:cubicBezTo>
                  <a:pt x="278" y="210"/>
                  <a:pt x="278" y="210"/>
                  <a:pt x="278" y="210"/>
                </a:cubicBezTo>
                <a:cubicBezTo>
                  <a:pt x="277" y="212"/>
                  <a:pt x="277" y="213"/>
                  <a:pt x="277" y="214"/>
                </a:cubicBezTo>
                <a:cubicBezTo>
                  <a:pt x="277" y="215"/>
                  <a:pt x="277" y="215"/>
                  <a:pt x="277" y="215"/>
                </a:cubicBezTo>
                <a:cubicBezTo>
                  <a:pt x="277" y="216"/>
                  <a:pt x="278" y="217"/>
                  <a:pt x="281" y="220"/>
                </a:cubicBezTo>
                <a:cubicBezTo>
                  <a:pt x="283" y="221"/>
                  <a:pt x="285" y="223"/>
                  <a:pt x="286" y="225"/>
                </a:cubicBezTo>
                <a:cubicBezTo>
                  <a:pt x="291" y="229"/>
                  <a:pt x="293" y="232"/>
                  <a:pt x="294" y="233"/>
                </a:cubicBezTo>
                <a:cubicBezTo>
                  <a:pt x="294" y="234"/>
                  <a:pt x="292" y="238"/>
                  <a:pt x="291" y="238"/>
                </a:cubicBezTo>
                <a:cubicBezTo>
                  <a:pt x="290" y="238"/>
                  <a:pt x="286" y="237"/>
                  <a:pt x="280" y="235"/>
                </a:cubicBezTo>
                <a:cubicBezTo>
                  <a:pt x="278" y="235"/>
                  <a:pt x="276" y="234"/>
                  <a:pt x="274" y="233"/>
                </a:cubicBezTo>
                <a:cubicBezTo>
                  <a:pt x="269" y="232"/>
                  <a:pt x="268" y="231"/>
                  <a:pt x="267" y="232"/>
                </a:cubicBezTo>
                <a:cubicBezTo>
                  <a:pt x="266" y="232"/>
                  <a:pt x="265" y="233"/>
                  <a:pt x="263" y="236"/>
                </a:cubicBezTo>
                <a:cubicBezTo>
                  <a:pt x="263" y="236"/>
                  <a:pt x="263" y="236"/>
                  <a:pt x="263" y="236"/>
                </a:cubicBezTo>
                <a:cubicBezTo>
                  <a:pt x="263" y="236"/>
                  <a:pt x="263" y="236"/>
                  <a:pt x="263" y="236"/>
                </a:cubicBezTo>
                <a:cubicBezTo>
                  <a:pt x="260" y="239"/>
                  <a:pt x="260" y="241"/>
                  <a:pt x="260" y="241"/>
                </a:cubicBezTo>
                <a:cubicBezTo>
                  <a:pt x="260" y="241"/>
                  <a:pt x="260" y="241"/>
                  <a:pt x="260" y="241"/>
                </a:cubicBezTo>
                <a:cubicBezTo>
                  <a:pt x="260" y="242"/>
                  <a:pt x="261" y="243"/>
                  <a:pt x="263" y="247"/>
                </a:cubicBezTo>
                <a:cubicBezTo>
                  <a:pt x="265" y="249"/>
                  <a:pt x="266" y="251"/>
                  <a:pt x="267" y="253"/>
                </a:cubicBezTo>
                <a:cubicBezTo>
                  <a:pt x="270" y="258"/>
                  <a:pt x="272" y="262"/>
                  <a:pt x="273" y="263"/>
                </a:cubicBezTo>
                <a:cubicBezTo>
                  <a:pt x="272" y="264"/>
                  <a:pt x="270" y="267"/>
                  <a:pt x="269" y="267"/>
                </a:cubicBezTo>
                <a:cubicBezTo>
                  <a:pt x="268" y="267"/>
                  <a:pt x="264" y="265"/>
                  <a:pt x="259" y="262"/>
                </a:cubicBezTo>
                <a:cubicBezTo>
                  <a:pt x="257" y="260"/>
                  <a:pt x="255" y="259"/>
                  <a:pt x="253" y="258"/>
                </a:cubicBezTo>
                <a:cubicBezTo>
                  <a:pt x="249" y="255"/>
                  <a:pt x="248" y="255"/>
                  <a:pt x="247" y="255"/>
                </a:cubicBezTo>
                <a:cubicBezTo>
                  <a:pt x="246" y="255"/>
                  <a:pt x="245" y="256"/>
                  <a:pt x="242" y="258"/>
                </a:cubicBezTo>
                <a:cubicBezTo>
                  <a:pt x="241" y="258"/>
                  <a:pt x="241" y="258"/>
                  <a:pt x="241" y="258"/>
                </a:cubicBezTo>
                <a:cubicBezTo>
                  <a:pt x="241" y="259"/>
                  <a:pt x="241" y="259"/>
                  <a:pt x="241" y="259"/>
                </a:cubicBezTo>
                <a:cubicBezTo>
                  <a:pt x="239" y="261"/>
                  <a:pt x="238" y="262"/>
                  <a:pt x="238" y="263"/>
                </a:cubicBezTo>
                <a:cubicBezTo>
                  <a:pt x="238" y="263"/>
                  <a:pt x="238" y="263"/>
                  <a:pt x="238" y="263"/>
                </a:cubicBezTo>
                <a:cubicBezTo>
                  <a:pt x="238" y="263"/>
                  <a:pt x="238" y="263"/>
                  <a:pt x="238" y="263"/>
                </a:cubicBezTo>
                <a:cubicBezTo>
                  <a:pt x="238" y="264"/>
                  <a:pt x="238" y="265"/>
                  <a:pt x="240" y="269"/>
                </a:cubicBezTo>
                <a:cubicBezTo>
                  <a:pt x="241" y="271"/>
                  <a:pt x="241" y="273"/>
                  <a:pt x="242" y="275"/>
                </a:cubicBezTo>
                <a:cubicBezTo>
                  <a:pt x="244" y="281"/>
                  <a:pt x="245" y="285"/>
                  <a:pt x="245" y="287"/>
                </a:cubicBezTo>
                <a:cubicBezTo>
                  <a:pt x="245" y="288"/>
                  <a:pt x="242" y="290"/>
                  <a:pt x="240" y="290"/>
                </a:cubicBezTo>
                <a:cubicBezTo>
                  <a:pt x="239" y="289"/>
                  <a:pt x="236" y="287"/>
                  <a:pt x="232" y="282"/>
                </a:cubicBezTo>
                <a:cubicBezTo>
                  <a:pt x="230" y="281"/>
                  <a:pt x="229" y="279"/>
                  <a:pt x="227" y="278"/>
                </a:cubicBezTo>
                <a:cubicBezTo>
                  <a:pt x="223" y="274"/>
                  <a:pt x="223" y="273"/>
                  <a:pt x="222" y="273"/>
                </a:cubicBezTo>
                <a:cubicBezTo>
                  <a:pt x="221" y="273"/>
                  <a:pt x="220" y="273"/>
                  <a:pt x="217" y="275"/>
                </a:cubicBezTo>
                <a:cubicBezTo>
                  <a:pt x="215" y="275"/>
                  <a:pt x="215" y="275"/>
                  <a:pt x="215" y="275"/>
                </a:cubicBezTo>
                <a:cubicBezTo>
                  <a:pt x="215" y="276"/>
                  <a:pt x="215" y="276"/>
                  <a:pt x="215" y="276"/>
                </a:cubicBezTo>
                <a:cubicBezTo>
                  <a:pt x="213" y="277"/>
                  <a:pt x="212" y="278"/>
                  <a:pt x="211" y="279"/>
                </a:cubicBezTo>
                <a:cubicBezTo>
                  <a:pt x="211" y="279"/>
                  <a:pt x="211" y="279"/>
                  <a:pt x="211" y="280"/>
                </a:cubicBezTo>
                <a:cubicBezTo>
                  <a:pt x="211" y="281"/>
                  <a:pt x="211" y="283"/>
                  <a:pt x="212" y="285"/>
                </a:cubicBezTo>
                <a:cubicBezTo>
                  <a:pt x="212" y="287"/>
                  <a:pt x="212" y="289"/>
                  <a:pt x="212" y="292"/>
                </a:cubicBezTo>
                <a:cubicBezTo>
                  <a:pt x="213" y="296"/>
                  <a:pt x="213" y="299"/>
                  <a:pt x="213" y="302"/>
                </a:cubicBezTo>
                <a:cubicBezTo>
                  <a:pt x="213" y="303"/>
                  <a:pt x="213" y="303"/>
                  <a:pt x="213" y="303"/>
                </a:cubicBezTo>
                <a:cubicBezTo>
                  <a:pt x="212" y="304"/>
                  <a:pt x="209" y="306"/>
                  <a:pt x="208" y="305"/>
                </a:cubicBezTo>
                <a:cubicBezTo>
                  <a:pt x="207" y="305"/>
                  <a:pt x="204" y="302"/>
                  <a:pt x="201" y="296"/>
                </a:cubicBezTo>
                <a:cubicBezTo>
                  <a:pt x="200" y="294"/>
                  <a:pt x="199" y="292"/>
                  <a:pt x="198" y="291"/>
                </a:cubicBezTo>
                <a:cubicBezTo>
                  <a:pt x="195" y="286"/>
                  <a:pt x="194" y="285"/>
                  <a:pt x="193" y="285"/>
                </a:cubicBezTo>
                <a:cubicBezTo>
                  <a:pt x="193" y="285"/>
                  <a:pt x="191" y="285"/>
                  <a:pt x="188" y="286"/>
                </a:cubicBezTo>
                <a:cubicBezTo>
                  <a:pt x="186" y="285"/>
                  <a:pt x="186" y="285"/>
                  <a:pt x="186" y="285"/>
                </a:cubicBezTo>
                <a:cubicBezTo>
                  <a:pt x="186" y="286"/>
                  <a:pt x="186" y="286"/>
                  <a:pt x="186" y="286"/>
                </a:cubicBezTo>
                <a:cubicBezTo>
                  <a:pt x="184" y="286"/>
                  <a:pt x="182" y="287"/>
                  <a:pt x="182" y="288"/>
                </a:cubicBezTo>
                <a:cubicBezTo>
                  <a:pt x="181" y="289"/>
                  <a:pt x="181" y="289"/>
                  <a:pt x="181" y="294"/>
                </a:cubicBezTo>
                <a:cubicBezTo>
                  <a:pt x="180" y="296"/>
                  <a:pt x="180" y="299"/>
                  <a:pt x="180" y="301"/>
                </a:cubicBezTo>
                <a:cubicBezTo>
                  <a:pt x="179" y="307"/>
                  <a:pt x="178" y="311"/>
                  <a:pt x="178" y="312"/>
                </a:cubicBezTo>
                <a:cubicBezTo>
                  <a:pt x="177" y="313"/>
                  <a:pt x="173" y="314"/>
                  <a:pt x="172" y="313"/>
                </a:cubicBezTo>
                <a:cubicBezTo>
                  <a:pt x="171" y="312"/>
                  <a:pt x="170" y="309"/>
                  <a:pt x="168" y="302"/>
                </a:cubicBezTo>
                <a:cubicBezTo>
                  <a:pt x="167" y="300"/>
                  <a:pt x="166" y="298"/>
                  <a:pt x="166" y="297"/>
                </a:cubicBezTo>
                <a:cubicBezTo>
                  <a:pt x="164" y="291"/>
                  <a:pt x="164" y="291"/>
                  <a:pt x="163" y="290"/>
                </a:cubicBezTo>
                <a:cubicBezTo>
                  <a:pt x="162" y="290"/>
                  <a:pt x="161" y="289"/>
                  <a:pt x="158" y="289"/>
                </a:cubicBezTo>
                <a:cubicBezTo>
                  <a:pt x="157" y="289"/>
                  <a:pt x="157" y="289"/>
                  <a:pt x="157" y="289"/>
                </a:cubicBezTo>
                <a:cubicBezTo>
                  <a:pt x="156" y="289"/>
                  <a:pt x="156" y="289"/>
                  <a:pt x="156" y="289"/>
                </a:cubicBezTo>
                <a:cubicBezTo>
                  <a:pt x="153" y="289"/>
                  <a:pt x="152" y="290"/>
                  <a:pt x="151" y="290"/>
                </a:cubicBezTo>
                <a:cubicBezTo>
                  <a:pt x="150" y="291"/>
                  <a:pt x="150" y="292"/>
                  <a:pt x="148" y="296"/>
                </a:cubicBezTo>
                <a:cubicBezTo>
                  <a:pt x="148" y="298"/>
                  <a:pt x="147" y="300"/>
                  <a:pt x="146" y="302"/>
                </a:cubicBezTo>
                <a:cubicBezTo>
                  <a:pt x="144" y="308"/>
                  <a:pt x="142" y="312"/>
                  <a:pt x="141" y="313"/>
                </a:cubicBezTo>
                <a:cubicBezTo>
                  <a:pt x="140" y="313"/>
                  <a:pt x="136" y="313"/>
                  <a:pt x="136" y="312"/>
                </a:cubicBezTo>
                <a:cubicBezTo>
                  <a:pt x="135" y="311"/>
                  <a:pt x="134" y="307"/>
                  <a:pt x="134" y="301"/>
                </a:cubicBezTo>
                <a:cubicBezTo>
                  <a:pt x="133" y="299"/>
                  <a:pt x="133" y="297"/>
                  <a:pt x="133" y="295"/>
                </a:cubicBezTo>
                <a:cubicBezTo>
                  <a:pt x="133" y="289"/>
                  <a:pt x="132" y="289"/>
                  <a:pt x="132" y="288"/>
                </a:cubicBezTo>
                <a:cubicBezTo>
                  <a:pt x="131" y="287"/>
                  <a:pt x="130" y="286"/>
                  <a:pt x="127" y="286"/>
                </a:cubicBezTo>
                <a:cubicBezTo>
                  <a:pt x="126" y="285"/>
                  <a:pt x="126" y="285"/>
                  <a:pt x="126" y="285"/>
                </a:cubicBezTo>
                <a:cubicBezTo>
                  <a:pt x="126" y="286"/>
                  <a:pt x="126" y="286"/>
                  <a:pt x="126" y="286"/>
                </a:cubicBezTo>
                <a:cubicBezTo>
                  <a:pt x="122" y="284"/>
                  <a:pt x="121" y="285"/>
                  <a:pt x="120" y="285"/>
                </a:cubicBezTo>
                <a:cubicBezTo>
                  <a:pt x="120" y="286"/>
                  <a:pt x="119" y="286"/>
                  <a:pt x="117" y="290"/>
                </a:cubicBezTo>
                <a:cubicBezTo>
                  <a:pt x="115" y="292"/>
                  <a:pt x="114" y="294"/>
                  <a:pt x="113" y="296"/>
                </a:cubicBezTo>
                <a:cubicBezTo>
                  <a:pt x="109" y="301"/>
                  <a:pt x="107" y="304"/>
                  <a:pt x="106" y="305"/>
                </a:cubicBezTo>
                <a:cubicBezTo>
                  <a:pt x="104" y="305"/>
                  <a:pt x="101" y="304"/>
                  <a:pt x="100" y="303"/>
                </a:cubicBezTo>
                <a:cubicBezTo>
                  <a:pt x="100" y="303"/>
                  <a:pt x="100" y="303"/>
                  <a:pt x="100" y="302"/>
                </a:cubicBezTo>
                <a:cubicBezTo>
                  <a:pt x="100" y="302"/>
                  <a:pt x="100" y="302"/>
                  <a:pt x="100" y="302"/>
                </a:cubicBezTo>
                <a:cubicBezTo>
                  <a:pt x="100" y="300"/>
                  <a:pt x="101" y="296"/>
                  <a:pt x="101" y="292"/>
                </a:cubicBezTo>
                <a:cubicBezTo>
                  <a:pt x="101" y="290"/>
                  <a:pt x="102" y="288"/>
                  <a:pt x="102" y="286"/>
                </a:cubicBezTo>
                <a:cubicBezTo>
                  <a:pt x="102" y="283"/>
                  <a:pt x="103" y="281"/>
                  <a:pt x="103" y="280"/>
                </a:cubicBezTo>
                <a:cubicBezTo>
                  <a:pt x="103" y="279"/>
                  <a:pt x="103" y="279"/>
                  <a:pt x="102" y="279"/>
                </a:cubicBezTo>
                <a:cubicBezTo>
                  <a:pt x="102" y="278"/>
                  <a:pt x="101" y="277"/>
                  <a:pt x="98" y="276"/>
                </a:cubicBezTo>
                <a:cubicBezTo>
                  <a:pt x="97" y="274"/>
                  <a:pt x="97" y="274"/>
                  <a:pt x="97" y="274"/>
                </a:cubicBezTo>
                <a:cubicBezTo>
                  <a:pt x="96" y="275"/>
                  <a:pt x="96" y="275"/>
                  <a:pt x="96" y="275"/>
                </a:cubicBezTo>
                <a:cubicBezTo>
                  <a:pt x="94" y="273"/>
                  <a:pt x="93" y="273"/>
                  <a:pt x="92" y="273"/>
                </a:cubicBezTo>
                <a:cubicBezTo>
                  <a:pt x="91" y="274"/>
                  <a:pt x="90" y="274"/>
                  <a:pt x="87" y="277"/>
                </a:cubicBezTo>
                <a:cubicBezTo>
                  <a:pt x="85" y="279"/>
                  <a:pt x="84" y="280"/>
                  <a:pt x="82" y="282"/>
                </a:cubicBezTo>
                <a:cubicBezTo>
                  <a:pt x="77" y="286"/>
                  <a:pt x="74" y="289"/>
                  <a:pt x="73" y="289"/>
                </a:cubicBezTo>
                <a:cubicBezTo>
                  <a:pt x="72" y="289"/>
                  <a:pt x="69" y="287"/>
                  <a:pt x="68" y="286"/>
                </a:cubicBezTo>
                <a:cubicBezTo>
                  <a:pt x="68" y="285"/>
                  <a:pt x="69" y="281"/>
                  <a:pt x="72" y="275"/>
                </a:cubicBezTo>
                <a:cubicBezTo>
                  <a:pt x="72" y="273"/>
                  <a:pt x="73" y="271"/>
                  <a:pt x="74" y="270"/>
                </a:cubicBezTo>
                <a:cubicBezTo>
                  <a:pt x="75" y="265"/>
                  <a:pt x="76" y="264"/>
                  <a:pt x="76" y="263"/>
                </a:cubicBezTo>
                <a:cubicBezTo>
                  <a:pt x="76" y="263"/>
                  <a:pt x="76" y="263"/>
                  <a:pt x="76" y="263"/>
                </a:cubicBezTo>
                <a:cubicBezTo>
                  <a:pt x="76" y="263"/>
                  <a:pt x="76" y="263"/>
                  <a:pt x="76" y="263"/>
                </a:cubicBezTo>
                <a:cubicBezTo>
                  <a:pt x="76" y="262"/>
                  <a:pt x="75" y="261"/>
                  <a:pt x="72" y="259"/>
                </a:cubicBezTo>
                <a:cubicBezTo>
                  <a:pt x="72" y="258"/>
                  <a:pt x="72" y="258"/>
                  <a:pt x="72" y="258"/>
                </a:cubicBezTo>
                <a:cubicBezTo>
                  <a:pt x="71" y="258"/>
                  <a:pt x="71" y="258"/>
                  <a:pt x="71" y="258"/>
                </a:cubicBezTo>
                <a:cubicBezTo>
                  <a:pt x="69" y="255"/>
                  <a:pt x="68" y="255"/>
                  <a:pt x="67" y="255"/>
                </a:cubicBezTo>
                <a:cubicBezTo>
                  <a:pt x="66" y="255"/>
                  <a:pt x="65" y="256"/>
                  <a:pt x="61" y="258"/>
                </a:cubicBezTo>
                <a:cubicBezTo>
                  <a:pt x="59" y="259"/>
                  <a:pt x="57" y="260"/>
                  <a:pt x="55" y="261"/>
                </a:cubicBezTo>
                <a:cubicBezTo>
                  <a:pt x="50" y="264"/>
                  <a:pt x="46" y="266"/>
                  <a:pt x="45" y="266"/>
                </a:cubicBezTo>
                <a:cubicBezTo>
                  <a:pt x="43" y="266"/>
                  <a:pt x="41" y="263"/>
                  <a:pt x="41" y="262"/>
                </a:cubicBezTo>
                <a:cubicBezTo>
                  <a:pt x="41" y="261"/>
                  <a:pt x="43" y="258"/>
                  <a:pt x="47" y="252"/>
                </a:cubicBezTo>
                <a:cubicBezTo>
                  <a:pt x="48" y="251"/>
                  <a:pt x="49" y="249"/>
                  <a:pt x="50" y="247"/>
                </a:cubicBezTo>
                <a:cubicBezTo>
                  <a:pt x="53" y="243"/>
                  <a:pt x="54" y="242"/>
                  <a:pt x="54" y="241"/>
                </a:cubicBezTo>
                <a:cubicBezTo>
                  <a:pt x="54" y="240"/>
                  <a:pt x="53" y="239"/>
                  <a:pt x="51" y="236"/>
                </a:cubicBezTo>
                <a:cubicBezTo>
                  <a:pt x="51" y="235"/>
                  <a:pt x="51" y="235"/>
                  <a:pt x="51" y="235"/>
                </a:cubicBezTo>
                <a:cubicBezTo>
                  <a:pt x="50" y="235"/>
                  <a:pt x="50" y="235"/>
                  <a:pt x="50" y="235"/>
                </a:cubicBezTo>
                <a:cubicBezTo>
                  <a:pt x="48" y="232"/>
                  <a:pt x="47" y="232"/>
                  <a:pt x="46" y="232"/>
                </a:cubicBezTo>
                <a:cubicBezTo>
                  <a:pt x="46" y="232"/>
                  <a:pt x="45" y="232"/>
                  <a:pt x="40" y="233"/>
                </a:cubicBezTo>
                <a:cubicBezTo>
                  <a:pt x="38" y="234"/>
                  <a:pt x="36" y="234"/>
                  <a:pt x="34" y="235"/>
                </a:cubicBezTo>
                <a:cubicBezTo>
                  <a:pt x="28" y="237"/>
                  <a:pt x="24" y="238"/>
                  <a:pt x="22" y="238"/>
                </a:cubicBezTo>
                <a:cubicBezTo>
                  <a:pt x="21" y="237"/>
                  <a:pt x="20" y="234"/>
                  <a:pt x="19" y="233"/>
                </a:cubicBezTo>
                <a:cubicBezTo>
                  <a:pt x="20" y="232"/>
                  <a:pt x="23" y="229"/>
                  <a:pt x="28" y="224"/>
                </a:cubicBezTo>
                <a:cubicBezTo>
                  <a:pt x="29" y="223"/>
                  <a:pt x="31" y="221"/>
                  <a:pt x="32" y="220"/>
                </a:cubicBezTo>
                <a:cubicBezTo>
                  <a:pt x="36" y="216"/>
                  <a:pt x="37" y="216"/>
                  <a:pt x="37" y="215"/>
                </a:cubicBezTo>
                <a:cubicBezTo>
                  <a:pt x="37" y="215"/>
                  <a:pt x="37" y="215"/>
                  <a:pt x="37" y="214"/>
                </a:cubicBezTo>
                <a:cubicBezTo>
                  <a:pt x="37" y="213"/>
                  <a:pt x="37" y="212"/>
                  <a:pt x="36" y="210"/>
                </a:cubicBezTo>
                <a:cubicBezTo>
                  <a:pt x="36" y="208"/>
                  <a:pt x="36" y="208"/>
                  <a:pt x="36" y="208"/>
                </a:cubicBezTo>
                <a:cubicBezTo>
                  <a:pt x="35" y="208"/>
                  <a:pt x="35" y="208"/>
                  <a:pt x="35" y="208"/>
                </a:cubicBezTo>
                <a:cubicBezTo>
                  <a:pt x="34" y="205"/>
                  <a:pt x="33" y="205"/>
                  <a:pt x="32" y="204"/>
                </a:cubicBezTo>
                <a:cubicBezTo>
                  <a:pt x="31" y="204"/>
                  <a:pt x="31" y="204"/>
                  <a:pt x="26" y="204"/>
                </a:cubicBezTo>
                <a:cubicBezTo>
                  <a:pt x="24" y="204"/>
                  <a:pt x="21" y="205"/>
                  <a:pt x="19" y="205"/>
                </a:cubicBezTo>
                <a:cubicBezTo>
                  <a:pt x="13" y="205"/>
                  <a:pt x="9" y="205"/>
                  <a:pt x="7" y="204"/>
                </a:cubicBezTo>
                <a:cubicBezTo>
                  <a:pt x="7" y="204"/>
                  <a:pt x="6" y="201"/>
                  <a:pt x="6" y="199"/>
                </a:cubicBezTo>
                <a:cubicBezTo>
                  <a:pt x="6" y="199"/>
                  <a:pt x="6" y="199"/>
                  <a:pt x="6" y="199"/>
                </a:cubicBezTo>
                <a:cubicBezTo>
                  <a:pt x="6" y="198"/>
                  <a:pt x="10" y="196"/>
                  <a:pt x="15" y="193"/>
                </a:cubicBezTo>
                <a:cubicBezTo>
                  <a:pt x="17" y="192"/>
                  <a:pt x="19" y="191"/>
                  <a:pt x="21" y="190"/>
                </a:cubicBezTo>
                <a:cubicBezTo>
                  <a:pt x="26" y="187"/>
                  <a:pt x="26" y="187"/>
                  <a:pt x="27" y="186"/>
                </a:cubicBezTo>
                <a:cubicBezTo>
                  <a:pt x="27" y="185"/>
                  <a:pt x="27" y="185"/>
                  <a:pt x="27" y="184"/>
                </a:cubicBezTo>
                <a:cubicBezTo>
                  <a:pt x="27" y="183"/>
                  <a:pt x="27" y="181"/>
                  <a:pt x="27" y="181"/>
                </a:cubicBezTo>
                <a:cubicBezTo>
                  <a:pt x="27" y="179"/>
                  <a:pt x="27" y="179"/>
                  <a:pt x="27" y="179"/>
                </a:cubicBezTo>
                <a:cubicBezTo>
                  <a:pt x="26" y="179"/>
                  <a:pt x="26" y="179"/>
                  <a:pt x="26" y="179"/>
                </a:cubicBezTo>
                <a:cubicBezTo>
                  <a:pt x="26" y="176"/>
                  <a:pt x="25" y="175"/>
                  <a:pt x="25" y="174"/>
                </a:cubicBezTo>
                <a:cubicBezTo>
                  <a:pt x="24" y="174"/>
                  <a:pt x="23" y="174"/>
                  <a:pt x="18" y="173"/>
                </a:cubicBezTo>
                <a:cubicBezTo>
                  <a:pt x="16" y="172"/>
                  <a:pt x="14" y="172"/>
                  <a:pt x="12" y="172"/>
                </a:cubicBezTo>
                <a:cubicBezTo>
                  <a:pt x="6" y="170"/>
                  <a:pt x="2" y="169"/>
                  <a:pt x="1" y="169"/>
                </a:cubicBezTo>
                <a:cubicBezTo>
                  <a:pt x="0" y="168"/>
                  <a:pt x="0" y="167"/>
                  <a:pt x="0" y="165"/>
                </a:cubicBezTo>
                <a:close/>
                <a:moveTo>
                  <a:pt x="252" y="156"/>
                </a:moveTo>
                <a:cubicBezTo>
                  <a:pt x="252" y="104"/>
                  <a:pt x="209" y="62"/>
                  <a:pt x="157" y="62"/>
                </a:cubicBezTo>
                <a:cubicBezTo>
                  <a:pt x="105" y="62"/>
                  <a:pt x="62" y="104"/>
                  <a:pt x="62" y="156"/>
                </a:cubicBezTo>
                <a:cubicBezTo>
                  <a:pt x="62" y="209"/>
                  <a:pt x="105" y="251"/>
                  <a:pt x="157" y="251"/>
                </a:cubicBezTo>
                <a:cubicBezTo>
                  <a:pt x="209" y="251"/>
                  <a:pt x="252" y="209"/>
                  <a:pt x="252" y="156"/>
                </a:cubicBezTo>
                <a:close/>
              </a:path>
            </a:pathLst>
          </a:custGeom>
          <a:solidFill>
            <a:schemeClr val="accent1"/>
          </a:solidFill>
          <a:ln>
            <a:noFill/>
          </a:ln>
        </p:spPr>
        <p:txBody>
          <a:bodyPr anchor="ctr"/>
          <a:lstStyle/>
          <a:p>
            <a:endParaRPr lang="zh-CN" altLang="en-US">
              <a:solidFill>
                <a:schemeClr val="tx1">
                  <a:lumMod val="75000"/>
                  <a:lumOff val="25000"/>
                </a:schemeClr>
              </a:solidFill>
            </a:endParaRPr>
          </a:p>
        </p:txBody>
      </p:sp>
      <p:sp>
        <p:nvSpPr>
          <p:cNvPr id="44" name="Freeform 5"/>
          <p:cNvSpPr>
            <a:spLocks noEditPoints="1"/>
          </p:cNvSpPr>
          <p:nvPr/>
        </p:nvSpPr>
        <p:spPr bwMode="auto">
          <a:xfrm>
            <a:off x="5481638" y="4476081"/>
            <a:ext cx="1773237" cy="1771650"/>
          </a:xfrm>
          <a:custGeom>
            <a:avLst/>
            <a:gdLst>
              <a:gd name="T0" fmla="*/ 147770 w 360"/>
              <a:gd name="T1" fmla="*/ 748030 h 360"/>
              <a:gd name="T2" fmla="*/ 88662 w 360"/>
              <a:gd name="T3" fmla="*/ 674211 h 360"/>
              <a:gd name="T4" fmla="*/ 182249 w 360"/>
              <a:gd name="T5" fmla="*/ 610235 h 360"/>
              <a:gd name="T6" fmla="*/ 187175 w 360"/>
              <a:gd name="T7" fmla="*/ 521653 h 360"/>
              <a:gd name="T8" fmla="*/ 265986 w 360"/>
              <a:gd name="T9" fmla="*/ 457676 h 360"/>
              <a:gd name="T10" fmla="*/ 290614 w 360"/>
              <a:gd name="T11" fmla="*/ 369094 h 360"/>
              <a:gd name="T12" fmla="*/ 384201 w 360"/>
              <a:gd name="T13" fmla="*/ 324803 h 360"/>
              <a:gd name="T14" fmla="*/ 413755 w 360"/>
              <a:gd name="T15" fmla="*/ 211614 h 360"/>
              <a:gd name="T16" fmla="*/ 551674 w 360"/>
              <a:gd name="T17" fmla="*/ 216535 h 360"/>
              <a:gd name="T18" fmla="*/ 581228 w 360"/>
              <a:gd name="T19" fmla="*/ 157480 h 360"/>
              <a:gd name="T20" fmla="*/ 664964 w 360"/>
              <a:gd name="T21" fmla="*/ 127953 h 360"/>
              <a:gd name="T22" fmla="*/ 758551 w 360"/>
              <a:gd name="T23" fmla="*/ 118110 h 360"/>
              <a:gd name="T24" fmla="*/ 847213 w 360"/>
              <a:gd name="T25" fmla="*/ 98425 h 360"/>
              <a:gd name="T26" fmla="*/ 940801 w 360"/>
              <a:gd name="T27" fmla="*/ 103346 h 360"/>
              <a:gd name="T28" fmla="*/ 1034388 w 360"/>
              <a:gd name="T29" fmla="*/ 147638 h 360"/>
              <a:gd name="T30" fmla="*/ 1142753 w 360"/>
              <a:gd name="T31" fmla="*/ 103346 h 360"/>
              <a:gd name="T32" fmla="*/ 1201861 w 360"/>
              <a:gd name="T33" fmla="*/ 187008 h 360"/>
              <a:gd name="T34" fmla="*/ 1285597 w 360"/>
              <a:gd name="T35" fmla="*/ 211614 h 360"/>
              <a:gd name="T36" fmla="*/ 1349630 w 360"/>
              <a:gd name="T37" fmla="*/ 290354 h 360"/>
              <a:gd name="T38" fmla="*/ 1398887 w 360"/>
              <a:gd name="T39" fmla="*/ 339566 h 360"/>
              <a:gd name="T40" fmla="*/ 1492474 w 360"/>
              <a:gd name="T41" fmla="*/ 383858 h 360"/>
              <a:gd name="T42" fmla="*/ 1492474 w 360"/>
              <a:gd name="T43" fmla="*/ 452755 h 360"/>
              <a:gd name="T44" fmla="*/ 1620542 w 360"/>
              <a:gd name="T45" fmla="*/ 516731 h 360"/>
              <a:gd name="T46" fmla="*/ 1576211 w 360"/>
              <a:gd name="T47" fmla="*/ 605314 h 360"/>
              <a:gd name="T48" fmla="*/ 1738757 w 360"/>
              <a:gd name="T49" fmla="*/ 659448 h 360"/>
              <a:gd name="T50" fmla="*/ 1615616 w 360"/>
              <a:gd name="T51" fmla="*/ 772636 h 360"/>
              <a:gd name="T52" fmla="*/ 1773237 w 360"/>
              <a:gd name="T53" fmla="*/ 856298 h 360"/>
              <a:gd name="T54" fmla="*/ 1630393 w 360"/>
              <a:gd name="T55" fmla="*/ 935038 h 360"/>
              <a:gd name="T56" fmla="*/ 1758460 w 360"/>
              <a:gd name="T57" fmla="*/ 1033463 h 360"/>
              <a:gd name="T58" fmla="*/ 1600839 w 360"/>
              <a:gd name="T59" fmla="*/ 1107281 h 360"/>
              <a:gd name="T60" fmla="*/ 1650096 w 360"/>
              <a:gd name="T61" fmla="*/ 1190943 h 360"/>
              <a:gd name="T62" fmla="*/ 1546657 w 360"/>
              <a:gd name="T63" fmla="*/ 1240155 h 360"/>
              <a:gd name="T64" fmla="*/ 1536805 w 360"/>
              <a:gd name="T65" fmla="*/ 1328738 h 360"/>
              <a:gd name="T66" fmla="*/ 1448144 w 360"/>
              <a:gd name="T67" fmla="*/ 1382871 h 360"/>
              <a:gd name="T68" fmla="*/ 1413664 w 360"/>
              <a:gd name="T69" fmla="*/ 1466533 h 360"/>
              <a:gd name="T70" fmla="*/ 1315151 w 360"/>
              <a:gd name="T71" fmla="*/ 1500981 h 360"/>
              <a:gd name="T72" fmla="*/ 1260969 w 360"/>
              <a:gd name="T73" fmla="*/ 1540351 h 360"/>
              <a:gd name="T74" fmla="*/ 1192009 w 360"/>
              <a:gd name="T75" fmla="*/ 1614170 h 360"/>
              <a:gd name="T76" fmla="*/ 1098422 w 360"/>
              <a:gd name="T77" fmla="*/ 1614170 h 360"/>
              <a:gd name="T78" fmla="*/ 1029463 w 360"/>
              <a:gd name="T79" fmla="*/ 1697831 h 360"/>
              <a:gd name="T80" fmla="*/ 926024 w 360"/>
              <a:gd name="T81" fmla="*/ 1638776 h 360"/>
              <a:gd name="T82" fmla="*/ 832436 w 360"/>
              <a:gd name="T83" fmla="*/ 1673225 h 360"/>
              <a:gd name="T84" fmla="*/ 733923 w 360"/>
              <a:gd name="T85" fmla="*/ 1658461 h 360"/>
              <a:gd name="T86" fmla="*/ 650187 w 360"/>
              <a:gd name="T87" fmla="*/ 1599406 h 360"/>
              <a:gd name="T88" fmla="*/ 536897 w 360"/>
              <a:gd name="T89" fmla="*/ 1633855 h 360"/>
              <a:gd name="T90" fmla="*/ 482715 w 360"/>
              <a:gd name="T91" fmla="*/ 1564958 h 360"/>
              <a:gd name="T92" fmla="*/ 433458 w 360"/>
              <a:gd name="T93" fmla="*/ 1491139 h 360"/>
              <a:gd name="T94" fmla="*/ 334945 w 360"/>
              <a:gd name="T95" fmla="*/ 1456690 h 360"/>
              <a:gd name="T96" fmla="*/ 330019 w 360"/>
              <a:gd name="T97" fmla="*/ 1387793 h 360"/>
              <a:gd name="T98" fmla="*/ 197026 w 360"/>
              <a:gd name="T99" fmla="*/ 1338580 h 360"/>
              <a:gd name="T100" fmla="*/ 211803 w 360"/>
              <a:gd name="T101" fmla="*/ 1225391 h 360"/>
              <a:gd name="T102" fmla="*/ 137918 w 360"/>
              <a:gd name="T103" fmla="*/ 1151573 h 360"/>
              <a:gd name="T104" fmla="*/ 152695 w 360"/>
              <a:gd name="T105" fmla="*/ 1058069 h 360"/>
              <a:gd name="T106" fmla="*/ 64034 w 360"/>
              <a:gd name="T107" fmla="*/ 984250 h 360"/>
              <a:gd name="T108" fmla="*/ 137918 w 360"/>
              <a:gd name="T109" fmla="*/ 910431 h 360"/>
              <a:gd name="T110" fmla="*/ 1413664 w 360"/>
              <a:gd name="T111" fmla="*/ 949801 h 36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360" h="360">
                <a:moveTo>
                  <a:pt x="0" y="166"/>
                </a:moveTo>
                <a:cubicBezTo>
                  <a:pt x="0" y="165"/>
                  <a:pt x="0" y="164"/>
                  <a:pt x="0" y="164"/>
                </a:cubicBezTo>
                <a:cubicBezTo>
                  <a:pt x="1" y="163"/>
                  <a:pt x="6" y="162"/>
                  <a:pt x="13" y="161"/>
                </a:cubicBezTo>
                <a:cubicBezTo>
                  <a:pt x="16" y="161"/>
                  <a:pt x="18" y="160"/>
                  <a:pt x="20" y="160"/>
                </a:cubicBezTo>
                <a:cubicBezTo>
                  <a:pt x="27" y="159"/>
                  <a:pt x="28" y="159"/>
                  <a:pt x="28" y="158"/>
                </a:cubicBezTo>
                <a:cubicBezTo>
                  <a:pt x="29" y="157"/>
                  <a:pt x="30" y="156"/>
                  <a:pt x="30" y="152"/>
                </a:cubicBezTo>
                <a:cubicBezTo>
                  <a:pt x="30" y="152"/>
                  <a:pt x="30" y="152"/>
                  <a:pt x="30" y="152"/>
                </a:cubicBezTo>
                <a:cubicBezTo>
                  <a:pt x="30" y="152"/>
                  <a:pt x="30" y="152"/>
                  <a:pt x="30" y="152"/>
                </a:cubicBezTo>
                <a:cubicBezTo>
                  <a:pt x="31" y="151"/>
                  <a:pt x="31" y="150"/>
                  <a:pt x="31" y="148"/>
                </a:cubicBezTo>
                <a:cubicBezTo>
                  <a:pt x="31" y="147"/>
                  <a:pt x="31" y="146"/>
                  <a:pt x="31" y="145"/>
                </a:cubicBezTo>
                <a:cubicBezTo>
                  <a:pt x="30" y="144"/>
                  <a:pt x="29" y="143"/>
                  <a:pt x="24" y="141"/>
                </a:cubicBezTo>
                <a:cubicBezTo>
                  <a:pt x="22" y="139"/>
                  <a:pt x="20" y="138"/>
                  <a:pt x="18" y="137"/>
                </a:cubicBezTo>
                <a:cubicBezTo>
                  <a:pt x="12" y="133"/>
                  <a:pt x="8" y="130"/>
                  <a:pt x="7" y="129"/>
                </a:cubicBezTo>
                <a:cubicBezTo>
                  <a:pt x="7" y="129"/>
                  <a:pt x="7" y="129"/>
                  <a:pt x="7" y="128"/>
                </a:cubicBezTo>
                <a:cubicBezTo>
                  <a:pt x="7" y="126"/>
                  <a:pt x="8" y="123"/>
                  <a:pt x="9" y="123"/>
                </a:cubicBezTo>
                <a:cubicBezTo>
                  <a:pt x="10" y="123"/>
                  <a:pt x="15" y="122"/>
                  <a:pt x="22" y="123"/>
                </a:cubicBezTo>
                <a:cubicBezTo>
                  <a:pt x="25" y="123"/>
                  <a:pt x="27" y="124"/>
                  <a:pt x="29" y="124"/>
                </a:cubicBezTo>
                <a:cubicBezTo>
                  <a:pt x="36" y="124"/>
                  <a:pt x="36" y="124"/>
                  <a:pt x="37" y="124"/>
                </a:cubicBezTo>
                <a:cubicBezTo>
                  <a:pt x="38" y="123"/>
                  <a:pt x="39" y="122"/>
                  <a:pt x="41" y="119"/>
                </a:cubicBezTo>
                <a:cubicBezTo>
                  <a:pt x="41" y="119"/>
                  <a:pt x="41" y="119"/>
                  <a:pt x="41" y="119"/>
                </a:cubicBezTo>
                <a:cubicBezTo>
                  <a:pt x="41" y="118"/>
                  <a:pt x="41" y="118"/>
                  <a:pt x="41" y="118"/>
                </a:cubicBezTo>
                <a:cubicBezTo>
                  <a:pt x="42" y="116"/>
                  <a:pt x="43" y="114"/>
                  <a:pt x="43" y="113"/>
                </a:cubicBezTo>
                <a:cubicBezTo>
                  <a:pt x="43" y="113"/>
                  <a:pt x="43" y="112"/>
                  <a:pt x="43" y="111"/>
                </a:cubicBezTo>
                <a:cubicBezTo>
                  <a:pt x="42" y="111"/>
                  <a:pt x="42" y="110"/>
                  <a:pt x="38" y="106"/>
                </a:cubicBezTo>
                <a:cubicBezTo>
                  <a:pt x="36" y="104"/>
                  <a:pt x="34" y="103"/>
                  <a:pt x="32" y="101"/>
                </a:cubicBezTo>
                <a:cubicBezTo>
                  <a:pt x="27" y="95"/>
                  <a:pt x="24" y="92"/>
                  <a:pt x="23" y="91"/>
                </a:cubicBezTo>
                <a:cubicBezTo>
                  <a:pt x="24" y="89"/>
                  <a:pt x="26" y="86"/>
                  <a:pt x="27" y="85"/>
                </a:cubicBezTo>
                <a:cubicBezTo>
                  <a:pt x="28" y="85"/>
                  <a:pt x="32" y="86"/>
                  <a:pt x="40" y="88"/>
                </a:cubicBezTo>
                <a:cubicBezTo>
                  <a:pt x="42" y="89"/>
                  <a:pt x="44" y="90"/>
                  <a:pt x="46" y="91"/>
                </a:cubicBezTo>
                <a:cubicBezTo>
                  <a:pt x="52" y="93"/>
                  <a:pt x="53" y="93"/>
                  <a:pt x="54" y="93"/>
                </a:cubicBezTo>
                <a:cubicBezTo>
                  <a:pt x="55" y="92"/>
                  <a:pt x="56" y="92"/>
                  <a:pt x="58" y="88"/>
                </a:cubicBezTo>
                <a:cubicBezTo>
                  <a:pt x="59" y="88"/>
                  <a:pt x="59" y="88"/>
                  <a:pt x="59" y="88"/>
                </a:cubicBezTo>
                <a:cubicBezTo>
                  <a:pt x="59" y="88"/>
                  <a:pt x="59" y="88"/>
                  <a:pt x="59" y="88"/>
                </a:cubicBezTo>
                <a:cubicBezTo>
                  <a:pt x="62" y="84"/>
                  <a:pt x="62" y="83"/>
                  <a:pt x="62" y="83"/>
                </a:cubicBezTo>
                <a:cubicBezTo>
                  <a:pt x="62" y="82"/>
                  <a:pt x="62" y="82"/>
                  <a:pt x="62" y="82"/>
                </a:cubicBezTo>
                <a:cubicBezTo>
                  <a:pt x="62" y="81"/>
                  <a:pt x="62" y="80"/>
                  <a:pt x="59" y="75"/>
                </a:cubicBezTo>
                <a:cubicBezTo>
                  <a:pt x="57" y="73"/>
                  <a:pt x="56" y="71"/>
                  <a:pt x="54" y="69"/>
                </a:cubicBezTo>
                <a:cubicBezTo>
                  <a:pt x="51" y="63"/>
                  <a:pt x="49" y="58"/>
                  <a:pt x="48" y="57"/>
                </a:cubicBezTo>
                <a:cubicBezTo>
                  <a:pt x="49" y="56"/>
                  <a:pt x="52" y="53"/>
                  <a:pt x="53" y="52"/>
                </a:cubicBezTo>
                <a:cubicBezTo>
                  <a:pt x="54" y="53"/>
                  <a:pt x="58" y="55"/>
                  <a:pt x="64" y="59"/>
                </a:cubicBezTo>
                <a:cubicBezTo>
                  <a:pt x="67" y="60"/>
                  <a:pt x="69" y="61"/>
                  <a:pt x="70" y="62"/>
                </a:cubicBezTo>
                <a:cubicBezTo>
                  <a:pt x="76" y="66"/>
                  <a:pt x="77" y="66"/>
                  <a:pt x="78" y="66"/>
                </a:cubicBezTo>
                <a:cubicBezTo>
                  <a:pt x="79" y="66"/>
                  <a:pt x="80" y="65"/>
                  <a:pt x="83" y="63"/>
                </a:cubicBezTo>
                <a:cubicBezTo>
                  <a:pt x="84" y="63"/>
                  <a:pt x="84" y="63"/>
                  <a:pt x="84" y="63"/>
                </a:cubicBezTo>
                <a:cubicBezTo>
                  <a:pt x="84" y="62"/>
                  <a:pt x="84" y="62"/>
                  <a:pt x="84" y="62"/>
                </a:cubicBezTo>
                <a:cubicBezTo>
                  <a:pt x="87" y="60"/>
                  <a:pt x="88" y="59"/>
                  <a:pt x="88" y="57"/>
                </a:cubicBezTo>
                <a:cubicBezTo>
                  <a:pt x="88" y="56"/>
                  <a:pt x="88" y="56"/>
                  <a:pt x="86" y="50"/>
                </a:cubicBezTo>
                <a:cubicBezTo>
                  <a:pt x="85" y="48"/>
                  <a:pt x="84" y="46"/>
                  <a:pt x="84" y="43"/>
                </a:cubicBezTo>
                <a:cubicBezTo>
                  <a:pt x="81" y="36"/>
                  <a:pt x="80" y="31"/>
                  <a:pt x="80" y="30"/>
                </a:cubicBezTo>
                <a:cubicBezTo>
                  <a:pt x="81" y="29"/>
                  <a:pt x="84" y="27"/>
                  <a:pt x="86" y="27"/>
                </a:cubicBezTo>
                <a:cubicBezTo>
                  <a:pt x="87" y="27"/>
                  <a:pt x="90" y="30"/>
                  <a:pt x="96" y="35"/>
                </a:cubicBezTo>
                <a:cubicBezTo>
                  <a:pt x="97" y="37"/>
                  <a:pt x="99" y="39"/>
                  <a:pt x="100" y="40"/>
                </a:cubicBezTo>
                <a:cubicBezTo>
                  <a:pt x="105" y="45"/>
                  <a:pt x="106" y="45"/>
                  <a:pt x="107" y="46"/>
                </a:cubicBezTo>
                <a:cubicBezTo>
                  <a:pt x="108" y="46"/>
                  <a:pt x="109" y="46"/>
                  <a:pt x="112" y="44"/>
                </a:cubicBezTo>
                <a:cubicBezTo>
                  <a:pt x="114" y="44"/>
                  <a:pt x="114" y="44"/>
                  <a:pt x="114" y="44"/>
                </a:cubicBezTo>
                <a:cubicBezTo>
                  <a:pt x="114" y="43"/>
                  <a:pt x="114" y="43"/>
                  <a:pt x="114" y="43"/>
                </a:cubicBezTo>
                <a:cubicBezTo>
                  <a:pt x="118" y="42"/>
                  <a:pt x="118" y="40"/>
                  <a:pt x="119" y="40"/>
                </a:cubicBezTo>
                <a:cubicBezTo>
                  <a:pt x="119" y="39"/>
                  <a:pt x="119" y="39"/>
                  <a:pt x="119" y="39"/>
                </a:cubicBezTo>
                <a:cubicBezTo>
                  <a:pt x="119" y="39"/>
                  <a:pt x="119" y="39"/>
                  <a:pt x="119" y="39"/>
                </a:cubicBezTo>
                <a:cubicBezTo>
                  <a:pt x="119" y="38"/>
                  <a:pt x="119" y="36"/>
                  <a:pt x="118" y="32"/>
                </a:cubicBezTo>
                <a:cubicBezTo>
                  <a:pt x="118" y="30"/>
                  <a:pt x="118" y="27"/>
                  <a:pt x="118" y="24"/>
                </a:cubicBezTo>
                <a:cubicBezTo>
                  <a:pt x="117" y="19"/>
                  <a:pt x="117" y="13"/>
                  <a:pt x="117" y="11"/>
                </a:cubicBezTo>
                <a:cubicBezTo>
                  <a:pt x="117" y="11"/>
                  <a:pt x="117" y="11"/>
                  <a:pt x="117" y="11"/>
                </a:cubicBezTo>
                <a:cubicBezTo>
                  <a:pt x="118" y="10"/>
                  <a:pt x="122" y="9"/>
                  <a:pt x="124" y="9"/>
                </a:cubicBezTo>
                <a:cubicBezTo>
                  <a:pt x="124" y="10"/>
                  <a:pt x="127" y="14"/>
                  <a:pt x="131" y="20"/>
                </a:cubicBezTo>
                <a:cubicBezTo>
                  <a:pt x="132" y="22"/>
                  <a:pt x="134" y="24"/>
                  <a:pt x="135" y="26"/>
                </a:cubicBezTo>
                <a:cubicBezTo>
                  <a:pt x="138" y="31"/>
                  <a:pt x="139" y="32"/>
                  <a:pt x="140" y="32"/>
                </a:cubicBezTo>
                <a:cubicBezTo>
                  <a:pt x="140" y="33"/>
                  <a:pt x="142" y="33"/>
                  <a:pt x="146" y="32"/>
                </a:cubicBezTo>
                <a:cubicBezTo>
                  <a:pt x="148" y="33"/>
                  <a:pt x="148" y="33"/>
                  <a:pt x="148" y="33"/>
                </a:cubicBezTo>
                <a:cubicBezTo>
                  <a:pt x="148" y="32"/>
                  <a:pt x="148" y="32"/>
                  <a:pt x="148" y="32"/>
                </a:cubicBezTo>
                <a:cubicBezTo>
                  <a:pt x="150" y="31"/>
                  <a:pt x="152" y="30"/>
                  <a:pt x="153" y="29"/>
                </a:cubicBezTo>
                <a:cubicBezTo>
                  <a:pt x="153" y="29"/>
                  <a:pt x="153" y="28"/>
                  <a:pt x="154" y="24"/>
                </a:cubicBezTo>
                <a:cubicBezTo>
                  <a:pt x="154" y="20"/>
                  <a:pt x="154" y="20"/>
                  <a:pt x="154" y="20"/>
                </a:cubicBezTo>
                <a:cubicBezTo>
                  <a:pt x="155" y="18"/>
                  <a:pt x="155" y="16"/>
                  <a:pt x="155" y="14"/>
                </a:cubicBezTo>
                <a:cubicBezTo>
                  <a:pt x="156" y="7"/>
                  <a:pt x="157" y="3"/>
                  <a:pt x="158" y="1"/>
                </a:cubicBezTo>
                <a:cubicBezTo>
                  <a:pt x="159" y="1"/>
                  <a:pt x="163" y="0"/>
                  <a:pt x="164" y="1"/>
                </a:cubicBezTo>
                <a:cubicBezTo>
                  <a:pt x="165" y="2"/>
                  <a:pt x="167" y="6"/>
                  <a:pt x="169" y="13"/>
                </a:cubicBezTo>
                <a:cubicBezTo>
                  <a:pt x="170" y="15"/>
                  <a:pt x="171" y="18"/>
                  <a:pt x="172" y="20"/>
                </a:cubicBezTo>
                <a:cubicBezTo>
                  <a:pt x="173" y="26"/>
                  <a:pt x="174" y="27"/>
                  <a:pt x="175" y="27"/>
                </a:cubicBezTo>
                <a:cubicBezTo>
                  <a:pt x="175" y="28"/>
                  <a:pt x="177" y="28"/>
                  <a:pt x="181" y="28"/>
                </a:cubicBezTo>
                <a:cubicBezTo>
                  <a:pt x="181" y="29"/>
                  <a:pt x="181" y="29"/>
                  <a:pt x="181" y="29"/>
                </a:cubicBezTo>
                <a:cubicBezTo>
                  <a:pt x="182" y="28"/>
                  <a:pt x="182" y="28"/>
                  <a:pt x="182" y="28"/>
                </a:cubicBezTo>
                <a:cubicBezTo>
                  <a:pt x="187" y="29"/>
                  <a:pt x="188" y="28"/>
                  <a:pt x="188" y="27"/>
                </a:cubicBezTo>
                <a:cubicBezTo>
                  <a:pt x="189" y="27"/>
                  <a:pt x="189" y="26"/>
                  <a:pt x="191" y="21"/>
                </a:cubicBezTo>
                <a:cubicBezTo>
                  <a:pt x="192" y="18"/>
                  <a:pt x="193" y="16"/>
                  <a:pt x="194" y="13"/>
                </a:cubicBezTo>
                <a:cubicBezTo>
                  <a:pt x="197" y="7"/>
                  <a:pt x="199" y="2"/>
                  <a:pt x="200" y="1"/>
                </a:cubicBezTo>
                <a:cubicBezTo>
                  <a:pt x="201" y="1"/>
                  <a:pt x="205" y="1"/>
                  <a:pt x="206" y="2"/>
                </a:cubicBezTo>
                <a:cubicBezTo>
                  <a:pt x="207" y="3"/>
                  <a:pt x="207" y="8"/>
                  <a:pt x="208" y="15"/>
                </a:cubicBezTo>
                <a:cubicBezTo>
                  <a:pt x="208" y="18"/>
                  <a:pt x="209" y="20"/>
                  <a:pt x="209" y="22"/>
                </a:cubicBezTo>
                <a:cubicBezTo>
                  <a:pt x="209" y="29"/>
                  <a:pt x="209" y="30"/>
                  <a:pt x="210" y="30"/>
                </a:cubicBezTo>
                <a:cubicBezTo>
                  <a:pt x="211" y="31"/>
                  <a:pt x="212" y="32"/>
                  <a:pt x="216" y="33"/>
                </a:cubicBezTo>
                <a:cubicBezTo>
                  <a:pt x="216" y="33"/>
                  <a:pt x="216" y="33"/>
                  <a:pt x="216" y="33"/>
                </a:cubicBezTo>
                <a:cubicBezTo>
                  <a:pt x="217" y="33"/>
                  <a:pt x="217" y="33"/>
                  <a:pt x="217" y="33"/>
                </a:cubicBezTo>
                <a:cubicBezTo>
                  <a:pt x="221" y="34"/>
                  <a:pt x="222" y="34"/>
                  <a:pt x="223" y="33"/>
                </a:cubicBezTo>
                <a:cubicBezTo>
                  <a:pt x="224" y="33"/>
                  <a:pt x="225" y="32"/>
                  <a:pt x="228" y="28"/>
                </a:cubicBezTo>
                <a:cubicBezTo>
                  <a:pt x="229" y="26"/>
                  <a:pt x="230" y="23"/>
                  <a:pt x="232" y="21"/>
                </a:cubicBezTo>
                <a:cubicBezTo>
                  <a:pt x="236" y="15"/>
                  <a:pt x="239" y="12"/>
                  <a:pt x="240" y="11"/>
                </a:cubicBezTo>
                <a:cubicBezTo>
                  <a:pt x="242" y="11"/>
                  <a:pt x="246" y="12"/>
                  <a:pt x="247" y="13"/>
                </a:cubicBezTo>
                <a:cubicBezTo>
                  <a:pt x="247" y="14"/>
                  <a:pt x="247" y="18"/>
                  <a:pt x="246" y="24"/>
                </a:cubicBezTo>
                <a:cubicBezTo>
                  <a:pt x="246" y="25"/>
                  <a:pt x="245" y="26"/>
                  <a:pt x="245" y="26"/>
                </a:cubicBezTo>
                <a:cubicBezTo>
                  <a:pt x="245" y="29"/>
                  <a:pt x="245" y="31"/>
                  <a:pt x="244" y="33"/>
                </a:cubicBezTo>
                <a:cubicBezTo>
                  <a:pt x="244" y="35"/>
                  <a:pt x="244" y="37"/>
                  <a:pt x="244" y="38"/>
                </a:cubicBezTo>
                <a:cubicBezTo>
                  <a:pt x="243" y="40"/>
                  <a:pt x="243" y="41"/>
                  <a:pt x="244" y="41"/>
                </a:cubicBezTo>
                <a:cubicBezTo>
                  <a:pt x="244" y="42"/>
                  <a:pt x="245" y="43"/>
                  <a:pt x="249" y="45"/>
                </a:cubicBezTo>
                <a:cubicBezTo>
                  <a:pt x="249" y="47"/>
                  <a:pt x="249" y="47"/>
                  <a:pt x="249" y="47"/>
                </a:cubicBezTo>
                <a:cubicBezTo>
                  <a:pt x="250" y="46"/>
                  <a:pt x="250" y="46"/>
                  <a:pt x="250" y="46"/>
                </a:cubicBezTo>
                <a:cubicBezTo>
                  <a:pt x="253" y="48"/>
                  <a:pt x="255" y="48"/>
                  <a:pt x="256" y="47"/>
                </a:cubicBezTo>
                <a:cubicBezTo>
                  <a:pt x="257" y="47"/>
                  <a:pt x="257" y="47"/>
                  <a:pt x="261" y="43"/>
                </a:cubicBezTo>
                <a:cubicBezTo>
                  <a:pt x="263" y="41"/>
                  <a:pt x="265" y="39"/>
                  <a:pt x="267" y="38"/>
                </a:cubicBezTo>
                <a:cubicBezTo>
                  <a:pt x="273" y="33"/>
                  <a:pt x="276" y="30"/>
                  <a:pt x="278" y="29"/>
                </a:cubicBezTo>
                <a:cubicBezTo>
                  <a:pt x="279" y="30"/>
                  <a:pt x="283" y="32"/>
                  <a:pt x="283" y="33"/>
                </a:cubicBezTo>
                <a:cubicBezTo>
                  <a:pt x="283" y="35"/>
                  <a:pt x="281" y="40"/>
                  <a:pt x="279" y="46"/>
                </a:cubicBezTo>
                <a:cubicBezTo>
                  <a:pt x="278" y="48"/>
                  <a:pt x="277" y="50"/>
                  <a:pt x="276" y="52"/>
                </a:cubicBezTo>
                <a:cubicBezTo>
                  <a:pt x="275" y="56"/>
                  <a:pt x="274" y="58"/>
                  <a:pt x="274" y="59"/>
                </a:cubicBezTo>
                <a:cubicBezTo>
                  <a:pt x="274" y="59"/>
                  <a:pt x="274" y="59"/>
                  <a:pt x="274" y="59"/>
                </a:cubicBezTo>
                <a:cubicBezTo>
                  <a:pt x="274" y="60"/>
                  <a:pt x="274" y="60"/>
                  <a:pt x="274" y="60"/>
                </a:cubicBezTo>
                <a:cubicBezTo>
                  <a:pt x="274" y="61"/>
                  <a:pt x="275" y="62"/>
                  <a:pt x="278" y="64"/>
                </a:cubicBezTo>
                <a:cubicBezTo>
                  <a:pt x="278" y="66"/>
                  <a:pt x="278" y="66"/>
                  <a:pt x="278" y="66"/>
                </a:cubicBezTo>
                <a:cubicBezTo>
                  <a:pt x="279" y="66"/>
                  <a:pt x="279" y="66"/>
                  <a:pt x="279" y="66"/>
                </a:cubicBezTo>
                <a:cubicBezTo>
                  <a:pt x="282" y="68"/>
                  <a:pt x="283" y="69"/>
                  <a:pt x="284" y="69"/>
                </a:cubicBezTo>
                <a:cubicBezTo>
                  <a:pt x="285" y="69"/>
                  <a:pt x="286" y="68"/>
                  <a:pt x="291" y="65"/>
                </a:cubicBezTo>
                <a:cubicBezTo>
                  <a:pt x="293" y="64"/>
                  <a:pt x="295" y="63"/>
                  <a:pt x="298" y="62"/>
                </a:cubicBezTo>
                <a:cubicBezTo>
                  <a:pt x="304" y="58"/>
                  <a:pt x="308" y="56"/>
                  <a:pt x="310" y="56"/>
                </a:cubicBezTo>
                <a:cubicBezTo>
                  <a:pt x="311" y="57"/>
                  <a:pt x="314" y="60"/>
                  <a:pt x="314" y="61"/>
                </a:cubicBezTo>
                <a:cubicBezTo>
                  <a:pt x="314" y="62"/>
                  <a:pt x="312" y="66"/>
                  <a:pt x="307" y="72"/>
                </a:cubicBezTo>
                <a:cubicBezTo>
                  <a:pt x="306" y="74"/>
                  <a:pt x="305" y="76"/>
                  <a:pt x="303" y="78"/>
                </a:cubicBezTo>
                <a:cubicBezTo>
                  <a:pt x="300" y="83"/>
                  <a:pt x="299" y="84"/>
                  <a:pt x="299" y="85"/>
                </a:cubicBezTo>
                <a:cubicBezTo>
                  <a:pt x="299" y="85"/>
                  <a:pt x="299" y="85"/>
                  <a:pt x="299" y="85"/>
                </a:cubicBezTo>
                <a:cubicBezTo>
                  <a:pt x="299" y="85"/>
                  <a:pt x="299" y="85"/>
                  <a:pt x="299" y="85"/>
                </a:cubicBezTo>
                <a:cubicBezTo>
                  <a:pt x="299" y="86"/>
                  <a:pt x="300" y="88"/>
                  <a:pt x="302" y="90"/>
                </a:cubicBezTo>
                <a:cubicBezTo>
                  <a:pt x="302" y="93"/>
                  <a:pt x="302" y="93"/>
                  <a:pt x="302" y="93"/>
                </a:cubicBezTo>
                <a:cubicBezTo>
                  <a:pt x="303" y="92"/>
                  <a:pt x="303" y="92"/>
                  <a:pt x="303" y="92"/>
                </a:cubicBezTo>
                <a:cubicBezTo>
                  <a:pt x="305" y="95"/>
                  <a:pt x="306" y="96"/>
                  <a:pt x="307" y="96"/>
                </a:cubicBezTo>
                <a:cubicBezTo>
                  <a:pt x="308" y="96"/>
                  <a:pt x="309" y="96"/>
                  <a:pt x="314" y="94"/>
                </a:cubicBezTo>
                <a:cubicBezTo>
                  <a:pt x="317" y="94"/>
                  <a:pt x="319" y="93"/>
                  <a:pt x="322" y="92"/>
                </a:cubicBezTo>
                <a:cubicBezTo>
                  <a:pt x="329" y="90"/>
                  <a:pt x="334" y="89"/>
                  <a:pt x="335" y="89"/>
                </a:cubicBezTo>
                <a:cubicBezTo>
                  <a:pt x="336" y="90"/>
                  <a:pt x="338" y="94"/>
                  <a:pt x="338" y="95"/>
                </a:cubicBezTo>
                <a:cubicBezTo>
                  <a:pt x="337" y="96"/>
                  <a:pt x="335" y="99"/>
                  <a:pt x="329" y="105"/>
                </a:cubicBezTo>
                <a:cubicBezTo>
                  <a:pt x="327" y="106"/>
                  <a:pt x="325" y="108"/>
                  <a:pt x="324" y="109"/>
                </a:cubicBezTo>
                <a:cubicBezTo>
                  <a:pt x="319" y="113"/>
                  <a:pt x="318" y="114"/>
                  <a:pt x="318" y="115"/>
                </a:cubicBezTo>
                <a:cubicBezTo>
                  <a:pt x="318" y="115"/>
                  <a:pt x="318" y="115"/>
                  <a:pt x="318" y="115"/>
                </a:cubicBezTo>
                <a:cubicBezTo>
                  <a:pt x="318" y="117"/>
                  <a:pt x="318" y="118"/>
                  <a:pt x="319" y="121"/>
                </a:cubicBezTo>
                <a:cubicBezTo>
                  <a:pt x="319" y="123"/>
                  <a:pt x="319" y="123"/>
                  <a:pt x="319" y="123"/>
                </a:cubicBezTo>
                <a:cubicBezTo>
                  <a:pt x="320" y="123"/>
                  <a:pt x="320" y="123"/>
                  <a:pt x="320" y="123"/>
                </a:cubicBezTo>
                <a:cubicBezTo>
                  <a:pt x="321" y="126"/>
                  <a:pt x="322" y="127"/>
                  <a:pt x="323" y="128"/>
                </a:cubicBezTo>
                <a:cubicBezTo>
                  <a:pt x="324" y="128"/>
                  <a:pt x="325" y="128"/>
                  <a:pt x="331" y="128"/>
                </a:cubicBezTo>
                <a:cubicBezTo>
                  <a:pt x="333" y="128"/>
                  <a:pt x="336" y="127"/>
                  <a:pt x="338" y="127"/>
                </a:cubicBezTo>
                <a:cubicBezTo>
                  <a:pt x="346" y="127"/>
                  <a:pt x="350" y="127"/>
                  <a:pt x="352" y="128"/>
                </a:cubicBezTo>
                <a:cubicBezTo>
                  <a:pt x="352" y="129"/>
                  <a:pt x="354" y="132"/>
                  <a:pt x="353" y="134"/>
                </a:cubicBezTo>
                <a:cubicBezTo>
                  <a:pt x="353" y="134"/>
                  <a:pt x="353" y="134"/>
                  <a:pt x="353" y="134"/>
                </a:cubicBezTo>
                <a:cubicBezTo>
                  <a:pt x="352" y="135"/>
                  <a:pt x="349" y="138"/>
                  <a:pt x="342" y="141"/>
                </a:cubicBezTo>
                <a:cubicBezTo>
                  <a:pt x="340" y="142"/>
                  <a:pt x="338" y="143"/>
                  <a:pt x="336" y="144"/>
                </a:cubicBezTo>
                <a:cubicBezTo>
                  <a:pt x="330" y="147"/>
                  <a:pt x="329" y="148"/>
                  <a:pt x="329" y="149"/>
                </a:cubicBezTo>
                <a:cubicBezTo>
                  <a:pt x="329" y="149"/>
                  <a:pt x="329" y="149"/>
                  <a:pt x="329" y="150"/>
                </a:cubicBezTo>
                <a:cubicBezTo>
                  <a:pt x="329" y="151"/>
                  <a:pt x="329" y="153"/>
                  <a:pt x="329" y="155"/>
                </a:cubicBezTo>
                <a:cubicBezTo>
                  <a:pt x="328" y="157"/>
                  <a:pt x="328" y="157"/>
                  <a:pt x="328" y="157"/>
                </a:cubicBezTo>
                <a:cubicBezTo>
                  <a:pt x="329" y="157"/>
                  <a:pt x="329" y="157"/>
                  <a:pt x="329" y="157"/>
                </a:cubicBezTo>
                <a:cubicBezTo>
                  <a:pt x="330" y="160"/>
                  <a:pt x="331" y="162"/>
                  <a:pt x="331" y="162"/>
                </a:cubicBezTo>
                <a:cubicBezTo>
                  <a:pt x="332" y="163"/>
                  <a:pt x="333" y="163"/>
                  <a:pt x="339" y="164"/>
                </a:cubicBezTo>
                <a:cubicBezTo>
                  <a:pt x="341" y="164"/>
                  <a:pt x="343" y="165"/>
                  <a:pt x="346" y="165"/>
                </a:cubicBezTo>
                <a:cubicBezTo>
                  <a:pt x="353" y="167"/>
                  <a:pt x="358" y="168"/>
                  <a:pt x="359" y="169"/>
                </a:cubicBezTo>
                <a:cubicBezTo>
                  <a:pt x="359" y="170"/>
                  <a:pt x="360" y="172"/>
                  <a:pt x="360" y="174"/>
                </a:cubicBezTo>
                <a:cubicBezTo>
                  <a:pt x="359" y="175"/>
                  <a:pt x="359" y="175"/>
                  <a:pt x="359" y="175"/>
                </a:cubicBezTo>
                <a:cubicBezTo>
                  <a:pt x="358" y="176"/>
                  <a:pt x="354" y="178"/>
                  <a:pt x="347" y="180"/>
                </a:cubicBezTo>
                <a:cubicBezTo>
                  <a:pt x="344" y="180"/>
                  <a:pt x="342" y="181"/>
                  <a:pt x="340" y="181"/>
                </a:cubicBezTo>
                <a:cubicBezTo>
                  <a:pt x="334" y="183"/>
                  <a:pt x="333" y="183"/>
                  <a:pt x="332" y="184"/>
                </a:cubicBezTo>
                <a:cubicBezTo>
                  <a:pt x="332" y="185"/>
                  <a:pt x="331" y="186"/>
                  <a:pt x="331" y="187"/>
                </a:cubicBezTo>
                <a:cubicBezTo>
                  <a:pt x="331" y="188"/>
                  <a:pt x="331" y="189"/>
                  <a:pt x="331" y="190"/>
                </a:cubicBezTo>
                <a:cubicBezTo>
                  <a:pt x="329" y="192"/>
                  <a:pt x="329" y="192"/>
                  <a:pt x="329" y="192"/>
                </a:cubicBezTo>
                <a:cubicBezTo>
                  <a:pt x="331" y="192"/>
                  <a:pt x="331" y="192"/>
                  <a:pt x="331" y="192"/>
                </a:cubicBezTo>
                <a:cubicBezTo>
                  <a:pt x="330" y="195"/>
                  <a:pt x="331" y="197"/>
                  <a:pt x="331" y="198"/>
                </a:cubicBezTo>
                <a:cubicBezTo>
                  <a:pt x="332" y="198"/>
                  <a:pt x="333" y="199"/>
                  <a:pt x="338" y="201"/>
                </a:cubicBezTo>
                <a:cubicBezTo>
                  <a:pt x="340" y="202"/>
                  <a:pt x="343" y="203"/>
                  <a:pt x="345" y="204"/>
                </a:cubicBezTo>
                <a:cubicBezTo>
                  <a:pt x="352" y="207"/>
                  <a:pt x="356" y="210"/>
                  <a:pt x="357" y="210"/>
                </a:cubicBezTo>
                <a:cubicBezTo>
                  <a:pt x="357" y="211"/>
                  <a:pt x="357" y="212"/>
                  <a:pt x="357" y="213"/>
                </a:cubicBezTo>
                <a:cubicBezTo>
                  <a:pt x="356" y="215"/>
                  <a:pt x="356" y="217"/>
                  <a:pt x="355" y="217"/>
                </a:cubicBezTo>
                <a:cubicBezTo>
                  <a:pt x="354" y="217"/>
                  <a:pt x="350" y="218"/>
                  <a:pt x="342" y="218"/>
                </a:cubicBezTo>
                <a:cubicBezTo>
                  <a:pt x="340" y="218"/>
                  <a:pt x="337" y="218"/>
                  <a:pt x="335" y="218"/>
                </a:cubicBezTo>
                <a:cubicBezTo>
                  <a:pt x="329" y="218"/>
                  <a:pt x="328" y="219"/>
                  <a:pt x="327" y="219"/>
                </a:cubicBezTo>
                <a:cubicBezTo>
                  <a:pt x="326" y="220"/>
                  <a:pt x="325" y="221"/>
                  <a:pt x="325" y="225"/>
                </a:cubicBezTo>
                <a:cubicBezTo>
                  <a:pt x="324" y="225"/>
                  <a:pt x="324" y="225"/>
                  <a:pt x="324" y="225"/>
                </a:cubicBezTo>
                <a:cubicBezTo>
                  <a:pt x="324" y="225"/>
                  <a:pt x="324" y="225"/>
                  <a:pt x="324" y="225"/>
                </a:cubicBezTo>
                <a:cubicBezTo>
                  <a:pt x="324" y="227"/>
                  <a:pt x="323" y="229"/>
                  <a:pt x="323" y="230"/>
                </a:cubicBezTo>
                <a:cubicBezTo>
                  <a:pt x="323" y="231"/>
                  <a:pt x="323" y="232"/>
                  <a:pt x="323" y="232"/>
                </a:cubicBezTo>
                <a:cubicBezTo>
                  <a:pt x="324" y="233"/>
                  <a:pt x="324" y="234"/>
                  <a:pt x="329" y="237"/>
                </a:cubicBezTo>
                <a:cubicBezTo>
                  <a:pt x="331" y="238"/>
                  <a:pt x="333" y="240"/>
                  <a:pt x="335" y="242"/>
                </a:cubicBezTo>
                <a:cubicBezTo>
                  <a:pt x="341" y="246"/>
                  <a:pt x="344" y="249"/>
                  <a:pt x="345" y="250"/>
                </a:cubicBezTo>
                <a:cubicBezTo>
                  <a:pt x="345" y="251"/>
                  <a:pt x="345" y="251"/>
                  <a:pt x="345" y="251"/>
                </a:cubicBezTo>
                <a:cubicBezTo>
                  <a:pt x="345" y="253"/>
                  <a:pt x="343" y="256"/>
                  <a:pt x="342" y="257"/>
                </a:cubicBezTo>
                <a:cubicBezTo>
                  <a:pt x="341" y="257"/>
                  <a:pt x="336" y="256"/>
                  <a:pt x="329" y="255"/>
                </a:cubicBezTo>
                <a:cubicBezTo>
                  <a:pt x="327" y="254"/>
                  <a:pt x="324" y="254"/>
                  <a:pt x="322" y="253"/>
                </a:cubicBezTo>
                <a:cubicBezTo>
                  <a:pt x="316" y="252"/>
                  <a:pt x="315" y="252"/>
                  <a:pt x="314" y="252"/>
                </a:cubicBezTo>
                <a:cubicBezTo>
                  <a:pt x="313" y="253"/>
                  <a:pt x="312" y="254"/>
                  <a:pt x="310" y="257"/>
                </a:cubicBezTo>
                <a:cubicBezTo>
                  <a:pt x="310" y="257"/>
                  <a:pt x="310" y="257"/>
                  <a:pt x="310" y="257"/>
                </a:cubicBezTo>
                <a:cubicBezTo>
                  <a:pt x="310" y="258"/>
                  <a:pt x="310" y="258"/>
                  <a:pt x="310" y="258"/>
                </a:cubicBezTo>
                <a:cubicBezTo>
                  <a:pt x="308" y="260"/>
                  <a:pt x="307" y="261"/>
                  <a:pt x="307" y="263"/>
                </a:cubicBezTo>
                <a:cubicBezTo>
                  <a:pt x="307" y="263"/>
                  <a:pt x="307" y="264"/>
                  <a:pt x="307" y="264"/>
                </a:cubicBezTo>
                <a:cubicBezTo>
                  <a:pt x="308" y="265"/>
                  <a:pt x="308" y="266"/>
                  <a:pt x="312" y="270"/>
                </a:cubicBezTo>
                <a:cubicBezTo>
                  <a:pt x="313" y="272"/>
                  <a:pt x="315" y="274"/>
                  <a:pt x="317" y="276"/>
                </a:cubicBezTo>
                <a:cubicBezTo>
                  <a:pt x="321" y="282"/>
                  <a:pt x="324" y="286"/>
                  <a:pt x="324" y="287"/>
                </a:cubicBezTo>
                <a:cubicBezTo>
                  <a:pt x="324" y="288"/>
                  <a:pt x="321" y="292"/>
                  <a:pt x="320" y="292"/>
                </a:cubicBezTo>
                <a:cubicBezTo>
                  <a:pt x="319" y="292"/>
                  <a:pt x="315" y="290"/>
                  <a:pt x="308" y="287"/>
                </a:cubicBezTo>
                <a:cubicBezTo>
                  <a:pt x="306" y="286"/>
                  <a:pt x="303" y="285"/>
                  <a:pt x="302" y="284"/>
                </a:cubicBezTo>
                <a:cubicBezTo>
                  <a:pt x="296" y="281"/>
                  <a:pt x="295" y="281"/>
                  <a:pt x="294" y="281"/>
                </a:cubicBezTo>
                <a:cubicBezTo>
                  <a:pt x="293" y="281"/>
                  <a:pt x="292" y="282"/>
                  <a:pt x="289" y="285"/>
                </a:cubicBezTo>
                <a:cubicBezTo>
                  <a:pt x="288" y="285"/>
                  <a:pt x="288" y="285"/>
                  <a:pt x="288" y="285"/>
                </a:cubicBezTo>
                <a:cubicBezTo>
                  <a:pt x="288" y="286"/>
                  <a:pt x="288" y="286"/>
                  <a:pt x="288" y="286"/>
                </a:cubicBezTo>
                <a:cubicBezTo>
                  <a:pt x="285" y="289"/>
                  <a:pt x="285" y="290"/>
                  <a:pt x="285" y="291"/>
                </a:cubicBezTo>
                <a:cubicBezTo>
                  <a:pt x="284" y="291"/>
                  <a:pt x="284" y="291"/>
                  <a:pt x="284" y="291"/>
                </a:cubicBezTo>
                <a:cubicBezTo>
                  <a:pt x="285" y="292"/>
                  <a:pt x="285" y="293"/>
                  <a:pt x="287" y="298"/>
                </a:cubicBezTo>
                <a:cubicBezTo>
                  <a:pt x="288" y="300"/>
                  <a:pt x="290" y="302"/>
                  <a:pt x="291" y="305"/>
                </a:cubicBezTo>
                <a:cubicBezTo>
                  <a:pt x="294" y="311"/>
                  <a:pt x="295" y="316"/>
                  <a:pt x="296" y="317"/>
                </a:cubicBezTo>
                <a:cubicBezTo>
                  <a:pt x="295" y="319"/>
                  <a:pt x="292" y="321"/>
                  <a:pt x="290" y="321"/>
                </a:cubicBezTo>
                <a:cubicBezTo>
                  <a:pt x="289" y="321"/>
                  <a:pt x="285" y="318"/>
                  <a:pt x="280" y="314"/>
                </a:cubicBezTo>
                <a:cubicBezTo>
                  <a:pt x="278" y="312"/>
                  <a:pt x="276" y="311"/>
                  <a:pt x="274" y="310"/>
                </a:cubicBezTo>
                <a:cubicBezTo>
                  <a:pt x="269" y="305"/>
                  <a:pt x="268" y="305"/>
                  <a:pt x="267" y="305"/>
                </a:cubicBezTo>
                <a:cubicBezTo>
                  <a:pt x="266" y="305"/>
                  <a:pt x="265" y="305"/>
                  <a:pt x="262" y="307"/>
                </a:cubicBezTo>
                <a:cubicBezTo>
                  <a:pt x="261" y="307"/>
                  <a:pt x="261" y="307"/>
                  <a:pt x="261" y="307"/>
                </a:cubicBezTo>
                <a:cubicBezTo>
                  <a:pt x="260" y="308"/>
                  <a:pt x="260" y="308"/>
                  <a:pt x="260" y="308"/>
                </a:cubicBezTo>
                <a:cubicBezTo>
                  <a:pt x="257" y="310"/>
                  <a:pt x="256" y="311"/>
                  <a:pt x="256" y="312"/>
                </a:cubicBezTo>
                <a:cubicBezTo>
                  <a:pt x="256" y="312"/>
                  <a:pt x="256" y="312"/>
                  <a:pt x="256" y="312"/>
                </a:cubicBezTo>
                <a:cubicBezTo>
                  <a:pt x="256" y="313"/>
                  <a:pt x="256" y="313"/>
                  <a:pt x="256" y="313"/>
                </a:cubicBezTo>
                <a:cubicBezTo>
                  <a:pt x="256" y="313"/>
                  <a:pt x="256" y="315"/>
                  <a:pt x="257" y="320"/>
                </a:cubicBezTo>
                <a:cubicBezTo>
                  <a:pt x="258" y="322"/>
                  <a:pt x="258" y="325"/>
                  <a:pt x="259" y="327"/>
                </a:cubicBezTo>
                <a:cubicBezTo>
                  <a:pt x="260" y="334"/>
                  <a:pt x="261" y="339"/>
                  <a:pt x="261" y="340"/>
                </a:cubicBezTo>
                <a:cubicBezTo>
                  <a:pt x="260" y="341"/>
                  <a:pt x="256" y="343"/>
                  <a:pt x="255" y="343"/>
                </a:cubicBezTo>
                <a:cubicBezTo>
                  <a:pt x="254" y="343"/>
                  <a:pt x="251" y="339"/>
                  <a:pt x="246" y="333"/>
                </a:cubicBezTo>
                <a:cubicBezTo>
                  <a:pt x="244" y="331"/>
                  <a:pt x="243" y="330"/>
                  <a:pt x="242" y="328"/>
                </a:cubicBezTo>
                <a:cubicBezTo>
                  <a:pt x="238" y="323"/>
                  <a:pt x="237" y="322"/>
                  <a:pt x="236" y="322"/>
                </a:cubicBezTo>
                <a:cubicBezTo>
                  <a:pt x="235" y="322"/>
                  <a:pt x="234" y="322"/>
                  <a:pt x="230" y="323"/>
                </a:cubicBezTo>
                <a:cubicBezTo>
                  <a:pt x="229" y="323"/>
                  <a:pt x="229" y="323"/>
                  <a:pt x="229" y="323"/>
                </a:cubicBezTo>
                <a:cubicBezTo>
                  <a:pt x="228" y="324"/>
                  <a:pt x="228" y="324"/>
                  <a:pt x="228" y="324"/>
                </a:cubicBezTo>
                <a:cubicBezTo>
                  <a:pt x="226" y="324"/>
                  <a:pt x="224" y="325"/>
                  <a:pt x="223" y="326"/>
                </a:cubicBezTo>
                <a:cubicBezTo>
                  <a:pt x="223" y="327"/>
                  <a:pt x="223" y="327"/>
                  <a:pt x="223" y="328"/>
                </a:cubicBezTo>
                <a:cubicBezTo>
                  <a:pt x="223" y="329"/>
                  <a:pt x="223" y="331"/>
                  <a:pt x="223" y="334"/>
                </a:cubicBezTo>
                <a:cubicBezTo>
                  <a:pt x="223" y="336"/>
                  <a:pt x="223" y="339"/>
                  <a:pt x="223" y="342"/>
                </a:cubicBezTo>
                <a:cubicBezTo>
                  <a:pt x="223" y="346"/>
                  <a:pt x="222" y="350"/>
                  <a:pt x="222" y="353"/>
                </a:cubicBezTo>
                <a:cubicBezTo>
                  <a:pt x="222" y="354"/>
                  <a:pt x="222" y="355"/>
                  <a:pt x="222" y="355"/>
                </a:cubicBezTo>
                <a:cubicBezTo>
                  <a:pt x="220" y="356"/>
                  <a:pt x="216" y="357"/>
                  <a:pt x="215" y="356"/>
                </a:cubicBezTo>
                <a:cubicBezTo>
                  <a:pt x="214" y="355"/>
                  <a:pt x="212" y="351"/>
                  <a:pt x="209" y="345"/>
                </a:cubicBezTo>
                <a:cubicBezTo>
                  <a:pt x="208" y="342"/>
                  <a:pt x="207" y="340"/>
                  <a:pt x="206" y="338"/>
                </a:cubicBezTo>
                <a:cubicBezTo>
                  <a:pt x="203" y="332"/>
                  <a:pt x="203" y="332"/>
                  <a:pt x="202" y="331"/>
                </a:cubicBezTo>
                <a:cubicBezTo>
                  <a:pt x="201" y="331"/>
                  <a:pt x="200" y="330"/>
                  <a:pt x="196" y="331"/>
                </a:cubicBezTo>
                <a:cubicBezTo>
                  <a:pt x="194" y="329"/>
                  <a:pt x="194" y="329"/>
                  <a:pt x="194" y="329"/>
                </a:cubicBezTo>
                <a:cubicBezTo>
                  <a:pt x="194" y="331"/>
                  <a:pt x="194" y="331"/>
                  <a:pt x="194" y="331"/>
                </a:cubicBezTo>
                <a:cubicBezTo>
                  <a:pt x="191" y="331"/>
                  <a:pt x="189" y="332"/>
                  <a:pt x="188" y="333"/>
                </a:cubicBezTo>
                <a:cubicBezTo>
                  <a:pt x="188" y="333"/>
                  <a:pt x="188" y="334"/>
                  <a:pt x="186" y="340"/>
                </a:cubicBezTo>
                <a:cubicBezTo>
                  <a:pt x="186" y="342"/>
                  <a:pt x="185" y="345"/>
                  <a:pt x="184" y="347"/>
                </a:cubicBezTo>
                <a:cubicBezTo>
                  <a:pt x="182" y="354"/>
                  <a:pt x="181" y="359"/>
                  <a:pt x="180" y="360"/>
                </a:cubicBezTo>
                <a:cubicBezTo>
                  <a:pt x="179" y="360"/>
                  <a:pt x="175" y="360"/>
                  <a:pt x="174" y="360"/>
                </a:cubicBezTo>
                <a:cubicBezTo>
                  <a:pt x="173" y="359"/>
                  <a:pt x="172" y="354"/>
                  <a:pt x="170" y="347"/>
                </a:cubicBezTo>
                <a:cubicBezTo>
                  <a:pt x="170" y="345"/>
                  <a:pt x="169" y="342"/>
                  <a:pt x="169" y="340"/>
                </a:cubicBezTo>
                <a:cubicBezTo>
                  <a:pt x="167" y="334"/>
                  <a:pt x="167" y="333"/>
                  <a:pt x="167" y="332"/>
                </a:cubicBezTo>
                <a:cubicBezTo>
                  <a:pt x="166" y="332"/>
                  <a:pt x="165" y="331"/>
                  <a:pt x="161" y="331"/>
                </a:cubicBezTo>
                <a:cubicBezTo>
                  <a:pt x="160" y="330"/>
                  <a:pt x="160" y="330"/>
                  <a:pt x="160" y="330"/>
                </a:cubicBezTo>
                <a:cubicBezTo>
                  <a:pt x="159" y="330"/>
                  <a:pt x="159" y="330"/>
                  <a:pt x="159" y="330"/>
                </a:cubicBezTo>
                <a:cubicBezTo>
                  <a:pt x="155" y="329"/>
                  <a:pt x="154" y="330"/>
                  <a:pt x="153" y="331"/>
                </a:cubicBezTo>
                <a:cubicBezTo>
                  <a:pt x="152" y="331"/>
                  <a:pt x="152" y="332"/>
                  <a:pt x="149" y="337"/>
                </a:cubicBezTo>
                <a:cubicBezTo>
                  <a:pt x="148" y="339"/>
                  <a:pt x="147" y="341"/>
                  <a:pt x="146" y="344"/>
                </a:cubicBezTo>
                <a:cubicBezTo>
                  <a:pt x="142" y="350"/>
                  <a:pt x="140" y="354"/>
                  <a:pt x="139" y="355"/>
                </a:cubicBezTo>
                <a:cubicBezTo>
                  <a:pt x="137" y="355"/>
                  <a:pt x="133" y="354"/>
                  <a:pt x="132" y="354"/>
                </a:cubicBezTo>
                <a:cubicBezTo>
                  <a:pt x="132" y="352"/>
                  <a:pt x="132" y="348"/>
                  <a:pt x="132" y="340"/>
                </a:cubicBezTo>
                <a:cubicBezTo>
                  <a:pt x="132" y="338"/>
                  <a:pt x="132" y="335"/>
                  <a:pt x="132" y="333"/>
                </a:cubicBezTo>
                <a:cubicBezTo>
                  <a:pt x="132" y="327"/>
                  <a:pt x="132" y="326"/>
                  <a:pt x="132" y="325"/>
                </a:cubicBezTo>
                <a:cubicBezTo>
                  <a:pt x="131" y="324"/>
                  <a:pt x="129" y="323"/>
                  <a:pt x="126" y="322"/>
                </a:cubicBezTo>
                <a:cubicBezTo>
                  <a:pt x="126" y="321"/>
                  <a:pt x="126" y="321"/>
                  <a:pt x="126" y="321"/>
                </a:cubicBezTo>
                <a:cubicBezTo>
                  <a:pt x="125" y="322"/>
                  <a:pt x="125" y="322"/>
                  <a:pt x="125" y="322"/>
                </a:cubicBezTo>
                <a:cubicBezTo>
                  <a:pt x="121" y="320"/>
                  <a:pt x="120" y="320"/>
                  <a:pt x="119" y="320"/>
                </a:cubicBezTo>
                <a:cubicBezTo>
                  <a:pt x="118" y="321"/>
                  <a:pt x="117" y="322"/>
                  <a:pt x="114" y="326"/>
                </a:cubicBezTo>
                <a:cubicBezTo>
                  <a:pt x="112" y="328"/>
                  <a:pt x="111" y="330"/>
                  <a:pt x="109" y="332"/>
                </a:cubicBezTo>
                <a:cubicBezTo>
                  <a:pt x="104" y="337"/>
                  <a:pt x="100" y="340"/>
                  <a:pt x="99" y="341"/>
                </a:cubicBezTo>
                <a:cubicBezTo>
                  <a:pt x="98" y="341"/>
                  <a:pt x="94" y="339"/>
                  <a:pt x="93" y="338"/>
                </a:cubicBezTo>
                <a:cubicBezTo>
                  <a:pt x="93" y="338"/>
                  <a:pt x="94" y="337"/>
                  <a:pt x="94" y="337"/>
                </a:cubicBezTo>
                <a:cubicBezTo>
                  <a:pt x="94" y="337"/>
                  <a:pt x="94" y="337"/>
                  <a:pt x="94" y="337"/>
                </a:cubicBezTo>
                <a:cubicBezTo>
                  <a:pt x="94" y="334"/>
                  <a:pt x="95" y="330"/>
                  <a:pt x="96" y="325"/>
                </a:cubicBezTo>
                <a:cubicBezTo>
                  <a:pt x="97" y="323"/>
                  <a:pt x="97" y="320"/>
                  <a:pt x="98" y="318"/>
                </a:cubicBezTo>
                <a:cubicBezTo>
                  <a:pt x="99" y="315"/>
                  <a:pt x="100" y="313"/>
                  <a:pt x="100" y="312"/>
                </a:cubicBezTo>
                <a:cubicBezTo>
                  <a:pt x="100" y="311"/>
                  <a:pt x="100" y="311"/>
                  <a:pt x="100" y="310"/>
                </a:cubicBezTo>
                <a:cubicBezTo>
                  <a:pt x="99" y="309"/>
                  <a:pt x="98" y="308"/>
                  <a:pt x="95" y="306"/>
                </a:cubicBezTo>
                <a:cubicBezTo>
                  <a:pt x="94" y="304"/>
                  <a:pt x="94" y="304"/>
                  <a:pt x="94" y="304"/>
                </a:cubicBezTo>
                <a:cubicBezTo>
                  <a:pt x="93" y="305"/>
                  <a:pt x="93" y="305"/>
                  <a:pt x="93" y="305"/>
                </a:cubicBezTo>
                <a:cubicBezTo>
                  <a:pt x="91" y="303"/>
                  <a:pt x="90" y="303"/>
                  <a:pt x="88" y="303"/>
                </a:cubicBezTo>
                <a:cubicBezTo>
                  <a:pt x="87" y="303"/>
                  <a:pt x="87" y="303"/>
                  <a:pt x="82" y="307"/>
                </a:cubicBezTo>
                <a:cubicBezTo>
                  <a:pt x="80" y="308"/>
                  <a:pt x="78" y="310"/>
                  <a:pt x="76" y="311"/>
                </a:cubicBezTo>
                <a:cubicBezTo>
                  <a:pt x="70" y="315"/>
                  <a:pt x="66" y="318"/>
                  <a:pt x="64" y="318"/>
                </a:cubicBezTo>
                <a:cubicBezTo>
                  <a:pt x="63" y="318"/>
                  <a:pt x="60" y="315"/>
                  <a:pt x="59" y="314"/>
                </a:cubicBezTo>
                <a:cubicBezTo>
                  <a:pt x="60" y="313"/>
                  <a:pt x="62" y="308"/>
                  <a:pt x="65" y="302"/>
                </a:cubicBezTo>
                <a:cubicBezTo>
                  <a:pt x="66" y="300"/>
                  <a:pt x="67" y="298"/>
                  <a:pt x="68" y="296"/>
                </a:cubicBezTo>
                <a:cubicBezTo>
                  <a:pt x="71" y="291"/>
                  <a:pt x="72" y="290"/>
                  <a:pt x="72" y="289"/>
                </a:cubicBezTo>
                <a:cubicBezTo>
                  <a:pt x="72" y="289"/>
                  <a:pt x="72" y="289"/>
                  <a:pt x="72" y="289"/>
                </a:cubicBezTo>
                <a:cubicBezTo>
                  <a:pt x="72" y="288"/>
                  <a:pt x="72" y="288"/>
                  <a:pt x="72" y="288"/>
                </a:cubicBezTo>
                <a:cubicBezTo>
                  <a:pt x="72" y="287"/>
                  <a:pt x="71" y="286"/>
                  <a:pt x="68" y="283"/>
                </a:cubicBezTo>
                <a:cubicBezTo>
                  <a:pt x="68" y="282"/>
                  <a:pt x="68" y="282"/>
                  <a:pt x="68" y="282"/>
                </a:cubicBezTo>
                <a:cubicBezTo>
                  <a:pt x="67" y="282"/>
                  <a:pt x="67" y="282"/>
                  <a:pt x="67" y="282"/>
                </a:cubicBezTo>
                <a:cubicBezTo>
                  <a:pt x="65" y="279"/>
                  <a:pt x="63" y="278"/>
                  <a:pt x="62" y="278"/>
                </a:cubicBezTo>
                <a:cubicBezTo>
                  <a:pt x="61" y="278"/>
                  <a:pt x="61" y="279"/>
                  <a:pt x="55" y="281"/>
                </a:cubicBezTo>
                <a:cubicBezTo>
                  <a:pt x="53" y="282"/>
                  <a:pt x="51" y="283"/>
                  <a:pt x="48" y="284"/>
                </a:cubicBezTo>
                <a:cubicBezTo>
                  <a:pt x="42" y="286"/>
                  <a:pt x="37" y="288"/>
                  <a:pt x="36" y="288"/>
                </a:cubicBezTo>
                <a:cubicBezTo>
                  <a:pt x="34" y="287"/>
                  <a:pt x="32" y="284"/>
                  <a:pt x="32" y="283"/>
                </a:cubicBezTo>
                <a:cubicBezTo>
                  <a:pt x="32" y="281"/>
                  <a:pt x="35" y="278"/>
                  <a:pt x="40" y="272"/>
                </a:cubicBezTo>
                <a:cubicBezTo>
                  <a:pt x="42" y="270"/>
                  <a:pt x="43" y="269"/>
                  <a:pt x="45" y="267"/>
                </a:cubicBezTo>
                <a:cubicBezTo>
                  <a:pt x="49" y="262"/>
                  <a:pt x="49" y="262"/>
                  <a:pt x="50" y="260"/>
                </a:cubicBezTo>
                <a:cubicBezTo>
                  <a:pt x="50" y="260"/>
                  <a:pt x="50" y="258"/>
                  <a:pt x="47" y="255"/>
                </a:cubicBezTo>
                <a:cubicBezTo>
                  <a:pt x="48" y="253"/>
                  <a:pt x="48" y="253"/>
                  <a:pt x="48" y="253"/>
                </a:cubicBezTo>
                <a:cubicBezTo>
                  <a:pt x="46" y="253"/>
                  <a:pt x="46" y="253"/>
                  <a:pt x="46" y="253"/>
                </a:cubicBezTo>
                <a:cubicBezTo>
                  <a:pt x="45" y="250"/>
                  <a:pt x="44" y="249"/>
                  <a:pt x="43" y="249"/>
                </a:cubicBezTo>
                <a:cubicBezTo>
                  <a:pt x="42" y="248"/>
                  <a:pt x="41" y="249"/>
                  <a:pt x="36" y="249"/>
                </a:cubicBezTo>
                <a:cubicBezTo>
                  <a:pt x="33" y="250"/>
                  <a:pt x="31" y="250"/>
                  <a:pt x="28" y="251"/>
                </a:cubicBezTo>
                <a:cubicBezTo>
                  <a:pt x="21" y="252"/>
                  <a:pt x="16" y="252"/>
                  <a:pt x="15" y="252"/>
                </a:cubicBezTo>
                <a:cubicBezTo>
                  <a:pt x="14" y="251"/>
                  <a:pt x="12" y="247"/>
                  <a:pt x="12" y="246"/>
                </a:cubicBezTo>
                <a:cubicBezTo>
                  <a:pt x="13" y="245"/>
                  <a:pt x="16" y="242"/>
                  <a:pt x="22" y="237"/>
                </a:cubicBezTo>
                <a:cubicBezTo>
                  <a:pt x="24" y="236"/>
                  <a:pt x="26" y="235"/>
                  <a:pt x="28" y="234"/>
                </a:cubicBezTo>
                <a:cubicBezTo>
                  <a:pt x="33" y="230"/>
                  <a:pt x="34" y="229"/>
                  <a:pt x="35" y="228"/>
                </a:cubicBezTo>
                <a:cubicBezTo>
                  <a:pt x="35" y="228"/>
                  <a:pt x="35" y="228"/>
                  <a:pt x="35" y="228"/>
                </a:cubicBezTo>
                <a:cubicBezTo>
                  <a:pt x="35" y="226"/>
                  <a:pt x="35" y="225"/>
                  <a:pt x="34" y="222"/>
                </a:cubicBezTo>
                <a:cubicBezTo>
                  <a:pt x="34" y="221"/>
                  <a:pt x="34" y="221"/>
                  <a:pt x="34" y="221"/>
                </a:cubicBezTo>
                <a:cubicBezTo>
                  <a:pt x="33" y="220"/>
                  <a:pt x="33" y="220"/>
                  <a:pt x="33" y="220"/>
                </a:cubicBezTo>
                <a:cubicBezTo>
                  <a:pt x="32" y="217"/>
                  <a:pt x="31" y="216"/>
                  <a:pt x="31" y="215"/>
                </a:cubicBezTo>
                <a:cubicBezTo>
                  <a:pt x="30" y="215"/>
                  <a:pt x="29" y="215"/>
                  <a:pt x="23" y="214"/>
                </a:cubicBezTo>
                <a:cubicBezTo>
                  <a:pt x="21" y="214"/>
                  <a:pt x="18" y="214"/>
                  <a:pt x="16" y="214"/>
                </a:cubicBezTo>
                <a:cubicBezTo>
                  <a:pt x="8" y="213"/>
                  <a:pt x="4" y="212"/>
                  <a:pt x="3" y="212"/>
                </a:cubicBezTo>
                <a:cubicBezTo>
                  <a:pt x="2" y="211"/>
                  <a:pt x="1" y="208"/>
                  <a:pt x="1" y="206"/>
                </a:cubicBezTo>
                <a:cubicBezTo>
                  <a:pt x="1" y="206"/>
                  <a:pt x="1" y="205"/>
                  <a:pt x="1" y="205"/>
                </a:cubicBezTo>
                <a:cubicBezTo>
                  <a:pt x="2" y="205"/>
                  <a:pt x="7" y="202"/>
                  <a:pt x="13" y="200"/>
                </a:cubicBezTo>
                <a:cubicBezTo>
                  <a:pt x="16" y="199"/>
                  <a:pt x="18" y="198"/>
                  <a:pt x="20" y="197"/>
                </a:cubicBezTo>
                <a:cubicBezTo>
                  <a:pt x="26" y="195"/>
                  <a:pt x="27" y="195"/>
                  <a:pt x="27" y="194"/>
                </a:cubicBezTo>
                <a:cubicBezTo>
                  <a:pt x="28" y="193"/>
                  <a:pt x="28" y="193"/>
                  <a:pt x="28" y="192"/>
                </a:cubicBezTo>
                <a:cubicBezTo>
                  <a:pt x="28" y="190"/>
                  <a:pt x="28" y="189"/>
                  <a:pt x="28" y="188"/>
                </a:cubicBezTo>
                <a:cubicBezTo>
                  <a:pt x="29" y="186"/>
                  <a:pt x="29" y="186"/>
                  <a:pt x="29" y="186"/>
                </a:cubicBezTo>
                <a:cubicBezTo>
                  <a:pt x="28" y="185"/>
                  <a:pt x="28" y="185"/>
                  <a:pt x="28" y="185"/>
                </a:cubicBezTo>
                <a:cubicBezTo>
                  <a:pt x="28" y="182"/>
                  <a:pt x="27" y="181"/>
                  <a:pt x="26" y="180"/>
                </a:cubicBezTo>
                <a:cubicBezTo>
                  <a:pt x="26" y="179"/>
                  <a:pt x="25" y="179"/>
                  <a:pt x="20" y="177"/>
                </a:cubicBezTo>
                <a:cubicBezTo>
                  <a:pt x="17" y="177"/>
                  <a:pt x="15" y="176"/>
                  <a:pt x="12" y="175"/>
                </a:cubicBezTo>
                <a:cubicBezTo>
                  <a:pt x="5" y="173"/>
                  <a:pt x="1" y="171"/>
                  <a:pt x="0" y="170"/>
                </a:cubicBezTo>
                <a:cubicBezTo>
                  <a:pt x="0" y="170"/>
                  <a:pt x="0" y="168"/>
                  <a:pt x="0" y="166"/>
                </a:cubicBezTo>
                <a:close/>
                <a:moveTo>
                  <a:pt x="287" y="193"/>
                </a:moveTo>
                <a:cubicBezTo>
                  <a:pt x="295" y="134"/>
                  <a:pt x="253" y="79"/>
                  <a:pt x="193" y="72"/>
                </a:cubicBezTo>
                <a:cubicBezTo>
                  <a:pt x="134" y="64"/>
                  <a:pt x="80" y="106"/>
                  <a:pt x="72" y="165"/>
                </a:cubicBezTo>
                <a:cubicBezTo>
                  <a:pt x="64" y="225"/>
                  <a:pt x="106" y="279"/>
                  <a:pt x="166" y="287"/>
                </a:cubicBezTo>
                <a:cubicBezTo>
                  <a:pt x="225" y="295"/>
                  <a:pt x="280" y="253"/>
                  <a:pt x="287" y="193"/>
                </a:cubicBezTo>
                <a:close/>
              </a:path>
            </a:pathLst>
          </a:custGeom>
          <a:solidFill>
            <a:schemeClr val="accent2"/>
          </a:solidFill>
          <a:ln>
            <a:noFill/>
          </a:ln>
        </p:spPr>
        <p:txBody>
          <a:bodyPr/>
          <a:lstStyle/>
          <a:p>
            <a:endParaRPr lang="zh-CN" altLang="en-US">
              <a:solidFill>
                <a:schemeClr val="tx1">
                  <a:lumMod val="75000"/>
                  <a:lumOff val="25000"/>
                </a:schemeClr>
              </a:solidFill>
            </a:endParaRPr>
          </a:p>
        </p:txBody>
      </p:sp>
      <p:sp>
        <p:nvSpPr>
          <p:cNvPr id="45" name="Freeform 6"/>
          <p:cNvSpPr>
            <a:spLocks noEditPoints="1"/>
          </p:cNvSpPr>
          <p:nvPr/>
        </p:nvSpPr>
        <p:spPr bwMode="auto">
          <a:xfrm>
            <a:off x="4900613" y="1340768"/>
            <a:ext cx="1887537" cy="1878013"/>
          </a:xfrm>
          <a:custGeom>
            <a:avLst/>
            <a:gdLst>
              <a:gd name="T0" fmla="*/ 152777 w 383"/>
              <a:gd name="T1" fmla="*/ 899676 h 382"/>
              <a:gd name="T2" fmla="*/ 73924 w 383"/>
              <a:gd name="T3" fmla="*/ 825932 h 382"/>
              <a:gd name="T4" fmla="*/ 167562 w 383"/>
              <a:gd name="T5" fmla="*/ 747272 h 382"/>
              <a:gd name="T6" fmla="*/ 157705 w 383"/>
              <a:gd name="T7" fmla="*/ 653863 h 382"/>
              <a:gd name="T8" fmla="*/ 236558 w 383"/>
              <a:gd name="T9" fmla="*/ 575203 h 382"/>
              <a:gd name="T10" fmla="*/ 246415 w 383"/>
              <a:gd name="T11" fmla="*/ 481794 h 382"/>
              <a:gd name="T12" fmla="*/ 340052 w 383"/>
              <a:gd name="T13" fmla="*/ 417882 h 382"/>
              <a:gd name="T14" fmla="*/ 354837 w 383"/>
              <a:gd name="T15" fmla="*/ 294976 h 382"/>
              <a:gd name="T16" fmla="*/ 502686 w 383"/>
              <a:gd name="T17" fmla="*/ 280227 h 382"/>
              <a:gd name="T18" fmla="*/ 527328 w 383"/>
              <a:gd name="T19" fmla="*/ 216316 h 382"/>
              <a:gd name="T20" fmla="*/ 606180 w 383"/>
              <a:gd name="T21" fmla="*/ 172069 h 382"/>
              <a:gd name="T22" fmla="*/ 704746 w 383"/>
              <a:gd name="T23" fmla="*/ 147488 h 382"/>
              <a:gd name="T24" fmla="*/ 793456 w 383"/>
              <a:gd name="T25" fmla="*/ 117990 h 382"/>
              <a:gd name="T26" fmla="*/ 896950 w 383"/>
              <a:gd name="T27" fmla="*/ 108158 h 382"/>
              <a:gd name="T28" fmla="*/ 1000444 w 383"/>
              <a:gd name="T29" fmla="*/ 147488 h 382"/>
              <a:gd name="T30" fmla="*/ 1108866 w 383"/>
              <a:gd name="T31" fmla="*/ 83576 h 382"/>
              <a:gd name="T32" fmla="*/ 1182791 w 383"/>
              <a:gd name="T33" fmla="*/ 162237 h 382"/>
              <a:gd name="T34" fmla="*/ 1276428 w 383"/>
              <a:gd name="T35" fmla="*/ 176986 h 382"/>
              <a:gd name="T36" fmla="*/ 1350353 w 383"/>
              <a:gd name="T37" fmla="*/ 250729 h 382"/>
              <a:gd name="T38" fmla="*/ 1414421 w 383"/>
              <a:gd name="T39" fmla="*/ 294976 h 382"/>
              <a:gd name="T40" fmla="*/ 1517915 w 383"/>
              <a:gd name="T41" fmla="*/ 329390 h 382"/>
              <a:gd name="T42" fmla="*/ 1527771 w 383"/>
              <a:gd name="T43" fmla="*/ 403134 h 382"/>
              <a:gd name="T44" fmla="*/ 1665764 w 383"/>
              <a:gd name="T45" fmla="*/ 452296 h 382"/>
              <a:gd name="T46" fmla="*/ 1636194 w 383"/>
              <a:gd name="T47" fmla="*/ 550622 h 382"/>
              <a:gd name="T48" fmla="*/ 1813613 w 383"/>
              <a:gd name="T49" fmla="*/ 585035 h 382"/>
              <a:gd name="T50" fmla="*/ 1700262 w 383"/>
              <a:gd name="T51" fmla="*/ 722691 h 382"/>
              <a:gd name="T52" fmla="*/ 1872752 w 383"/>
              <a:gd name="T53" fmla="*/ 791519 h 382"/>
              <a:gd name="T54" fmla="*/ 1734760 w 383"/>
              <a:gd name="T55" fmla="*/ 889844 h 382"/>
              <a:gd name="T56" fmla="*/ 1882609 w 383"/>
              <a:gd name="T57" fmla="*/ 978337 h 382"/>
              <a:gd name="T58" fmla="*/ 1724903 w 383"/>
              <a:gd name="T59" fmla="*/ 1076662 h 382"/>
              <a:gd name="T60" fmla="*/ 1793899 w 383"/>
              <a:gd name="T61" fmla="*/ 1155322 h 382"/>
              <a:gd name="T62" fmla="*/ 1690405 w 383"/>
              <a:gd name="T63" fmla="*/ 1224150 h 382"/>
              <a:gd name="T64" fmla="*/ 1690405 w 383"/>
              <a:gd name="T65" fmla="*/ 1317559 h 382"/>
              <a:gd name="T66" fmla="*/ 1606624 w 383"/>
              <a:gd name="T67" fmla="*/ 1391303 h 382"/>
              <a:gd name="T68" fmla="*/ 1581983 w 383"/>
              <a:gd name="T69" fmla="*/ 1479796 h 382"/>
              <a:gd name="T70" fmla="*/ 1483417 w 383"/>
              <a:gd name="T71" fmla="*/ 1528958 h 382"/>
              <a:gd name="T72" fmla="*/ 1429206 w 383"/>
              <a:gd name="T73" fmla="*/ 1578121 h 382"/>
              <a:gd name="T74" fmla="*/ 1365138 w 383"/>
              <a:gd name="T75" fmla="*/ 1666614 h 382"/>
              <a:gd name="T76" fmla="*/ 1271500 w 383"/>
              <a:gd name="T77" fmla="*/ 1676446 h 382"/>
              <a:gd name="T78" fmla="*/ 1207432 w 383"/>
              <a:gd name="T79" fmla="*/ 1774771 h 382"/>
              <a:gd name="T80" fmla="*/ 1094081 w 383"/>
              <a:gd name="T81" fmla="*/ 1725609 h 382"/>
              <a:gd name="T82" fmla="*/ 995516 w 383"/>
              <a:gd name="T83" fmla="*/ 1779688 h 382"/>
              <a:gd name="T84" fmla="*/ 892021 w 383"/>
              <a:gd name="T85" fmla="*/ 1774771 h 382"/>
              <a:gd name="T86" fmla="*/ 793456 w 383"/>
              <a:gd name="T87" fmla="*/ 1725609 h 382"/>
              <a:gd name="T88" fmla="*/ 680105 w 383"/>
              <a:gd name="T89" fmla="*/ 1774771 h 382"/>
              <a:gd name="T90" fmla="*/ 616037 w 383"/>
              <a:gd name="T91" fmla="*/ 1710860 h 382"/>
              <a:gd name="T92" fmla="*/ 551969 w 383"/>
              <a:gd name="T93" fmla="*/ 1637116 h 382"/>
              <a:gd name="T94" fmla="*/ 443547 w 383"/>
              <a:gd name="T95" fmla="*/ 1617451 h 382"/>
              <a:gd name="T96" fmla="*/ 428762 w 383"/>
              <a:gd name="T97" fmla="*/ 1543707 h 382"/>
              <a:gd name="T98" fmla="*/ 280913 w 383"/>
              <a:gd name="T99" fmla="*/ 1514209 h 382"/>
              <a:gd name="T100" fmla="*/ 280913 w 383"/>
              <a:gd name="T101" fmla="*/ 1391303 h 382"/>
              <a:gd name="T102" fmla="*/ 192204 w 383"/>
              <a:gd name="T103" fmla="*/ 1322475 h 382"/>
              <a:gd name="T104" fmla="*/ 197132 w 383"/>
              <a:gd name="T105" fmla="*/ 1224150 h 382"/>
              <a:gd name="T106" fmla="*/ 93638 w 383"/>
              <a:gd name="T107" fmla="*/ 1155322 h 382"/>
              <a:gd name="T108" fmla="*/ 162634 w 383"/>
              <a:gd name="T109" fmla="*/ 1071746 h 382"/>
              <a:gd name="T110" fmla="*/ 1512987 w 383"/>
              <a:gd name="T111" fmla="*/ 939007 h 38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383" h="382">
                <a:moveTo>
                  <a:pt x="0" y="201"/>
                </a:moveTo>
                <a:cubicBezTo>
                  <a:pt x="0" y="200"/>
                  <a:pt x="1" y="199"/>
                  <a:pt x="1" y="199"/>
                </a:cubicBezTo>
                <a:cubicBezTo>
                  <a:pt x="2" y="198"/>
                  <a:pt x="6" y="196"/>
                  <a:pt x="14" y="194"/>
                </a:cubicBezTo>
                <a:cubicBezTo>
                  <a:pt x="16" y="193"/>
                  <a:pt x="19" y="193"/>
                  <a:pt x="21" y="192"/>
                </a:cubicBezTo>
                <a:cubicBezTo>
                  <a:pt x="28" y="190"/>
                  <a:pt x="29" y="190"/>
                  <a:pt x="29" y="189"/>
                </a:cubicBezTo>
                <a:cubicBezTo>
                  <a:pt x="30" y="188"/>
                  <a:pt x="31" y="187"/>
                  <a:pt x="31" y="183"/>
                </a:cubicBezTo>
                <a:cubicBezTo>
                  <a:pt x="31" y="182"/>
                  <a:pt x="31" y="182"/>
                  <a:pt x="31" y="182"/>
                </a:cubicBezTo>
                <a:cubicBezTo>
                  <a:pt x="31" y="182"/>
                  <a:pt x="31" y="182"/>
                  <a:pt x="31" y="182"/>
                </a:cubicBezTo>
                <a:cubicBezTo>
                  <a:pt x="31" y="182"/>
                  <a:pt x="31" y="180"/>
                  <a:pt x="31" y="179"/>
                </a:cubicBezTo>
                <a:cubicBezTo>
                  <a:pt x="31" y="177"/>
                  <a:pt x="31" y="176"/>
                  <a:pt x="30" y="175"/>
                </a:cubicBezTo>
                <a:cubicBezTo>
                  <a:pt x="29" y="174"/>
                  <a:pt x="28" y="174"/>
                  <a:pt x="23" y="171"/>
                </a:cubicBezTo>
                <a:cubicBezTo>
                  <a:pt x="21" y="170"/>
                  <a:pt x="18" y="169"/>
                  <a:pt x="15" y="168"/>
                </a:cubicBezTo>
                <a:cubicBezTo>
                  <a:pt x="8" y="165"/>
                  <a:pt x="4" y="162"/>
                  <a:pt x="3" y="162"/>
                </a:cubicBezTo>
                <a:cubicBezTo>
                  <a:pt x="3" y="161"/>
                  <a:pt x="3" y="161"/>
                  <a:pt x="3" y="160"/>
                </a:cubicBezTo>
                <a:cubicBezTo>
                  <a:pt x="3" y="158"/>
                  <a:pt x="4" y="155"/>
                  <a:pt x="4" y="155"/>
                </a:cubicBezTo>
                <a:cubicBezTo>
                  <a:pt x="5" y="154"/>
                  <a:pt x="10" y="153"/>
                  <a:pt x="18" y="153"/>
                </a:cubicBezTo>
                <a:cubicBezTo>
                  <a:pt x="21" y="153"/>
                  <a:pt x="23" y="153"/>
                  <a:pt x="25" y="153"/>
                </a:cubicBezTo>
                <a:cubicBezTo>
                  <a:pt x="32" y="153"/>
                  <a:pt x="33" y="153"/>
                  <a:pt x="34" y="152"/>
                </a:cubicBezTo>
                <a:cubicBezTo>
                  <a:pt x="35" y="151"/>
                  <a:pt x="36" y="150"/>
                  <a:pt x="37" y="146"/>
                </a:cubicBezTo>
                <a:cubicBezTo>
                  <a:pt x="37" y="146"/>
                  <a:pt x="37" y="146"/>
                  <a:pt x="37" y="146"/>
                </a:cubicBezTo>
                <a:cubicBezTo>
                  <a:pt x="37" y="145"/>
                  <a:pt x="37" y="145"/>
                  <a:pt x="37" y="145"/>
                </a:cubicBezTo>
                <a:cubicBezTo>
                  <a:pt x="38" y="143"/>
                  <a:pt x="38" y="141"/>
                  <a:pt x="38" y="140"/>
                </a:cubicBezTo>
                <a:cubicBezTo>
                  <a:pt x="38" y="139"/>
                  <a:pt x="38" y="139"/>
                  <a:pt x="38" y="138"/>
                </a:cubicBezTo>
                <a:cubicBezTo>
                  <a:pt x="38" y="137"/>
                  <a:pt x="37" y="136"/>
                  <a:pt x="32" y="133"/>
                </a:cubicBezTo>
                <a:cubicBezTo>
                  <a:pt x="30" y="131"/>
                  <a:pt x="28" y="130"/>
                  <a:pt x="26" y="128"/>
                </a:cubicBezTo>
                <a:cubicBezTo>
                  <a:pt x="19" y="123"/>
                  <a:pt x="16" y="120"/>
                  <a:pt x="15" y="119"/>
                </a:cubicBezTo>
                <a:cubicBezTo>
                  <a:pt x="15" y="117"/>
                  <a:pt x="17" y="113"/>
                  <a:pt x="18" y="112"/>
                </a:cubicBezTo>
                <a:cubicBezTo>
                  <a:pt x="19" y="112"/>
                  <a:pt x="24" y="113"/>
                  <a:pt x="32" y="114"/>
                </a:cubicBezTo>
                <a:cubicBezTo>
                  <a:pt x="34" y="115"/>
                  <a:pt x="37" y="115"/>
                  <a:pt x="39" y="116"/>
                </a:cubicBezTo>
                <a:cubicBezTo>
                  <a:pt x="46" y="117"/>
                  <a:pt x="47" y="117"/>
                  <a:pt x="48" y="117"/>
                </a:cubicBezTo>
                <a:cubicBezTo>
                  <a:pt x="48" y="116"/>
                  <a:pt x="49" y="116"/>
                  <a:pt x="52" y="112"/>
                </a:cubicBezTo>
                <a:cubicBezTo>
                  <a:pt x="52" y="111"/>
                  <a:pt x="52" y="111"/>
                  <a:pt x="52" y="111"/>
                </a:cubicBezTo>
                <a:cubicBezTo>
                  <a:pt x="52" y="111"/>
                  <a:pt x="52" y="111"/>
                  <a:pt x="52" y="111"/>
                </a:cubicBezTo>
                <a:cubicBezTo>
                  <a:pt x="55" y="107"/>
                  <a:pt x="55" y="105"/>
                  <a:pt x="55" y="105"/>
                </a:cubicBezTo>
                <a:cubicBezTo>
                  <a:pt x="55" y="105"/>
                  <a:pt x="55" y="104"/>
                  <a:pt x="55" y="104"/>
                </a:cubicBezTo>
                <a:cubicBezTo>
                  <a:pt x="54" y="103"/>
                  <a:pt x="54" y="102"/>
                  <a:pt x="50" y="98"/>
                </a:cubicBezTo>
                <a:cubicBezTo>
                  <a:pt x="48" y="96"/>
                  <a:pt x="46" y="94"/>
                  <a:pt x="45" y="91"/>
                </a:cubicBezTo>
                <a:cubicBezTo>
                  <a:pt x="40" y="85"/>
                  <a:pt x="37" y="81"/>
                  <a:pt x="36" y="80"/>
                </a:cubicBezTo>
                <a:cubicBezTo>
                  <a:pt x="37" y="79"/>
                  <a:pt x="39" y="75"/>
                  <a:pt x="41" y="74"/>
                </a:cubicBezTo>
                <a:cubicBezTo>
                  <a:pt x="42" y="75"/>
                  <a:pt x="47" y="76"/>
                  <a:pt x="54" y="79"/>
                </a:cubicBezTo>
                <a:cubicBezTo>
                  <a:pt x="56" y="80"/>
                  <a:pt x="58" y="81"/>
                  <a:pt x="61" y="82"/>
                </a:cubicBezTo>
                <a:cubicBezTo>
                  <a:pt x="67" y="85"/>
                  <a:pt x="68" y="86"/>
                  <a:pt x="69" y="85"/>
                </a:cubicBezTo>
                <a:cubicBezTo>
                  <a:pt x="70" y="85"/>
                  <a:pt x="72" y="84"/>
                  <a:pt x="74" y="81"/>
                </a:cubicBezTo>
                <a:cubicBezTo>
                  <a:pt x="75" y="81"/>
                  <a:pt x="75" y="81"/>
                  <a:pt x="75" y="81"/>
                </a:cubicBezTo>
                <a:cubicBezTo>
                  <a:pt x="75" y="80"/>
                  <a:pt x="75" y="80"/>
                  <a:pt x="75" y="80"/>
                </a:cubicBezTo>
                <a:cubicBezTo>
                  <a:pt x="77" y="78"/>
                  <a:pt x="78" y="76"/>
                  <a:pt x="78" y="75"/>
                </a:cubicBezTo>
                <a:cubicBezTo>
                  <a:pt x="78" y="74"/>
                  <a:pt x="78" y="73"/>
                  <a:pt x="75" y="68"/>
                </a:cubicBezTo>
                <a:cubicBezTo>
                  <a:pt x="74" y="66"/>
                  <a:pt x="73" y="63"/>
                  <a:pt x="72" y="60"/>
                </a:cubicBezTo>
                <a:cubicBezTo>
                  <a:pt x="68" y="53"/>
                  <a:pt x="67" y="49"/>
                  <a:pt x="66" y="47"/>
                </a:cubicBezTo>
                <a:cubicBezTo>
                  <a:pt x="67" y="46"/>
                  <a:pt x="70" y="43"/>
                  <a:pt x="72" y="43"/>
                </a:cubicBezTo>
                <a:cubicBezTo>
                  <a:pt x="73" y="43"/>
                  <a:pt x="77" y="46"/>
                  <a:pt x="83" y="51"/>
                </a:cubicBezTo>
                <a:cubicBezTo>
                  <a:pt x="85" y="52"/>
                  <a:pt x="87" y="54"/>
                  <a:pt x="89" y="55"/>
                </a:cubicBezTo>
                <a:cubicBezTo>
                  <a:pt x="95" y="59"/>
                  <a:pt x="95" y="60"/>
                  <a:pt x="97" y="60"/>
                </a:cubicBezTo>
                <a:cubicBezTo>
                  <a:pt x="97" y="60"/>
                  <a:pt x="99" y="60"/>
                  <a:pt x="102" y="57"/>
                </a:cubicBezTo>
                <a:cubicBezTo>
                  <a:pt x="104" y="57"/>
                  <a:pt x="104" y="57"/>
                  <a:pt x="104" y="57"/>
                </a:cubicBezTo>
                <a:cubicBezTo>
                  <a:pt x="104" y="56"/>
                  <a:pt x="104" y="56"/>
                  <a:pt x="104" y="56"/>
                </a:cubicBezTo>
                <a:cubicBezTo>
                  <a:pt x="107" y="54"/>
                  <a:pt x="108" y="53"/>
                  <a:pt x="108" y="52"/>
                </a:cubicBezTo>
                <a:cubicBezTo>
                  <a:pt x="108" y="52"/>
                  <a:pt x="108" y="52"/>
                  <a:pt x="108" y="52"/>
                </a:cubicBezTo>
                <a:cubicBezTo>
                  <a:pt x="109" y="51"/>
                  <a:pt x="109" y="51"/>
                  <a:pt x="109" y="51"/>
                </a:cubicBezTo>
                <a:cubicBezTo>
                  <a:pt x="109" y="50"/>
                  <a:pt x="108" y="48"/>
                  <a:pt x="107" y="44"/>
                </a:cubicBezTo>
                <a:cubicBezTo>
                  <a:pt x="106" y="42"/>
                  <a:pt x="106" y="39"/>
                  <a:pt x="105" y="36"/>
                </a:cubicBezTo>
                <a:cubicBezTo>
                  <a:pt x="104" y="30"/>
                  <a:pt x="103" y="24"/>
                  <a:pt x="103" y="22"/>
                </a:cubicBezTo>
                <a:cubicBezTo>
                  <a:pt x="103" y="22"/>
                  <a:pt x="103" y="22"/>
                  <a:pt x="103" y="22"/>
                </a:cubicBezTo>
                <a:cubicBezTo>
                  <a:pt x="104" y="21"/>
                  <a:pt x="108" y="19"/>
                  <a:pt x="109" y="19"/>
                </a:cubicBezTo>
                <a:cubicBezTo>
                  <a:pt x="110" y="20"/>
                  <a:pt x="114" y="23"/>
                  <a:pt x="119" y="29"/>
                </a:cubicBezTo>
                <a:cubicBezTo>
                  <a:pt x="120" y="31"/>
                  <a:pt x="122" y="33"/>
                  <a:pt x="123" y="35"/>
                </a:cubicBezTo>
                <a:cubicBezTo>
                  <a:pt x="128" y="41"/>
                  <a:pt x="128" y="41"/>
                  <a:pt x="129" y="42"/>
                </a:cubicBezTo>
                <a:cubicBezTo>
                  <a:pt x="130" y="42"/>
                  <a:pt x="132" y="42"/>
                  <a:pt x="136" y="40"/>
                </a:cubicBezTo>
                <a:cubicBezTo>
                  <a:pt x="138" y="41"/>
                  <a:pt x="138" y="41"/>
                  <a:pt x="138" y="41"/>
                </a:cubicBezTo>
                <a:cubicBezTo>
                  <a:pt x="138" y="40"/>
                  <a:pt x="138" y="40"/>
                  <a:pt x="138" y="40"/>
                </a:cubicBezTo>
                <a:cubicBezTo>
                  <a:pt x="141" y="39"/>
                  <a:pt x="142" y="38"/>
                  <a:pt x="143" y="36"/>
                </a:cubicBezTo>
                <a:cubicBezTo>
                  <a:pt x="143" y="36"/>
                  <a:pt x="143" y="35"/>
                  <a:pt x="143" y="30"/>
                </a:cubicBezTo>
                <a:cubicBezTo>
                  <a:pt x="143" y="27"/>
                  <a:pt x="143" y="27"/>
                  <a:pt x="143" y="27"/>
                </a:cubicBezTo>
                <a:cubicBezTo>
                  <a:pt x="143" y="25"/>
                  <a:pt x="143" y="23"/>
                  <a:pt x="143" y="20"/>
                </a:cubicBezTo>
                <a:cubicBezTo>
                  <a:pt x="143" y="13"/>
                  <a:pt x="144" y="8"/>
                  <a:pt x="144" y="6"/>
                </a:cubicBezTo>
                <a:cubicBezTo>
                  <a:pt x="146" y="5"/>
                  <a:pt x="150" y="4"/>
                  <a:pt x="151" y="5"/>
                </a:cubicBezTo>
                <a:cubicBezTo>
                  <a:pt x="152" y="6"/>
                  <a:pt x="155" y="10"/>
                  <a:pt x="158" y="17"/>
                </a:cubicBezTo>
                <a:cubicBezTo>
                  <a:pt x="159" y="19"/>
                  <a:pt x="160" y="22"/>
                  <a:pt x="161" y="24"/>
                </a:cubicBezTo>
                <a:cubicBezTo>
                  <a:pt x="164" y="30"/>
                  <a:pt x="165" y="31"/>
                  <a:pt x="166" y="31"/>
                </a:cubicBezTo>
                <a:cubicBezTo>
                  <a:pt x="166" y="32"/>
                  <a:pt x="168" y="32"/>
                  <a:pt x="172" y="31"/>
                </a:cubicBezTo>
                <a:cubicBezTo>
                  <a:pt x="173" y="32"/>
                  <a:pt x="173" y="32"/>
                  <a:pt x="173" y="32"/>
                </a:cubicBezTo>
                <a:cubicBezTo>
                  <a:pt x="173" y="31"/>
                  <a:pt x="173" y="31"/>
                  <a:pt x="173" y="31"/>
                </a:cubicBezTo>
                <a:cubicBezTo>
                  <a:pt x="178" y="31"/>
                  <a:pt x="179" y="30"/>
                  <a:pt x="180" y="30"/>
                </a:cubicBezTo>
                <a:cubicBezTo>
                  <a:pt x="181" y="29"/>
                  <a:pt x="181" y="28"/>
                  <a:pt x="182" y="22"/>
                </a:cubicBezTo>
                <a:cubicBezTo>
                  <a:pt x="183" y="20"/>
                  <a:pt x="183" y="17"/>
                  <a:pt x="184" y="14"/>
                </a:cubicBezTo>
                <a:cubicBezTo>
                  <a:pt x="186" y="7"/>
                  <a:pt x="188" y="2"/>
                  <a:pt x="188" y="1"/>
                </a:cubicBezTo>
                <a:cubicBezTo>
                  <a:pt x="190" y="0"/>
                  <a:pt x="194" y="0"/>
                  <a:pt x="195" y="1"/>
                </a:cubicBezTo>
                <a:cubicBezTo>
                  <a:pt x="196" y="2"/>
                  <a:pt x="198" y="6"/>
                  <a:pt x="199" y="14"/>
                </a:cubicBezTo>
                <a:cubicBezTo>
                  <a:pt x="200" y="17"/>
                  <a:pt x="200" y="19"/>
                  <a:pt x="201" y="21"/>
                </a:cubicBezTo>
                <a:cubicBezTo>
                  <a:pt x="202" y="28"/>
                  <a:pt x="202" y="29"/>
                  <a:pt x="203" y="30"/>
                </a:cubicBezTo>
                <a:cubicBezTo>
                  <a:pt x="204" y="30"/>
                  <a:pt x="205" y="31"/>
                  <a:pt x="209" y="31"/>
                </a:cubicBezTo>
                <a:cubicBezTo>
                  <a:pt x="210" y="32"/>
                  <a:pt x="210" y="32"/>
                  <a:pt x="210" y="32"/>
                </a:cubicBezTo>
                <a:cubicBezTo>
                  <a:pt x="211" y="32"/>
                  <a:pt x="211" y="32"/>
                  <a:pt x="211" y="32"/>
                </a:cubicBezTo>
                <a:cubicBezTo>
                  <a:pt x="215" y="32"/>
                  <a:pt x="217" y="32"/>
                  <a:pt x="218" y="31"/>
                </a:cubicBezTo>
                <a:cubicBezTo>
                  <a:pt x="218" y="31"/>
                  <a:pt x="219" y="30"/>
                  <a:pt x="221" y="24"/>
                </a:cubicBezTo>
                <a:cubicBezTo>
                  <a:pt x="223" y="22"/>
                  <a:pt x="224" y="20"/>
                  <a:pt x="225" y="17"/>
                </a:cubicBezTo>
                <a:cubicBezTo>
                  <a:pt x="229" y="10"/>
                  <a:pt x="232" y="6"/>
                  <a:pt x="232" y="5"/>
                </a:cubicBezTo>
                <a:cubicBezTo>
                  <a:pt x="234" y="5"/>
                  <a:pt x="238" y="6"/>
                  <a:pt x="239" y="7"/>
                </a:cubicBezTo>
                <a:cubicBezTo>
                  <a:pt x="240" y="8"/>
                  <a:pt x="240" y="11"/>
                  <a:pt x="240" y="18"/>
                </a:cubicBezTo>
                <a:cubicBezTo>
                  <a:pt x="240" y="19"/>
                  <a:pt x="240" y="20"/>
                  <a:pt x="240" y="21"/>
                </a:cubicBezTo>
                <a:cubicBezTo>
                  <a:pt x="240" y="23"/>
                  <a:pt x="240" y="26"/>
                  <a:pt x="240" y="28"/>
                </a:cubicBezTo>
                <a:cubicBezTo>
                  <a:pt x="240" y="30"/>
                  <a:pt x="240" y="32"/>
                  <a:pt x="240" y="33"/>
                </a:cubicBezTo>
                <a:cubicBezTo>
                  <a:pt x="240" y="35"/>
                  <a:pt x="240" y="36"/>
                  <a:pt x="240" y="37"/>
                </a:cubicBezTo>
                <a:cubicBezTo>
                  <a:pt x="241" y="38"/>
                  <a:pt x="242" y="39"/>
                  <a:pt x="246" y="40"/>
                </a:cubicBezTo>
                <a:cubicBezTo>
                  <a:pt x="247" y="41"/>
                  <a:pt x="247" y="41"/>
                  <a:pt x="247" y="41"/>
                </a:cubicBezTo>
                <a:cubicBezTo>
                  <a:pt x="248" y="41"/>
                  <a:pt x="248" y="41"/>
                  <a:pt x="248" y="41"/>
                </a:cubicBezTo>
                <a:cubicBezTo>
                  <a:pt x="251" y="42"/>
                  <a:pt x="253" y="42"/>
                  <a:pt x="254" y="41"/>
                </a:cubicBezTo>
                <a:cubicBezTo>
                  <a:pt x="255" y="41"/>
                  <a:pt x="255" y="40"/>
                  <a:pt x="259" y="36"/>
                </a:cubicBezTo>
                <a:cubicBezTo>
                  <a:pt x="261" y="34"/>
                  <a:pt x="263" y="32"/>
                  <a:pt x="265" y="30"/>
                </a:cubicBezTo>
                <a:cubicBezTo>
                  <a:pt x="270" y="24"/>
                  <a:pt x="273" y="20"/>
                  <a:pt x="274" y="19"/>
                </a:cubicBezTo>
                <a:cubicBezTo>
                  <a:pt x="276" y="19"/>
                  <a:pt x="280" y="21"/>
                  <a:pt x="281" y="23"/>
                </a:cubicBezTo>
                <a:cubicBezTo>
                  <a:pt x="281" y="25"/>
                  <a:pt x="280" y="30"/>
                  <a:pt x="278" y="36"/>
                </a:cubicBezTo>
                <a:cubicBezTo>
                  <a:pt x="277" y="39"/>
                  <a:pt x="277" y="41"/>
                  <a:pt x="276" y="44"/>
                </a:cubicBezTo>
                <a:cubicBezTo>
                  <a:pt x="275" y="48"/>
                  <a:pt x="274" y="50"/>
                  <a:pt x="274" y="51"/>
                </a:cubicBezTo>
                <a:cubicBezTo>
                  <a:pt x="274" y="52"/>
                  <a:pt x="274" y="52"/>
                  <a:pt x="274" y="52"/>
                </a:cubicBezTo>
                <a:cubicBezTo>
                  <a:pt x="275" y="52"/>
                  <a:pt x="275" y="52"/>
                  <a:pt x="275" y="52"/>
                </a:cubicBezTo>
                <a:cubicBezTo>
                  <a:pt x="275" y="53"/>
                  <a:pt x="276" y="54"/>
                  <a:pt x="279" y="56"/>
                </a:cubicBezTo>
                <a:cubicBezTo>
                  <a:pt x="280" y="58"/>
                  <a:pt x="280" y="58"/>
                  <a:pt x="280" y="58"/>
                </a:cubicBezTo>
                <a:cubicBezTo>
                  <a:pt x="281" y="58"/>
                  <a:pt x="281" y="58"/>
                  <a:pt x="281" y="58"/>
                </a:cubicBezTo>
                <a:cubicBezTo>
                  <a:pt x="284" y="60"/>
                  <a:pt x="286" y="60"/>
                  <a:pt x="287" y="60"/>
                </a:cubicBezTo>
                <a:cubicBezTo>
                  <a:pt x="288" y="60"/>
                  <a:pt x="289" y="59"/>
                  <a:pt x="293" y="56"/>
                </a:cubicBezTo>
                <a:cubicBezTo>
                  <a:pt x="295" y="54"/>
                  <a:pt x="298" y="52"/>
                  <a:pt x="300" y="51"/>
                </a:cubicBezTo>
                <a:cubicBezTo>
                  <a:pt x="306" y="46"/>
                  <a:pt x="311" y="44"/>
                  <a:pt x="312" y="43"/>
                </a:cubicBezTo>
                <a:cubicBezTo>
                  <a:pt x="313" y="44"/>
                  <a:pt x="317" y="46"/>
                  <a:pt x="317" y="48"/>
                </a:cubicBezTo>
                <a:cubicBezTo>
                  <a:pt x="317" y="49"/>
                  <a:pt x="315" y="53"/>
                  <a:pt x="311" y="61"/>
                </a:cubicBezTo>
                <a:cubicBezTo>
                  <a:pt x="310" y="63"/>
                  <a:pt x="309" y="65"/>
                  <a:pt x="308" y="67"/>
                </a:cubicBezTo>
                <a:cubicBezTo>
                  <a:pt x="305" y="73"/>
                  <a:pt x="304" y="74"/>
                  <a:pt x="304" y="75"/>
                </a:cubicBezTo>
                <a:cubicBezTo>
                  <a:pt x="304" y="75"/>
                  <a:pt x="304" y="75"/>
                  <a:pt x="304" y="75"/>
                </a:cubicBezTo>
                <a:cubicBezTo>
                  <a:pt x="304" y="75"/>
                  <a:pt x="304" y="75"/>
                  <a:pt x="304" y="75"/>
                </a:cubicBezTo>
                <a:cubicBezTo>
                  <a:pt x="305" y="76"/>
                  <a:pt x="306" y="78"/>
                  <a:pt x="308" y="80"/>
                </a:cubicBezTo>
                <a:cubicBezTo>
                  <a:pt x="309" y="83"/>
                  <a:pt x="309" y="83"/>
                  <a:pt x="309" y="83"/>
                </a:cubicBezTo>
                <a:cubicBezTo>
                  <a:pt x="310" y="82"/>
                  <a:pt x="310" y="82"/>
                  <a:pt x="310" y="82"/>
                </a:cubicBezTo>
                <a:cubicBezTo>
                  <a:pt x="312" y="84"/>
                  <a:pt x="313" y="85"/>
                  <a:pt x="315" y="85"/>
                </a:cubicBezTo>
                <a:cubicBezTo>
                  <a:pt x="316" y="86"/>
                  <a:pt x="316" y="85"/>
                  <a:pt x="322" y="83"/>
                </a:cubicBezTo>
                <a:cubicBezTo>
                  <a:pt x="324" y="82"/>
                  <a:pt x="327" y="81"/>
                  <a:pt x="329" y="80"/>
                </a:cubicBezTo>
                <a:cubicBezTo>
                  <a:pt x="337" y="77"/>
                  <a:pt x="341" y="75"/>
                  <a:pt x="343" y="75"/>
                </a:cubicBezTo>
                <a:cubicBezTo>
                  <a:pt x="344" y="76"/>
                  <a:pt x="347" y="79"/>
                  <a:pt x="347" y="81"/>
                </a:cubicBezTo>
                <a:cubicBezTo>
                  <a:pt x="346" y="82"/>
                  <a:pt x="344" y="85"/>
                  <a:pt x="338" y="92"/>
                </a:cubicBezTo>
                <a:cubicBezTo>
                  <a:pt x="337" y="94"/>
                  <a:pt x="335" y="96"/>
                  <a:pt x="334" y="97"/>
                </a:cubicBezTo>
                <a:cubicBezTo>
                  <a:pt x="329" y="102"/>
                  <a:pt x="328" y="103"/>
                  <a:pt x="328" y="104"/>
                </a:cubicBezTo>
                <a:cubicBezTo>
                  <a:pt x="328" y="105"/>
                  <a:pt x="328" y="105"/>
                  <a:pt x="328" y="105"/>
                </a:cubicBezTo>
                <a:cubicBezTo>
                  <a:pt x="328" y="106"/>
                  <a:pt x="329" y="108"/>
                  <a:pt x="331" y="110"/>
                </a:cubicBezTo>
                <a:cubicBezTo>
                  <a:pt x="331" y="113"/>
                  <a:pt x="331" y="113"/>
                  <a:pt x="331" y="113"/>
                </a:cubicBezTo>
                <a:cubicBezTo>
                  <a:pt x="332" y="112"/>
                  <a:pt x="332" y="112"/>
                  <a:pt x="332" y="112"/>
                </a:cubicBezTo>
                <a:cubicBezTo>
                  <a:pt x="333" y="116"/>
                  <a:pt x="335" y="116"/>
                  <a:pt x="336" y="117"/>
                </a:cubicBezTo>
                <a:cubicBezTo>
                  <a:pt x="337" y="117"/>
                  <a:pt x="338" y="117"/>
                  <a:pt x="344" y="116"/>
                </a:cubicBezTo>
                <a:cubicBezTo>
                  <a:pt x="346" y="115"/>
                  <a:pt x="349" y="115"/>
                  <a:pt x="352" y="114"/>
                </a:cubicBezTo>
                <a:cubicBezTo>
                  <a:pt x="359" y="113"/>
                  <a:pt x="364" y="113"/>
                  <a:pt x="366" y="113"/>
                </a:cubicBezTo>
                <a:cubicBezTo>
                  <a:pt x="367" y="114"/>
                  <a:pt x="368" y="118"/>
                  <a:pt x="368" y="119"/>
                </a:cubicBezTo>
                <a:cubicBezTo>
                  <a:pt x="368" y="119"/>
                  <a:pt x="368" y="119"/>
                  <a:pt x="368" y="119"/>
                </a:cubicBezTo>
                <a:cubicBezTo>
                  <a:pt x="368" y="120"/>
                  <a:pt x="364" y="124"/>
                  <a:pt x="357" y="128"/>
                </a:cubicBezTo>
                <a:cubicBezTo>
                  <a:pt x="355" y="130"/>
                  <a:pt x="353" y="131"/>
                  <a:pt x="352" y="133"/>
                </a:cubicBezTo>
                <a:cubicBezTo>
                  <a:pt x="346" y="137"/>
                  <a:pt x="345" y="137"/>
                  <a:pt x="345" y="138"/>
                </a:cubicBezTo>
                <a:cubicBezTo>
                  <a:pt x="345" y="139"/>
                  <a:pt x="345" y="139"/>
                  <a:pt x="345" y="139"/>
                </a:cubicBezTo>
                <a:cubicBezTo>
                  <a:pt x="345" y="141"/>
                  <a:pt x="345" y="142"/>
                  <a:pt x="346" y="144"/>
                </a:cubicBezTo>
                <a:cubicBezTo>
                  <a:pt x="345" y="147"/>
                  <a:pt x="345" y="147"/>
                  <a:pt x="345" y="147"/>
                </a:cubicBezTo>
                <a:cubicBezTo>
                  <a:pt x="346" y="147"/>
                  <a:pt x="346" y="147"/>
                  <a:pt x="346" y="147"/>
                </a:cubicBezTo>
                <a:cubicBezTo>
                  <a:pt x="347" y="150"/>
                  <a:pt x="348" y="151"/>
                  <a:pt x="349" y="152"/>
                </a:cubicBezTo>
                <a:cubicBezTo>
                  <a:pt x="350" y="152"/>
                  <a:pt x="351" y="153"/>
                  <a:pt x="357" y="153"/>
                </a:cubicBezTo>
                <a:cubicBezTo>
                  <a:pt x="359" y="153"/>
                  <a:pt x="362" y="153"/>
                  <a:pt x="365" y="153"/>
                </a:cubicBezTo>
                <a:cubicBezTo>
                  <a:pt x="373" y="154"/>
                  <a:pt x="378" y="155"/>
                  <a:pt x="379" y="155"/>
                </a:cubicBezTo>
                <a:cubicBezTo>
                  <a:pt x="380" y="156"/>
                  <a:pt x="380" y="159"/>
                  <a:pt x="380" y="161"/>
                </a:cubicBezTo>
                <a:cubicBezTo>
                  <a:pt x="380" y="162"/>
                  <a:pt x="380" y="162"/>
                  <a:pt x="380" y="162"/>
                </a:cubicBezTo>
                <a:cubicBezTo>
                  <a:pt x="379" y="163"/>
                  <a:pt x="375" y="165"/>
                  <a:pt x="368" y="168"/>
                </a:cubicBezTo>
                <a:cubicBezTo>
                  <a:pt x="365" y="169"/>
                  <a:pt x="363" y="170"/>
                  <a:pt x="361" y="171"/>
                </a:cubicBezTo>
                <a:cubicBezTo>
                  <a:pt x="354" y="174"/>
                  <a:pt x="354" y="174"/>
                  <a:pt x="353" y="175"/>
                </a:cubicBezTo>
                <a:cubicBezTo>
                  <a:pt x="352" y="176"/>
                  <a:pt x="352" y="177"/>
                  <a:pt x="352" y="178"/>
                </a:cubicBezTo>
                <a:cubicBezTo>
                  <a:pt x="352" y="179"/>
                  <a:pt x="352" y="181"/>
                  <a:pt x="352" y="181"/>
                </a:cubicBezTo>
                <a:cubicBezTo>
                  <a:pt x="351" y="184"/>
                  <a:pt x="351" y="184"/>
                  <a:pt x="351" y="184"/>
                </a:cubicBezTo>
                <a:cubicBezTo>
                  <a:pt x="352" y="184"/>
                  <a:pt x="352" y="184"/>
                  <a:pt x="352" y="184"/>
                </a:cubicBezTo>
                <a:cubicBezTo>
                  <a:pt x="352" y="187"/>
                  <a:pt x="353" y="188"/>
                  <a:pt x="354" y="189"/>
                </a:cubicBezTo>
                <a:cubicBezTo>
                  <a:pt x="355" y="190"/>
                  <a:pt x="356" y="190"/>
                  <a:pt x="361" y="192"/>
                </a:cubicBezTo>
                <a:cubicBezTo>
                  <a:pt x="364" y="193"/>
                  <a:pt x="366" y="194"/>
                  <a:pt x="369" y="194"/>
                </a:cubicBezTo>
                <a:cubicBezTo>
                  <a:pt x="376" y="197"/>
                  <a:pt x="381" y="199"/>
                  <a:pt x="382" y="199"/>
                </a:cubicBezTo>
                <a:cubicBezTo>
                  <a:pt x="382" y="200"/>
                  <a:pt x="383" y="201"/>
                  <a:pt x="383" y="202"/>
                </a:cubicBezTo>
                <a:cubicBezTo>
                  <a:pt x="383" y="204"/>
                  <a:pt x="382" y="206"/>
                  <a:pt x="382" y="207"/>
                </a:cubicBezTo>
                <a:cubicBezTo>
                  <a:pt x="381" y="207"/>
                  <a:pt x="376" y="208"/>
                  <a:pt x="368" y="210"/>
                </a:cubicBezTo>
                <a:cubicBezTo>
                  <a:pt x="366" y="210"/>
                  <a:pt x="363" y="210"/>
                  <a:pt x="361" y="211"/>
                </a:cubicBezTo>
                <a:cubicBezTo>
                  <a:pt x="354" y="212"/>
                  <a:pt x="353" y="212"/>
                  <a:pt x="352" y="213"/>
                </a:cubicBezTo>
                <a:cubicBezTo>
                  <a:pt x="352" y="213"/>
                  <a:pt x="351" y="215"/>
                  <a:pt x="350" y="219"/>
                </a:cubicBezTo>
                <a:cubicBezTo>
                  <a:pt x="350" y="219"/>
                  <a:pt x="350" y="219"/>
                  <a:pt x="350" y="219"/>
                </a:cubicBezTo>
                <a:cubicBezTo>
                  <a:pt x="350" y="220"/>
                  <a:pt x="350" y="220"/>
                  <a:pt x="350" y="220"/>
                </a:cubicBezTo>
                <a:cubicBezTo>
                  <a:pt x="350" y="222"/>
                  <a:pt x="349" y="223"/>
                  <a:pt x="349" y="224"/>
                </a:cubicBezTo>
                <a:cubicBezTo>
                  <a:pt x="349" y="225"/>
                  <a:pt x="350" y="226"/>
                  <a:pt x="350" y="227"/>
                </a:cubicBezTo>
                <a:cubicBezTo>
                  <a:pt x="351" y="228"/>
                  <a:pt x="351" y="228"/>
                  <a:pt x="357" y="231"/>
                </a:cubicBezTo>
                <a:cubicBezTo>
                  <a:pt x="359" y="232"/>
                  <a:pt x="361" y="234"/>
                  <a:pt x="364" y="235"/>
                </a:cubicBezTo>
                <a:cubicBezTo>
                  <a:pt x="370" y="239"/>
                  <a:pt x="374" y="242"/>
                  <a:pt x="375" y="243"/>
                </a:cubicBezTo>
                <a:cubicBezTo>
                  <a:pt x="375" y="243"/>
                  <a:pt x="375" y="243"/>
                  <a:pt x="375" y="244"/>
                </a:cubicBezTo>
                <a:cubicBezTo>
                  <a:pt x="375" y="246"/>
                  <a:pt x="374" y="249"/>
                  <a:pt x="373" y="250"/>
                </a:cubicBezTo>
                <a:cubicBezTo>
                  <a:pt x="372" y="250"/>
                  <a:pt x="367" y="250"/>
                  <a:pt x="359" y="250"/>
                </a:cubicBezTo>
                <a:cubicBezTo>
                  <a:pt x="357" y="250"/>
                  <a:pt x="354" y="249"/>
                  <a:pt x="352" y="249"/>
                </a:cubicBezTo>
                <a:cubicBezTo>
                  <a:pt x="345" y="249"/>
                  <a:pt x="344" y="249"/>
                  <a:pt x="343" y="249"/>
                </a:cubicBezTo>
                <a:cubicBezTo>
                  <a:pt x="342" y="250"/>
                  <a:pt x="341" y="252"/>
                  <a:pt x="340" y="255"/>
                </a:cubicBezTo>
                <a:cubicBezTo>
                  <a:pt x="339" y="255"/>
                  <a:pt x="339" y="255"/>
                  <a:pt x="339" y="255"/>
                </a:cubicBezTo>
                <a:cubicBezTo>
                  <a:pt x="339" y="256"/>
                  <a:pt x="339" y="256"/>
                  <a:pt x="339" y="256"/>
                </a:cubicBezTo>
                <a:cubicBezTo>
                  <a:pt x="338" y="258"/>
                  <a:pt x="337" y="260"/>
                  <a:pt x="337" y="261"/>
                </a:cubicBezTo>
                <a:cubicBezTo>
                  <a:pt x="337" y="262"/>
                  <a:pt x="338" y="262"/>
                  <a:pt x="338" y="262"/>
                </a:cubicBezTo>
                <a:cubicBezTo>
                  <a:pt x="338" y="263"/>
                  <a:pt x="339" y="264"/>
                  <a:pt x="343" y="268"/>
                </a:cubicBezTo>
                <a:cubicBezTo>
                  <a:pt x="345" y="270"/>
                  <a:pt x="347" y="272"/>
                  <a:pt x="349" y="274"/>
                </a:cubicBezTo>
                <a:cubicBezTo>
                  <a:pt x="354" y="279"/>
                  <a:pt x="358" y="283"/>
                  <a:pt x="358" y="284"/>
                </a:cubicBezTo>
                <a:cubicBezTo>
                  <a:pt x="358" y="286"/>
                  <a:pt x="356" y="290"/>
                  <a:pt x="355" y="290"/>
                </a:cubicBezTo>
                <a:cubicBezTo>
                  <a:pt x="354" y="290"/>
                  <a:pt x="349" y="289"/>
                  <a:pt x="341" y="287"/>
                </a:cubicBezTo>
                <a:cubicBezTo>
                  <a:pt x="339" y="286"/>
                  <a:pt x="336" y="285"/>
                  <a:pt x="334" y="285"/>
                </a:cubicBezTo>
                <a:cubicBezTo>
                  <a:pt x="328" y="282"/>
                  <a:pt x="327" y="282"/>
                  <a:pt x="326" y="283"/>
                </a:cubicBezTo>
                <a:cubicBezTo>
                  <a:pt x="325" y="283"/>
                  <a:pt x="324" y="284"/>
                  <a:pt x="321" y="287"/>
                </a:cubicBezTo>
                <a:cubicBezTo>
                  <a:pt x="320" y="287"/>
                  <a:pt x="320" y="287"/>
                  <a:pt x="320" y="287"/>
                </a:cubicBezTo>
                <a:cubicBezTo>
                  <a:pt x="320" y="288"/>
                  <a:pt x="320" y="288"/>
                  <a:pt x="320" y="288"/>
                </a:cubicBezTo>
                <a:cubicBezTo>
                  <a:pt x="317" y="292"/>
                  <a:pt x="317" y="293"/>
                  <a:pt x="317" y="294"/>
                </a:cubicBezTo>
                <a:cubicBezTo>
                  <a:pt x="317" y="294"/>
                  <a:pt x="317" y="294"/>
                  <a:pt x="317" y="294"/>
                </a:cubicBezTo>
                <a:cubicBezTo>
                  <a:pt x="317" y="295"/>
                  <a:pt x="318" y="296"/>
                  <a:pt x="321" y="301"/>
                </a:cubicBezTo>
                <a:cubicBezTo>
                  <a:pt x="323" y="303"/>
                  <a:pt x="324" y="305"/>
                  <a:pt x="326" y="308"/>
                </a:cubicBezTo>
                <a:cubicBezTo>
                  <a:pt x="330" y="314"/>
                  <a:pt x="332" y="319"/>
                  <a:pt x="333" y="320"/>
                </a:cubicBezTo>
                <a:cubicBezTo>
                  <a:pt x="332" y="322"/>
                  <a:pt x="329" y="325"/>
                  <a:pt x="328" y="325"/>
                </a:cubicBezTo>
                <a:cubicBezTo>
                  <a:pt x="326" y="325"/>
                  <a:pt x="322" y="323"/>
                  <a:pt x="315" y="319"/>
                </a:cubicBezTo>
                <a:cubicBezTo>
                  <a:pt x="313" y="318"/>
                  <a:pt x="311" y="316"/>
                  <a:pt x="309" y="315"/>
                </a:cubicBezTo>
                <a:cubicBezTo>
                  <a:pt x="303" y="311"/>
                  <a:pt x="302" y="311"/>
                  <a:pt x="301" y="311"/>
                </a:cubicBezTo>
                <a:cubicBezTo>
                  <a:pt x="300" y="311"/>
                  <a:pt x="299" y="312"/>
                  <a:pt x="296" y="315"/>
                </a:cubicBezTo>
                <a:cubicBezTo>
                  <a:pt x="294" y="315"/>
                  <a:pt x="294" y="315"/>
                  <a:pt x="294" y="315"/>
                </a:cubicBezTo>
                <a:cubicBezTo>
                  <a:pt x="294" y="316"/>
                  <a:pt x="294" y="316"/>
                  <a:pt x="294" y="316"/>
                </a:cubicBezTo>
                <a:cubicBezTo>
                  <a:pt x="291" y="318"/>
                  <a:pt x="290" y="319"/>
                  <a:pt x="290" y="321"/>
                </a:cubicBezTo>
                <a:cubicBezTo>
                  <a:pt x="290" y="321"/>
                  <a:pt x="290" y="321"/>
                  <a:pt x="290" y="321"/>
                </a:cubicBezTo>
                <a:cubicBezTo>
                  <a:pt x="290" y="321"/>
                  <a:pt x="290" y="321"/>
                  <a:pt x="290" y="321"/>
                </a:cubicBezTo>
                <a:cubicBezTo>
                  <a:pt x="290" y="322"/>
                  <a:pt x="291" y="323"/>
                  <a:pt x="292" y="328"/>
                </a:cubicBezTo>
                <a:cubicBezTo>
                  <a:pt x="293" y="330"/>
                  <a:pt x="294" y="333"/>
                  <a:pt x="295" y="336"/>
                </a:cubicBezTo>
                <a:cubicBezTo>
                  <a:pt x="298" y="342"/>
                  <a:pt x="299" y="348"/>
                  <a:pt x="299" y="349"/>
                </a:cubicBezTo>
                <a:cubicBezTo>
                  <a:pt x="298" y="351"/>
                  <a:pt x="295" y="353"/>
                  <a:pt x="293" y="353"/>
                </a:cubicBezTo>
                <a:cubicBezTo>
                  <a:pt x="292" y="353"/>
                  <a:pt x="288" y="350"/>
                  <a:pt x="283" y="344"/>
                </a:cubicBezTo>
                <a:cubicBezTo>
                  <a:pt x="281" y="342"/>
                  <a:pt x="279" y="340"/>
                  <a:pt x="277" y="339"/>
                </a:cubicBezTo>
                <a:cubicBezTo>
                  <a:pt x="272" y="334"/>
                  <a:pt x="272" y="333"/>
                  <a:pt x="271" y="333"/>
                </a:cubicBezTo>
                <a:cubicBezTo>
                  <a:pt x="270" y="333"/>
                  <a:pt x="268" y="333"/>
                  <a:pt x="265" y="335"/>
                </a:cubicBezTo>
                <a:cubicBezTo>
                  <a:pt x="263" y="335"/>
                  <a:pt x="263" y="335"/>
                  <a:pt x="263" y="335"/>
                </a:cubicBezTo>
                <a:cubicBezTo>
                  <a:pt x="263" y="336"/>
                  <a:pt x="263" y="336"/>
                  <a:pt x="263" y="336"/>
                </a:cubicBezTo>
                <a:cubicBezTo>
                  <a:pt x="260" y="337"/>
                  <a:pt x="258" y="338"/>
                  <a:pt x="258" y="340"/>
                </a:cubicBezTo>
                <a:cubicBezTo>
                  <a:pt x="258" y="340"/>
                  <a:pt x="258" y="341"/>
                  <a:pt x="258" y="341"/>
                </a:cubicBezTo>
                <a:cubicBezTo>
                  <a:pt x="258" y="342"/>
                  <a:pt x="258" y="344"/>
                  <a:pt x="258" y="348"/>
                </a:cubicBezTo>
                <a:cubicBezTo>
                  <a:pt x="259" y="350"/>
                  <a:pt x="259" y="353"/>
                  <a:pt x="259" y="356"/>
                </a:cubicBezTo>
                <a:cubicBezTo>
                  <a:pt x="260" y="360"/>
                  <a:pt x="260" y="365"/>
                  <a:pt x="260" y="368"/>
                </a:cubicBezTo>
                <a:cubicBezTo>
                  <a:pt x="260" y="369"/>
                  <a:pt x="260" y="370"/>
                  <a:pt x="260" y="370"/>
                </a:cubicBezTo>
                <a:cubicBezTo>
                  <a:pt x="259" y="371"/>
                  <a:pt x="255" y="373"/>
                  <a:pt x="253" y="372"/>
                </a:cubicBezTo>
                <a:cubicBezTo>
                  <a:pt x="252" y="371"/>
                  <a:pt x="249" y="368"/>
                  <a:pt x="245" y="361"/>
                </a:cubicBezTo>
                <a:cubicBezTo>
                  <a:pt x="244" y="359"/>
                  <a:pt x="242" y="357"/>
                  <a:pt x="241" y="355"/>
                </a:cubicBezTo>
                <a:cubicBezTo>
                  <a:pt x="237" y="349"/>
                  <a:pt x="237" y="348"/>
                  <a:pt x="236" y="348"/>
                </a:cubicBezTo>
                <a:cubicBezTo>
                  <a:pt x="235" y="347"/>
                  <a:pt x="233" y="347"/>
                  <a:pt x="229" y="348"/>
                </a:cubicBezTo>
                <a:cubicBezTo>
                  <a:pt x="227" y="347"/>
                  <a:pt x="227" y="347"/>
                  <a:pt x="227" y="347"/>
                </a:cubicBezTo>
                <a:cubicBezTo>
                  <a:pt x="227" y="349"/>
                  <a:pt x="227" y="349"/>
                  <a:pt x="227" y="349"/>
                </a:cubicBezTo>
                <a:cubicBezTo>
                  <a:pt x="224" y="349"/>
                  <a:pt x="223" y="350"/>
                  <a:pt x="222" y="351"/>
                </a:cubicBezTo>
                <a:cubicBezTo>
                  <a:pt x="221" y="352"/>
                  <a:pt x="221" y="353"/>
                  <a:pt x="221" y="359"/>
                </a:cubicBezTo>
                <a:cubicBezTo>
                  <a:pt x="220" y="361"/>
                  <a:pt x="220" y="364"/>
                  <a:pt x="220" y="367"/>
                </a:cubicBezTo>
                <a:cubicBezTo>
                  <a:pt x="218" y="375"/>
                  <a:pt x="217" y="380"/>
                  <a:pt x="217" y="381"/>
                </a:cubicBezTo>
                <a:cubicBezTo>
                  <a:pt x="215" y="382"/>
                  <a:pt x="211" y="382"/>
                  <a:pt x="210" y="382"/>
                </a:cubicBezTo>
                <a:cubicBezTo>
                  <a:pt x="209" y="381"/>
                  <a:pt x="207" y="376"/>
                  <a:pt x="204" y="369"/>
                </a:cubicBezTo>
                <a:cubicBezTo>
                  <a:pt x="204" y="366"/>
                  <a:pt x="203" y="364"/>
                  <a:pt x="202" y="362"/>
                </a:cubicBezTo>
                <a:cubicBezTo>
                  <a:pt x="200" y="355"/>
                  <a:pt x="200" y="354"/>
                  <a:pt x="199" y="354"/>
                </a:cubicBezTo>
                <a:cubicBezTo>
                  <a:pt x="198" y="353"/>
                  <a:pt x="197" y="352"/>
                  <a:pt x="192" y="353"/>
                </a:cubicBezTo>
                <a:cubicBezTo>
                  <a:pt x="191" y="352"/>
                  <a:pt x="191" y="352"/>
                  <a:pt x="191" y="352"/>
                </a:cubicBezTo>
                <a:cubicBezTo>
                  <a:pt x="190" y="353"/>
                  <a:pt x="190" y="353"/>
                  <a:pt x="190" y="353"/>
                </a:cubicBezTo>
                <a:cubicBezTo>
                  <a:pt x="186" y="352"/>
                  <a:pt x="185" y="353"/>
                  <a:pt x="184" y="354"/>
                </a:cubicBezTo>
                <a:cubicBezTo>
                  <a:pt x="183" y="354"/>
                  <a:pt x="183" y="355"/>
                  <a:pt x="181" y="361"/>
                </a:cubicBezTo>
                <a:cubicBezTo>
                  <a:pt x="180" y="363"/>
                  <a:pt x="179" y="366"/>
                  <a:pt x="178" y="369"/>
                </a:cubicBezTo>
                <a:cubicBezTo>
                  <a:pt x="175" y="376"/>
                  <a:pt x="173" y="380"/>
                  <a:pt x="173" y="382"/>
                </a:cubicBezTo>
                <a:cubicBezTo>
                  <a:pt x="171" y="382"/>
                  <a:pt x="167" y="382"/>
                  <a:pt x="165" y="381"/>
                </a:cubicBezTo>
                <a:cubicBezTo>
                  <a:pt x="165" y="380"/>
                  <a:pt x="164" y="375"/>
                  <a:pt x="163" y="367"/>
                </a:cubicBezTo>
                <a:cubicBezTo>
                  <a:pt x="163" y="364"/>
                  <a:pt x="163" y="362"/>
                  <a:pt x="163" y="360"/>
                </a:cubicBezTo>
                <a:cubicBezTo>
                  <a:pt x="162" y="353"/>
                  <a:pt x="162" y="352"/>
                  <a:pt x="161" y="351"/>
                </a:cubicBezTo>
                <a:cubicBezTo>
                  <a:pt x="160" y="350"/>
                  <a:pt x="158" y="349"/>
                  <a:pt x="155" y="349"/>
                </a:cubicBezTo>
                <a:cubicBezTo>
                  <a:pt x="154" y="347"/>
                  <a:pt x="154" y="347"/>
                  <a:pt x="154" y="347"/>
                </a:cubicBezTo>
                <a:cubicBezTo>
                  <a:pt x="153" y="348"/>
                  <a:pt x="153" y="348"/>
                  <a:pt x="153" y="348"/>
                </a:cubicBezTo>
                <a:cubicBezTo>
                  <a:pt x="149" y="347"/>
                  <a:pt x="148" y="347"/>
                  <a:pt x="147" y="348"/>
                </a:cubicBezTo>
                <a:cubicBezTo>
                  <a:pt x="146" y="348"/>
                  <a:pt x="146" y="349"/>
                  <a:pt x="142" y="354"/>
                </a:cubicBezTo>
                <a:cubicBezTo>
                  <a:pt x="141" y="356"/>
                  <a:pt x="139" y="359"/>
                  <a:pt x="138" y="361"/>
                </a:cubicBezTo>
                <a:cubicBezTo>
                  <a:pt x="133" y="367"/>
                  <a:pt x="130" y="371"/>
                  <a:pt x="129" y="372"/>
                </a:cubicBezTo>
                <a:cubicBezTo>
                  <a:pt x="128" y="372"/>
                  <a:pt x="123" y="371"/>
                  <a:pt x="122" y="370"/>
                </a:cubicBezTo>
                <a:cubicBezTo>
                  <a:pt x="122" y="369"/>
                  <a:pt x="122" y="369"/>
                  <a:pt x="122" y="368"/>
                </a:cubicBezTo>
                <a:cubicBezTo>
                  <a:pt x="122" y="368"/>
                  <a:pt x="122" y="368"/>
                  <a:pt x="122" y="368"/>
                </a:cubicBezTo>
                <a:cubicBezTo>
                  <a:pt x="122" y="366"/>
                  <a:pt x="123" y="361"/>
                  <a:pt x="124" y="356"/>
                </a:cubicBezTo>
                <a:cubicBezTo>
                  <a:pt x="124" y="353"/>
                  <a:pt x="124" y="351"/>
                  <a:pt x="125" y="348"/>
                </a:cubicBezTo>
                <a:cubicBezTo>
                  <a:pt x="125" y="344"/>
                  <a:pt x="125" y="342"/>
                  <a:pt x="125" y="341"/>
                </a:cubicBezTo>
                <a:cubicBezTo>
                  <a:pt x="125" y="341"/>
                  <a:pt x="125" y="340"/>
                  <a:pt x="125" y="340"/>
                </a:cubicBezTo>
                <a:cubicBezTo>
                  <a:pt x="124" y="338"/>
                  <a:pt x="123" y="337"/>
                  <a:pt x="120" y="336"/>
                </a:cubicBezTo>
                <a:cubicBezTo>
                  <a:pt x="119" y="334"/>
                  <a:pt x="119" y="334"/>
                  <a:pt x="119" y="334"/>
                </a:cubicBezTo>
                <a:cubicBezTo>
                  <a:pt x="118" y="335"/>
                  <a:pt x="118" y="335"/>
                  <a:pt x="118" y="335"/>
                </a:cubicBezTo>
                <a:cubicBezTo>
                  <a:pt x="115" y="333"/>
                  <a:pt x="114" y="333"/>
                  <a:pt x="112" y="333"/>
                </a:cubicBezTo>
                <a:cubicBezTo>
                  <a:pt x="111" y="334"/>
                  <a:pt x="110" y="334"/>
                  <a:pt x="106" y="338"/>
                </a:cubicBezTo>
                <a:cubicBezTo>
                  <a:pt x="104" y="340"/>
                  <a:pt x="102" y="342"/>
                  <a:pt x="100" y="344"/>
                </a:cubicBezTo>
                <a:cubicBezTo>
                  <a:pt x="94" y="349"/>
                  <a:pt x="90" y="352"/>
                  <a:pt x="89" y="353"/>
                </a:cubicBezTo>
                <a:cubicBezTo>
                  <a:pt x="88" y="353"/>
                  <a:pt x="84" y="350"/>
                  <a:pt x="83" y="349"/>
                </a:cubicBezTo>
                <a:cubicBezTo>
                  <a:pt x="83" y="347"/>
                  <a:pt x="85" y="342"/>
                  <a:pt x="88" y="335"/>
                </a:cubicBezTo>
                <a:cubicBezTo>
                  <a:pt x="88" y="333"/>
                  <a:pt x="89" y="331"/>
                  <a:pt x="90" y="329"/>
                </a:cubicBezTo>
                <a:cubicBezTo>
                  <a:pt x="92" y="323"/>
                  <a:pt x="93" y="322"/>
                  <a:pt x="93" y="321"/>
                </a:cubicBezTo>
                <a:cubicBezTo>
                  <a:pt x="93" y="321"/>
                  <a:pt x="93" y="321"/>
                  <a:pt x="93" y="321"/>
                </a:cubicBezTo>
                <a:cubicBezTo>
                  <a:pt x="93" y="320"/>
                  <a:pt x="93" y="320"/>
                  <a:pt x="93" y="320"/>
                </a:cubicBezTo>
                <a:cubicBezTo>
                  <a:pt x="93" y="319"/>
                  <a:pt x="92" y="318"/>
                  <a:pt x="88" y="315"/>
                </a:cubicBezTo>
                <a:cubicBezTo>
                  <a:pt x="88" y="314"/>
                  <a:pt x="88" y="314"/>
                  <a:pt x="88" y="314"/>
                </a:cubicBezTo>
                <a:cubicBezTo>
                  <a:pt x="87" y="314"/>
                  <a:pt x="87" y="314"/>
                  <a:pt x="87" y="314"/>
                </a:cubicBezTo>
                <a:cubicBezTo>
                  <a:pt x="84" y="311"/>
                  <a:pt x="83" y="311"/>
                  <a:pt x="82" y="311"/>
                </a:cubicBezTo>
                <a:cubicBezTo>
                  <a:pt x="81" y="311"/>
                  <a:pt x="80" y="312"/>
                  <a:pt x="75" y="315"/>
                </a:cubicBezTo>
                <a:cubicBezTo>
                  <a:pt x="73" y="316"/>
                  <a:pt x="70" y="317"/>
                  <a:pt x="67" y="319"/>
                </a:cubicBezTo>
                <a:cubicBezTo>
                  <a:pt x="61" y="322"/>
                  <a:pt x="56" y="325"/>
                  <a:pt x="55" y="325"/>
                </a:cubicBezTo>
                <a:cubicBezTo>
                  <a:pt x="53" y="324"/>
                  <a:pt x="50" y="321"/>
                  <a:pt x="50" y="320"/>
                </a:cubicBezTo>
                <a:cubicBezTo>
                  <a:pt x="50" y="319"/>
                  <a:pt x="53" y="314"/>
                  <a:pt x="57" y="308"/>
                </a:cubicBezTo>
                <a:cubicBezTo>
                  <a:pt x="59" y="305"/>
                  <a:pt x="60" y="303"/>
                  <a:pt x="61" y="302"/>
                </a:cubicBezTo>
                <a:cubicBezTo>
                  <a:pt x="65" y="296"/>
                  <a:pt x="66" y="295"/>
                  <a:pt x="66" y="294"/>
                </a:cubicBezTo>
                <a:cubicBezTo>
                  <a:pt x="66" y="293"/>
                  <a:pt x="65" y="292"/>
                  <a:pt x="63" y="288"/>
                </a:cubicBezTo>
                <a:cubicBezTo>
                  <a:pt x="63" y="286"/>
                  <a:pt x="63" y="286"/>
                  <a:pt x="63" y="286"/>
                </a:cubicBezTo>
                <a:cubicBezTo>
                  <a:pt x="61" y="286"/>
                  <a:pt x="61" y="286"/>
                  <a:pt x="61" y="286"/>
                </a:cubicBezTo>
                <a:cubicBezTo>
                  <a:pt x="59" y="283"/>
                  <a:pt x="58" y="283"/>
                  <a:pt x="57" y="283"/>
                </a:cubicBezTo>
                <a:cubicBezTo>
                  <a:pt x="56" y="282"/>
                  <a:pt x="55" y="283"/>
                  <a:pt x="49" y="284"/>
                </a:cubicBezTo>
                <a:cubicBezTo>
                  <a:pt x="47" y="285"/>
                  <a:pt x="44" y="286"/>
                  <a:pt x="41" y="287"/>
                </a:cubicBezTo>
                <a:cubicBezTo>
                  <a:pt x="34" y="289"/>
                  <a:pt x="29" y="290"/>
                  <a:pt x="28" y="290"/>
                </a:cubicBezTo>
                <a:cubicBezTo>
                  <a:pt x="27" y="289"/>
                  <a:pt x="24" y="285"/>
                  <a:pt x="24" y="284"/>
                </a:cubicBezTo>
                <a:cubicBezTo>
                  <a:pt x="25" y="283"/>
                  <a:pt x="28" y="279"/>
                  <a:pt x="34" y="274"/>
                </a:cubicBezTo>
                <a:cubicBezTo>
                  <a:pt x="36" y="272"/>
                  <a:pt x="38" y="270"/>
                  <a:pt x="39" y="269"/>
                </a:cubicBezTo>
                <a:cubicBezTo>
                  <a:pt x="45" y="264"/>
                  <a:pt x="45" y="263"/>
                  <a:pt x="45" y="262"/>
                </a:cubicBezTo>
                <a:cubicBezTo>
                  <a:pt x="46" y="262"/>
                  <a:pt x="46" y="262"/>
                  <a:pt x="46" y="261"/>
                </a:cubicBezTo>
                <a:cubicBezTo>
                  <a:pt x="46" y="260"/>
                  <a:pt x="45" y="259"/>
                  <a:pt x="44" y="256"/>
                </a:cubicBezTo>
                <a:cubicBezTo>
                  <a:pt x="44" y="254"/>
                  <a:pt x="44" y="254"/>
                  <a:pt x="44" y="254"/>
                </a:cubicBezTo>
                <a:cubicBezTo>
                  <a:pt x="43" y="254"/>
                  <a:pt x="43" y="254"/>
                  <a:pt x="43" y="254"/>
                </a:cubicBezTo>
                <a:cubicBezTo>
                  <a:pt x="42" y="250"/>
                  <a:pt x="41" y="250"/>
                  <a:pt x="40" y="249"/>
                </a:cubicBezTo>
                <a:cubicBezTo>
                  <a:pt x="39" y="249"/>
                  <a:pt x="38" y="249"/>
                  <a:pt x="32" y="249"/>
                </a:cubicBezTo>
                <a:cubicBezTo>
                  <a:pt x="29" y="249"/>
                  <a:pt x="26" y="249"/>
                  <a:pt x="24" y="250"/>
                </a:cubicBezTo>
                <a:cubicBezTo>
                  <a:pt x="16" y="250"/>
                  <a:pt x="11" y="250"/>
                  <a:pt x="9" y="249"/>
                </a:cubicBezTo>
                <a:cubicBezTo>
                  <a:pt x="9" y="248"/>
                  <a:pt x="7" y="245"/>
                  <a:pt x="7" y="243"/>
                </a:cubicBezTo>
                <a:cubicBezTo>
                  <a:pt x="7" y="243"/>
                  <a:pt x="7" y="243"/>
                  <a:pt x="7" y="243"/>
                </a:cubicBezTo>
                <a:cubicBezTo>
                  <a:pt x="8" y="242"/>
                  <a:pt x="12" y="239"/>
                  <a:pt x="19" y="235"/>
                </a:cubicBezTo>
                <a:cubicBezTo>
                  <a:pt x="22" y="234"/>
                  <a:pt x="24" y="233"/>
                  <a:pt x="26" y="231"/>
                </a:cubicBezTo>
                <a:cubicBezTo>
                  <a:pt x="32" y="228"/>
                  <a:pt x="33" y="228"/>
                  <a:pt x="33" y="227"/>
                </a:cubicBezTo>
                <a:cubicBezTo>
                  <a:pt x="33" y="226"/>
                  <a:pt x="33" y="225"/>
                  <a:pt x="33" y="225"/>
                </a:cubicBezTo>
                <a:cubicBezTo>
                  <a:pt x="33" y="223"/>
                  <a:pt x="33" y="221"/>
                  <a:pt x="33" y="220"/>
                </a:cubicBezTo>
                <a:cubicBezTo>
                  <a:pt x="34" y="218"/>
                  <a:pt x="34" y="218"/>
                  <a:pt x="34" y="218"/>
                </a:cubicBezTo>
                <a:cubicBezTo>
                  <a:pt x="33" y="218"/>
                  <a:pt x="33" y="218"/>
                  <a:pt x="33" y="218"/>
                </a:cubicBezTo>
                <a:cubicBezTo>
                  <a:pt x="32" y="214"/>
                  <a:pt x="31" y="213"/>
                  <a:pt x="30" y="213"/>
                </a:cubicBezTo>
                <a:cubicBezTo>
                  <a:pt x="30" y="212"/>
                  <a:pt x="29" y="212"/>
                  <a:pt x="23" y="211"/>
                </a:cubicBezTo>
                <a:cubicBezTo>
                  <a:pt x="20" y="210"/>
                  <a:pt x="18" y="210"/>
                  <a:pt x="15" y="209"/>
                </a:cubicBezTo>
                <a:cubicBezTo>
                  <a:pt x="7" y="208"/>
                  <a:pt x="2" y="206"/>
                  <a:pt x="1" y="206"/>
                </a:cubicBezTo>
                <a:cubicBezTo>
                  <a:pt x="1" y="205"/>
                  <a:pt x="0" y="203"/>
                  <a:pt x="0" y="201"/>
                </a:cubicBezTo>
                <a:close/>
                <a:moveTo>
                  <a:pt x="307" y="191"/>
                </a:moveTo>
                <a:cubicBezTo>
                  <a:pt x="307" y="127"/>
                  <a:pt x="255" y="76"/>
                  <a:pt x="191" y="76"/>
                </a:cubicBezTo>
                <a:cubicBezTo>
                  <a:pt x="128" y="76"/>
                  <a:pt x="76" y="127"/>
                  <a:pt x="76" y="191"/>
                </a:cubicBezTo>
                <a:cubicBezTo>
                  <a:pt x="76" y="255"/>
                  <a:pt x="128" y="306"/>
                  <a:pt x="191" y="306"/>
                </a:cubicBezTo>
                <a:cubicBezTo>
                  <a:pt x="255" y="306"/>
                  <a:pt x="307" y="255"/>
                  <a:pt x="307" y="191"/>
                </a:cubicBezTo>
                <a:close/>
              </a:path>
            </a:pathLst>
          </a:custGeom>
          <a:solidFill>
            <a:schemeClr val="accent2"/>
          </a:solidFill>
          <a:ln>
            <a:noFill/>
          </a:ln>
        </p:spPr>
        <p:txBody>
          <a:bodyPr/>
          <a:lstStyle/>
          <a:p>
            <a:endParaRPr lang="zh-CN" altLang="en-US">
              <a:solidFill>
                <a:schemeClr val="tx1">
                  <a:lumMod val="75000"/>
                  <a:lumOff val="25000"/>
                </a:schemeClr>
              </a:solidFill>
            </a:endParaRPr>
          </a:p>
        </p:txBody>
      </p:sp>
      <p:pic>
        <p:nvPicPr>
          <p:cNvPr id="46" name="Group 15"/>
          <p:cNvPicPr>
            <a:picLocks noChangeArrowheads="1"/>
          </p:cNvPicPr>
          <p:nvPr/>
        </p:nvPicPr>
        <p:blipFill>
          <a:blip r:embed="rId3">
            <a:biLevel thresh="75000"/>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5657850" y="1982118"/>
            <a:ext cx="371475"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 name="Group 20"/>
          <p:cNvPicPr>
            <a:picLocks noChangeArrowheads="1"/>
          </p:cNvPicPr>
          <p:nvPr/>
        </p:nvPicPr>
        <p:blipFill>
          <a:blip r:embed="rId5">
            <a:biLevel thresh="75000"/>
            <a:extLst>
              <a:ext uri="{BEBA8EAE-BF5A-486C-A8C5-ECC9F3942E4B}">
                <a14:imgProps xmlns:a14="http://schemas.microsoft.com/office/drawing/2010/main">
                  <a14:imgLayer r:embed="rId6">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6686550" y="3304506"/>
            <a:ext cx="506413" cy="53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 name="Group 24"/>
          <p:cNvPicPr>
            <a:picLocks noChangeArrowheads="1"/>
          </p:cNvPicPr>
          <p:nvPr/>
        </p:nvPicPr>
        <p:blipFill>
          <a:blip r:embed="rId7">
            <a:biLevel thresh="75000"/>
            <a:extLst>
              <a:ext uri="{BEBA8EAE-BF5A-486C-A8C5-ECC9F3942E4B}">
                <a14:imgProps xmlns:a14="http://schemas.microsoft.com/office/drawing/2010/main">
                  <a14:imgLayer r:embed="rId8">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6053138" y="5122193"/>
            <a:ext cx="615950" cy="48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 name="Group 28"/>
          <p:cNvPicPr>
            <a:picLocks noChangeArrowheads="1"/>
          </p:cNvPicPr>
          <p:nvPr/>
        </p:nvPicPr>
        <p:blipFill>
          <a:blip r:embed="rId9">
            <a:biLevel thresh="75000"/>
            <a:extLst>
              <a:ext uri="{BEBA8EAE-BF5A-486C-A8C5-ECC9F3942E4B}">
                <a14:imgProps xmlns:a14="http://schemas.microsoft.com/office/drawing/2010/main">
                  <a14:imgLayer r:embed="rId10">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5218113" y="3871243"/>
            <a:ext cx="3714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标题 1"/>
          <p:cNvSpPr>
            <a:spLocks noGrp="1"/>
          </p:cNvSpPr>
          <p:nvPr>
            <p:ph type="title"/>
          </p:nvPr>
        </p:nvSpPr>
        <p:spPr/>
        <p:txBody>
          <a:bodyPr>
            <a:normAutofit fontScale="90000"/>
          </a:bodyPr>
          <a:lstStyle/>
          <a:p>
            <a:r>
              <a:rPr lang="zh-CN" altLang="en-US" dirty="0"/>
              <a:t>点击输入标题内容</a:t>
            </a:r>
          </a:p>
        </p:txBody>
      </p:sp>
    </p:spTree>
    <p:extLst>
      <p:ext uri="{BB962C8B-B14F-4D97-AF65-F5344CB8AC3E}">
        <p14:creationId xmlns:p14="http://schemas.microsoft.com/office/powerpoint/2010/main" val="14650005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Sing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p:cTn id="7" dur="1000" fill="hold"/>
                                        <p:tgtEl>
                                          <p:spTgt spid="45"/>
                                        </p:tgtEl>
                                        <p:attrNameLst>
                                          <p:attrName>ppt_w</p:attrName>
                                        </p:attrNameLst>
                                      </p:cBhvr>
                                      <p:tavLst>
                                        <p:tav tm="0">
                                          <p:val>
                                            <p:fltVal val="0"/>
                                          </p:val>
                                        </p:tav>
                                        <p:tav tm="100000">
                                          <p:val>
                                            <p:strVal val="#ppt_w"/>
                                          </p:val>
                                        </p:tav>
                                      </p:tavLst>
                                    </p:anim>
                                    <p:anim calcmode="lin" valueType="num">
                                      <p:cBhvr>
                                        <p:cTn id="8" dur="1000" fill="hold"/>
                                        <p:tgtEl>
                                          <p:spTgt spid="45"/>
                                        </p:tgtEl>
                                        <p:attrNameLst>
                                          <p:attrName>ppt_h</p:attrName>
                                        </p:attrNameLst>
                                      </p:cBhvr>
                                      <p:tavLst>
                                        <p:tav tm="0">
                                          <p:val>
                                            <p:fltVal val="0"/>
                                          </p:val>
                                        </p:tav>
                                        <p:tav tm="100000">
                                          <p:val>
                                            <p:strVal val="#ppt_h"/>
                                          </p:val>
                                        </p:tav>
                                      </p:tavLst>
                                    </p:anim>
                                    <p:animEffect transition="in" filter="fade">
                                      <p:cBhvr>
                                        <p:cTn id="9" dur="1000"/>
                                        <p:tgtEl>
                                          <p:spTgt spid="4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2"/>
                                        </p:tgtEl>
                                        <p:attrNameLst>
                                          <p:attrName>style.visibility</p:attrName>
                                        </p:attrNameLst>
                                      </p:cBhvr>
                                      <p:to>
                                        <p:strVal val="visible"/>
                                      </p:to>
                                    </p:set>
                                    <p:anim calcmode="lin" valueType="num">
                                      <p:cBhvr>
                                        <p:cTn id="12" dur="1000" fill="hold"/>
                                        <p:tgtEl>
                                          <p:spTgt spid="42"/>
                                        </p:tgtEl>
                                        <p:attrNameLst>
                                          <p:attrName>ppt_w</p:attrName>
                                        </p:attrNameLst>
                                      </p:cBhvr>
                                      <p:tavLst>
                                        <p:tav tm="0">
                                          <p:val>
                                            <p:fltVal val="0"/>
                                          </p:val>
                                        </p:tav>
                                        <p:tav tm="100000">
                                          <p:val>
                                            <p:strVal val="#ppt_w"/>
                                          </p:val>
                                        </p:tav>
                                      </p:tavLst>
                                    </p:anim>
                                    <p:anim calcmode="lin" valueType="num">
                                      <p:cBhvr>
                                        <p:cTn id="13" dur="1000" fill="hold"/>
                                        <p:tgtEl>
                                          <p:spTgt spid="42"/>
                                        </p:tgtEl>
                                        <p:attrNameLst>
                                          <p:attrName>ppt_h</p:attrName>
                                        </p:attrNameLst>
                                      </p:cBhvr>
                                      <p:tavLst>
                                        <p:tav tm="0">
                                          <p:val>
                                            <p:fltVal val="0"/>
                                          </p:val>
                                        </p:tav>
                                        <p:tav tm="100000">
                                          <p:val>
                                            <p:strVal val="#ppt_h"/>
                                          </p:val>
                                        </p:tav>
                                      </p:tavLst>
                                    </p:anim>
                                    <p:animEffect transition="in" filter="fade">
                                      <p:cBhvr>
                                        <p:cTn id="14" dur="1000"/>
                                        <p:tgtEl>
                                          <p:spTgt spid="42"/>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43"/>
                                        </p:tgtEl>
                                        <p:attrNameLst>
                                          <p:attrName>style.visibility</p:attrName>
                                        </p:attrNameLst>
                                      </p:cBhvr>
                                      <p:to>
                                        <p:strVal val="visible"/>
                                      </p:to>
                                    </p:set>
                                    <p:anim calcmode="lin" valueType="num">
                                      <p:cBhvr>
                                        <p:cTn id="17" dur="1000" fill="hold"/>
                                        <p:tgtEl>
                                          <p:spTgt spid="43"/>
                                        </p:tgtEl>
                                        <p:attrNameLst>
                                          <p:attrName>ppt_w</p:attrName>
                                        </p:attrNameLst>
                                      </p:cBhvr>
                                      <p:tavLst>
                                        <p:tav tm="0">
                                          <p:val>
                                            <p:fltVal val="0"/>
                                          </p:val>
                                        </p:tav>
                                        <p:tav tm="100000">
                                          <p:val>
                                            <p:strVal val="#ppt_w"/>
                                          </p:val>
                                        </p:tav>
                                      </p:tavLst>
                                    </p:anim>
                                    <p:anim calcmode="lin" valueType="num">
                                      <p:cBhvr>
                                        <p:cTn id="18" dur="1000" fill="hold"/>
                                        <p:tgtEl>
                                          <p:spTgt spid="43"/>
                                        </p:tgtEl>
                                        <p:attrNameLst>
                                          <p:attrName>ppt_h</p:attrName>
                                        </p:attrNameLst>
                                      </p:cBhvr>
                                      <p:tavLst>
                                        <p:tav tm="0">
                                          <p:val>
                                            <p:fltVal val="0"/>
                                          </p:val>
                                        </p:tav>
                                        <p:tav tm="100000">
                                          <p:val>
                                            <p:strVal val="#ppt_h"/>
                                          </p:val>
                                        </p:tav>
                                      </p:tavLst>
                                    </p:anim>
                                    <p:animEffect transition="in" filter="fade">
                                      <p:cBhvr>
                                        <p:cTn id="19" dur="1000"/>
                                        <p:tgtEl>
                                          <p:spTgt spid="43"/>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44"/>
                                        </p:tgtEl>
                                        <p:attrNameLst>
                                          <p:attrName>style.visibility</p:attrName>
                                        </p:attrNameLst>
                                      </p:cBhvr>
                                      <p:to>
                                        <p:strVal val="visible"/>
                                      </p:to>
                                    </p:set>
                                    <p:anim calcmode="lin" valueType="num">
                                      <p:cBhvr>
                                        <p:cTn id="22" dur="1000" fill="hold"/>
                                        <p:tgtEl>
                                          <p:spTgt spid="44"/>
                                        </p:tgtEl>
                                        <p:attrNameLst>
                                          <p:attrName>ppt_w</p:attrName>
                                        </p:attrNameLst>
                                      </p:cBhvr>
                                      <p:tavLst>
                                        <p:tav tm="0">
                                          <p:val>
                                            <p:fltVal val="0"/>
                                          </p:val>
                                        </p:tav>
                                        <p:tav tm="100000">
                                          <p:val>
                                            <p:strVal val="#ppt_w"/>
                                          </p:val>
                                        </p:tav>
                                      </p:tavLst>
                                    </p:anim>
                                    <p:anim calcmode="lin" valueType="num">
                                      <p:cBhvr>
                                        <p:cTn id="23" dur="1000" fill="hold"/>
                                        <p:tgtEl>
                                          <p:spTgt spid="44"/>
                                        </p:tgtEl>
                                        <p:attrNameLst>
                                          <p:attrName>ppt_h</p:attrName>
                                        </p:attrNameLst>
                                      </p:cBhvr>
                                      <p:tavLst>
                                        <p:tav tm="0">
                                          <p:val>
                                            <p:fltVal val="0"/>
                                          </p:val>
                                        </p:tav>
                                        <p:tav tm="100000">
                                          <p:val>
                                            <p:strVal val="#ppt_h"/>
                                          </p:val>
                                        </p:tav>
                                      </p:tavLst>
                                    </p:anim>
                                    <p:animEffect transition="in" filter="fade">
                                      <p:cBhvr>
                                        <p:cTn id="24" dur="1000"/>
                                        <p:tgtEl>
                                          <p:spTgt spid="44"/>
                                        </p:tgtEl>
                                      </p:cBhvr>
                                    </p:animEffect>
                                  </p:childTnLst>
                                </p:cTn>
                              </p:par>
                              <p:par>
                                <p:cTn id="25" presetID="8" presetClass="emph" presetSubtype="0" fill="hold" grpId="1" nodeType="withEffect">
                                  <p:stCondLst>
                                    <p:cond delay="0"/>
                                  </p:stCondLst>
                                  <p:childTnLst>
                                    <p:animRot by="21600000">
                                      <p:cBhvr>
                                        <p:cTn id="26" dur="2000" fill="hold"/>
                                        <p:tgtEl>
                                          <p:spTgt spid="45"/>
                                        </p:tgtEl>
                                        <p:attrNameLst>
                                          <p:attrName>r</p:attrName>
                                        </p:attrNameLst>
                                      </p:cBhvr>
                                    </p:animRot>
                                  </p:childTnLst>
                                </p:cTn>
                              </p:par>
                              <p:par>
                                <p:cTn id="27" presetID="8" presetClass="emph" presetSubtype="0" fill="hold" grpId="1" nodeType="withEffect">
                                  <p:stCondLst>
                                    <p:cond delay="0"/>
                                  </p:stCondLst>
                                  <p:childTnLst>
                                    <p:animRot by="21600000">
                                      <p:cBhvr>
                                        <p:cTn id="28" dur="2000" fill="hold"/>
                                        <p:tgtEl>
                                          <p:spTgt spid="42"/>
                                        </p:tgtEl>
                                        <p:attrNameLst>
                                          <p:attrName>r</p:attrName>
                                        </p:attrNameLst>
                                      </p:cBhvr>
                                    </p:animRot>
                                  </p:childTnLst>
                                </p:cTn>
                              </p:par>
                              <p:par>
                                <p:cTn id="29" presetID="8" presetClass="emph" presetSubtype="0" fill="hold" grpId="1" nodeType="withEffect">
                                  <p:stCondLst>
                                    <p:cond delay="0"/>
                                  </p:stCondLst>
                                  <p:childTnLst>
                                    <p:animRot by="21600000">
                                      <p:cBhvr>
                                        <p:cTn id="30" dur="2000" fill="hold"/>
                                        <p:tgtEl>
                                          <p:spTgt spid="43"/>
                                        </p:tgtEl>
                                        <p:attrNameLst>
                                          <p:attrName>r</p:attrName>
                                        </p:attrNameLst>
                                      </p:cBhvr>
                                    </p:animRot>
                                  </p:childTnLst>
                                </p:cTn>
                              </p:par>
                              <p:par>
                                <p:cTn id="31" presetID="8" presetClass="emph" presetSubtype="0" fill="hold" grpId="1" nodeType="withEffect">
                                  <p:stCondLst>
                                    <p:cond delay="0"/>
                                  </p:stCondLst>
                                  <p:childTnLst>
                                    <p:animRot by="21600000">
                                      <p:cBhvr>
                                        <p:cTn id="32" dur="2000" fill="hold"/>
                                        <p:tgtEl>
                                          <p:spTgt spid="44"/>
                                        </p:tgtEl>
                                        <p:attrNameLst>
                                          <p:attrName>r</p:attrName>
                                        </p:attrNameLst>
                                      </p:cBhvr>
                                    </p:animRot>
                                  </p:childTnLst>
                                </p:cTn>
                              </p:par>
                              <p:par>
                                <p:cTn id="33" presetID="10" presetClass="entr" presetSubtype="0" fill="hold" nodeType="withEffect">
                                  <p:stCondLst>
                                    <p:cond delay="1000"/>
                                  </p:stCondLst>
                                  <p:childTnLst>
                                    <p:set>
                                      <p:cBhvr>
                                        <p:cTn id="34" dur="1" fill="hold">
                                          <p:stCondLst>
                                            <p:cond delay="0"/>
                                          </p:stCondLst>
                                        </p:cTn>
                                        <p:tgtEl>
                                          <p:spTgt spid="46"/>
                                        </p:tgtEl>
                                        <p:attrNameLst>
                                          <p:attrName>style.visibility</p:attrName>
                                        </p:attrNameLst>
                                      </p:cBhvr>
                                      <p:to>
                                        <p:strVal val="visible"/>
                                      </p:to>
                                    </p:set>
                                    <p:animEffect transition="in" filter="fade">
                                      <p:cBhvr>
                                        <p:cTn id="35" dur="1000"/>
                                        <p:tgtEl>
                                          <p:spTgt spid="46"/>
                                        </p:tgtEl>
                                      </p:cBhvr>
                                    </p:animEffect>
                                  </p:childTnLst>
                                </p:cTn>
                              </p:par>
                              <p:par>
                                <p:cTn id="36" presetID="10" presetClass="entr" presetSubtype="0" fill="hold" nodeType="withEffect">
                                  <p:stCondLst>
                                    <p:cond delay="1500"/>
                                  </p:stCondLst>
                                  <p:childTnLst>
                                    <p:set>
                                      <p:cBhvr>
                                        <p:cTn id="37" dur="1" fill="hold">
                                          <p:stCondLst>
                                            <p:cond delay="0"/>
                                          </p:stCondLst>
                                        </p:cTn>
                                        <p:tgtEl>
                                          <p:spTgt spid="47"/>
                                        </p:tgtEl>
                                        <p:attrNameLst>
                                          <p:attrName>style.visibility</p:attrName>
                                        </p:attrNameLst>
                                      </p:cBhvr>
                                      <p:to>
                                        <p:strVal val="visible"/>
                                      </p:to>
                                    </p:set>
                                    <p:animEffect transition="in" filter="fade">
                                      <p:cBhvr>
                                        <p:cTn id="38" dur="1000"/>
                                        <p:tgtEl>
                                          <p:spTgt spid="47"/>
                                        </p:tgtEl>
                                      </p:cBhvr>
                                    </p:animEffect>
                                  </p:childTnLst>
                                </p:cTn>
                              </p:par>
                              <p:par>
                                <p:cTn id="39" presetID="10" presetClass="entr" presetSubtype="0" fill="hold" nodeType="withEffect">
                                  <p:stCondLst>
                                    <p:cond delay="2000"/>
                                  </p:stCondLst>
                                  <p:childTnLst>
                                    <p:set>
                                      <p:cBhvr>
                                        <p:cTn id="40" dur="1" fill="hold">
                                          <p:stCondLst>
                                            <p:cond delay="0"/>
                                          </p:stCondLst>
                                        </p:cTn>
                                        <p:tgtEl>
                                          <p:spTgt spid="49"/>
                                        </p:tgtEl>
                                        <p:attrNameLst>
                                          <p:attrName>style.visibility</p:attrName>
                                        </p:attrNameLst>
                                      </p:cBhvr>
                                      <p:to>
                                        <p:strVal val="visible"/>
                                      </p:to>
                                    </p:set>
                                    <p:animEffect transition="in" filter="fade">
                                      <p:cBhvr>
                                        <p:cTn id="41" dur="1000"/>
                                        <p:tgtEl>
                                          <p:spTgt spid="49"/>
                                        </p:tgtEl>
                                      </p:cBhvr>
                                    </p:animEffect>
                                  </p:childTnLst>
                                </p:cTn>
                              </p:par>
                              <p:par>
                                <p:cTn id="42" presetID="10" presetClass="entr" presetSubtype="0" fill="hold" nodeType="withEffect">
                                  <p:stCondLst>
                                    <p:cond delay="2500"/>
                                  </p:stCondLst>
                                  <p:childTnLst>
                                    <p:set>
                                      <p:cBhvr>
                                        <p:cTn id="43" dur="1" fill="hold">
                                          <p:stCondLst>
                                            <p:cond delay="0"/>
                                          </p:stCondLst>
                                        </p:cTn>
                                        <p:tgtEl>
                                          <p:spTgt spid="48"/>
                                        </p:tgtEl>
                                        <p:attrNameLst>
                                          <p:attrName>style.visibility</p:attrName>
                                        </p:attrNameLst>
                                      </p:cBhvr>
                                      <p:to>
                                        <p:strVal val="visible"/>
                                      </p:to>
                                    </p:set>
                                    <p:animEffect transition="in" filter="fade">
                                      <p:cBhvr>
                                        <p:cTn id="44" dur="1000"/>
                                        <p:tgtEl>
                                          <p:spTgt spid="48"/>
                                        </p:tgtEl>
                                      </p:cBhvr>
                                    </p:animEffect>
                                  </p:childTnLst>
                                </p:cTn>
                              </p:par>
                            </p:childTnLst>
                          </p:cTn>
                        </p:par>
                        <p:par>
                          <p:cTn id="45" fill="hold">
                            <p:stCondLst>
                              <p:cond delay="3500"/>
                            </p:stCondLst>
                            <p:childTnLst>
                              <p:par>
                                <p:cTn id="46" presetID="2" presetClass="entr" presetSubtype="8" fill="hold" nodeType="afterEffect">
                                  <p:stCondLst>
                                    <p:cond delay="0"/>
                                  </p:stCondLst>
                                  <p:childTnLst>
                                    <p:set>
                                      <p:cBhvr>
                                        <p:cTn id="47" dur="1" fill="hold">
                                          <p:stCondLst>
                                            <p:cond delay="0"/>
                                          </p:stCondLst>
                                        </p:cTn>
                                        <p:tgtEl>
                                          <p:spTgt spid="33"/>
                                        </p:tgtEl>
                                        <p:attrNameLst>
                                          <p:attrName>style.visibility</p:attrName>
                                        </p:attrNameLst>
                                      </p:cBhvr>
                                      <p:to>
                                        <p:strVal val="visible"/>
                                      </p:to>
                                    </p:set>
                                    <p:anim calcmode="lin" valueType="num">
                                      <p:cBhvr additive="base">
                                        <p:cTn id="48" dur="500" fill="hold"/>
                                        <p:tgtEl>
                                          <p:spTgt spid="33"/>
                                        </p:tgtEl>
                                        <p:attrNameLst>
                                          <p:attrName>ppt_x</p:attrName>
                                        </p:attrNameLst>
                                      </p:cBhvr>
                                      <p:tavLst>
                                        <p:tav tm="0">
                                          <p:val>
                                            <p:strVal val="0-#ppt_w/2"/>
                                          </p:val>
                                        </p:tav>
                                        <p:tav tm="100000">
                                          <p:val>
                                            <p:strVal val="#ppt_x"/>
                                          </p:val>
                                        </p:tav>
                                      </p:tavLst>
                                    </p:anim>
                                    <p:anim calcmode="lin" valueType="num">
                                      <p:cBhvr additive="base">
                                        <p:cTn id="49" dur="500" fill="hold"/>
                                        <p:tgtEl>
                                          <p:spTgt spid="33"/>
                                        </p:tgtEl>
                                        <p:attrNameLst>
                                          <p:attrName>ppt_y</p:attrName>
                                        </p:attrNameLst>
                                      </p:cBhvr>
                                      <p:tavLst>
                                        <p:tav tm="0">
                                          <p:val>
                                            <p:strVal val="#ppt_y"/>
                                          </p:val>
                                        </p:tav>
                                        <p:tav tm="100000">
                                          <p:val>
                                            <p:strVal val="#ppt_y"/>
                                          </p:val>
                                        </p:tav>
                                      </p:tavLst>
                                    </p:anim>
                                  </p:childTnLst>
                                </p:cTn>
                              </p:par>
                              <p:par>
                                <p:cTn id="50" presetID="2" presetClass="entr" presetSubtype="2" fill="hold" nodeType="withEffect">
                                  <p:stCondLst>
                                    <p:cond delay="200"/>
                                  </p:stCondLst>
                                  <p:childTnLst>
                                    <p:set>
                                      <p:cBhvr>
                                        <p:cTn id="51" dur="1" fill="hold">
                                          <p:stCondLst>
                                            <p:cond delay="0"/>
                                          </p:stCondLst>
                                        </p:cTn>
                                        <p:tgtEl>
                                          <p:spTgt spid="28"/>
                                        </p:tgtEl>
                                        <p:attrNameLst>
                                          <p:attrName>style.visibility</p:attrName>
                                        </p:attrNameLst>
                                      </p:cBhvr>
                                      <p:to>
                                        <p:strVal val="visible"/>
                                      </p:to>
                                    </p:set>
                                    <p:anim calcmode="lin" valueType="num">
                                      <p:cBhvr additive="base">
                                        <p:cTn id="52" dur="500" fill="hold"/>
                                        <p:tgtEl>
                                          <p:spTgt spid="28"/>
                                        </p:tgtEl>
                                        <p:attrNameLst>
                                          <p:attrName>ppt_x</p:attrName>
                                        </p:attrNameLst>
                                      </p:cBhvr>
                                      <p:tavLst>
                                        <p:tav tm="0">
                                          <p:val>
                                            <p:strVal val="1+#ppt_w/2"/>
                                          </p:val>
                                        </p:tav>
                                        <p:tav tm="100000">
                                          <p:val>
                                            <p:strVal val="#ppt_x"/>
                                          </p:val>
                                        </p:tav>
                                      </p:tavLst>
                                    </p:anim>
                                    <p:anim calcmode="lin" valueType="num">
                                      <p:cBhvr additive="base">
                                        <p:cTn id="53" dur="500" fill="hold"/>
                                        <p:tgtEl>
                                          <p:spTgt spid="28"/>
                                        </p:tgtEl>
                                        <p:attrNameLst>
                                          <p:attrName>ppt_y</p:attrName>
                                        </p:attrNameLst>
                                      </p:cBhvr>
                                      <p:tavLst>
                                        <p:tav tm="0">
                                          <p:val>
                                            <p:strVal val="#ppt_y"/>
                                          </p:val>
                                        </p:tav>
                                        <p:tav tm="100000">
                                          <p:val>
                                            <p:strVal val="#ppt_y"/>
                                          </p:val>
                                        </p:tav>
                                      </p:tavLst>
                                    </p:anim>
                                  </p:childTnLst>
                                </p:cTn>
                              </p:par>
                              <p:par>
                                <p:cTn id="54" presetID="2" presetClass="entr" presetSubtype="2" fill="hold" nodeType="withEffect">
                                  <p:stCondLst>
                                    <p:cond delay="400"/>
                                  </p:stCondLst>
                                  <p:childTnLst>
                                    <p:set>
                                      <p:cBhvr>
                                        <p:cTn id="55" dur="1" fill="hold">
                                          <p:stCondLst>
                                            <p:cond delay="0"/>
                                          </p:stCondLst>
                                        </p:cTn>
                                        <p:tgtEl>
                                          <p:spTgt spid="36"/>
                                        </p:tgtEl>
                                        <p:attrNameLst>
                                          <p:attrName>style.visibility</p:attrName>
                                        </p:attrNameLst>
                                      </p:cBhvr>
                                      <p:to>
                                        <p:strVal val="visible"/>
                                      </p:to>
                                    </p:set>
                                    <p:anim calcmode="lin" valueType="num">
                                      <p:cBhvr additive="base">
                                        <p:cTn id="56" dur="500" fill="hold"/>
                                        <p:tgtEl>
                                          <p:spTgt spid="36"/>
                                        </p:tgtEl>
                                        <p:attrNameLst>
                                          <p:attrName>ppt_x</p:attrName>
                                        </p:attrNameLst>
                                      </p:cBhvr>
                                      <p:tavLst>
                                        <p:tav tm="0">
                                          <p:val>
                                            <p:strVal val="1+#ppt_w/2"/>
                                          </p:val>
                                        </p:tav>
                                        <p:tav tm="100000">
                                          <p:val>
                                            <p:strVal val="#ppt_x"/>
                                          </p:val>
                                        </p:tav>
                                      </p:tavLst>
                                    </p:anim>
                                    <p:anim calcmode="lin" valueType="num">
                                      <p:cBhvr additive="base">
                                        <p:cTn id="57" dur="500" fill="hold"/>
                                        <p:tgtEl>
                                          <p:spTgt spid="36"/>
                                        </p:tgtEl>
                                        <p:attrNameLst>
                                          <p:attrName>ppt_y</p:attrName>
                                        </p:attrNameLst>
                                      </p:cBhvr>
                                      <p:tavLst>
                                        <p:tav tm="0">
                                          <p:val>
                                            <p:strVal val="#ppt_y"/>
                                          </p:val>
                                        </p:tav>
                                        <p:tav tm="100000">
                                          <p:val>
                                            <p:strVal val="#ppt_y"/>
                                          </p:val>
                                        </p:tav>
                                      </p:tavLst>
                                    </p:anim>
                                  </p:childTnLst>
                                </p:cTn>
                              </p:par>
                              <p:par>
                                <p:cTn id="58" presetID="2" presetClass="entr" presetSubtype="8" fill="hold" nodeType="withEffect">
                                  <p:stCondLst>
                                    <p:cond delay="600"/>
                                  </p:stCondLst>
                                  <p:childTnLst>
                                    <p:set>
                                      <p:cBhvr>
                                        <p:cTn id="59" dur="1" fill="hold">
                                          <p:stCondLst>
                                            <p:cond delay="0"/>
                                          </p:stCondLst>
                                        </p:cTn>
                                        <p:tgtEl>
                                          <p:spTgt spid="39"/>
                                        </p:tgtEl>
                                        <p:attrNameLst>
                                          <p:attrName>style.visibility</p:attrName>
                                        </p:attrNameLst>
                                      </p:cBhvr>
                                      <p:to>
                                        <p:strVal val="visible"/>
                                      </p:to>
                                    </p:set>
                                    <p:anim calcmode="lin" valueType="num">
                                      <p:cBhvr additive="base">
                                        <p:cTn id="60" dur="500" fill="hold"/>
                                        <p:tgtEl>
                                          <p:spTgt spid="39"/>
                                        </p:tgtEl>
                                        <p:attrNameLst>
                                          <p:attrName>ppt_x</p:attrName>
                                        </p:attrNameLst>
                                      </p:cBhvr>
                                      <p:tavLst>
                                        <p:tav tm="0">
                                          <p:val>
                                            <p:strVal val="0-#ppt_w/2"/>
                                          </p:val>
                                        </p:tav>
                                        <p:tav tm="100000">
                                          <p:val>
                                            <p:strVal val="#ppt_x"/>
                                          </p:val>
                                        </p:tav>
                                      </p:tavLst>
                                    </p:anim>
                                    <p:anim calcmode="lin" valueType="num">
                                      <p:cBhvr additive="base">
                                        <p:cTn id="61" dur="5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2" grpId="1" animBg="1"/>
      <p:bldP spid="43" grpId="0" animBg="1"/>
      <p:bldP spid="43" grpId="1" animBg="1"/>
      <p:bldP spid="44" grpId="0" animBg="1"/>
      <p:bldP spid="44" grpId="1" animBg="1"/>
      <p:bldP spid="45" grpId="0" animBg="1"/>
      <p:bldP spid="45" grpId="1"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26"/>
          <p:cNvSpPr/>
          <p:nvPr/>
        </p:nvSpPr>
        <p:spPr>
          <a:xfrm>
            <a:off x="3791744" y="1700809"/>
            <a:ext cx="7392821" cy="1933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28" name="等腰三角形 5"/>
          <p:cNvSpPr/>
          <p:nvPr/>
        </p:nvSpPr>
        <p:spPr>
          <a:xfrm rot="5400000">
            <a:off x="1473045" y="1427220"/>
            <a:ext cx="1933624" cy="2480803"/>
          </a:xfrm>
          <a:custGeom>
            <a:avLst/>
            <a:gdLst/>
            <a:ahLst/>
            <a:cxnLst/>
            <a:rect l="l" t="t" r="r" b="b"/>
            <a:pathLst>
              <a:path w="1450218" h="1860602">
                <a:moveTo>
                  <a:pt x="0" y="1860602"/>
                </a:moveTo>
                <a:lnTo>
                  <a:pt x="0" y="132410"/>
                </a:lnTo>
                <a:lnTo>
                  <a:pt x="582757" y="132410"/>
                </a:lnTo>
                <a:lnTo>
                  <a:pt x="725109" y="0"/>
                </a:lnTo>
                <a:lnTo>
                  <a:pt x="867461" y="132410"/>
                </a:lnTo>
                <a:lnTo>
                  <a:pt x="1450218" y="132410"/>
                </a:lnTo>
                <a:lnTo>
                  <a:pt x="1450218" y="186060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29" name="TextBox 28"/>
          <p:cNvSpPr txBox="1"/>
          <p:nvPr/>
        </p:nvSpPr>
        <p:spPr>
          <a:xfrm>
            <a:off x="4372943" y="2216216"/>
            <a:ext cx="6336704" cy="1025602"/>
          </a:xfrm>
          <a:prstGeom prst="rect">
            <a:avLst/>
          </a:prstGeom>
          <a:noFill/>
        </p:spPr>
        <p:txBody>
          <a:bodyPr wrap="square" lIns="0" tIns="0" rIns="0" bIns="0" rtlCol="0">
            <a:spAutoFit/>
          </a:bodyPr>
          <a:lstStyle/>
          <a:p>
            <a:r>
              <a:rPr lang="zh-CN" altLang="en-US" sz="1333" dirty="0">
                <a:solidFill>
                  <a:schemeClr val="bg1"/>
                </a:solidFill>
                <a:latin typeface="微软雅黑" panose="020B0503020204020204" pitchFamily="34" charset="-122"/>
                <a:ea typeface="微软雅黑" panose="020B0503020204020204" pitchFamily="34" charset="-122"/>
              </a:rPr>
              <a:t>详写内容</a:t>
            </a:r>
            <a:r>
              <a:rPr lang="en-US" altLang="zh-CN" sz="1333" dirty="0">
                <a:solidFill>
                  <a:schemeClr val="bg1"/>
                </a:solidFill>
                <a:latin typeface="微软雅黑" panose="020B0503020204020204" pitchFamily="34" charset="-122"/>
                <a:ea typeface="微软雅黑" panose="020B0503020204020204" pitchFamily="34" charset="-122"/>
              </a:rPr>
              <a:t>……</a:t>
            </a:r>
            <a:r>
              <a:rPr lang="zh-CN" altLang="en-US" sz="1333" dirty="0">
                <a:solidFill>
                  <a:schemeClr val="bg1"/>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点击输入本栏的具体文字，简明扼要的说明分项内容，此为概念图解，请根据您的具体内容酌情修改。详写内容</a:t>
            </a:r>
            <a:r>
              <a:rPr lang="en-US" altLang="zh-CN" sz="1333" dirty="0">
                <a:solidFill>
                  <a:schemeClr val="bg1"/>
                </a:solidFill>
                <a:latin typeface="微软雅黑" panose="020B0503020204020204" pitchFamily="34" charset="-122"/>
                <a:ea typeface="微软雅黑" panose="020B0503020204020204" pitchFamily="34" charset="-122"/>
              </a:rPr>
              <a:t>……</a:t>
            </a:r>
            <a:r>
              <a:rPr lang="zh-CN" altLang="en-US" sz="1333" dirty="0">
                <a:solidFill>
                  <a:schemeClr val="bg1"/>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333" dirty="0">
              <a:solidFill>
                <a:schemeClr val="bg1"/>
              </a:solidFill>
              <a:latin typeface="微软雅黑" panose="020B0503020204020204" pitchFamily="34" charset="-122"/>
              <a:ea typeface="微软雅黑" panose="020B0503020204020204" pitchFamily="34" charset="-122"/>
            </a:endParaRPr>
          </a:p>
          <a:p>
            <a:endParaRPr lang="en-US" altLang="zh-CN" sz="1333" dirty="0">
              <a:solidFill>
                <a:schemeClr val="bg1"/>
              </a:solidFill>
              <a:latin typeface="微软雅黑" panose="020B0503020204020204" pitchFamily="34" charset="-122"/>
              <a:ea typeface="微软雅黑" panose="020B0503020204020204" pitchFamily="34" charset="-122"/>
            </a:endParaRPr>
          </a:p>
          <a:p>
            <a:pPr algn="just"/>
            <a:r>
              <a:rPr lang="zh-CN" altLang="en-US" sz="1333" b="1" dirty="0">
                <a:solidFill>
                  <a:schemeClr val="bg1"/>
                </a:solidFill>
                <a:latin typeface="微软雅黑" pitchFamily="34" charset="-122"/>
                <a:ea typeface="微软雅黑" pitchFamily="34" charset="-122"/>
              </a:rPr>
              <a:t>字号请根据你的内容多少，及演示需要调整大小。</a:t>
            </a:r>
            <a:endParaRPr lang="en-US" altLang="zh-CN" sz="1333" b="1" dirty="0">
              <a:solidFill>
                <a:schemeClr val="bg1"/>
              </a:solidFill>
              <a:latin typeface="微软雅黑" pitchFamily="34" charset="-122"/>
              <a:ea typeface="微软雅黑" pitchFamily="34" charset="-122"/>
            </a:endParaRPr>
          </a:p>
        </p:txBody>
      </p:sp>
      <p:sp>
        <p:nvSpPr>
          <p:cNvPr id="30" name="TextBox 29"/>
          <p:cNvSpPr txBox="1"/>
          <p:nvPr/>
        </p:nvSpPr>
        <p:spPr>
          <a:xfrm>
            <a:off x="1768116" y="2190620"/>
            <a:ext cx="1166936" cy="984885"/>
          </a:xfrm>
          <a:prstGeom prst="rect">
            <a:avLst/>
          </a:prstGeom>
          <a:noFill/>
        </p:spPr>
        <p:txBody>
          <a:bodyPr wrap="square" lIns="0" tIns="0" rIns="0" bIns="0" rtlCol="0">
            <a:spAutoFit/>
          </a:bodyPr>
          <a:lstStyle>
            <a:defPPr>
              <a:defRPr lang="zh-CN"/>
            </a:defPPr>
            <a:lvl1pPr>
              <a:defRPr sz="2200">
                <a:solidFill>
                  <a:schemeClr val="bg1"/>
                </a:solidFill>
                <a:latin typeface="微软雅黑" pitchFamily="34" charset="-122"/>
                <a:ea typeface="微软雅黑" pitchFamily="34" charset="-122"/>
              </a:defRPr>
            </a:lvl1pPr>
          </a:lstStyle>
          <a:p>
            <a:pPr algn="ctr"/>
            <a:r>
              <a:rPr lang="zh-CN" altLang="en-US" sz="3200" b="1" spc="400" dirty="0"/>
              <a:t>添加标题</a:t>
            </a:r>
          </a:p>
        </p:txBody>
      </p:sp>
      <p:sp>
        <p:nvSpPr>
          <p:cNvPr id="31" name="矩形 30"/>
          <p:cNvSpPr/>
          <p:nvPr/>
        </p:nvSpPr>
        <p:spPr>
          <a:xfrm>
            <a:off x="1199456" y="4066539"/>
            <a:ext cx="7392821" cy="19336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32" name="等腰三角形 30"/>
          <p:cNvSpPr/>
          <p:nvPr/>
        </p:nvSpPr>
        <p:spPr>
          <a:xfrm rot="16200000" flipH="1">
            <a:off x="8977352" y="3792948"/>
            <a:ext cx="1933624" cy="2480803"/>
          </a:xfrm>
          <a:custGeom>
            <a:avLst/>
            <a:gdLst/>
            <a:ahLst/>
            <a:cxnLst/>
            <a:rect l="l" t="t" r="r" b="b"/>
            <a:pathLst>
              <a:path w="1450218" h="1860602">
                <a:moveTo>
                  <a:pt x="0" y="132410"/>
                </a:moveTo>
                <a:lnTo>
                  <a:pt x="0" y="1860602"/>
                </a:lnTo>
                <a:lnTo>
                  <a:pt x="1450218" y="1860602"/>
                </a:lnTo>
                <a:lnTo>
                  <a:pt x="1450218" y="132410"/>
                </a:lnTo>
                <a:lnTo>
                  <a:pt x="867461" y="132410"/>
                </a:lnTo>
                <a:lnTo>
                  <a:pt x="725109" y="0"/>
                </a:lnTo>
                <a:lnTo>
                  <a:pt x="582757" y="13241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33" name="TextBox 32"/>
          <p:cNvSpPr txBox="1"/>
          <p:nvPr/>
        </p:nvSpPr>
        <p:spPr>
          <a:xfrm>
            <a:off x="9448969" y="4556349"/>
            <a:ext cx="1166936" cy="984885"/>
          </a:xfrm>
          <a:prstGeom prst="rect">
            <a:avLst/>
          </a:prstGeom>
          <a:noFill/>
        </p:spPr>
        <p:txBody>
          <a:bodyPr wrap="square" lIns="0" tIns="0" rIns="0" bIns="0" rtlCol="0">
            <a:spAutoFit/>
          </a:bodyPr>
          <a:lstStyle>
            <a:defPPr>
              <a:defRPr lang="zh-CN"/>
            </a:defPPr>
            <a:lvl1pPr>
              <a:defRPr sz="2200">
                <a:solidFill>
                  <a:schemeClr val="bg1"/>
                </a:solidFill>
                <a:latin typeface="微软雅黑" pitchFamily="34" charset="-122"/>
                <a:ea typeface="微软雅黑" pitchFamily="34" charset="-122"/>
              </a:defRPr>
            </a:lvl1pPr>
          </a:lstStyle>
          <a:p>
            <a:pPr algn="ctr"/>
            <a:r>
              <a:rPr lang="zh-CN" altLang="en-US" sz="3200" b="1" spc="400" dirty="0"/>
              <a:t>添加标题</a:t>
            </a:r>
          </a:p>
        </p:txBody>
      </p:sp>
      <p:sp>
        <p:nvSpPr>
          <p:cNvPr id="34" name="TextBox 33"/>
          <p:cNvSpPr txBox="1"/>
          <p:nvPr/>
        </p:nvSpPr>
        <p:spPr>
          <a:xfrm>
            <a:off x="1679509" y="4520389"/>
            <a:ext cx="6624736" cy="1025602"/>
          </a:xfrm>
          <a:prstGeom prst="rect">
            <a:avLst/>
          </a:prstGeom>
          <a:noFill/>
        </p:spPr>
        <p:txBody>
          <a:bodyPr wrap="square" lIns="0" tIns="0" rIns="0" bIns="0" rtlCol="0">
            <a:spAutoFit/>
          </a:bodyPr>
          <a:lstStyle/>
          <a:p>
            <a:r>
              <a:rPr lang="zh-CN" altLang="en-US" sz="1333" dirty="0">
                <a:solidFill>
                  <a:schemeClr val="bg1"/>
                </a:solidFill>
                <a:latin typeface="微软雅黑" panose="020B0503020204020204" pitchFamily="34" charset="-122"/>
                <a:ea typeface="微软雅黑" panose="020B0503020204020204" pitchFamily="34" charset="-122"/>
              </a:rPr>
              <a:t>详写内容</a:t>
            </a:r>
            <a:r>
              <a:rPr lang="en-US" altLang="zh-CN" sz="1333" dirty="0">
                <a:solidFill>
                  <a:schemeClr val="bg1"/>
                </a:solidFill>
                <a:latin typeface="微软雅黑" panose="020B0503020204020204" pitchFamily="34" charset="-122"/>
                <a:ea typeface="微软雅黑" panose="020B0503020204020204" pitchFamily="34" charset="-122"/>
              </a:rPr>
              <a:t>……</a:t>
            </a:r>
            <a:r>
              <a:rPr lang="zh-CN" altLang="en-US" sz="1333" dirty="0">
                <a:solidFill>
                  <a:schemeClr val="bg1"/>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点击输入本栏的具体文字，简明扼要的说明分项内容，此为概念图解，请根据您的具体内容酌情修改。详写内容</a:t>
            </a:r>
            <a:r>
              <a:rPr lang="en-US" altLang="zh-CN" sz="1333" dirty="0">
                <a:solidFill>
                  <a:schemeClr val="bg1"/>
                </a:solidFill>
                <a:latin typeface="微软雅黑" panose="020B0503020204020204" pitchFamily="34" charset="-122"/>
                <a:ea typeface="微软雅黑" panose="020B0503020204020204" pitchFamily="34" charset="-122"/>
              </a:rPr>
              <a:t>……</a:t>
            </a:r>
            <a:r>
              <a:rPr lang="zh-CN" altLang="en-US" sz="1333" dirty="0">
                <a:solidFill>
                  <a:schemeClr val="bg1"/>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333" dirty="0">
              <a:solidFill>
                <a:schemeClr val="bg1"/>
              </a:solidFill>
              <a:latin typeface="微软雅黑" panose="020B0503020204020204" pitchFamily="34" charset="-122"/>
              <a:ea typeface="微软雅黑" panose="020B0503020204020204" pitchFamily="34" charset="-122"/>
            </a:endParaRPr>
          </a:p>
          <a:p>
            <a:endParaRPr lang="en-US" altLang="zh-CN" sz="1333" dirty="0">
              <a:solidFill>
                <a:schemeClr val="bg1"/>
              </a:solidFill>
              <a:latin typeface="微软雅黑" panose="020B0503020204020204" pitchFamily="34" charset="-122"/>
              <a:ea typeface="微软雅黑" panose="020B0503020204020204" pitchFamily="34" charset="-122"/>
            </a:endParaRPr>
          </a:p>
          <a:p>
            <a:pPr algn="just"/>
            <a:r>
              <a:rPr lang="zh-CN" altLang="en-US" sz="1333" b="1" dirty="0">
                <a:solidFill>
                  <a:schemeClr val="bg1"/>
                </a:solidFill>
                <a:latin typeface="微软雅黑" pitchFamily="34" charset="-122"/>
                <a:ea typeface="微软雅黑" pitchFamily="34" charset="-122"/>
              </a:rPr>
              <a:t>字号请根据你的内容多少，及演示需要调整大小。</a:t>
            </a:r>
            <a:endParaRPr lang="en-US" altLang="zh-CN" sz="1333" b="1" dirty="0">
              <a:solidFill>
                <a:schemeClr val="bg1"/>
              </a:solidFill>
              <a:latin typeface="微软雅黑" pitchFamily="34" charset="-122"/>
              <a:ea typeface="微软雅黑" pitchFamily="34" charset="-122"/>
            </a:endParaRPr>
          </a:p>
        </p:txBody>
      </p:sp>
      <p:sp>
        <p:nvSpPr>
          <p:cNvPr id="2" name="标题 1"/>
          <p:cNvSpPr>
            <a:spLocks noGrp="1"/>
          </p:cNvSpPr>
          <p:nvPr>
            <p:ph type="title"/>
          </p:nvPr>
        </p:nvSpPr>
        <p:spPr/>
        <p:txBody>
          <a:bodyPr>
            <a:normAutofit fontScale="90000"/>
          </a:bodyPr>
          <a:lstStyle/>
          <a:p>
            <a:r>
              <a:rPr lang="zh-CN" altLang="en-US" dirty="0"/>
              <a:t>点击输入标题内容</a:t>
            </a:r>
          </a:p>
        </p:txBody>
      </p:sp>
    </p:spTree>
    <p:extLst>
      <p:ext uri="{BB962C8B-B14F-4D97-AF65-F5344CB8AC3E}">
        <p14:creationId xmlns:p14="http://schemas.microsoft.com/office/powerpoint/2010/main" val="23777802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Sing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1+#ppt_w/2"/>
                                          </p:val>
                                        </p:tav>
                                        <p:tav tm="100000">
                                          <p:val>
                                            <p:strVal val="#ppt_x"/>
                                          </p:val>
                                        </p:tav>
                                      </p:tavLst>
                                    </p:anim>
                                    <p:anim calcmode="lin" valueType="num">
                                      <p:cBhvr additive="base">
                                        <p:cTn id="8" dur="500" fill="hold"/>
                                        <p:tgtEl>
                                          <p:spTgt spid="29"/>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500" fill="hold"/>
                                        <p:tgtEl>
                                          <p:spTgt spid="27"/>
                                        </p:tgtEl>
                                        <p:attrNameLst>
                                          <p:attrName>ppt_x</p:attrName>
                                        </p:attrNameLst>
                                      </p:cBhvr>
                                      <p:tavLst>
                                        <p:tav tm="0">
                                          <p:val>
                                            <p:strVal val="1+#ppt_w/2"/>
                                          </p:val>
                                        </p:tav>
                                        <p:tav tm="100000">
                                          <p:val>
                                            <p:strVal val="#ppt_x"/>
                                          </p:val>
                                        </p:tav>
                                      </p:tavLst>
                                    </p:anim>
                                    <p:anim calcmode="lin" valueType="num">
                                      <p:cBhvr additive="base">
                                        <p:cTn id="12" dur="500" fill="hold"/>
                                        <p:tgtEl>
                                          <p:spTgt spid="27"/>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500" fill="hold"/>
                                        <p:tgtEl>
                                          <p:spTgt spid="30"/>
                                        </p:tgtEl>
                                        <p:attrNameLst>
                                          <p:attrName>ppt_x</p:attrName>
                                        </p:attrNameLst>
                                      </p:cBhvr>
                                      <p:tavLst>
                                        <p:tav tm="0">
                                          <p:val>
                                            <p:strVal val="0-#ppt_w/2"/>
                                          </p:val>
                                        </p:tav>
                                        <p:tav tm="100000">
                                          <p:val>
                                            <p:strVal val="#ppt_x"/>
                                          </p:val>
                                        </p:tav>
                                      </p:tavLst>
                                    </p:anim>
                                    <p:anim calcmode="lin" valueType="num">
                                      <p:cBhvr additive="base">
                                        <p:cTn id="16" dur="500" fill="hold"/>
                                        <p:tgtEl>
                                          <p:spTgt spid="30"/>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28"/>
                                        </p:tgtEl>
                                        <p:attrNameLst>
                                          <p:attrName>style.visibility</p:attrName>
                                        </p:attrNameLst>
                                      </p:cBhvr>
                                      <p:to>
                                        <p:strVal val="visible"/>
                                      </p:to>
                                    </p:set>
                                    <p:anim calcmode="lin" valueType="num">
                                      <p:cBhvr additive="base">
                                        <p:cTn id="19" dur="500" fill="hold"/>
                                        <p:tgtEl>
                                          <p:spTgt spid="28"/>
                                        </p:tgtEl>
                                        <p:attrNameLst>
                                          <p:attrName>ppt_x</p:attrName>
                                        </p:attrNameLst>
                                      </p:cBhvr>
                                      <p:tavLst>
                                        <p:tav tm="0">
                                          <p:val>
                                            <p:strVal val="0-#ppt_w/2"/>
                                          </p:val>
                                        </p:tav>
                                        <p:tav tm="100000">
                                          <p:val>
                                            <p:strVal val="#ppt_x"/>
                                          </p:val>
                                        </p:tav>
                                      </p:tavLst>
                                    </p:anim>
                                    <p:anim calcmode="lin" valueType="num">
                                      <p:cBhvr additive="base">
                                        <p:cTn id="20" dur="500" fill="hold"/>
                                        <p:tgtEl>
                                          <p:spTgt spid="28"/>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2" presetClass="entr" presetSubtype="8" fill="hold" grpId="0" nodeType="afterEffect">
                                  <p:stCondLst>
                                    <p:cond delay="0"/>
                                  </p:stCondLst>
                                  <p:childTnLst>
                                    <p:set>
                                      <p:cBhvr>
                                        <p:cTn id="23" dur="1" fill="hold">
                                          <p:stCondLst>
                                            <p:cond delay="0"/>
                                          </p:stCondLst>
                                        </p:cTn>
                                        <p:tgtEl>
                                          <p:spTgt spid="31"/>
                                        </p:tgtEl>
                                        <p:attrNameLst>
                                          <p:attrName>style.visibility</p:attrName>
                                        </p:attrNameLst>
                                      </p:cBhvr>
                                      <p:to>
                                        <p:strVal val="visible"/>
                                      </p:to>
                                    </p:set>
                                    <p:anim calcmode="lin" valueType="num">
                                      <p:cBhvr additive="base">
                                        <p:cTn id="24" dur="500" fill="hold"/>
                                        <p:tgtEl>
                                          <p:spTgt spid="31"/>
                                        </p:tgtEl>
                                        <p:attrNameLst>
                                          <p:attrName>ppt_x</p:attrName>
                                        </p:attrNameLst>
                                      </p:cBhvr>
                                      <p:tavLst>
                                        <p:tav tm="0">
                                          <p:val>
                                            <p:strVal val="0-#ppt_w/2"/>
                                          </p:val>
                                        </p:tav>
                                        <p:tav tm="100000">
                                          <p:val>
                                            <p:strVal val="#ppt_x"/>
                                          </p:val>
                                        </p:tav>
                                      </p:tavLst>
                                    </p:anim>
                                    <p:anim calcmode="lin" valueType="num">
                                      <p:cBhvr additive="base">
                                        <p:cTn id="25" dur="500" fill="hold"/>
                                        <p:tgtEl>
                                          <p:spTgt spid="31"/>
                                        </p:tgtEl>
                                        <p:attrNameLst>
                                          <p:attrName>ppt_y</p:attrName>
                                        </p:attrNameLst>
                                      </p:cBhvr>
                                      <p:tavLst>
                                        <p:tav tm="0">
                                          <p:val>
                                            <p:strVal val="#ppt_y"/>
                                          </p:val>
                                        </p:tav>
                                        <p:tav tm="100000">
                                          <p:val>
                                            <p:strVal val="#ppt_y"/>
                                          </p:val>
                                        </p:tav>
                                      </p:tavLst>
                                    </p:anim>
                                  </p:childTnLst>
                                </p:cTn>
                              </p:par>
                              <p:par>
                                <p:cTn id="26" presetID="2" presetClass="entr" presetSubtype="8" fill="hold" grpId="0" nodeType="withEffect">
                                  <p:stCondLst>
                                    <p:cond delay="0"/>
                                  </p:stCondLst>
                                  <p:childTnLst>
                                    <p:set>
                                      <p:cBhvr>
                                        <p:cTn id="27" dur="1" fill="hold">
                                          <p:stCondLst>
                                            <p:cond delay="0"/>
                                          </p:stCondLst>
                                        </p:cTn>
                                        <p:tgtEl>
                                          <p:spTgt spid="34"/>
                                        </p:tgtEl>
                                        <p:attrNameLst>
                                          <p:attrName>style.visibility</p:attrName>
                                        </p:attrNameLst>
                                      </p:cBhvr>
                                      <p:to>
                                        <p:strVal val="visible"/>
                                      </p:to>
                                    </p:set>
                                    <p:anim calcmode="lin" valueType="num">
                                      <p:cBhvr additive="base">
                                        <p:cTn id="28" dur="500" fill="hold"/>
                                        <p:tgtEl>
                                          <p:spTgt spid="34"/>
                                        </p:tgtEl>
                                        <p:attrNameLst>
                                          <p:attrName>ppt_x</p:attrName>
                                        </p:attrNameLst>
                                      </p:cBhvr>
                                      <p:tavLst>
                                        <p:tav tm="0">
                                          <p:val>
                                            <p:strVal val="0-#ppt_w/2"/>
                                          </p:val>
                                        </p:tav>
                                        <p:tav tm="100000">
                                          <p:val>
                                            <p:strVal val="#ppt_x"/>
                                          </p:val>
                                        </p:tav>
                                      </p:tavLst>
                                    </p:anim>
                                    <p:anim calcmode="lin" valueType="num">
                                      <p:cBhvr additive="base">
                                        <p:cTn id="29" dur="500" fill="hold"/>
                                        <p:tgtEl>
                                          <p:spTgt spid="34"/>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0"/>
                                  </p:stCondLst>
                                  <p:childTnLst>
                                    <p:set>
                                      <p:cBhvr>
                                        <p:cTn id="31" dur="1" fill="hold">
                                          <p:stCondLst>
                                            <p:cond delay="0"/>
                                          </p:stCondLst>
                                        </p:cTn>
                                        <p:tgtEl>
                                          <p:spTgt spid="33"/>
                                        </p:tgtEl>
                                        <p:attrNameLst>
                                          <p:attrName>style.visibility</p:attrName>
                                        </p:attrNameLst>
                                      </p:cBhvr>
                                      <p:to>
                                        <p:strVal val="visible"/>
                                      </p:to>
                                    </p:set>
                                    <p:anim calcmode="lin" valueType="num">
                                      <p:cBhvr additive="base">
                                        <p:cTn id="32" dur="500" fill="hold"/>
                                        <p:tgtEl>
                                          <p:spTgt spid="33"/>
                                        </p:tgtEl>
                                        <p:attrNameLst>
                                          <p:attrName>ppt_x</p:attrName>
                                        </p:attrNameLst>
                                      </p:cBhvr>
                                      <p:tavLst>
                                        <p:tav tm="0">
                                          <p:val>
                                            <p:strVal val="1+#ppt_w/2"/>
                                          </p:val>
                                        </p:tav>
                                        <p:tav tm="100000">
                                          <p:val>
                                            <p:strVal val="#ppt_x"/>
                                          </p:val>
                                        </p:tav>
                                      </p:tavLst>
                                    </p:anim>
                                    <p:anim calcmode="lin" valueType="num">
                                      <p:cBhvr additive="base">
                                        <p:cTn id="33" dur="500" fill="hold"/>
                                        <p:tgtEl>
                                          <p:spTgt spid="33"/>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0"/>
                                  </p:stCondLst>
                                  <p:childTnLst>
                                    <p:set>
                                      <p:cBhvr>
                                        <p:cTn id="35" dur="1" fill="hold">
                                          <p:stCondLst>
                                            <p:cond delay="0"/>
                                          </p:stCondLst>
                                        </p:cTn>
                                        <p:tgtEl>
                                          <p:spTgt spid="32"/>
                                        </p:tgtEl>
                                        <p:attrNameLst>
                                          <p:attrName>style.visibility</p:attrName>
                                        </p:attrNameLst>
                                      </p:cBhvr>
                                      <p:to>
                                        <p:strVal val="visible"/>
                                      </p:to>
                                    </p:set>
                                    <p:anim calcmode="lin" valueType="num">
                                      <p:cBhvr additive="base">
                                        <p:cTn id="36" dur="500" fill="hold"/>
                                        <p:tgtEl>
                                          <p:spTgt spid="32"/>
                                        </p:tgtEl>
                                        <p:attrNameLst>
                                          <p:attrName>ppt_x</p:attrName>
                                        </p:attrNameLst>
                                      </p:cBhvr>
                                      <p:tavLst>
                                        <p:tav tm="0">
                                          <p:val>
                                            <p:strVal val="1+#ppt_w/2"/>
                                          </p:val>
                                        </p:tav>
                                        <p:tav tm="100000">
                                          <p:val>
                                            <p:strVal val="#ppt_x"/>
                                          </p:val>
                                        </p:tav>
                                      </p:tavLst>
                                    </p:anim>
                                    <p:anim calcmode="lin" valueType="num">
                                      <p:cBhvr additive="base">
                                        <p:cTn id="37" dur="50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p:bldP spid="30" grpId="0"/>
      <p:bldP spid="31" grpId="0" animBg="1"/>
      <p:bldP spid="32" grpId="0" animBg="1"/>
      <p:bldP spid="33" grpId="0"/>
      <p:bldP spid="3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标题 27"/>
          <p:cNvSpPr>
            <a:spLocks noGrp="1"/>
          </p:cNvSpPr>
          <p:nvPr>
            <p:ph type="title"/>
          </p:nvPr>
        </p:nvSpPr>
        <p:spPr/>
        <p:txBody>
          <a:bodyPr>
            <a:normAutofit fontScale="90000"/>
          </a:bodyPr>
          <a:lstStyle/>
          <a:p>
            <a:r>
              <a:rPr lang="zh-CN" altLang="en-US" dirty="0"/>
              <a:t>点击输入标题内容</a:t>
            </a:r>
          </a:p>
        </p:txBody>
      </p:sp>
      <p:sp>
        <p:nvSpPr>
          <p:cNvPr id="33" name="Freeform 15"/>
          <p:cNvSpPr>
            <a:spLocks noChangeAspect="1" noEditPoints="1"/>
          </p:cNvSpPr>
          <p:nvPr/>
        </p:nvSpPr>
        <p:spPr bwMode="auto">
          <a:xfrm>
            <a:off x="5753644" y="3501008"/>
            <a:ext cx="684712" cy="498620"/>
          </a:xfrm>
          <a:custGeom>
            <a:avLst/>
            <a:gdLst>
              <a:gd name="T0" fmla="*/ 275 w 326"/>
              <a:gd name="T1" fmla="*/ 25 h 237"/>
              <a:gd name="T2" fmla="*/ 49 w 326"/>
              <a:gd name="T3" fmla="*/ 163 h 237"/>
              <a:gd name="T4" fmla="*/ 162 w 326"/>
              <a:gd name="T5" fmla="*/ 127 h 237"/>
              <a:gd name="T6" fmla="*/ 222 w 326"/>
              <a:gd name="T7" fmla="*/ 134 h 237"/>
              <a:gd name="T8" fmla="*/ 162 w 326"/>
              <a:gd name="T9" fmla="*/ 127 h 237"/>
              <a:gd name="T10" fmla="*/ 162 w 326"/>
              <a:gd name="T11" fmla="*/ 116 h 237"/>
              <a:gd name="T12" fmla="*/ 222 w 326"/>
              <a:gd name="T13" fmla="*/ 108 h 237"/>
              <a:gd name="T14" fmla="*/ 162 w 326"/>
              <a:gd name="T15" fmla="*/ 86 h 237"/>
              <a:gd name="T16" fmla="*/ 263 w 326"/>
              <a:gd name="T17" fmla="*/ 94 h 237"/>
              <a:gd name="T18" fmla="*/ 162 w 326"/>
              <a:gd name="T19" fmla="*/ 86 h 237"/>
              <a:gd name="T20" fmla="*/ 162 w 326"/>
              <a:gd name="T21" fmla="*/ 74 h 237"/>
              <a:gd name="T22" fmla="*/ 263 w 326"/>
              <a:gd name="T23" fmla="*/ 66 h 237"/>
              <a:gd name="T24" fmla="*/ 162 w 326"/>
              <a:gd name="T25" fmla="*/ 45 h 237"/>
              <a:gd name="T26" fmla="*/ 263 w 326"/>
              <a:gd name="T27" fmla="*/ 53 h 237"/>
              <a:gd name="T28" fmla="*/ 162 w 326"/>
              <a:gd name="T29" fmla="*/ 45 h 237"/>
              <a:gd name="T30" fmla="*/ 93 w 326"/>
              <a:gd name="T31" fmla="*/ 43 h 237"/>
              <a:gd name="T32" fmla="*/ 91 w 326"/>
              <a:gd name="T33" fmla="*/ 44 h 237"/>
              <a:gd name="T34" fmla="*/ 90 w 326"/>
              <a:gd name="T35" fmla="*/ 44 h 237"/>
              <a:gd name="T36" fmla="*/ 89 w 326"/>
              <a:gd name="T37" fmla="*/ 45 h 237"/>
              <a:gd name="T38" fmla="*/ 88 w 326"/>
              <a:gd name="T39" fmla="*/ 45 h 237"/>
              <a:gd name="T40" fmla="*/ 88 w 326"/>
              <a:gd name="T41" fmla="*/ 45 h 237"/>
              <a:gd name="T42" fmla="*/ 87 w 326"/>
              <a:gd name="T43" fmla="*/ 46 h 237"/>
              <a:gd name="T44" fmla="*/ 87 w 326"/>
              <a:gd name="T45" fmla="*/ 46 h 237"/>
              <a:gd name="T46" fmla="*/ 86 w 326"/>
              <a:gd name="T47" fmla="*/ 47 h 237"/>
              <a:gd name="T48" fmla="*/ 85 w 326"/>
              <a:gd name="T49" fmla="*/ 47 h 237"/>
              <a:gd name="T50" fmla="*/ 85 w 326"/>
              <a:gd name="T51" fmla="*/ 47 h 237"/>
              <a:gd name="T52" fmla="*/ 84 w 326"/>
              <a:gd name="T53" fmla="*/ 48 h 237"/>
              <a:gd name="T54" fmla="*/ 84 w 326"/>
              <a:gd name="T55" fmla="*/ 48 h 237"/>
              <a:gd name="T56" fmla="*/ 83 w 326"/>
              <a:gd name="T57" fmla="*/ 49 h 237"/>
              <a:gd name="T58" fmla="*/ 83 w 326"/>
              <a:gd name="T59" fmla="*/ 49 h 237"/>
              <a:gd name="T60" fmla="*/ 82 w 326"/>
              <a:gd name="T61" fmla="*/ 50 h 237"/>
              <a:gd name="T62" fmla="*/ 82 w 326"/>
              <a:gd name="T63" fmla="*/ 50 h 237"/>
              <a:gd name="T64" fmla="*/ 72 w 326"/>
              <a:gd name="T65" fmla="*/ 69 h 237"/>
              <a:gd name="T66" fmla="*/ 144 w 326"/>
              <a:gd name="T67" fmla="*/ 105 h 237"/>
              <a:gd name="T68" fmla="*/ 93 w 326"/>
              <a:gd name="T69" fmla="*/ 43 h 237"/>
              <a:gd name="T70" fmla="*/ 80 w 326"/>
              <a:gd name="T71" fmla="*/ 69 h 237"/>
              <a:gd name="T72" fmla="*/ 106 w 326"/>
              <a:gd name="T73" fmla="*/ 102 h 237"/>
              <a:gd name="T74" fmla="*/ 132 w 326"/>
              <a:gd name="T75" fmla="*/ 71 h 237"/>
              <a:gd name="T76" fmla="*/ 113 w 326"/>
              <a:gd name="T77" fmla="*/ 64 h 237"/>
              <a:gd name="T78" fmla="*/ 109 w 326"/>
              <a:gd name="T79" fmla="*/ 72 h 237"/>
              <a:gd name="T80" fmla="*/ 106 w 326"/>
              <a:gd name="T81" fmla="*/ 72 h 237"/>
              <a:gd name="T82" fmla="*/ 116 w 326"/>
              <a:gd name="T83" fmla="*/ 77 h 237"/>
              <a:gd name="T84" fmla="*/ 116 w 326"/>
              <a:gd name="T85" fmla="*/ 84 h 237"/>
              <a:gd name="T86" fmla="*/ 116 w 326"/>
              <a:gd name="T87" fmla="*/ 77 h 237"/>
              <a:gd name="T88" fmla="*/ 91 w 326"/>
              <a:gd name="T89" fmla="*/ 81 h 237"/>
              <a:gd name="T90" fmla="*/ 98 w 326"/>
              <a:gd name="T91" fmla="*/ 81 h 237"/>
              <a:gd name="T92" fmla="*/ 148 w 326"/>
              <a:gd name="T93" fmla="*/ 149 h 237"/>
              <a:gd name="T94" fmla="*/ 93 w 326"/>
              <a:gd name="T95" fmla="*/ 142 h 237"/>
              <a:gd name="T96" fmla="*/ 63 w 326"/>
              <a:gd name="T97" fmla="*/ 149 h 237"/>
              <a:gd name="T98" fmla="*/ 145 w 326"/>
              <a:gd name="T99" fmla="*/ 199 h 237"/>
              <a:gd name="T100" fmla="*/ 191 w 326"/>
              <a:gd name="T101" fmla="*/ 219 h 237"/>
              <a:gd name="T102" fmla="*/ 145 w 326"/>
              <a:gd name="T103" fmla="*/ 199 h 237"/>
              <a:gd name="T104" fmla="*/ 26 w 326"/>
              <a:gd name="T105" fmla="*/ 24 h 237"/>
              <a:gd name="T106" fmla="*/ 43 w 326"/>
              <a:gd name="T107" fmla="*/ 182 h 237"/>
              <a:gd name="T108" fmla="*/ 0 w 326"/>
              <a:gd name="T109" fmla="*/ 216 h 237"/>
              <a:gd name="T110" fmla="*/ 326 w 326"/>
              <a:gd name="T111" fmla="*/ 237 h 237"/>
              <a:gd name="T112" fmla="*/ 279 w 326"/>
              <a:gd name="T113" fmla="*/ 182 h 237"/>
              <a:gd name="T114" fmla="*/ 298 w 326"/>
              <a:gd name="T115" fmla="*/ 24 h 237"/>
              <a:gd name="T116" fmla="*/ 50 w 326"/>
              <a:gd name="T117" fmla="*/ 0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26" h="237">
                <a:moveTo>
                  <a:pt x="49" y="25"/>
                </a:moveTo>
                <a:cubicBezTo>
                  <a:pt x="275" y="25"/>
                  <a:pt x="275" y="25"/>
                  <a:pt x="275" y="25"/>
                </a:cubicBezTo>
                <a:cubicBezTo>
                  <a:pt x="275" y="163"/>
                  <a:pt x="275" y="163"/>
                  <a:pt x="275" y="163"/>
                </a:cubicBezTo>
                <a:cubicBezTo>
                  <a:pt x="49" y="163"/>
                  <a:pt x="49" y="163"/>
                  <a:pt x="49" y="163"/>
                </a:cubicBezTo>
                <a:cubicBezTo>
                  <a:pt x="49" y="25"/>
                  <a:pt x="49" y="25"/>
                  <a:pt x="49" y="25"/>
                </a:cubicBezTo>
                <a:close/>
                <a:moveTo>
                  <a:pt x="162" y="127"/>
                </a:moveTo>
                <a:cubicBezTo>
                  <a:pt x="162" y="134"/>
                  <a:pt x="162" y="134"/>
                  <a:pt x="162" y="134"/>
                </a:cubicBezTo>
                <a:cubicBezTo>
                  <a:pt x="222" y="134"/>
                  <a:pt x="222" y="134"/>
                  <a:pt x="222" y="134"/>
                </a:cubicBezTo>
                <a:cubicBezTo>
                  <a:pt x="222" y="127"/>
                  <a:pt x="222" y="127"/>
                  <a:pt x="222" y="127"/>
                </a:cubicBezTo>
                <a:cubicBezTo>
                  <a:pt x="162" y="127"/>
                  <a:pt x="162" y="127"/>
                  <a:pt x="162" y="127"/>
                </a:cubicBezTo>
                <a:close/>
                <a:moveTo>
                  <a:pt x="162" y="108"/>
                </a:moveTo>
                <a:cubicBezTo>
                  <a:pt x="162" y="116"/>
                  <a:pt x="162" y="116"/>
                  <a:pt x="162" y="116"/>
                </a:cubicBezTo>
                <a:cubicBezTo>
                  <a:pt x="222" y="116"/>
                  <a:pt x="222" y="116"/>
                  <a:pt x="222" y="116"/>
                </a:cubicBezTo>
                <a:cubicBezTo>
                  <a:pt x="222" y="108"/>
                  <a:pt x="222" y="108"/>
                  <a:pt x="222" y="108"/>
                </a:cubicBezTo>
                <a:cubicBezTo>
                  <a:pt x="162" y="108"/>
                  <a:pt x="162" y="108"/>
                  <a:pt x="162" y="108"/>
                </a:cubicBezTo>
                <a:close/>
                <a:moveTo>
                  <a:pt x="162" y="86"/>
                </a:moveTo>
                <a:cubicBezTo>
                  <a:pt x="162" y="94"/>
                  <a:pt x="162" y="94"/>
                  <a:pt x="162" y="94"/>
                </a:cubicBezTo>
                <a:cubicBezTo>
                  <a:pt x="263" y="94"/>
                  <a:pt x="263" y="94"/>
                  <a:pt x="263" y="94"/>
                </a:cubicBezTo>
                <a:cubicBezTo>
                  <a:pt x="263" y="86"/>
                  <a:pt x="263" y="86"/>
                  <a:pt x="263" y="86"/>
                </a:cubicBezTo>
                <a:cubicBezTo>
                  <a:pt x="162" y="86"/>
                  <a:pt x="162" y="86"/>
                  <a:pt x="162" y="86"/>
                </a:cubicBezTo>
                <a:close/>
                <a:moveTo>
                  <a:pt x="162" y="66"/>
                </a:moveTo>
                <a:cubicBezTo>
                  <a:pt x="162" y="74"/>
                  <a:pt x="162" y="74"/>
                  <a:pt x="162" y="74"/>
                </a:cubicBezTo>
                <a:cubicBezTo>
                  <a:pt x="263" y="74"/>
                  <a:pt x="263" y="74"/>
                  <a:pt x="263" y="74"/>
                </a:cubicBezTo>
                <a:cubicBezTo>
                  <a:pt x="263" y="66"/>
                  <a:pt x="263" y="66"/>
                  <a:pt x="263" y="66"/>
                </a:cubicBezTo>
                <a:cubicBezTo>
                  <a:pt x="162" y="66"/>
                  <a:pt x="162" y="66"/>
                  <a:pt x="162" y="66"/>
                </a:cubicBezTo>
                <a:close/>
                <a:moveTo>
                  <a:pt x="162" y="45"/>
                </a:moveTo>
                <a:cubicBezTo>
                  <a:pt x="162" y="53"/>
                  <a:pt x="162" y="53"/>
                  <a:pt x="162" y="53"/>
                </a:cubicBezTo>
                <a:cubicBezTo>
                  <a:pt x="263" y="53"/>
                  <a:pt x="263" y="53"/>
                  <a:pt x="263" y="53"/>
                </a:cubicBezTo>
                <a:cubicBezTo>
                  <a:pt x="263" y="45"/>
                  <a:pt x="263" y="45"/>
                  <a:pt x="263" y="45"/>
                </a:cubicBezTo>
                <a:cubicBezTo>
                  <a:pt x="162" y="45"/>
                  <a:pt x="162" y="45"/>
                  <a:pt x="162" y="45"/>
                </a:cubicBezTo>
                <a:close/>
                <a:moveTo>
                  <a:pt x="93" y="43"/>
                </a:moveTo>
                <a:cubicBezTo>
                  <a:pt x="93" y="43"/>
                  <a:pt x="93" y="43"/>
                  <a:pt x="93" y="43"/>
                </a:cubicBezTo>
                <a:cubicBezTo>
                  <a:pt x="92" y="43"/>
                  <a:pt x="91" y="43"/>
                  <a:pt x="91" y="44"/>
                </a:cubicBezTo>
                <a:cubicBezTo>
                  <a:pt x="91" y="44"/>
                  <a:pt x="91" y="44"/>
                  <a:pt x="91" y="44"/>
                </a:cubicBezTo>
                <a:cubicBezTo>
                  <a:pt x="91" y="44"/>
                  <a:pt x="90" y="44"/>
                  <a:pt x="90" y="44"/>
                </a:cubicBezTo>
                <a:cubicBezTo>
                  <a:pt x="90" y="44"/>
                  <a:pt x="90" y="44"/>
                  <a:pt x="90" y="44"/>
                </a:cubicBezTo>
                <a:cubicBezTo>
                  <a:pt x="90" y="44"/>
                  <a:pt x="89" y="45"/>
                  <a:pt x="89" y="45"/>
                </a:cubicBezTo>
                <a:cubicBezTo>
                  <a:pt x="89" y="45"/>
                  <a:pt x="89" y="45"/>
                  <a:pt x="89" y="45"/>
                </a:cubicBezTo>
                <a:cubicBezTo>
                  <a:pt x="89" y="45"/>
                  <a:pt x="89" y="45"/>
                  <a:pt x="88" y="45"/>
                </a:cubicBezTo>
                <a:cubicBezTo>
                  <a:pt x="88" y="45"/>
                  <a:pt x="88" y="45"/>
                  <a:pt x="88" y="45"/>
                </a:cubicBezTo>
                <a:cubicBezTo>
                  <a:pt x="88" y="45"/>
                  <a:pt x="88" y="45"/>
                  <a:pt x="88" y="45"/>
                </a:cubicBezTo>
                <a:cubicBezTo>
                  <a:pt x="88" y="45"/>
                  <a:pt x="88" y="45"/>
                  <a:pt x="88" y="45"/>
                </a:cubicBezTo>
                <a:cubicBezTo>
                  <a:pt x="88" y="46"/>
                  <a:pt x="87" y="46"/>
                  <a:pt x="87" y="46"/>
                </a:cubicBezTo>
                <a:cubicBezTo>
                  <a:pt x="87" y="46"/>
                  <a:pt x="87" y="46"/>
                  <a:pt x="87" y="46"/>
                </a:cubicBezTo>
                <a:cubicBezTo>
                  <a:pt x="87" y="46"/>
                  <a:pt x="87" y="46"/>
                  <a:pt x="87" y="46"/>
                </a:cubicBezTo>
                <a:cubicBezTo>
                  <a:pt x="87" y="46"/>
                  <a:pt x="87" y="46"/>
                  <a:pt x="87" y="46"/>
                </a:cubicBezTo>
                <a:cubicBezTo>
                  <a:pt x="86" y="46"/>
                  <a:pt x="86" y="46"/>
                  <a:pt x="86" y="47"/>
                </a:cubicBezTo>
                <a:cubicBezTo>
                  <a:pt x="86" y="47"/>
                  <a:pt x="86" y="47"/>
                  <a:pt x="86" y="47"/>
                </a:cubicBezTo>
                <a:cubicBezTo>
                  <a:pt x="86" y="47"/>
                  <a:pt x="86" y="47"/>
                  <a:pt x="86" y="47"/>
                </a:cubicBezTo>
                <a:cubicBezTo>
                  <a:pt x="85" y="47"/>
                  <a:pt x="85" y="47"/>
                  <a:pt x="85" y="47"/>
                </a:cubicBezTo>
                <a:cubicBezTo>
                  <a:pt x="85" y="47"/>
                  <a:pt x="85" y="47"/>
                  <a:pt x="85" y="47"/>
                </a:cubicBezTo>
                <a:cubicBezTo>
                  <a:pt x="85" y="47"/>
                  <a:pt x="85" y="47"/>
                  <a:pt x="85" y="47"/>
                </a:cubicBezTo>
                <a:cubicBezTo>
                  <a:pt x="85" y="48"/>
                  <a:pt x="85" y="48"/>
                  <a:pt x="84" y="48"/>
                </a:cubicBezTo>
                <a:cubicBezTo>
                  <a:pt x="84" y="48"/>
                  <a:pt x="84" y="48"/>
                  <a:pt x="84" y="48"/>
                </a:cubicBezTo>
                <a:cubicBezTo>
                  <a:pt x="84" y="48"/>
                  <a:pt x="84" y="48"/>
                  <a:pt x="84" y="48"/>
                </a:cubicBezTo>
                <a:cubicBezTo>
                  <a:pt x="84" y="48"/>
                  <a:pt x="84" y="48"/>
                  <a:pt x="84" y="48"/>
                </a:cubicBezTo>
                <a:cubicBezTo>
                  <a:pt x="83" y="49"/>
                  <a:pt x="83" y="49"/>
                  <a:pt x="83" y="49"/>
                </a:cubicBezTo>
                <a:cubicBezTo>
                  <a:pt x="83" y="49"/>
                  <a:pt x="83" y="49"/>
                  <a:pt x="83" y="49"/>
                </a:cubicBezTo>
                <a:cubicBezTo>
                  <a:pt x="83" y="49"/>
                  <a:pt x="83" y="49"/>
                  <a:pt x="83" y="49"/>
                </a:cubicBezTo>
                <a:cubicBezTo>
                  <a:pt x="83" y="49"/>
                  <a:pt x="83" y="49"/>
                  <a:pt x="83" y="49"/>
                </a:cubicBezTo>
                <a:cubicBezTo>
                  <a:pt x="83" y="49"/>
                  <a:pt x="83" y="49"/>
                  <a:pt x="82" y="50"/>
                </a:cubicBezTo>
                <a:cubicBezTo>
                  <a:pt x="82" y="50"/>
                  <a:pt x="82" y="50"/>
                  <a:pt x="82" y="50"/>
                </a:cubicBezTo>
                <a:cubicBezTo>
                  <a:pt x="82" y="50"/>
                  <a:pt x="82" y="50"/>
                  <a:pt x="82" y="50"/>
                </a:cubicBezTo>
                <a:cubicBezTo>
                  <a:pt x="82" y="50"/>
                  <a:pt x="82" y="50"/>
                  <a:pt x="82" y="50"/>
                </a:cubicBezTo>
                <a:cubicBezTo>
                  <a:pt x="77" y="55"/>
                  <a:pt x="73" y="62"/>
                  <a:pt x="72" y="69"/>
                </a:cubicBezTo>
                <a:cubicBezTo>
                  <a:pt x="72" y="69"/>
                  <a:pt x="72" y="69"/>
                  <a:pt x="72" y="69"/>
                </a:cubicBezTo>
                <a:cubicBezTo>
                  <a:pt x="70" y="81"/>
                  <a:pt x="82" y="98"/>
                  <a:pt x="66" y="105"/>
                </a:cubicBezTo>
                <a:cubicBezTo>
                  <a:pt x="144" y="105"/>
                  <a:pt x="144" y="105"/>
                  <a:pt x="144" y="105"/>
                </a:cubicBezTo>
                <a:cubicBezTo>
                  <a:pt x="151" y="82"/>
                  <a:pt x="142" y="39"/>
                  <a:pt x="106" y="40"/>
                </a:cubicBezTo>
                <a:cubicBezTo>
                  <a:pt x="101" y="40"/>
                  <a:pt x="97" y="41"/>
                  <a:pt x="93" y="43"/>
                </a:cubicBezTo>
                <a:close/>
                <a:moveTo>
                  <a:pt x="80" y="71"/>
                </a:moveTo>
                <a:cubicBezTo>
                  <a:pt x="80" y="71"/>
                  <a:pt x="80" y="70"/>
                  <a:pt x="80" y="69"/>
                </a:cubicBezTo>
                <a:cubicBezTo>
                  <a:pt x="80" y="71"/>
                  <a:pt x="79" y="73"/>
                  <a:pt x="79" y="75"/>
                </a:cubicBezTo>
                <a:cubicBezTo>
                  <a:pt x="79" y="90"/>
                  <a:pt x="91" y="102"/>
                  <a:pt x="106" y="102"/>
                </a:cubicBezTo>
                <a:cubicBezTo>
                  <a:pt x="120" y="102"/>
                  <a:pt x="132" y="90"/>
                  <a:pt x="132" y="75"/>
                </a:cubicBezTo>
                <a:cubicBezTo>
                  <a:pt x="132" y="74"/>
                  <a:pt x="132" y="72"/>
                  <a:pt x="132" y="71"/>
                </a:cubicBezTo>
                <a:cubicBezTo>
                  <a:pt x="116" y="72"/>
                  <a:pt x="116" y="72"/>
                  <a:pt x="116" y="72"/>
                </a:cubicBezTo>
                <a:cubicBezTo>
                  <a:pt x="113" y="64"/>
                  <a:pt x="113" y="64"/>
                  <a:pt x="113" y="64"/>
                </a:cubicBezTo>
                <a:cubicBezTo>
                  <a:pt x="111" y="72"/>
                  <a:pt x="111" y="72"/>
                  <a:pt x="111" y="72"/>
                </a:cubicBezTo>
                <a:cubicBezTo>
                  <a:pt x="109" y="72"/>
                  <a:pt x="109" y="72"/>
                  <a:pt x="109" y="72"/>
                </a:cubicBezTo>
                <a:cubicBezTo>
                  <a:pt x="108" y="56"/>
                  <a:pt x="108" y="56"/>
                  <a:pt x="108" y="56"/>
                </a:cubicBezTo>
                <a:cubicBezTo>
                  <a:pt x="106" y="72"/>
                  <a:pt x="106" y="72"/>
                  <a:pt x="106" y="72"/>
                </a:cubicBezTo>
                <a:cubicBezTo>
                  <a:pt x="80" y="71"/>
                  <a:pt x="80" y="71"/>
                  <a:pt x="80" y="71"/>
                </a:cubicBezTo>
                <a:close/>
                <a:moveTo>
                  <a:pt x="116" y="77"/>
                </a:moveTo>
                <a:cubicBezTo>
                  <a:pt x="114" y="77"/>
                  <a:pt x="112" y="79"/>
                  <a:pt x="112" y="81"/>
                </a:cubicBezTo>
                <a:cubicBezTo>
                  <a:pt x="112" y="83"/>
                  <a:pt x="114" y="84"/>
                  <a:pt x="116" y="84"/>
                </a:cubicBezTo>
                <a:cubicBezTo>
                  <a:pt x="118" y="84"/>
                  <a:pt x="120" y="83"/>
                  <a:pt x="120" y="81"/>
                </a:cubicBezTo>
                <a:cubicBezTo>
                  <a:pt x="120" y="79"/>
                  <a:pt x="118" y="77"/>
                  <a:pt x="116" y="77"/>
                </a:cubicBezTo>
                <a:close/>
                <a:moveTo>
                  <a:pt x="95" y="77"/>
                </a:moveTo>
                <a:cubicBezTo>
                  <a:pt x="93" y="77"/>
                  <a:pt x="91" y="79"/>
                  <a:pt x="91" y="81"/>
                </a:cubicBezTo>
                <a:cubicBezTo>
                  <a:pt x="91" y="83"/>
                  <a:pt x="93" y="84"/>
                  <a:pt x="95" y="84"/>
                </a:cubicBezTo>
                <a:cubicBezTo>
                  <a:pt x="97" y="84"/>
                  <a:pt x="98" y="83"/>
                  <a:pt x="98" y="81"/>
                </a:cubicBezTo>
                <a:cubicBezTo>
                  <a:pt x="98" y="79"/>
                  <a:pt x="97" y="77"/>
                  <a:pt x="95" y="77"/>
                </a:cubicBezTo>
                <a:close/>
                <a:moveTo>
                  <a:pt x="148" y="149"/>
                </a:moveTo>
                <a:cubicBezTo>
                  <a:pt x="147" y="129"/>
                  <a:pt x="135" y="112"/>
                  <a:pt x="118" y="107"/>
                </a:cubicBezTo>
                <a:cubicBezTo>
                  <a:pt x="93" y="142"/>
                  <a:pt x="93" y="142"/>
                  <a:pt x="93" y="142"/>
                </a:cubicBezTo>
                <a:cubicBezTo>
                  <a:pt x="93" y="106"/>
                  <a:pt x="93" y="106"/>
                  <a:pt x="93" y="106"/>
                </a:cubicBezTo>
                <a:cubicBezTo>
                  <a:pt x="76" y="112"/>
                  <a:pt x="64" y="129"/>
                  <a:pt x="63" y="149"/>
                </a:cubicBezTo>
                <a:cubicBezTo>
                  <a:pt x="148" y="149"/>
                  <a:pt x="148" y="149"/>
                  <a:pt x="148" y="149"/>
                </a:cubicBezTo>
                <a:close/>
                <a:moveTo>
                  <a:pt x="145" y="199"/>
                </a:moveTo>
                <a:cubicBezTo>
                  <a:pt x="179" y="199"/>
                  <a:pt x="179" y="199"/>
                  <a:pt x="179" y="199"/>
                </a:cubicBezTo>
                <a:cubicBezTo>
                  <a:pt x="191" y="219"/>
                  <a:pt x="191" y="219"/>
                  <a:pt x="191" y="219"/>
                </a:cubicBezTo>
                <a:cubicBezTo>
                  <a:pt x="134" y="219"/>
                  <a:pt x="134" y="219"/>
                  <a:pt x="134" y="219"/>
                </a:cubicBezTo>
                <a:cubicBezTo>
                  <a:pt x="145" y="199"/>
                  <a:pt x="145" y="199"/>
                  <a:pt x="145" y="199"/>
                </a:cubicBezTo>
                <a:close/>
                <a:moveTo>
                  <a:pt x="50" y="0"/>
                </a:moveTo>
                <a:cubicBezTo>
                  <a:pt x="37" y="0"/>
                  <a:pt x="26" y="11"/>
                  <a:pt x="26" y="24"/>
                </a:cubicBezTo>
                <a:cubicBezTo>
                  <a:pt x="26" y="159"/>
                  <a:pt x="26" y="159"/>
                  <a:pt x="26" y="159"/>
                </a:cubicBezTo>
                <a:cubicBezTo>
                  <a:pt x="26" y="170"/>
                  <a:pt x="33" y="179"/>
                  <a:pt x="43" y="182"/>
                </a:cubicBezTo>
                <a:cubicBezTo>
                  <a:pt x="43" y="182"/>
                  <a:pt x="43" y="182"/>
                  <a:pt x="43" y="182"/>
                </a:cubicBezTo>
                <a:cubicBezTo>
                  <a:pt x="0" y="216"/>
                  <a:pt x="0" y="216"/>
                  <a:pt x="0" y="216"/>
                </a:cubicBezTo>
                <a:cubicBezTo>
                  <a:pt x="0" y="237"/>
                  <a:pt x="0" y="237"/>
                  <a:pt x="0" y="237"/>
                </a:cubicBezTo>
                <a:cubicBezTo>
                  <a:pt x="326" y="237"/>
                  <a:pt x="326" y="237"/>
                  <a:pt x="326" y="237"/>
                </a:cubicBezTo>
                <a:cubicBezTo>
                  <a:pt x="326" y="216"/>
                  <a:pt x="326" y="216"/>
                  <a:pt x="326" y="216"/>
                </a:cubicBezTo>
                <a:cubicBezTo>
                  <a:pt x="279" y="182"/>
                  <a:pt x="279" y="182"/>
                  <a:pt x="279" y="182"/>
                </a:cubicBezTo>
                <a:cubicBezTo>
                  <a:pt x="290" y="180"/>
                  <a:pt x="298" y="170"/>
                  <a:pt x="298" y="159"/>
                </a:cubicBezTo>
                <a:cubicBezTo>
                  <a:pt x="298" y="24"/>
                  <a:pt x="298" y="24"/>
                  <a:pt x="298" y="24"/>
                </a:cubicBezTo>
                <a:cubicBezTo>
                  <a:pt x="298" y="11"/>
                  <a:pt x="287" y="0"/>
                  <a:pt x="274" y="0"/>
                </a:cubicBezTo>
                <a:lnTo>
                  <a:pt x="50" y="0"/>
                </a:lnTo>
                <a:close/>
              </a:path>
            </a:pathLst>
          </a:custGeom>
          <a:solidFill>
            <a:schemeClr val="bg1">
              <a:lumMod val="50000"/>
            </a:schemeClr>
          </a:solidFill>
          <a:ln>
            <a:noFill/>
          </a:ln>
        </p:spPr>
        <p:txBody>
          <a:bodyPr vert="horz" wrap="square" lIns="121920" tIns="60960" rIns="121920" bIns="60960" numCol="1" anchor="t" anchorCtr="0" compatLnSpc="1"/>
          <a:lstStyle/>
          <a:p>
            <a:endParaRPr lang="zh-CN" altLang="en-US" sz="3200">
              <a:solidFill>
                <a:prstClr val="black"/>
              </a:solidFill>
            </a:endParaRPr>
          </a:p>
        </p:txBody>
      </p:sp>
      <p:grpSp>
        <p:nvGrpSpPr>
          <p:cNvPr id="34" name="组合 33"/>
          <p:cNvGrpSpPr/>
          <p:nvPr/>
        </p:nvGrpSpPr>
        <p:grpSpPr>
          <a:xfrm rot="2700000">
            <a:off x="4503566" y="2182652"/>
            <a:ext cx="3168352" cy="3168353"/>
            <a:chOff x="6336196" y="1009196"/>
            <a:chExt cx="2376264" cy="2376265"/>
          </a:xfrm>
          <a:effectLst/>
        </p:grpSpPr>
        <p:sp>
          <p:nvSpPr>
            <p:cNvPr id="35" name="矩形 28"/>
            <p:cNvSpPr/>
            <p:nvPr/>
          </p:nvSpPr>
          <p:spPr>
            <a:xfrm>
              <a:off x="6336196" y="1009196"/>
              <a:ext cx="2376264" cy="909519"/>
            </a:xfrm>
            <a:custGeom>
              <a:avLst/>
              <a:gdLst/>
              <a:ahLst/>
              <a:cxnLst/>
              <a:rect l="l" t="t" r="r" b="b"/>
              <a:pathLst>
                <a:path w="2376264" h="909519">
                  <a:moveTo>
                    <a:pt x="0" y="0"/>
                  </a:moveTo>
                  <a:lnTo>
                    <a:pt x="2376264" y="0"/>
                  </a:lnTo>
                  <a:lnTo>
                    <a:pt x="2376264" y="478604"/>
                  </a:lnTo>
                  <a:lnTo>
                    <a:pt x="0" y="909519"/>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prstClr val="white"/>
                </a:solidFill>
              </a:endParaRPr>
            </a:p>
          </p:txBody>
        </p:sp>
        <p:sp>
          <p:nvSpPr>
            <p:cNvPr id="36" name="矩形 28"/>
            <p:cNvSpPr/>
            <p:nvPr/>
          </p:nvSpPr>
          <p:spPr>
            <a:xfrm rot="5400000">
              <a:off x="7069568" y="1742569"/>
              <a:ext cx="2376264" cy="909519"/>
            </a:xfrm>
            <a:custGeom>
              <a:avLst/>
              <a:gdLst/>
              <a:ahLst/>
              <a:cxnLst/>
              <a:rect l="l" t="t" r="r" b="b"/>
              <a:pathLst>
                <a:path w="2376264" h="909519">
                  <a:moveTo>
                    <a:pt x="0" y="0"/>
                  </a:moveTo>
                  <a:lnTo>
                    <a:pt x="2376264" y="0"/>
                  </a:lnTo>
                  <a:lnTo>
                    <a:pt x="2376264" y="478604"/>
                  </a:lnTo>
                  <a:lnTo>
                    <a:pt x="0" y="909519"/>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prstClr val="white"/>
                </a:solidFill>
              </a:endParaRPr>
            </a:p>
          </p:txBody>
        </p:sp>
        <p:sp>
          <p:nvSpPr>
            <p:cNvPr id="37" name="矩形 28"/>
            <p:cNvSpPr/>
            <p:nvPr/>
          </p:nvSpPr>
          <p:spPr>
            <a:xfrm rot="10800000">
              <a:off x="6336196" y="2475942"/>
              <a:ext cx="2376264" cy="909519"/>
            </a:xfrm>
            <a:custGeom>
              <a:avLst/>
              <a:gdLst/>
              <a:ahLst/>
              <a:cxnLst/>
              <a:rect l="l" t="t" r="r" b="b"/>
              <a:pathLst>
                <a:path w="2376264" h="909519">
                  <a:moveTo>
                    <a:pt x="0" y="0"/>
                  </a:moveTo>
                  <a:lnTo>
                    <a:pt x="2376264" y="0"/>
                  </a:lnTo>
                  <a:lnTo>
                    <a:pt x="2376264" y="478604"/>
                  </a:lnTo>
                  <a:lnTo>
                    <a:pt x="0" y="909519"/>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prstClr val="white"/>
                </a:solidFill>
              </a:endParaRPr>
            </a:p>
          </p:txBody>
        </p:sp>
        <p:sp>
          <p:nvSpPr>
            <p:cNvPr id="38" name="矩形 28"/>
            <p:cNvSpPr/>
            <p:nvPr/>
          </p:nvSpPr>
          <p:spPr>
            <a:xfrm rot="16200000">
              <a:off x="5998476" y="2137947"/>
              <a:ext cx="1584965" cy="909519"/>
            </a:xfrm>
            <a:custGeom>
              <a:avLst/>
              <a:gdLst/>
              <a:ahLst/>
              <a:cxnLst/>
              <a:rect l="l" t="t" r="r" b="b"/>
              <a:pathLst>
                <a:path w="1567916" h="909519">
                  <a:moveTo>
                    <a:pt x="1567916" y="625191"/>
                  </a:moveTo>
                  <a:lnTo>
                    <a:pt x="0" y="909519"/>
                  </a:lnTo>
                  <a:lnTo>
                    <a:pt x="0" y="0"/>
                  </a:lnTo>
                  <a:lnTo>
                    <a:pt x="145454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prstClr val="white"/>
                </a:solidFill>
              </a:endParaRPr>
            </a:p>
          </p:txBody>
        </p:sp>
      </p:grpSp>
      <p:sp>
        <p:nvSpPr>
          <p:cNvPr id="39" name="矩形 38"/>
          <p:cNvSpPr/>
          <p:nvPr/>
        </p:nvSpPr>
        <p:spPr>
          <a:xfrm>
            <a:off x="5841763" y="1874732"/>
            <a:ext cx="508473" cy="646331"/>
          </a:xfrm>
          <a:prstGeom prst="rect">
            <a:avLst/>
          </a:prstGeom>
          <a:effectLst>
            <a:outerShdw blurRad="25400" dist="25400" dir="2700000" algn="tl" rotWithShape="0">
              <a:prstClr val="black">
                <a:alpha val="40000"/>
              </a:prstClr>
            </a:outerShdw>
          </a:effectLst>
        </p:spPr>
        <p:txBody>
          <a:bodyPr wrap="none">
            <a:spAutoFit/>
          </a:bodyPr>
          <a:lstStyle/>
          <a:p>
            <a:pPr>
              <a:defRPr/>
            </a:pPr>
            <a:r>
              <a:rPr lang="en-US" altLang="zh-CN" sz="3600" b="1" kern="0" dirty="0">
                <a:solidFill>
                  <a:sysClr val="window" lastClr="FFFFFF"/>
                </a:solidFill>
                <a:latin typeface="Agency FB" panose="020B0503020202020204" pitchFamily="34" charset="0"/>
                <a:ea typeface="微软雅黑" panose="020B0503020204020204" pitchFamily="34" charset="-122"/>
              </a:rPr>
              <a:t>01</a:t>
            </a:r>
            <a:endParaRPr lang="zh-CN" altLang="en-US" sz="3600" b="1" kern="0" dirty="0">
              <a:solidFill>
                <a:sysClr val="window" lastClr="FFFFFF"/>
              </a:solidFill>
              <a:latin typeface="Agency FB" panose="020B0503020202020204" pitchFamily="34" charset="0"/>
              <a:ea typeface="微软雅黑" panose="020B0503020204020204" pitchFamily="34" charset="-122"/>
            </a:endParaRPr>
          </a:p>
        </p:txBody>
      </p:sp>
      <p:cxnSp>
        <p:nvCxnSpPr>
          <p:cNvPr id="40" name="直接连接符 39"/>
          <p:cNvCxnSpPr/>
          <p:nvPr/>
        </p:nvCxnSpPr>
        <p:spPr>
          <a:xfrm flipH="1">
            <a:off x="3752620" y="2197898"/>
            <a:ext cx="1276556" cy="0"/>
          </a:xfrm>
          <a:prstGeom prst="line">
            <a:avLst/>
          </a:prstGeom>
          <a:ln>
            <a:solidFill>
              <a:schemeClr val="tx1"/>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sp>
        <p:nvSpPr>
          <p:cNvPr id="41" name="矩形 40"/>
          <p:cNvSpPr/>
          <p:nvPr/>
        </p:nvSpPr>
        <p:spPr>
          <a:xfrm>
            <a:off x="872571" y="1902921"/>
            <a:ext cx="2688024" cy="1126462"/>
          </a:xfrm>
          <a:prstGeom prst="rect">
            <a:avLst/>
          </a:prstGeom>
        </p:spPr>
        <p:txBody>
          <a:bodyPr wrap="square">
            <a:spAutoFit/>
          </a:bodyPr>
          <a:lstStyle/>
          <a:p>
            <a:pPr algn="just">
              <a:lnSpc>
                <a:spcPct val="120000"/>
              </a:lnSpc>
            </a:pPr>
            <a:r>
              <a:rPr lang="zh-CN" altLang="en-US" sz="1400" dirty="0">
                <a:solidFill>
                  <a:schemeClr val="tx1">
                    <a:lumMod val="65000"/>
                    <a:lumOff val="35000"/>
                  </a:schemeClr>
                </a:solidFill>
                <a:latin typeface="微软雅黑" pitchFamily="34" charset="-122"/>
                <a:ea typeface="微软雅黑" pitchFamily="34" charset="-122"/>
              </a:rPr>
              <a:t>详写内容</a:t>
            </a:r>
            <a:r>
              <a:rPr lang="en-US" altLang="zh-CN" sz="1400" dirty="0">
                <a:solidFill>
                  <a:schemeClr val="tx1">
                    <a:lumMod val="65000"/>
                    <a:lumOff val="35000"/>
                  </a:schemeClr>
                </a:solidFill>
                <a:latin typeface="微软雅黑" pitchFamily="34" charset="-122"/>
                <a:ea typeface="微软雅黑" pitchFamily="34" charset="-122"/>
              </a:rPr>
              <a:t>……</a:t>
            </a:r>
            <a:r>
              <a:rPr lang="zh-CN" altLang="en-US" sz="1400" dirty="0">
                <a:solidFill>
                  <a:schemeClr val="tx1">
                    <a:lumMod val="65000"/>
                    <a:lumOff val="3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400" dirty="0">
              <a:solidFill>
                <a:schemeClr val="tx1">
                  <a:lumMod val="65000"/>
                  <a:lumOff val="35000"/>
                </a:schemeClr>
              </a:solidFill>
              <a:latin typeface="微软雅黑" pitchFamily="34" charset="-122"/>
              <a:ea typeface="微软雅黑" pitchFamily="34" charset="-122"/>
            </a:endParaRPr>
          </a:p>
        </p:txBody>
      </p:sp>
      <p:sp>
        <p:nvSpPr>
          <p:cNvPr id="42" name="矩形 41"/>
          <p:cNvSpPr/>
          <p:nvPr/>
        </p:nvSpPr>
        <p:spPr>
          <a:xfrm>
            <a:off x="4226657" y="3459051"/>
            <a:ext cx="603050" cy="646331"/>
          </a:xfrm>
          <a:prstGeom prst="rect">
            <a:avLst/>
          </a:prstGeom>
          <a:effectLst>
            <a:outerShdw blurRad="25400" dist="25400" dir="2700000" algn="tl" rotWithShape="0">
              <a:prstClr val="black">
                <a:alpha val="40000"/>
              </a:prstClr>
            </a:outerShdw>
          </a:effectLst>
        </p:spPr>
        <p:txBody>
          <a:bodyPr wrap="none">
            <a:spAutoFit/>
          </a:bodyPr>
          <a:lstStyle/>
          <a:p>
            <a:pPr>
              <a:defRPr/>
            </a:pPr>
            <a:r>
              <a:rPr lang="en-US" altLang="zh-CN" sz="3600" b="1" kern="0" dirty="0">
                <a:solidFill>
                  <a:sysClr val="window" lastClr="FFFFFF"/>
                </a:solidFill>
                <a:latin typeface="Agency FB" panose="020B0503020202020204" pitchFamily="34" charset="0"/>
                <a:ea typeface="微软雅黑" panose="020B0503020204020204" pitchFamily="34" charset="-122"/>
              </a:rPr>
              <a:t>02</a:t>
            </a:r>
            <a:endParaRPr lang="zh-CN" altLang="en-US" sz="3600" b="1" kern="0" dirty="0">
              <a:solidFill>
                <a:sysClr val="window" lastClr="FFFFFF"/>
              </a:solidFill>
              <a:latin typeface="Agency FB" panose="020B0503020202020204" pitchFamily="34" charset="0"/>
              <a:ea typeface="微软雅黑" panose="020B0503020204020204" pitchFamily="34" charset="-122"/>
            </a:endParaRPr>
          </a:p>
        </p:txBody>
      </p:sp>
      <p:cxnSp>
        <p:nvCxnSpPr>
          <p:cNvPr id="43" name="直接连接符 42"/>
          <p:cNvCxnSpPr/>
          <p:nvPr/>
        </p:nvCxnSpPr>
        <p:spPr>
          <a:xfrm flipH="1">
            <a:off x="3752620" y="4304779"/>
            <a:ext cx="524487" cy="0"/>
          </a:xfrm>
          <a:prstGeom prst="line">
            <a:avLst/>
          </a:prstGeom>
          <a:ln>
            <a:solidFill>
              <a:schemeClr val="tx1"/>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sp>
        <p:nvSpPr>
          <p:cNvPr id="44" name="矩形 43"/>
          <p:cNvSpPr/>
          <p:nvPr/>
        </p:nvSpPr>
        <p:spPr>
          <a:xfrm>
            <a:off x="872571" y="3946521"/>
            <a:ext cx="2688024" cy="1126462"/>
          </a:xfrm>
          <a:prstGeom prst="rect">
            <a:avLst/>
          </a:prstGeom>
        </p:spPr>
        <p:txBody>
          <a:bodyPr wrap="square">
            <a:spAutoFit/>
          </a:bodyPr>
          <a:lstStyle/>
          <a:p>
            <a:pPr algn="just">
              <a:lnSpc>
                <a:spcPct val="120000"/>
              </a:lnSpc>
            </a:pPr>
            <a:r>
              <a:rPr lang="zh-CN" altLang="en-US" sz="1400" dirty="0">
                <a:solidFill>
                  <a:schemeClr val="tx1">
                    <a:lumMod val="65000"/>
                    <a:lumOff val="35000"/>
                  </a:schemeClr>
                </a:solidFill>
                <a:latin typeface="微软雅黑" pitchFamily="34" charset="-122"/>
                <a:ea typeface="微软雅黑" pitchFamily="34" charset="-122"/>
              </a:rPr>
              <a:t>详写内容</a:t>
            </a:r>
            <a:r>
              <a:rPr lang="en-US" altLang="zh-CN" sz="1400" dirty="0">
                <a:solidFill>
                  <a:schemeClr val="tx1">
                    <a:lumMod val="65000"/>
                    <a:lumOff val="35000"/>
                  </a:schemeClr>
                </a:solidFill>
                <a:latin typeface="微软雅黑" pitchFamily="34" charset="-122"/>
                <a:ea typeface="微软雅黑" pitchFamily="34" charset="-122"/>
              </a:rPr>
              <a:t>……</a:t>
            </a:r>
            <a:r>
              <a:rPr lang="zh-CN" altLang="en-US" sz="1400" dirty="0">
                <a:solidFill>
                  <a:schemeClr val="tx1">
                    <a:lumMod val="65000"/>
                    <a:lumOff val="3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400" dirty="0">
              <a:solidFill>
                <a:schemeClr val="tx1">
                  <a:lumMod val="65000"/>
                  <a:lumOff val="35000"/>
                </a:schemeClr>
              </a:solidFill>
              <a:latin typeface="微软雅黑" pitchFamily="34" charset="-122"/>
              <a:ea typeface="微软雅黑" pitchFamily="34" charset="-122"/>
            </a:endParaRPr>
          </a:p>
        </p:txBody>
      </p:sp>
      <p:sp>
        <p:nvSpPr>
          <p:cNvPr id="45" name="矩形 44"/>
          <p:cNvSpPr/>
          <p:nvPr/>
        </p:nvSpPr>
        <p:spPr>
          <a:xfrm>
            <a:off x="5782078" y="4992469"/>
            <a:ext cx="611065" cy="646331"/>
          </a:xfrm>
          <a:prstGeom prst="rect">
            <a:avLst/>
          </a:prstGeom>
          <a:effectLst>
            <a:outerShdw blurRad="25400" dist="25400" dir="2700000" algn="tl" rotWithShape="0">
              <a:prstClr val="black">
                <a:alpha val="40000"/>
              </a:prstClr>
            </a:outerShdw>
          </a:effectLst>
        </p:spPr>
        <p:txBody>
          <a:bodyPr wrap="none">
            <a:spAutoFit/>
          </a:bodyPr>
          <a:lstStyle/>
          <a:p>
            <a:pPr>
              <a:defRPr/>
            </a:pPr>
            <a:r>
              <a:rPr lang="en-US" altLang="zh-CN" sz="3600" b="1" kern="0" dirty="0">
                <a:solidFill>
                  <a:sysClr val="window" lastClr="FFFFFF"/>
                </a:solidFill>
                <a:latin typeface="Agency FB" panose="020B0503020202020204" pitchFamily="34" charset="0"/>
                <a:ea typeface="微软雅黑" panose="020B0503020204020204" pitchFamily="34" charset="-122"/>
              </a:rPr>
              <a:t>03</a:t>
            </a:r>
            <a:endParaRPr lang="zh-CN" altLang="en-US" sz="3600" b="1" kern="0" dirty="0">
              <a:solidFill>
                <a:sysClr val="window" lastClr="FFFFFF"/>
              </a:solidFill>
              <a:latin typeface="Agency FB" panose="020B0503020202020204" pitchFamily="34" charset="0"/>
              <a:ea typeface="微软雅黑" panose="020B0503020204020204" pitchFamily="34" charset="-122"/>
            </a:endParaRPr>
          </a:p>
        </p:txBody>
      </p:sp>
      <p:cxnSp>
        <p:nvCxnSpPr>
          <p:cNvPr id="46" name="直接连接符 45"/>
          <p:cNvCxnSpPr/>
          <p:nvPr/>
        </p:nvCxnSpPr>
        <p:spPr>
          <a:xfrm flipH="1">
            <a:off x="7084574" y="5418865"/>
            <a:ext cx="1276556" cy="0"/>
          </a:xfrm>
          <a:prstGeom prst="line">
            <a:avLst/>
          </a:prstGeom>
          <a:ln>
            <a:solidFill>
              <a:schemeClr val="tx1"/>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sp>
        <p:nvSpPr>
          <p:cNvPr id="47" name="矩形 46"/>
          <p:cNvSpPr/>
          <p:nvPr/>
        </p:nvSpPr>
        <p:spPr>
          <a:xfrm>
            <a:off x="8553150" y="5049533"/>
            <a:ext cx="2688024" cy="1126462"/>
          </a:xfrm>
          <a:prstGeom prst="rect">
            <a:avLst/>
          </a:prstGeom>
        </p:spPr>
        <p:txBody>
          <a:bodyPr wrap="square">
            <a:spAutoFit/>
          </a:bodyPr>
          <a:lstStyle/>
          <a:p>
            <a:pPr algn="just">
              <a:lnSpc>
                <a:spcPct val="120000"/>
              </a:lnSpc>
            </a:pPr>
            <a:r>
              <a:rPr lang="zh-CN" altLang="en-US" sz="1400" dirty="0">
                <a:solidFill>
                  <a:schemeClr val="tx1">
                    <a:lumMod val="65000"/>
                    <a:lumOff val="35000"/>
                  </a:schemeClr>
                </a:solidFill>
                <a:latin typeface="微软雅黑" pitchFamily="34" charset="-122"/>
                <a:ea typeface="微软雅黑" pitchFamily="34" charset="-122"/>
              </a:rPr>
              <a:t>详写内容</a:t>
            </a:r>
            <a:r>
              <a:rPr lang="en-US" altLang="zh-CN" sz="1400" dirty="0">
                <a:solidFill>
                  <a:schemeClr val="tx1">
                    <a:lumMod val="65000"/>
                    <a:lumOff val="35000"/>
                  </a:schemeClr>
                </a:solidFill>
                <a:latin typeface="微软雅黑" pitchFamily="34" charset="-122"/>
                <a:ea typeface="微软雅黑" pitchFamily="34" charset="-122"/>
              </a:rPr>
              <a:t>……</a:t>
            </a:r>
            <a:r>
              <a:rPr lang="zh-CN" altLang="en-US" sz="1400" dirty="0">
                <a:solidFill>
                  <a:schemeClr val="tx1">
                    <a:lumMod val="65000"/>
                    <a:lumOff val="3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400" dirty="0">
              <a:solidFill>
                <a:schemeClr val="tx1">
                  <a:lumMod val="65000"/>
                  <a:lumOff val="35000"/>
                </a:schemeClr>
              </a:solidFill>
              <a:latin typeface="微软雅黑" pitchFamily="34" charset="-122"/>
              <a:ea typeface="微软雅黑" pitchFamily="34" charset="-122"/>
            </a:endParaRPr>
          </a:p>
        </p:txBody>
      </p:sp>
      <p:sp>
        <p:nvSpPr>
          <p:cNvPr id="48" name="矩形 47"/>
          <p:cNvSpPr/>
          <p:nvPr/>
        </p:nvSpPr>
        <p:spPr>
          <a:xfrm>
            <a:off x="7380662" y="3442543"/>
            <a:ext cx="609462" cy="646331"/>
          </a:xfrm>
          <a:prstGeom prst="rect">
            <a:avLst/>
          </a:prstGeom>
          <a:effectLst>
            <a:outerShdw blurRad="25400" dist="25400" dir="2700000" algn="tl" rotWithShape="0">
              <a:prstClr val="black">
                <a:alpha val="40000"/>
              </a:prstClr>
            </a:outerShdw>
          </a:effectLst>
        </p:spPr>
        <p:txBody>
          <a:bodyPr wrap="none">
            <a:spAutoFit/>
          </a:bodyPr>
          <a:lstStyle/>
          <a:p>
            <a:pPr>
              <a:defRPr/>
            </a:pPr>
            <a:r>
              <a:rPr lang="en-US" altLang="zh-CN" sz="3600" b="1" kern="0" dirty="0">
                <a:solidFill>
                  <a:sysClr val="window" lastClr="FFFFFF"/>
                </a:solidFill>
                <a:latin typeface="Agency FB" panose="020B0503020202020204" pitchFamily="34" charset="0"/>
                <a:ea typeface="微软雅黑" panose="020B0503020204020204" pitchFamily="34" charset="-122"/>
              </a:rPr>
              <a:t>04</a:t>
            </a:r>
            <a:endParaRPr lang="zh-CN" altLang="en-US" sz="3600" b="1" kern="0" dirty="0">
              <a:solidFill>
                <a:sysClr val="window" lastClr="FFFFFF"/>
              </a:solidFill>
              <a:latin typeface="Agency FB" panose="020B0503020202020204" pitchFamily="34" charset="0"/>
              <a:ea typeface="微软雅黑" panose="020B0503020204020204" pitchFamily="34" charset="-122"/>
            </a:endParaRPr>
          </a:p>
        </p:txBody>
      </p:sp>
      <p:cxnSp>
        <p:nvCxnSpPr>
          <p:cNvPr id="49" name="直接连接符 48"/>
          <p:cNvCxnSpPr/>
          <p:nvPr/>
        </p:nvCxnSpPr>
        <p:spPr>
          <a:xfrm flipH="1">
            <a:off x="7836645" y="3075395"/>
            <a:ext cx="524487" cy="0"/>
          </a:xfrm>
          <a:prstGeom prst="line">
            <a:avLst/>
          </a:prstGeom>
          <a:ln>
            <a:solidFill>
              <a:schemeClr val="tx1"/>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sp>
        <p:nvSpPr>
          <p:cNvPr id="50" name="矩形 49"/>
          <p:cNvSpPr/>
          <p:nvPr/>
        </p:nvSpPr>
        <p:spPr>
          <a:xfrm>
            <a:off x="8553150" y="2730567"/>
            <a:ext cx="2688024" cy="1126462"/>
          </a:xfrm>
          <a:prstGeom prst="rect">
            <a:avLst/>
          </a:prstGeom>
        </p:spPr>
        <p:txBody>
          <a:bodyPr wrap="square">
            <a:spAutoFit/>
          </a:bodyPr>
          <a:lstStyle/>
          <a:p>
            <a:pPr algn="just">
              <a:lnSpc>
                <a:spcPct val="120000"/>
              </a:lnSpc>
            </a:pPr>
            <a:r>
              <a:rPr lang="zh-CN" altLang="en-US" sz="1400" dirty="0">
                <a:solidFill>
                  <a:schemeClr val="tx1">
                    <a:lumMod val="65000"/>
                    <a:lumOff val="35000"/>
                  </a:schemeClr>
                </a:solidFill>
                <a:latin typeface="微软雅黑" pitchFamily="34" charset="-122"/>
                <a:ea typeface="微软雅黑" pitchFamily="34" charset="-122"/>
              </a:rPr>
              <a:t>详写内容</a:t>
            </a:r>
            <a:r>
              <a:rPr lang="en-US" altLang="zh-CN" sz="1400" dirty="0">
                <a:solidFill>
                  <a:schemeClr val="tx1">
                    <a:lumMod val="65000"/>
                    <a:lumOff val="35000"/>
                  </a:schemeClr>
                </a:solidFill>
                <a:latin typeface="微软雅黑" pitchFamily="34" charset="-122"/>
                <a:ea typeface="微软雅黑" pitchFamily="34" charset="-122"/>
              </a:rPr>
              <a:t>……</a:t>
            </a:r>
            <a:r>
              <a:rPr lang="zh-CN" altLang="en-US" sz="1400" dirty="0">
                <a:solidFill>
                  <a:schemeClr val="tx1">
                    <a:lumMod val="65000"/>
                    <a:lumOff val="3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400" dirty="0">
              <a:solidFill>
                <a:schemeClr val="tx1">
                  <a:lumMod val="65000"/>
                  <a:lumOff val="3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20208935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Single"/>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p:cTn id="7" dur="200" fill="hold"/>
                                            <p:tgtEl>
                                              <p:spTgt spid="33"/>
                                            </p:tgtEl>
                                            <p:attrNameLst>
                                              <p:attrName>ppt_w</p:attrName>
                                            </p:attrNameLst>
                                          </p:cBhvr>
                                          <p:tavLst>
                                            <p:tav tm="0">
                                              <p:val>
                                                <p:fltVal val="0"/>
                                              </p:val>
                                            </p:tav>
                                            <p:tav tm="100000">
                                              <p:val>
                                                <p:strVal val="#ppt_w"/>
                                              </p:val>
                                            </p:tav>
                                          </p:tavLst>
                                        </p:anim>
                                        <p:anim calcmode="lin" valueType="num">
                                          <p:cBhvr>
                                            <p:cTn id="8" dur="200" fill="hold"/>
                                            <p:tgtEl>
                                              <p:spTgt spid="33"/>
                                            </p:tgtEl>
                                            <p:attrNameLst>
                                              <p:attrName>ppt_h</p:attrName>
                                            </p:attrNameLst>
                                          </p:cBhvr>
                                          <p:tavLst>
                                            <p:tav tm="0">
                                              <p:val>
                                                <p:fltVal val="0"/>
                                              </p:val>
                                            </p:tav>
                                            <p:tav tm="100000">
                                              <p:val>
                                                <p:strVal val="#ppt_h"/>
                                              </p:val>
                                            </p:tav>
                                          </p:tavLst>
                                        </p:anim>
                                        <p:animEffect transition="in" filter="fade">
                                          <p:cBhvr>
                                            <p:cTn id="9" dur="200"/>
                                            <p:tgtEl>
                                              <p:spTgt spid="33"/>
                                            </p:tgtEl>
                                          </p:cBhvr>
                                        </p:animEffect>
                                      </p:childTnLst>
                                    </p:cTn>
                                  </p:par>
                                  <p:par>
                                    <p:cTn id="10" presetID="6" presetClass="emph" presetSubtype="0" autoRev="1" fill="hold" grpId="1" nodeType="withEffect">
                                      <p:stCondLst>
                                        <p:cond delay="150"/>
                                      </p:stCondLst>
                                      <p:childTnLst>
                                        <p:animScale>
                                          <p:cBhvr>
                                            <p:cTn id="11" dur="100" fill="hold"/>
                                            <p:tgtEl>
                                              <p:spTgt spid="33"/>
                                            </p:tgtEl>
                                          </p:cBhvr>
                                          <p:by x="130000" y="130000"/>
                                        </p:animScale>
                                      </p:childTnLst>
                                    </p:cTn>
                                  </p:par>
                                </p:childTnLst>
                              </p:cTn>
                            </p:par>
                            <p:par>
                              <p:cTn id="12" fill="hold">
                                <p:stCondLst>
                                  <p:cond delay="350"/>
                                </p:stCondLst>
                                <p:childTnLst>
                                  <p:par>
                                    <p:cTn id="13" presetID="2" presetClass="entr" presetSubtype="2" fill="hold" nodeType="afterEffect">
                                      <p:stCondLst>
                                        <p:cond delay="0"/>
                                      </p:stCondLst>
                                      <p:childTnLst>
                                        <p:set>
                                          <p:cBhvr>
                                            <p:cTn id="14" dur="1" fill="hold">
                                              <p:stCondLst>
                                                <p:cond delay="0"/>
                                              </p:stCondLst>
                                            </p:cTn>
                                            <p:tgtEl>
                                              <p:spTgt spid="34"/>
                                            </p:tgtEl>
                                            <p:attrNameLst>
                                              <p:attrName>style.visibility</p:attrName>
                                            </p:attrNameLst>
                                          </p:cBhvr>
                                          <p:to>
                                            <p:strVal val="visible"/>
                                          </p:to>
                                        </p:set>
                                        <p:anim calcmode="lin" valueType="num">
                                          <p:cBhvr additive="base">
                                            <p:cTn id="15" dur="500" fill="hold"/>
                                            <p:tgtEl>
                                              <p:spTgt spid="34"/>
                                            </p:tgtEl>
                                            <p:attrNameLst>
                                              <p:attrName>ppt_x</p:attrName>
                                            </p:attrNameLst>
                                          </p:cBhvr>
                                          <p:tavLst>
                                            <p:tav tm="0">
                                              <p:val>
                                                <p:strVal val="1+#ppt_w/2"/>
                                              </p:val>
                                            </p:tav>
                                            <p:tav tm="100000">
                                              <p:val>
                                                <p:strVal val="#ppt_x"/>
                                              </p:val>
                                            </p:tav>
                                          </p:tavLst>
                                        </p:anim>
                                        <p:anim calcmode="lin" valueType="num">
                                          <p:cBhvr additive="base">
                                            <p:cTn id="16" dur="500" fill="hold"/>
                                            <p:tgtEl>
                                              <p:spTgt spid="34"/>
                                            </p:tgtEl>
                                            <p:attrNameLst>
                                              <p:attrName>ppt_y</p:attrName>
                                            </p:attrNameLst>
                                          </p:cBhvr>
                                          <p:tavLst>
                                            <p:tav tm="0">
                                              <p:val>
                                                <p:strVal val="#ppt_y"/>
                                              </p:val>
                                            </p:tav>
                                            <p:tav tm="100000">
                                              <p:val>
                                                <p:strVal val="#ppt_y"/>
                                              </p:val>
                                            </p:tav>
                                          </p:tavLst>
                                        </p:anim>
                                      </p:childTnLst>
                                    </p:cTn>
                                  </p:par>
                                  <p:par>
                                    <p:cTn id="17" presetID="8" presetClass="emph" presetSubtype="0" fill="hold" nodeType="withEffect">
                                      <p:stCondLst>
                                        <p:cond delay="0"/>
                                      </p:stCondLst>
                                      <p:childTnLst>
                                        <p:animRot by="-21600000">
                                          <p:cBhvr>
                                            <p:cTn id="18" dur="500" fill="hold"/>
                                            <p:tgtEl>
                                              <p:spTgt spid="34"/>
                                            </p:tgtEl>
                                            <p:attrNameLst>
                                              <p:attrName>r</p:attrName>
                                            </p:attrNameLst>
                                          </p:cBhvr>
                                        </p:animRot>
                                      </p:childTnLst>
                                    </p:cTn>
                                  </p:par>
                                </p:childTnLst>
                              </p:cTn>
                            </p:par>
                            <p:par>
                              <p:cTn id="19" fill="hold">
                                <p:stCondLst>
                                  <p:cond delay="850"/>
                                </p:stCondLst>
                                <p:childTnLst>
                                  <p:par>
                                    <p:cTn id="20" presetID="53" presetClass="entr" presetSubtype="16" fill="hold" grpId="0" nodeType="afterEffect">
                                      <p:stCondLst>
                                        <p:cond delay="0"/>
                                      </p:stCondLst>
                                      <p:childTnLst>
                                        <p:set>
                                          <p:cBhvr>
                                            <p:cTn id="21" dur="1" fill="hold">
                                              <p:stCondLst>
                                                <p:cond delay="0"/>
                                              </p:stCondLst>
                                            </p:cTn>
                                            <p:tgtEl>
                                              <p:spTgt spid="39"/>
                                            </p:tgtEl>
                                            <p:attrNameLst>
                                              <p:attrName>style.visibility</p:attrName>
                                            </p:attrNameLst>
                                          </p:cBhvr>
                                          <p:to>
                                            <p:strVal val="visible"/>
                                          </p:to>
                                        </p:set>
                                        <p:anim calcmode="lin" valueType="num">
                                          <p:cBhvr>
                                            <p:cTn id="22" dur="200" fill="hold"/>
                                            <p:tgtEl>
                                              <p:spTgt spid="39"/>
                                            </p:tgtEl>
                                            <p:attrNameLst>
                                              <p:attrName>ppt_w</p:attrName>
                                            </p:attrNameLst>
                                          </p:cBhvr>
                                          <p:tavLst>
                                            <p:tav tm="0">
                                              <p:val>
                                                <p:fltVal val="0"/>
                                              </p:val>
                                            </p:tav>
                                            <p:tav tm="100000">
                                              <p:val>
                                                <p:strVal val="#ppt_w"/>
                                              </p:val>
                                            </p:tav>
                                          </p:tavLst>
                                        </p:anim>
                                        <p:anim calcmode="lin" valueType="num">
                                          <p:cBhvr>
                                            <p:cTn id="23" dur="200" fill="hold"/>
                                            <p:tgtEl>
                                              <p:spTgt spid="39"/>
                                            </p:tgtEl>
                                            <p:attrNameLst>
                                              <p:attrName>ppt_h</p:attrName>
                                            </p:attrNameLst>
                                          </p:cBhvr>
                                          <p:tavLst>
                                            <p:tav tm="0">
                                              <p:val>
                                                <p:fltVal val="0"/>
                                              </p:val>
                                            </p:tav>
                                            <p:tav tm="100000">
                                              <p:val>
                                                <p:strVal val="#ppt_h"/>
                                              </p:val>
                                            </p:tav>
                                          </p:tavLst>
                                        </p:anim>
                                        <p:animEffect transition="in" filter="fade">
                                          <p:cBhvr>
                                            <p:cTn id="24" dur="200"/>
                                            <p:tgtEl>
                                              <p:spTgt spid="39"/>
                                            </p:tgtEl>
                                          </p:cBhvr>
                                        </p:animEffect>
                                      </p:childTnLst>
                                    </p:cTn>
                                  </p:par>
                                  <p:par>
                                    <p:cTn id="25" presetID="6" presetClass="emph" presetSubtype="0" autoRev="1" fill="hold" grpId="1" nodeType="withEffect">
                                      <p:stCondLst>
                                        <p:cond delay="150"/>
                                      </p:stCondLst>
                                      <p:childTnLst>
                                        <p:animScale>
                                          <p:cBhvr>
                                            <p:cTn id="26" dur="100" fill="hold"/>
                                            <p:tgtEl>
                                              <p:spTgt spid="39"/>
                                            </p:tgtEl>
                                          </p:cBhvr>
                                          <p:by x="130000" y="130000"/>
                                        </p:animScale>
                                      </p:childTnLst>
                                    </p:cTn>
                                  </p:par>
                                </p:childTnLst>
                              </p:cTn>
                            </p:par>
                            <p:par>
                              <p:cTn id="27" fill="hold">
                                <p:stCondLst>
                                  <p:cond delay="1200"/>
                                </p:stCondLst>
                                <p:childTnLst>
                                  <p:par>
                                    <p:cTn id="28" presetID="22" presetClass="entr" presetSubtype="2" fill="hold" nodeType="afterEffect">
                                      <p:stCondLst>
                                        <p:cond delay="0"/>
                                      </p:stCondLst>
                                      <p:childTnLst>
                                        <p:set>
                                          <p:cBhvr>
                                            <p:cTn id="29" dur="1" fill="hold">
                                              <p:stCondLst>
                                                <p:cond delay="0"/>
                                              </p:stCondLst>
                                            </p:cTn>
                                            <p:tgtEl>
                                              <p:spTgt spid="40"/>
                                            </p:tgtEl>
                                            <p:attrNameLst>
                                              <p:attrName>style.visibility</p:attrName>
                                            </p:attrNameLst>
                                          </p:cBhvr>
                                          <p:to>
                                            <p:strVal val="visible"/>
                                          </p:to>
                                        </p:set>
                                        <p:animEffect transition="in" filter="wipe(right)">
                                          <p:cBhvr>
                                            <p:cTn id="30" dur="500"/>
                                            <p:tgtEl>
                                              <p:spTgt spid="40"/>
                                            </p:tgtEl>
                                          </p:cBhvr>
                                        </p:animEffect>
                                      </p:childTnLst>
                                    </p:cTn>
                                  </p:par>
                                </p:childTnLst>
                              </p:cTn>
                            </p:par>
                            <p:par>
                              <p:cTn id="31" fill="hold">
                                <p:stCondLst>
                                  <p:cond delay="1700"/>
                                </p:stCondLst>
                                <p:childTnLst>
                                  <p:par>
                                    <p:cTn id="32" presetID="2" presetClass="entr" presetSubtype="2" fill="hold" grpId="0" nodeType="afterEffect" p14:presetBounceEnd="56000">
                                      <p:stCondLst>
                                        <p:cond delay="0"/>
                                      </p:stCondLst>
                                      <p:childTnLst>
                                        <p:set>
                                          <p:cBhvr>
                                            <p:cTn id="33" dur="1" fill="hold">
                                              <p:stCondLst>
                                                <p:cond delay="0"/>
                                              </p:stCondLst>
                                            </p:cTn>
                                            <p:tgtEl>
                                              <p:spTgt spid="41"/>
                                            </p:tgtEl>
                                            <p:attrNameLst>
                                              <p:attrName>style.visibility</p:attrName>
                                            </p:attrNameLst>
                                          </p:cBhvr>
                                          <p:to>
                                            <p:strVal val="visible"/>
                                          </p:to>
                                        </p:set>
                                        <p:anim calcmode="lin" valueType="num" p14:bounceEnd="56000">
                                          <p:cBhvr additive="base">
                                            <p:cTn id="34" dur="300" fill="hold"/>
                                            <p:tgtEl>
                                              <p:spTgt spid="41"/>
                                            </p:tgtEl>
                                            <p:attrNameLst>
                                              <p:attrName>ppt_x</p:attrName>
                                            </p:attrNameLst>
                                          </p:cBhvr>
                                          <p:tavLst>
                                            <p:tav tm="0">
                                              <p:val>
                                                <p:strVal val="1+#ppt_w/2"/>
                                              </p:val>
                                            </p:tav>
                                            <p:tav tm="100000">
                                              <p:val>
                                                <p:strVal val="#ppt_x"/>
                                              </p:val>
                                            </p:tav>
                                          </p:tavLst>
                                        </p:anim>
                                        <p:anim calcmode="lin" valueType="num" p14:bounceEnd="56000">
                                          <p:cBhvr additive="base">
                                            <p:cTn id="35" dur="300" fill="hold"/>
                                            <p:tgtEl>
                                              <p:spTgt spid="41"/>
                                            </p:tgtEl>
                                            <p:attrNameLst>
                                              <p:attrName>ppt_y</p:attrName>
                                            </p:attrNameLst>
                                          </p:cBhvr>
                                          <p:tavLst>
                                            <p:tav tm="0">
                                              <p:val>
                                                <p:strVal val="#ppt_y"/>
                                              </p:val>
                                            </p:tav>
                                            <p:tav tm="100000">
                                              <p:val>
                                                <p:strVal val="#ppt_y"/>
                                              </p:val>
                                            </p:tav>
                                          </p:tavLst>
                                        </p:anim>
                                      </p:childTnLst>
                                    </p:cTn>
                                  </p:par>
                                </p:childTnLst>
                              </p:cTn>
                            </p:par>
                            <p:par>
                              <p:cTn id="36" fill="hold">
                                <p:stCondLst>
                                  <p:cond delay="2000"/>
                                </p:stCondLst>
                                <p:childTnLst>
                                  <p:par>
                                    <p:cTn id="37" presetID="53" presetClass="entr" presetSubtype="16" fill="hold" grpId="0" nodeType="afterEffect">
                                      <p:stCondLst>
                                        <p:cond delay="0"/>
                                      </p:stCondLst>
                                      <p:childTnLst>
                                        <p:set>
                                          <p:cBhvr>
                                            <p:cTn id="38" dur="1" fill="hold">
                                              <p:stCondLst>
                                                <p:cond delay="0"/>
                                              </p:stCondLst>
                                            </p:cTn>
                                            <p:tgtEl>
                                              <p:spTgt spid="42"/>
                                            </p:tgtEl>
                                            <p:attrNameLst>
                                              <p:attrName>style.visibility</p:attrName>
                                            </p:attrNameLst>
                                          </p:cBhvr>
                                          <p:to>
                                            <p:strVal val="visible"/>
                                          </p:to>
                                        </p:set>
                                        <p:anim calcmode="lin" valueType="num">
                                          <p:cBhvr>
                                            <p:cTn id="39" dur="200" fill="hold"/>
                                            <p:tgtEl>
                                              <p:spTgt spid="42"/>
                                            </p:tgtEl>
                                            <p:attrNameLst>
                                              <p:attrName>ppt_w</p:attrName>
                                            </p:attrNameLst>
                                          </p:cBhvr>
                                          <p:tavLst>
                                            <p:tav tm="0">
                                              <p:val>
                                                <p:fltVal val="0"/>
                                              </p:val>
                                            </p:tav>
                                            <p:tav tm="100000">
                                              <p:val>
                                                <p:strVal val="#ppt_w"/>
                                              </p:val>
                                            </p:tav>
                                          </p:tavLst>
                                        </p:anim>
                                        <p:anim calcmode="lin" valueType="num">
                                          <p:cBhvr>
                                            <p:cTn id="40" dur="200" fill="hold"/>
                                            <p:tgtEl>
                                              <p:spTgt spid="42"/>
                                            </p:tgtEl>
                                            <p:attrNameLst>
                                              <p:attrName>ppt_h</p:attrName>
                                            </p:attrNameLst>
                                          </p:cBhvr>
                                          <p:tavLst>
                                            <p:tav tm="0">
                                              <p:val>
                                                <p:fltVal val="0"/>
                                              </p:val>
                                            </p:tav>
                                            <p:tav tm="100000">
                                              <p:val>
                                                <p:strVal val="#ppt_h"/>
                                              </p:val>
                                            </p:tav>
                                          </p:tavLst>
                                        </p:anim>
                                        <p:animEffect transition="in" filter="fade">
                                          <p:cBhvr>
                                            <p:cTn id="41" dur="200"/>
                                            <p:tgtEl>
                                              <p:spTgt spid="42"/>
                                            </p:tgtEl>
                                          </p:cBhvr>
                                        </p:animEffect>
                                      </p:childTnLst>
                                    </p:cTn>
                                  </p:par>
                                  <p:par>
                                    <p:cTn id="42" presetID="6" presetClass="emph" presetSubtype="0" autoRev="1" fill="hold" grpId="1" nodeType="withEffect">
                                      <p:stCondLst>
                                        <p:cond delay="150"/>
                                      </p:stCondLst>
                                      <p:childTnLst>
                                        <p:animScale>
                                          <p:cBhvr>
                                            <p:cTn id="43" dur="100" fill="hold"/>
                                            <p:tgtEl>
                                              <p:spTgt spid="42"/>
                                            </p:tgtEl>
                                          </p:cBhvr>
                                          <p:by x="130000" y="130000"/>
                                        </p:animScale>
                                      </p:childTnLst>
                                    </p:cTn>
                                  </p:par>
                                </p:childTnLst>
                              </p:cTn>
                            </p:par>
                            <p:par>
                              <p:cTn id="44" fill="hold">
                                <p:stCondLst>
                                  <p:cond delay="2350"/>
                                </p:stCondLst>
                                <p:childTnLst>
                                  <p:par>
                                    <p:cTn id="45" presetID="22" presetClass="entr" presetSubtype="2" fill="hold" nodeType="afterEffect">
                                      <p:stCondLst>
                                        <p:cond delay="0"/>
                                      </p:stCondLst>
                                      <p:childTnLst>
                                        <p:set>
                                          <p:cBhvr>
                                            <p:cTn id="46" dur="1" fill="hold">
                                              <p:stCondLst>
                                                <p:cond delay="0"/>
                                              </p:stCondLst>
                                            </p:cTn>
                                            <p:tgtEl>
                                              <p:spTgt spid="43"/>
                                            </p:tgtEl>
                                            <p:attrNameLst>
                                              <p:attrName>style.visibility</p:attrName>
                                            </p:attrNameLst>
                                          </p:cBhvr>
                                          <p:to>
                                            <p:strVal val="visible"/>
                                          </p:to>
                                        </p:set>
                                        <p:animEffect transition="in" filter="wipe(right)">
                                          <p:cBhvr>
                                            <p:cTn id="47" dur="500"/>
                                            <p:tgtEl>
                                              <p:spTgt spid="43"/>
                                            </p:tgtEl>
                                          </p:cBhvr>
                                        </p:animEffect>
                                      </p:childTnLst>
                                    </p:cTn>
                                  </p:par>
                                </p:childTnLst>
                              </p:cTn>
                            </p:par>
                            <p:par>
                              <p:cTn id="48" fill="hold">
                                <p:stCondLst>
                                  <p:cond delay="2850"/>
                                </p:stCondLst>
                                <p:childTnLst>
                                  <p:par>
                                    <p:cTn id="49" presetID="2" presetClass="entr" presetSubtype="2" fill="hold" grpId="0" nodeType="afterEffect" p14:presetBounceEnd="56000">
                                      <p:stCondLst>
                                        <p:cond delay="0"/>
                                      </p:stCondLst>
                                      <p:childTnLst>
                                        <p:set>
                                          <p:cBhvr>
                                            <p:cTn id="50" dur="1" fill="hold">
                                              <p:stCondLst>
                                                <p:cond delay="0"/>
                                              </p:stCondLst>
                                            </p:cTn>
                                            <p:tgtEl>
                                              <p:spTgt spid="44"/>
                                            </p:tgtEl>
                                            <p:attrNameLst>
                                              <p:attrName>style.visibility</p:attrName>
                                            </p:attrNameLst>
                                          </p:cBhvr>
                                          <p:to>
                                            <p:strVal val="visible"/>
                                          </p:to>
                                        </p:set>
                                        <p:anim calcmode="lin" valueType="num" p14:bounceEnd="56000">
                                          <p:cBhvr additive="base">
                                            <p:cTn id="51" dur="300" fill="hold"/>
                                            <p:tgtEl>
                                              <p:spTgt spid="44"/>
                                            </p:tgtEl>
                                            <p:attrNameLst>
                                              <p:attrName>ppt_x</p:attrName>
                                            </p:attrNameLst>
                                          </p:cBhvr>
                                          <p:tavLst>
                                            <p:tav tm="0">
                                              <p:val>
                                                <p:strVal val="1+#ppt_w/2"/>
                                              </p:val>
                                            </p:tav>
                                            <p:tav tm="100000">
                                              <p:val>
                                                <p:strVal val="#ppt_x"/>
                                              </p:val>
                                            </p:tav>
                                          </p:tavLst>
                                        </p:anim>
                                        <p:anim calcmode="lin" valueType="num" p14:bounceEnd="56000">
                                          <p:cBhvr additive="base">
                                            <p:cTn id="52" dur="300" fill="hold"/>
                                            <p:tgtEl>
                                              <p:spTgt spid="44"/>
                                            </p:tgtEl>
                                            <p:attrNameLst>
                                              <p:attrName>ppt_y</p:attrName>
                                            </p:attrNameLst>
                                          </p:cBhvr>
                                          <p:tavLst>
                                            <p:tav tm="0">
                                              <p:val>
                                                <p:strVal val="#ppt_y"/>
                                              </p:val>
                                            </p:tav>
                                            <p:tav tm="100000">
                                              <p:val>
                                                <p:strVal val="#ppt_y"/>
                                              </p:val>
                                            </p:tav>
                                          </p:tavLst>
                                        </p:anim>
                                      </p:childTnLst>
                                    </p:cTn>
                                  </p:par>
                                </p:childTnLst>
                              </p:cTn>
                            </p:par>
                            <p:par>
                              <p:cTn id="53" fill="hold">
                                <p:stCondLst>
                                  <p:cond delay="3150"/>
                                </p:stCondLst>
                                <p:childTnLst>
                                  <p:par>
                                    <p:cTn id="54" presetID="53" presetClass="entr" presetSubtype="16" fill="hold" grpId="0" nodeType="afterEffect">
                                      <p:stCondLst>
                                        <p:cond delay="0"/>
                                      </p:stCondLst>
                                      <p:childTnLst>
                                        <p:set>
                                          <p:cBhvr>
                                            <p:cTn id="55" dur="1" fill="hold">
                                              <p:stCondLst>
                                                <p:cond delay="0"/>
                                              </p:stCondLst>
                                            </p:cTn>
                                            <p:tgtEl>
                                              <p:spTgt spid="45"/>
                                            </p:tgtEl>
                                            <p:attrNameLst>
                                              <p:attrName>style.visibility</p:attrName>
                                            </p:attrNameLst>
                                          </p:cBhvr>
                                          <p:to>
                                            <p:strVal val="visible"/>
                                          </p:to>
                                        </p:set>
                                        <p:anim calcmode="lin" valueType="num">
                                          <p:cBhvr>
                                            <p:cTn id="56" dur="200" fill="hold"/>
                                            <p:tgtEl>
                                              <p:spTgt spid="45"/>
                                            </p:tgtEl>
                                            <p:attrNameLst>
                                              <p:attrName>ppt_w</p:attrName>
                                            </p:attrNameLst>
                                          </p:cBhvr>
                                          <p:tavLst>
                                            <p:tav tm="0">
                                              <p:val>
                                                <p:fltVal val="0"/>
                                              </p:val>
                                            </p:tav>
                                            <p:tav tm="100000">
                                              <p:val>
                                                <p:strVal val="#ppt_w"/>
                                              </p:val>
                                            </p:tav>
                                          </p:tavLst>
                                        </p:anim>
                                        <p:anim calcmode="lin" valueType="num">
                                          <p:cBhvr>
                                            <p:cTn id="57" dur="200" fill="hold"/>
                                            <p:tgtEl>
                                              <p:spTgt spid="45"/>
                                            </p:tgtEl>
                                            <p:attrNameLst>
                                              <p:attrName>ppt_h</p:attrName>
                                            </p:attrNameLst>
                                          </p:cBhvr>
                                          <p:tavLst>
                                            <p:tav tm="0">
                                              <p:val>
                                                <p:fltVal val="0"/>
                                              </p:val>
                                            </p:tav>
                                            <p:tav tm="100000">
                                              <p:val>
                                                <p:strVal val="#ppt_h"/>
                                              </p:val>
                                            </p:tav>
                                          </p:tavLst>
                                        </p:anim>
                                        <p:animEffect transition="in" filter="fade">
                                          <p:cBhvr>
                                            <p:cTn id="58" dur="200"/>
                                            <p:tgtEl>
                                              <p:spTgt spid="45"/>
                                            </p:tgtEl>
                                          </p:cBhvr>
                                        </p:animEffect>
                                      </p:childTnLst>
                                    </p:cTn>
                                  </p:par>
                                  <p:par>
                                    <p:cTn id="59" presetID="6" presetClass="emph" presetSubtype="0" autoRev="1" fill="hold" grpId="1" nodeType="withEffect">
                                      <p:stCondLst>
                                        <p:cond delay="150"/>
                                      </p:stCondLst>
                                      <p:childTnLst>
                                        <p:animScale>
                                          <p:cBhvr>
                                            <p:cTn id="60" dur="100" fill="hold"/>
                                            <p:tgtEl>
                                              <p:spTgt spid="45"/>
                                            </p:tgtEl>
                                          </p:cBhvr>
                                          <p:by x="130000" y="130000"/>
                                        </p:animScale>
                                      </p:childTnLst>
                                    </p:cTn>
                                  </p:par>
                                </p:childTnLst>
                              </p:cTn>
                            </p:par>
                            <p:par>
                              <p:cTn id="61" fill="hold">
                                <p:stCondLst>
                                  <p:cond delay="3500"/>
                                </p:stCondLst>
                                <p:childTnLst>
                                  <p:par>
                                    <p:cTn id="62" presetID="22" presetClass="entr" presetSubtype="8" fill="hold" nodeType="afterEffect">
                                      <p:stCondLst>
                                        <p:cond delay="0"/>
                                      </p:stCondLst>
                                      <p:childTnLst>
                                        <p:set>
                                          <p:cBhvr>
                                            <p:cTn id="63" dur="1" fill="hold">
                                              <p:stCondLst>
                                                <p:cond delay="0"/>
                                              </p:stCondLst>
                                            </p:cTn>
                                            <p:tgtEl>
                                              <p:spTgt spid="46"/>
                                            </p:tgtEl>
                                            <p:attrNameLst>
                                              <p:attrName>style.visibility</p:attrName>
                                            </p:attrNameLst>
                                          </p:cBhvr>
                                          <p:to>
                                            <p:strVal val="visible"/>
                                          </p:to>
                                        </p:set>
                                        <p:animEffect transition="in" filter="wipe(left)">
                                          <p:cBhvr>
                                            <p:cTn id="64" dur="500"/>
                                            <p:tgtEl>
                                              <p:spTgt spid="46"/>
                                            </p:tgtEl>
                                          </p:cBhvr>
                                        </p:animEffect>
                                      </p:childTnLst>
                                    </p:cTn>
                                  </p:par>
                                </p:childTnLst>
                              </p:cTn>
                            </p:par>
                            <p:par>
                              <p:cTn id="65" fill="hold">
                                <p:stCondLst>
                                  <p:cond delay="4000"/>
                                </p:stCondLst>
                                <p:childTnLst>
                                  <p:par>
                                    <p:cTn id="66" presetID="2" presetClass="entr" presetSubtype="8" fill="hold" grpId="0" nodeType="afterEffect" p14:presetBounceEnd="56000">
                                      <p:stCondLst>
                                        <p:cond delay="0"/>
                                      </p:stCondLst>
                                      <p:childTnLst>
                                        <p:set>
                                          <p:cBhvr>
                                            <p:cTn id="67" dur="1" fill="hold">
                                              <p:stCondLst>
                                                <p:cond delay="0"/>
                                              </p:stCondLst>
                                            </p:cTn>
                                            <p:tgtEl>
                                              <p:spTgt spid="47"/>
                                            </p:tgtEl>
                                            <p:attrNameLst>
                                              <p:attrName>style.visibility</p:attrName>
                                            </p:attrNameLst>
                                          </p:cBhvr>
                                          <p:to>
                                            <p:strVal val="visible"/>
                                          </p:to>
                                        </p:set>
                                        <p:anim calcmode="lin" valueType="num" p14:bounceEnd="56000">
                                          <p:cBhvr additive="base">
                                            <p:cTn id="68" dur="300" fill="hold"/>
                                            <p:tgtEl>
                                              <p:spTgt spid="47"/>
                                            </p:tgtEl>
                                            <p:attrNameLst>
                                              <p:attrName>ppt_x</p:attrName>
                                            </p:attrNameLst>
                                          </p:cBhvr>
                                          <p:tavLst>
                                            <p:tav tm="0">
                                              <p:val>
                                                <p:strVal val="0-#ppt_w/2"/>
                                              </p:val>
                                            </p:tav>
                                            <p:tav tm="100000">
                                              <p:val>
                                                <p:strVal val="#ppt_x"/>
                                              </p:val>
                                            </p:tav>
                                          </p:tavLst>
                                        </p:anim>
                                        <p:anim calcmode="lin" valueType="num" p14:bounceEnd="56000">
                                          <p:cBhvr additive="base">
                                            <p:cTn id="69" dur="300" fill="hold"/>
                                            <p:tgtEl>
                                              <p:spTgt spid="47"/>
                                            </p:tgtEl>
                                            <p:attrNameLst>
                                              <p:attrName>ppt_y</p:attrName>
                                            </p:attrNameLst>
                                          </p:cBhvr>
                                          <p:tavLst>
                                            <p:tav tm="0">
                                              <p:val>
                                                <p:strVal val="#ppt_y"/>
                                              </p:val>
                                            </p:tav>
                                            <p:tav tm="100000">
                                              <p:val>
                                                <p:strVal val="#ppt_y"/>
                                              </p:val>
                                            </p:tav>
                                          </p:tavLst>
                                        </p:anim>
                                      </p:childTnLst>
                                    </p:cTn>
                                  </p:par>
                                </p:childTnLst>
                              </p:cTn>
                            </p:par>
                            <p:par>
                              <p:cTn id="70" fill="hold">
                                <p:stCondLst>
                                  <p:cond delay="4300"/>
                                </p:stCondLst>
                                <p:childTnLst>
                                  <p:par>
                                    <p:cTn id="71" presetID="53" presetClass="entr" presetSubtype="16" fill="hold" grpId="0" nodeType="afterEffect">
                                      <p:stCondLst>
                                        <p:cond delay="0"/>
                                      </p:stCondLst>
                                      <p:childTnLst>
                                        <p:set>
                                          <p:cBhvr>
                                            <p:cTn id="72" dur="1" fill="hold">
                                              <p:stCondLst>
                                                <p:cond delay="0"/>
                                              </p:stCondLst>
                                            </p:cTn>
                                            <p:tgtEl>
                                              <p:spTgt spid="48"/>
                                            </p:tgtEl>
                                            <p:attrNameLst>
                                              <p:attrName>style.visibility</p:attrName>
                                            </p:attrNameLst>
                                          </p:cBhvr>
                                          <p:to>
                                            <p:strVal val="visible"/>
                                          </p:to>
                                        </p:set>
                                        <p:anim calcmode="lin" valueType="num">
                                          <p:cBhvr>
                                            <p:cTn id="73" dur="200" fill="hold"/>
                                            <p:tgtEl>
                                              <p:spTgt spid="48"/>
                                            </p:tgtEl>
                                            <p:attrNameLst>
                                              <p:attrName>ppt_w</p:attrName>
                                            </p:attrNameLst>
                                          </p:cBhvr>
                                          <p:tavLst>
                                            <p:tav tm="0">
                                              <p:val>
                                                <p:fltVal val="0"/>
                                              </p:val>
                                            </p:tav>
                                            <p:tav tm="100000">
                                              <p:val>
                                                <p:strVal val="#ppt_w"/>
                                              </p:val>
                                            </p:tav>
                                          </p:tavLst>
                                        </p:anim>
                                        <p:anim calcmode="lin" valueType="num">
                                          <p:cBhvr>
                                            <p:cTn id="74" dur="200" fill="hold"/>
                                            <p:tgtEl>
                                              <p:spTgt spid="48"/>
                                            </p:tgtEl>
                                            <p:attrNameLst>
                                              <p:attrName>ppt_h</p:attrName>
                                            </p:attrNameLst>
                                          </p:cBhvr>
                                          <p:tavLst>
                                            <p:tav tm="0">
                                              <p:val>
                                                <p:fltVal val="0"/>
                                              </p:val>
                                            </p:tav>
                                            <p:tav tm="100000">
                                              <p:val>
                                                <p:strVal val="#ppt_h"/>
                                              </p:val>
                                            </p:tav>
                                          </p:tavLst>
                                        </p:anim>
                                        <p:animEffect transition="in" filter="fade">
                                          <p:cBhvr>
                                            <p:cTn id="75" dur="200"/>
                                            <p:tgtEl>
                                              <p:spTgt spid="48"/>
                                            </p:tgtEl>
                                          </p:cBhvr>
                                        </p:animEffect>
                                      </p:childTnLst>
                                    </p:cTn>
                                  </p:par>
                                  <p:par>
                                    <p:cTn id="76" presetID="6" presetClass="emph" presetSubtype="0" autoRev="1" fill="hold" grpId="1" nodeType="withEffect">
                                      <p:stCondLst>
                                        <p:cond delay="150"/>
                                      </p:stCondLst>
                                      <p:childTnLst>
                                        <p:animScale>
                                          <p:cBhvr>
                                            <p:cTn id="77" dur="100" fill="hold"/>
                                            <p:tgtEl>
                                              <p:spTgt spid="48"/>
                                            </p:tgtEl>
                                          </p:cBhvr>
                                          <p:by x="130000" y="130000"/>
                                        </p:animScale>
                                      </p:childTnLst>
                                    </p:cTn>
                                  </p:par>
                                </p:childTnLst>
                              </p:cTn>
                            </p:par>
                            <p:par>
                              <p:cTn id="78" fill="hold">
                                <p:stCondLst>
                                  <p:cond delay="4650"/>
                                </p:stCondLst>
                                <p:childTnLst>
                                  <p:par>
                                    <p:cTn id="79" presetID="22" presetClass="entr" presetSubtype="8" fill="hold" nodeType="afterEffect">
                                      <p:stCondLst>
                                        <p:cond delay="0"/>
                                      </p:stCondLst>
                                      <p:childTnLst>
                                        <p:set>
                                          <p:cBhvr>
                                            <p:cTn id="80" dur="1" fill="hold">
                                              <p:stCondLst>
                                                <p:cond delay="0"/>
                                              </p:stCondLst>
                                            </p:cTn>
                                            <p:tgtEl>
                                              <p:spTgt spid="49"/>
                                            </p:tgtEl>
                                            <p:attrNameLst>
                                              <p:attrName>style.visibility</p:attrName>
                                            </p:attrNameLst>
                                          </p:cBhvr>
                                          <p:to>
                                            <p:strVal val="visible"/>
                                          </p:to>
                                        </p:set>
                                        <p:animEffect transition="in" filter="wipe(left)">
                                          <p:cBhvr>
                                            <p:cTn id="81" dur="500"/>
                                            <p:tgtEl>
                                              <p:spTgt spid="49"/>
                                            </p:tgtEl>
                                          </p:cBhvr>
                                        </p:animEffect>
                                      </p:childTnLst>
                                    </p:cTn>
                                  </p:par>
                                </p:childTnLst>
                              </p:cTn>
                            </p:par>
                            <p:par>
                              <p:cTn id="82" fill="hold">
                                <p:stCondLst>
                                  <p:cond delay="5150"/>
                                </p:stCondLst>
                                <p:childTnLst>
                                  <p:par>
                                    <p:cTn id="83" presetID="2" presetClass="entr" presetSubtype="8" fill="hold" grpId="0" nodeType="afterEffect" p14:presetBounceEnd="56000">
                                      <p:stCondLst>
                                        <p:cond delay="0"/>
                                      </p:stCondLst>
                                      <p:childTnLst>
                                        <p:set>
                                          <p:cBhvr>
                                            <p:cTn id="84" dur="1" fill="hold">
                                              <p:stCondLst>
                                                <p:cond delay="0"/>
                                              </p:stCondLst>
                                            </p:cTn>
                                            <p:tgtEl>
                                              <p:spTgt spid="50"/>
                                            </p:tgtEl>
                                            <p:attrNameLst>
                                              <p:attrName>style.visibility</p:attrName>
                                            </p:attrNameLst>
                                          </p:cBhvr>
                                          <p:to>
                                            <p:strVal val="visible"/>
                                          </p:to>
                                        </p:set>
                                        <p:anim calcmode="lin" valueType="num" p14:bounceEnd="56000">
                                          <p:cBhvr additive="base">
                                            <p:cTn id="85" dur="300" fill="hold"/>
                                            <p:tgtEl>
                                              <p:spTgt spid="50"/>
                                            </p:tgtEl>
                                            <p:attrNameLst>
                                              <p:attrName>ppt_x</p:attrName>
                                            </p:attrNameLst>
                                          </p:cBhvr>
                                          <p:tavLst>
                                            <p:tav tm="0">
                                              <p:val>
                                                <p:strVal val="0-#ppt_w/2"/>
                                              </p:val>
                                            </p:tav>
                                            <p:tav tm="100000">
                                              <p:val>
                                                <p:strVal val="#ppt_x"/>
                                              </p:val>
                                            </p:tav>
                                          </p:tavLst>
                                        </p:anim>
                                        <p:anim calcmode="lin" valueType="num" p14:bounceEnd="56000">
                                          <p:cBhvr additive="base">
                                            <p:cTn id="86" dur="300" fill="hold"/>
                                            <p:tgtEl>
                                              <p:spTgt spid="5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3" grpId="1" animBg="1"/>
          <p:bldP spid="39" grpId="0"/>
          <p:bldP spid="39" grpId="1"/>
          <p:bldP spid="41" grpId="0"/>
          <p:bldP spid="42" grpId="0"/>
          <p:bldP spid="42" grpId="1"/>
          <p:bldP spid="44" grpId="0"/>
          <p:bldP spid="45" grpId="0"/>
          <p:bldP spid="45" grpId="1"/>
          <p:bldP spid="47" grpId="0"/>
          <p:bldP spid="48" grpId="0"/>
          <p:bldP spid="48" grpId="1"/>
          <p:bldP spid="5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p:cTn id="7" dur="200" fill="hold"/>
                                            <p:tgtEl>
                                              <p:spTgt spid="33"/>
                                            </p:tgtEl>
                                            <p:attrNameLst>
                                              <p:attrName>ppt_w</p:attrName>
                                            </p:attrNameLst>
                                          </p:cBhvr>
                                          <p:tavLst>
                                            <p:tav tm="0">
                                              <p:val>
                                                <p:fltVal val="0"/>
                                              </p:val>
                                            </p:tav>
                                            <p:tav tm="100000">
                                              <p:val>
                                                <p:strVal val="#ppt_w"/>
                                              </p:val>
                                            </p:tav>
                                          </p:tavLst>
                                        </p:anim>
                                        <p:anim calcmode="lin" valueType="num">
                                          <p:cBhvr>
                                            <p:cTn id="8" dur="200" fill="hold"/>
                                            <p:tgtEl>
                                              <p:spTgt spid="33"/>
                                            </p:tgtEl>
                                            <p:attrNameLst>
                                              <p:attrName>ppt_h</p:attrName>
                                            </p:attrNameLst>
                                          </p:cBhvr>
                                          <p:tavLst>
                                            <p:tav tm="0">
                                              <p:val>
                                                <p:fltVal val="0"/>
                                              </p:val>
                                            </p:tav>
                                            <p:tav tm="100000">
                                              <p:val>
                                                <p:strVal val="#ppt_h"/>
                                              </p:val>
                                            </p:tav>
                                          </p:tavLst>
                                        </p:anim>
                                        <p:animEffect transition="in" filter="fade">
                                          <p:cBhvr>
                                            <p:cTn id="9" dur="200"/>
                                            <p:tgtEl>
                                              <p:spTgt spid="33"/>
                                            </p:tgtEl>
                                          </p:cBhvr>
                                        </p:animEffect>
                                      </p:childTnLst>
                                    </p:cTn>
                                  </p:par>
                                  <p:par>
                                    <p:cTn id="10" presetID="6" presetClass="emph" presetSubtype="0" autoRev="1" fill="hold" grpId="1" nodeType="withEffect">
                                      <p:stCondLst>
                                        <p:cond delay="150"/>
                                      </p:stCondLst>
                                      <p:childTnLst>
                                        <p:animScale>
                                          <p:cBhvr>
                                            <p:cTn id="11" dur="100" fill="hold"/>
                                            <p:tgtEl>
                                              <p:spTgt spid="33"/>
                                            </p:tgtEl>
                                          </p:cBhvr>
                                          <p:by x="130000" y="130000"/>
                                        </p:animScale>
                                      </p:childTnLst>
                                    </p:cTn>
                                  </p:par>
                                </p:childTnLst>
                              </p:cTn>
                            </p:par>
                            <p:par>
                              <p:cTn id="12" fill="hold">
                                <p:stCondLst>
                                  <p:cond delay="350"/>
                                </p:stCondLst>
                                <p:childTnLst>
                                  <p:par>
                                    <p:cTn id="13" presetID="2" presetClass="entr" presetSubtype="2" fill="hold" nodeType="afterEffect">
                                      <p:stCondLst>
                                        <p:cond delay="0"/>
                                      </p:stCondLst>
                                      <p:childTnLst>
                                        <p:set>
                                          <p:cBhvr>
                                            <p:cTn id="14" dur="1" fill="hold">
                                              <p:stCondLst>
                                                <p:cond delay="0"/>
                                              </p:stCondLst>
                                            </p:cTn>
                                            <p:tgtEl>
                                              <p:spTgt spid="34"/>
                                            </p:tgtEl>
                                            <p:attrNameLst>
                                              <p:attrName>style.visibility</p:attrName>
                                            </p:attrNameLst>
                                          </p:cBhvr>
                                          <p:to>
                                            <p:strVal val="visible"/>
                                          </p:to>
                                        </p:set>
                                        <p:anim calcmode="lin" valueType="num">
                                          <p:cBhvr additive="base">
                                            <p:cTn id="15" dur="500" fill="hold"/>
                                            <p:tgtEl>
                                              <p:spTgt spid="34"/>
                                            </p:tgtEl>
                                            <p:attrNameLst>
                                              <p:attrName>ppt_x</p:attrName>
                                            </p:attrNameLst>
                                          </p:cBhvr>
                                          <p:tavLst>
                                            <p:tav tm="0">
                                              <p:val>
                                                <p:strVal val="1+#ppt_w/2"/>
                                              </p:val>
                                            </p:tav>
                                            <p:tav tm="100000">
                                              <p:val>
                                                <p:strVal val="#ppt_x"/>
                                              </p:val>
                                            </p:tav>
                                          </p:tavLst>
                                        </p:anim>
                                        <p:anim calcmode="lin" valueType="num">
                                          <p:cBhvr additive="base">
                                            <p:cTn id="16" dur="500" fill="hold"/>
                                            <p:tgtEl>
                                              <p:spTgt spid="34"/>
                                            </p:tgtEl>
                                            <p:attrNameLst>
                                              <p:attrName>ppt_y</p:attrName>
                                            </p:attrNameLst>
                                          </p:cBhvr>
                                          <p:tavLst>
                                            <p:tav tm="0">
                                              <p:val>
                                                <p:strVal val="#ppt_y"/>
                                              </p:val>
                                            </p:tav>
                                            <p:tav tm="100000">
                                              <p:val>
                                                <p:strVal val="#ppt_y"/>
                                              </p:val>
                                            </p:tav>
                                          </p:tavLst>
                                        </p:anim>
                                      </p:childTnLst>
                                    </p:cTn>
                                  </p:par>
                                  <p:par>
                                    <p:cTn id="17" presetID="8" presetClass="emph" presetSubtype="0" fill="hold" nodeType="withEffect">
                                      <p:stCondLst>
                                        <p:cond delay="0"/>
                                      </p:stCondLst>
                                      <p:childTnLst>
                                        <p:animRot by="-21600000">
                                          <p:cBhvr>
                                            <p:cTn id="18" dur="500" fill="hold"/>
                                            <p:tgtEl>
                                              <p:spTgt spid="34"/>
                                            </p:tgtEl>
                                            <p:attrNameLst>
                                              <p:attrName>r</p:attrName>
                                            </p:attrNameLst>
                                          </p:cBhvr>
                                        </p:animRot>
                                      </p:childTnLst>
                                    </p:cTn>
                                  </p:par>
                                </p:childTnLst>
                              </p:cTn>
                            </p:par>
                            <p:par>
                              <p:cTn id="19" fill="hold">
                                <p:stCondLst>
                                  <p:cond delay="850"/>
                                </p:stCondLst>
                                <p:childTnLst>
                                  <p:par>
                                    <p:cTn id="20" presetID="53" presetClass="entr" presetSubtype="16" fill="hold" grpId="0" nodeType="afterEffect">
                                      <p:stCondLst>
                                        <p:cond delay="0"/>
                                      </p:stCondLst>
                                      <p:childTnLst>
                                        <p:set>
                                          <p:cBhvr>
                                            <p:cTn id="21" dur="1" fill="hold">
                                              <p:stCondLst>
                                                <p:cond delay="0"/>
                                              </p:stCondLst>
                                            </p:cTn>
                                            <p:tgtEl>
                                              <p:spTgt spid="39"/>
                                            </p:tgtEl>
                                            <p:attrNameLst>
                                              <p:attrName>style.visibility</p:attrName>
                                            </p:attrNameLst>
                                          </p:cBhvr>
                                          <p:to>
                                            <p:strVal val="visible"/>
                                          </p:to>
                                        </p:set>
                                        <p:anim calcmode="lin" valueType="num">
                                          <p:cBhvr>
                                            <p:cTn id="22" dur="200" fill="hold"/>
                                            <p:tgtEl>
                                              <p:spTgt spid="39"/>
                                            </p:tgtEl>
                                            <p:attrNameLst>
                                              <p:attrName>ppt_w</p:attrName>
                                            </p:attrNameLst>
                                          </p:cBhvr>
                                          <p:tavLst>
                                            <p:tav tm="0">
                                              <p:val>
                                                <p:fltVal val="0"/>
                                              </p:val>
                                            </p:tav>
                                            <p:tav tm="100000">
                                              <p:val>
                                                <p:strVal val="#ppt_w"/>
                                              </p:val>
                                            </p:tav>
                                          </p:tavLst>
                                        </p:anim>
                                        <p:anim calcmode="lin" valueType="num">
                                          <p:cBhvr>
                                            <p:cTn id="23" dur="200" fill="hold"/>
                                            <p:tgtEl>
                                              <p:spTgt spid="39"/>
                                            </p:tgtEl>
                                            <p:attrNameLst>
                                              <p:attrName>ppt_h</p:attrName>
                                            </p:attrNameLst>
                                          </p:cBhvr>
                                          <p:tavLst>
                                            <p:tav tm="0">
                                              <p:val>
                                                <p:fltVal val="0"/>
                                              </p:val>
                                            </p:tav>
                                            <p:tav tm="100000">
                                              <p:val>
                                                <p:strVal val="#ppt_h"/>
                                              </p:val>
                                            </p:tav>
                                          </p:tavLst>
                                        </p:anim>
                                        <p:animEffect transition="in" filter="fade">
                                          <p:cBhvr>
                                            <p:cTn id="24" dur="200"/>
                                            <p:tgtEl>
                                              <p:spTgt spid="39"/>
                                            </p:tgtEl>
                                          </p:cBhvr>
                                        </p:animEffect>
                                      </p:childTnLst>
                                    </p:cTn>
                                  </p:par>
                                  <p:par>
                                    <p:cTn id="25" presetID="6" presetClass="emph" presetSubtype="0" autoRev="1" fill="hold" grpId="1" nodeType="withEffect">
                                      <p:stCondLst>
                                        <p:cond delay="150"/>
                                      </p:stCondLst>
                                      <p:childTnLst>
                                        <p:animScale>
                                          <p:cBhvr>
                                            <p:cTn id="26" dur="100" fill="hold"/>
                                            <p:tgtEl>
                                              <p:spTgt spid="39"/>
                                            </p:tgtEl>
                                          </p:cBhvr>
                                          <p:by x="130000" y="130000"/>
                                        </p:animScale>
                                      </p:childTnLst>
                                    </p:cTn>
                                  </p:par>
                                </p:childTnLst>
                              </p:cTn>
                            </p:par>
                            <p:par>
                              <p:cTn id="27" fill="hold">
                                <p:stCondLst>
                                  <p:cond delay="1200"/>
                                </p:stCondLst>
                                <p:childTnLst>
                                  <p:par>
                                    <p:cTn id="28" presetID="22" presetClass="entr" presetSubtype="2" fill="hold" nodeType="afterEffect">
                                      <p:stCondLst>
                                        <p:cond delay="0"/>
                                      </p:stCondLst>
                                      <p:childTnLst>
                                        <p:set>
                                          <p:cBhvr>
                                            <p:cTn id="29" dur="1" fill="hold">
                                              <p:stCondLst>
                                                <p:cond delay="0"/>
                                              </p:stCondLst>
                                            </p:cTn>
                                            <p:tgtEl>
                                              <p:spTgt spid="40"/>
                                            </p:tgtEl>
                                            <p:attrNameLst>
                                              <p:attrName>style.visibility</p:attrName>
                                            </p:attrNameLst>
                                          </p:cBhvr>
                                          <p:to>
                                            <p:strVal val="visible"/>
                                          </p:to>
                                        </p:set>
                                        <p:animEffect transition="in" filter="wipe(right)">
                                          <p:cBhvr>
                                            <p:cTn id="30" dur="500"/>
                                            <p:tgtEl>
                                              <p:spTgt spid="40"/>
                                            </p:tgtEl>
                                          </p:cBhvr>
                                        </p:animEffect>
                                      </p:childTnLst>
                                    </p:cTn>
                                  </p:par>
                                </p:childTnLst>
                              </p:cTn>
                            </p:par>
                            <p:par>
                              <p:cTn id="31" fill="hold">
                                <p:stCondLst>
                                  <p:cond delay="1700"/>
                                </p:stCondLst>
                                <p:childTnLst>
                                  <p:par>
                                    <p:cTn id="32" presetID="2" presetClass="entr" presetSubtype="2" fill="hold" grpId="0" nodeType="afterEffect">
                                      <p:stCondLst>
                                        <p:cond delay="0"/>
                                      </p:stCondLst>
                                      <p:childTnLst>
                                        <p:set>
                                          <p:cBhvr>
                                            <p:cTn id="33" dur="1" fill="hold">
                                              <p:stCondLst>
                                                <p:cond delay="0"/>
                                              </p:stCondLst>
                                            </p:cTn>
                                            <p:tgtEl>
                                              <p:spTgt spid="41"/>
                                            </p:tgtEl>
                                            <p:attrNameLst>
                                              <p:attrName>style.visibility</p:attrName>
                                            </p:attrNameLst>
                                          </p:cBhvr>
                                          <p:to>
                                            <p:strVal val="visible"/>
                                          </p:to>
                                        </p:set>
                                        <p:anim calcmode="lin" valueType="num">
                                          <p:cBhvr additive="base">
                                            <p:cTn id="34" dur="300" fill="hold"/>
                                            <p:tgtEl>
                                              <p:spTgt spid="41"/>
                                            </p:tgtEl>
                                            <p:attrNameLst>
                                              <p:attrName>ppt_x</p:attrName>
                                            </p:attrNameLst>
                                          </p:cBhvr>
                                          <p:tavLst>
                                            <p:tav tm="0">
                                              <p:val>
                                                <p:strVal val="1+#ppt_w/2"/>
                                              </p:val>
                                            </p:tav>
                                            <p:tav tm="100000">
                                              <p:val>
                                                <p:strVal val="#ppt_x"/>
                                              </p:val>
                                            </p:tav>
                                          </p:tavLst>
                                        </p:anim>
                                        <p:anim calcmode="lin" valueType="num">
                                          <p:cBhvr additive="base">
                                            <p:cTn id="35" dur="300" fill="hold"/>
                                            <p:tgtEl>
                                              <p:spTgt spid="41"/>
                                            </p:tgtEl>
                                            <p:attrNameLst>
                                              <p:attrName>ppt_y</p:attrName>
                                            </p:attrNameLst>
                                          </p:cBhvr>
                                          <p:tavLst>
                                            <p:tav tm="0">
                                              <p:val>
                                                <p:strVal val="#ppt_y"/>
                                              </p:val>
                                            </p:tav>
                                            <p:tav tm="100000">
                                              <p:val>
                                                <p:strVal val="#ppt_y"/>
                                              </p:val>
                                            </p:tav>
                                          </p:tavLst>
                                        </p:anim>
                                      </p:childTnLst>
                                    </p:cTn>
                                  </p:par>
                                </p:childTnLst>
                              </p:cTn>
                            </p:par>
                            <p:par>
                              <p:cTn id="36" fill="hold">
                                <p:stCondLst>
                                  <p:cond delay="2000"/>
                                </p:stCondLst>
                                <p:childTnLst>
                                  <p:par>
                                    <p:cTn id="37" presetID="53" presetClass="entr" presetSubtype="16" fill="hold" grpId="0" nodeType="afterEffect">
                                      <p:stCondLst>
                                        <p:cond delay="0"/>
                                      </p:stCondLst>
                                      <p:childTnLst>
                                        <p:set>
                                          <p:cBhvr>
                                            <p:cTn id="38" dur="1" fill="hold">
                                              <p:stCondLst>
                                                <p:cond delay="0"/>
                                              </p:stCondLst>
                                            </p:cTn>
                                            <p:tgtEl>
                                              <p:spTgt spid="42"/>
                                            </p:tgtEl>
                                            <p:attrNameLst>
                                              <p:attrName>style.visibility</p:attrName>
                                            </p:attrNameLst>
                                          </p:cBhvr>
                                          <p:to>
                                            <p:strVal val="visible"/>
                                          </p:to>
                                        </p:set>
                                        <p:anim calcmode="lin" valueType="num">
                                          <p:cBhvr>
                                            <p:cTn id="39" dur="200" fill="hold"/>
                                            <p:tgtEl>
                                              <p:spTgt spid="42"/>
                                            </p:tgtEl>
                                            <p:attrNameLst>
                                              <p:attrName>ppt_w</p:attrName>
                                            </p:attrNameLst>
                                          </p:cBhvr>
                                          <p:tavLst>
                                            <p:tav tm="0">
                                              <p:val>
                                                <p:fltVal val="0"/>
                                              </p:val>
                                            </p:tav>
                                            <p:tav tm="100000">
                                              <p:val>
                                                <p:strVal val="#ppt_w"/>
                                              </p:val>
                                            </p:tav>
                                          </p:tavLst>
                                        </p:anim>
                                        <p:anim calcmode="lin" valueType="num">
                                          <p:cBhvr>
                                            <p:cTn id="40" dur="200" fill="hold"/>
                                            <p:tgtEl>
                                              <p:spTgt spid="42"/>
                                            </p:tgtEl>
                                            <p:attrNameLst>
                                              <p:attrName>ppt_h</p:attrName>
                                            </p:attrNameLst>
                                          </p:cBhvr>
                                          <p:tavLst>
                                            <p:tav tm="0">
                                              <p:val>
                                                <p:fltVal val="0"/>
                                              </p:val>
                                            </p:tav>
                                            <p:tav tm="100000">
                                              <p:val>
                                                <p:strVal val="#ppt_h"/>
                                              </p:val>
                                            </p:tav>
                                          </p:tavLst>
                                        </p:anim>
                                        <p:animEffect transition="in" filter="fade">
                                          <p:cBhvr>
                                            <p:cTn id="41" dur="200"/>
                                            <p:tgtEl>
                                              <p:spTgt spid="42"/>
                                            </p:tgtEl>
                                          </p:cBhvr>
                                        </p:animEffect>
                                      </p:childTnLst>
                                    </p:cTn>
                                  </p:par>
                                  <p:par>
                                    <p:cTn id="42" presetID="6" presetClass="emph" presetSubtype="0" autoRev="1" fill="hold" grpId="1" nodeType="withEffect">
                                      <p:stCondLst>
                                        <p:cond delay="150"/>
                                      </p:stCondLst>
                                      <p:childTnLst>
                                        <p:animScale>
                                          <p:cBhvr>
                                            <p:cTn id="43" dur="100" fill="hold"/>
                                            <p:tgtEl>
                                              <p:spTgt spid="42"/>
                                            </p:tgtEl>
                                          </p:cBhvr>
                                          <p:by x="130000" y="130000"/>
                                        </p:animScale>
                                      </p:childTnLst>
                                    </p:cTn>
                                  </p:par>
                                </p:childTnLst>
                              </p:cTn>
                            </p:par>
                            <p:par>
                              <p:cTn id="44" fill="hold">
                                <p:stCondLst>
                                  <p:cond delay="2350"/>
                                </p:stCondLst>
                                <p:childTnLst>
                                  <p:par>
                                    <p:cTn id="45" presetID="22" presetClass="entr" presetSubtype="2" fill="hold" nodeType="afterEffect">
                                      <p:stCondLst>
                                        <p:cond delay="0"/>
                                      </p:stCondLst>
                                      <p:childTnLst>
                                        <p:set>
                                          <p:cBhvr>
                                            <p:cTn id="46" dur="1" fill="hold">
                                              <p:stCondLst>
                                                <p:cond delay="0"/>
                                              </p:stCondLst>
                                            </p:cTn>
                                            <p:tgtEl>
                                              <p:spTgt spid="43"/>
                                            </p:tgtEl>
                                            <p:attrNameLst>
                                              <p:attrName>style.visibility</p:attrName>
                                            </p:attrNameLst>
                                          </p:cBhvr>
                                          <p:to>
                                            <p:strVal val="visible"/>
                                          </p:to>
                                        </p:set>
                                        <p:animEffect transition="in" filter="wipe(right)">
                                          <p:cBhvr>
                                            <p:cTn id="47" dur="500"/>
                                            <p:tgtEl>
                                              <p:spTgt spid="43"/>
                                            </p:tgtEl>
                                          </p:cBhvr>
                                        </p:animEffect>
                                      </p:childTnLst>
                                    </p:cTn>
                                  </p:par>
                                </p:childTnLst>
                              </p:cTn>
                            </p:par>
                            <p:par>
                              <p:cTn id="48" fill="hold">
                                <p:stCondLst>
                                  <p:cond delay="2850"/>
                                </p:stCondLst>
                                <p:childTnLst>
                                  <p:par>
                                    <p:cTn id="49" presetID="2" presetClass="entr" presetSubtype="2" fill="hold" grpId="0" nodeType="afterEffect">
                                      <p:stCondLst>
                                        <p:cond delay="0"/>
                                      </p:stCondLst>
                                      <p:childTnLst>
                                        <p:set>
                                          <p:cBhvr>
                                            <p:cTn id="50" dur="1" fill="hold">
                                              <p:stCondLst>
                                                <p:cond delay="0"/>
                                              </p:stCondLst>
                                            </p:cTn>
                                            <p:tgtEl>
                                              <p:spTgt spid="44"/>
                                            </p:tgtEl>
                                            <p:attrNameLst>
                                              <p:attrName>style.visibility</p:attrName>
                                            </p:attrNameLst>
                                          </p:cBhvr>
                                          <p:to>
                                            <p:strVal val="visible"/>
                                          </p:to>
                                        </p:set>
                                        <p:anim calcmode="lin" valueType="num">
                                          <p:cBhvr additive="base">
                                            <p:cTn id="51" dur="300" fill="hold"/>
                                            <p:tgtEl>
                                              <p:spTgt spid="44"/>
                                            </p:tgtEl>
                                            <p:attrNameLst>
                                              <p:attrName>ppt_x</p:attrName>
                                            </p:attrNameLst>
                                          </p:cBhvr>
                                          <p:tavLst>
                                            <p:tav tm="0">
                                              <p:val>
                                                <p:strVal val="1+#ppt_w/2"/>
                                              </p:val>
                                            </p:tav>
                                            <p:tav tm="100000">
                                              <p:val>
                                                <p:strVal val="#ppt_x"/>
                                              </p:val>
                                            </p:tav>
                                          </p:tavLst>
                                        </p:anim>
                                        <p:anim calcmode="lin" valueType="num">
                                          <p:cBhvr additive="base">
                                            <p:cTn id="52" dur="300" fill="hold"/>
                                            <p:tgtEl>
                                              <p:spTgt spid="44"/>
                                            </p:tgtEl>
                                            <p:attrNameLst>
                                              <p:attrName>ppt_y</p:attrName>
                                            </p:attrNameLst>
                                          </p:cBhvr>
                                          <p:tavLst>
                                            <p:tav tm="0">
                                              <p:val>
                                                <p:strVal val="#ppt_y"/>
                                              </p:val>
                                            </p:tav>
                                            <p:tav tm="100000">
                                              <p:val>
                                                <p:strVal val="#ppt_y"/>
                                              </p:val>
                                            </p:tav>
                                          </p:tavLst>
                                        </p:anim>
                                      </p:childTnLst>
                                    </p:cTn>
                                  </p:par>
                                </p:childTnLst>
                              </p:cTn>
                            </p:par>
                            <p:par>
                              <p:cTn id="53" fill="hold">
                                <p:stCondLst>
                                  <p:cond delay="3150"/>
                                </p:stCondLst>
                                <p:childTnLst>
                                  <p:par>
                                    <p:cTn id="54" presetID="53" presetClass="entr" presetSubtype="16" fill="hold" grpId="0" nodeType="afterEffect">
                                      <p:stCondLst>
                                        <p:cond delay="0"/>
                                      </p:stCondLst>
                                      <p:childTnLst>
                                        <p:set>
                                          <p:cBhvr>
                                            <p:cTn id="55" dur="1" fill="hold">
                                              <p:stCondLst>
                                                <p:cond delay="0"/>
                                              </p:stCondLst>
                                            </p:cTn>
                                            <p:tgtEl>
                                              <p:spTgt spid="45"/>
                                            </p:tgtEl>
                                            <p:attrNameLst>
                                              <p:attrName>style.visibility</p:attrName>
                                            </p:attrNameLst>
                                          </p:cBhvr>
                                          <p:to>
                                            <p:strVal val="visible"/>
                                          </p:to>
                                        </p:set>
                                        <p:anim calcmode="lin" valueType="num">
                                          <p:cBhvr>
                                            <p:cTn id="56" dur="200" fill="hold"/>
                                            <p:tgtEl>
                                              <p:spTgt spid="45"/>
                                            </p:tgtEl>
                                            <p:attrNameLst>
                                              <p:attrName>ppt_w</p:attrName>
                                            </p:attrNameLst>
                                          </p:cBhvr>
                                          <p:tavLst>
                                            <p:tav tm="0">
                                              <p:val>
                                                <p:fltVal val="0"/>
                                              </p:val>
                                            </p:tav>
                                            <p:tav tm="100000">
                                              <p:val>
                                                <p:strVal val="#ppt_w"/>
                                              </p:val>
                                            </p:tav>
                                          </p:tavLst>
                                        </p:anim>
                                        <p:anim calcmode="lin" valueType="num">
                                          <p:cBhvr>
                                            <p:cTn id="57" dur="200" fill="hold"/>
                                            <p:tgtEl>
                                              <p:spTgt spid="45"/>
                                            </p:tgtEl>
                                            <p:attrNameLst>
                                              <p:attrName>ppt_h</p:attrName>
                                            </p:attrNameLst>
                                          </p:cBhvr>
                                          <p:tavLst>
                                            <p:tav tm="0">
                                              <p:val>
                                                <p:fltVal val="0"/>
                                              </p:val>
                                            </p:tav>
                                            <p:tav tm="100000">
                                              <p:val>
                                                <p:strVal val="#ppt_h"/>
                                              </p:val>
                                            </p:tav>
                                          </p:tavLst>
                                        </p:anim>
                                        <p:animEffect transition="in" filter="fade">
                                          <p:cBhvr>
                                            <p:cTn id="58" dur="200"/>
                                            <p:tgtEl>
                                              <p:spTgt spid="45"/>
                                            </p:tgtEl>
                                          </p:cBhvr>
                                        </p:animEffect>
                                      </p:childTnLst>
                                    </p:cTn>
                                  </p:par>
                                  <p:par>
                                    <p:cTn id="59" presetID="6" presetClass="emph" presetSubtype="0" autoRev="1" fill="hold" grpId="1" nodeType="withEffect">
                                      <p:stCondLst>
                                        <p:cond delay="150"/>
                                      </p:stCondLst>
                                      <p:childTnLst>
                                        <p:animScale>
                                          <p:cBhvr>
                                            <p:cTn id="60" dur="100" fill="hold"/>
                                            <p:tgtEl>
                                              <p:spTgt spid="45"/>
                                            </p:tgtEl>
                                          </p:cBhvr>
                                          <p:by x="130000" y="130000"/>
                                        </p:animScale>
                                      </p:childTnLst>
                                    </p:cTn>
                                  </p:par>
                                </p:childTnLst>
                              </p:cTn>
                            </p:par>
                            <p:par>
                              <p:cTn id="61" fill="hold">
                                <p:stCondLst>
                                  <p:cond delay="3500"/>
                                </p:stCondLst>
                                <p:childTnLst>
                                  <p:par>
                                    <p:cTn id="62" presetID="22" presetClass="entr" presetSubtype="8" fill="hold" nodeType="afterEffect">
                                      <p:stCondLst>
                                        <p:cond delay="0"/>
                                      </p:stCondLst>
                                      <p:childTnLst>
                                        <p:set>
                                          <p:cBhvr>
                                            <p:cTn id="63" dur="1" fill="hold">
                                              <p:stCondLst>
                                                <p:cond delay="0"/>
                                              </p:stCondLst>
                                            </p:cTn>
                                            <p:tgtEl>
                                              <p:spTgt spid="46"/>
                                            </p:tgtEl>
                                            <p:attrNameLst>
                                              <p:attrName>style.visibility</p:attrName>
                                            </p:attrNameLst>
                                          </p:cBhvr>
                                          <p:to>
                                            <p:strVal val="visible"/>
                                          </p:to>
                                        </p:set>
                                        <p:animEffect transition="in" filter="wipe(left)">
                                          <p:cBhvr>
                                            <p:cTn id="64" dur="500"/>
                                            <p:tgtEl>
                                              <p:spTgt spid="46"/>
                                            </p:tgtEl>
                                          </p:cBhvr>
                                        </p:animEffect>
                                      </p:childTnLst>
                                    </p:cTn>
                                  </p:par>
                                </p:childTnLst>
                              </p:cTn>
                            </p:par>
                            <p:par>
                              <p:cTn id="65" fill="hold">
                                <p:stCondLst>
                                  <p:cond delay="4000"/>
                                </p:stCondLst>
                                <p:childTnLst>
                                  <p:par>
                                    <p:cTn id="66" presetID="2" presetClass="entr" presetSubtype="8" fill="hold" grpId="0" nodeType="afterEffect">
                                      <p:stCondLst>
                                        <p:cond delay="0"/>
                                      </p:stCondLst>
                                      <p:childTnLst>
                                        <p:set>
                                          <p:cBhvr>
                                            <p:cTn id="67" dur="1" fill="hold">
                                              <p:stCondLst>
                                                <p:cond delay="0"/>
                                              </p:stCondLst>
                                            </p:cTn>
                                            <p:tgtEl>
                                              <p:spTgt spid="47"/>
                                            </p:tgtEl>
                                            <p:attrNameLst>
                                              <p:attrName>style.visibility</p:attrName>
                                            </p:attrNameLst>
                                          </p:cBhvr>
                                          <p:to>
                                            <p:strVal val="visible"/>
                                          </p:to>
                                        </p:set>
                                        <p:anim calcmode="lin" valueType="num">
                                          <p:cBhvr additive="base">
                                            <p:cTn id="68" dur="300" fill="hold"/>
                                            <p:tgtEl>
                                              <p:spTgt spid="47"/>
                                            </p:tgtEl>
                                            <p:attrNameLst>
                                              <p:attrName>ppt_x</p:attrName>
                                            </p:attrNameLst>
                                          </p:cBhvr>
                                          <p:tavLst>
                                            <p:tav tm="0">
                                              <p:val>
                                                <p:strVal val="0-#ppt_w/2"/>
                                              </p:val>
                                            </p:tav>
                                            <p:tav tm="100000">
                                              <p:val>
                                                <p:strVal val="#ppt_x"/>
                                              </p:val>
                                            </p:tav>
                                          </p:tavLst>
                                        </p:anim>
                                        <p:anim calcmode="lin" valueType="num">
                                          <p:cBhvr additive="base">
                                            <p:cTn id="69" dur="300" fill="hold"/>
                                            <p:tgtEl>
                                              <p:spTgt spid="47"/>
                                            </p:tgtEl>
                                            <p:attrNameLst>
                                              <p:attrName>ppt_y</p:attrName>
                                            </p:attrNameLst>
                                          </p:cBhvr>
                                          <p:tavLst>
                                            <p:tav tm="0">
                                              <p:val>
                                                <p:strVal val="#ppt_y"/>
                                              </p:val>
                                            </p:tav>
                                            <p:tav tm="100000">
                                              <p:val>
                                                <p:strVal val="#ppt_y"/>
                                              </p:val>
                                            </p:tav>
                                          </p:tavLst>
                                        </p:anim>
                                      </p:childTnLst>
                                    </p:cTn>
                                  </p:par>
                                </p:childTnLst>
                              </p:cTn>
                            </p:par>
                            <p:par>
                              <p:cTn id="70" fill="hold">
                                <p:stCondLst>
                                  <p:cond delay="4300"/>
                                </p:stCondLst>
                                <p:childTnLst>
                                  <p:par>
                                    <p:cTn id="71" presetID="53" presetClass="entr" presetSubtype="16" fill="hold" grpId="0" nodeType="afterEffect">
                                      <p:stCondLst>
                                        <p:cond delay="0"/>
                                      </p:stCondLst>
                                      <p:childTnLst>
                                        <p:set>
                                          <p:cBhvr>
                                            <p:cTn id="72" dur="1" fill="hold">
                                              <p:stCondLst>
                                                <p:cond delay="0"/>
                                              </p:stCondLst>
                                            </p:cTn>
                                            <p:tgtEl>
                                              <p:spTgt spid="48"/>
                                            </p:tgtEl>
                                            <p:attrNameLst>
                                              <p:attrName>style.visibility</p:attrName>
                                            </p:attrNameLst>
                                          </p:cBhvr>
                                          <p:to>
                                            <p:strVal val="visible"/>
                                          </p:to>
                                        </p:set>
                                        <p:anim calcmode="lin" valueType="num">
                                          <p:cBhvr>
                                            <p:cTn id="73" dur="200" fill="hold"/>
                                            <p:tgtEl>
                                              <p:spTgt spid="48"/>
                                            </p:tgtEl>
                                            <p:attrNameLst>
                                              <p:attrName>ppt_w</p:attrName>
                                            </p:attrNameLst>
                                          </p:cBhvr>
                                          <p:tavLst>
                                            <p:tav tm="0">
                                              <p:val>
                                                <p:fltVal val="0"/>
                                              </p:val>
                                            </p:tav>
                                            <p:tav tm="100000">
                                              <p:val>
                                                <p:strVal val="#ppt_w"/>
                                              </p:val>
                                            </p:tav>
                                          </p:tavLst>
                                        </p:anim>
                                        <p:anim calcmode="lin" valueType="num">
                                          <p:cBhvr>
                                            <p:cTn id="74" dur="200" fill="hold"/>
                                            <p:tgtEl>
                                              <p:spTgt spid="48"/>
                                            </p:tgtEl>
                                            <p:attrNameLst>
                                              <p:attrName>ppt_h</p:attrName>
                                            </p:attrNameLst>
                                          </p:cBhvr>
                                          <p:tavLst>
                                            <p:tav tm="0">
                                              <p:val>
                                                <p:fltVal val="0"/>
                                              </p:val>
                                            </p:tav>
                                            <p:tav tm="100000">
                                              <p:val>
                                                <p:strVal val="#ppt_h"/>
                                              </p:val>
                                            </p:tav>
                                          </p:tavLst>
                                        </p:anim>
                                        <p:animEffect transition="in" filter="fade">
                                          <p:cBhvr>
                                            <p:cTn id="75" dur="200"/>
                                            <p:tgtEl>
                                              <p:spTgt spid="48"/>
                                            </p:tgtEl>
                                          </p:cBhvr>
                                        </p:animEffect>
                                      </p:childTnLst>
                                    </p:cTn>
                                  </p:par>
                                  <p:par>
                                    <p:cTn id="76" presetID="6" presetClass="emph" presetSubtype="0" autoRev="1" fill="hold" grpId="1" nodeType="withEffect">
                                      <p:stCondLst>
                                        <p:cond delay="150"/>
                                      </p:stCondLst>
                                      <p:childTnLst>
                                        <p:animScale>
                                          <p:cBhvr>
                                            <p:cTn id="77" dur="100" fill="hold"/>
                                            <p:tgtEl>
                                              <p:spTgt spid="48"/>
                                            </p:tgtEl>
                                          </p:cBhvr>
                                          <p:by x="130000" y="130000"/>
                                        </p:animScale>
                                      </p:childTnLst>
                                    </p:cTn>
                                  </p:par>
                                </p:childTnLst>
                              </p:cTn>
                            </p:par>
                            <p:par>
                              <p:cTn id="78" fill="hold">
                                <p:stCondLst>
                                  <p:cond delay="4650"/>
                                </p:stCondLst>
                                <p:childTnLst>
                                  <p:par>
                                    <p:cTn id="79" presetID="22" presetClass="entr" presetSubtype="8" fill="hold" nodeType="afterEffect">
                                      <p:stCondLst>
                                        <p:cond delay="0"/>
                                      </p:stCondLst>
                                      <p:childTnLst>
                                        <p:set>
                                          <p:cBhvr>
                                            <p:cTn id="80" dur="1" fill="hold">
                                              <p:stCondLst>
                                                <p:cond delay="0"/>
                                              </p:stCondLst>
                                            </p:cTn>
                                            <p:tgtEl>
                                              <p:spTgt spid="49"/>
                                            </p:tgtEl>
                                            <p:attrNameLst>
                                              <p:attrName>style.visibility</p:attrName>
                                            </p:attrNameLst>
                                          </p:cBhvr>
                                          <p:to>
                                            <p:strVal val="visible"/>
                                          </p:to>
                                        </p:set>
                                        <p:animEffect transition="in" filter="wipe(left)">
                                          <p:cBhvr>
                                            <p:cTn id="81" dur="500"/>
                                            <p:tgtEl>
                                              <p:spTgt spid="49"/>
                                            </p:tgtEl>
                                          </p:cBhvr>
                                        </p:animEffect>
                                      </p:childTnLst>
                                    </p:cTn>
                                  </p:par>
                                </p:childTnLst>
                              </p:cTn>
                            </p:par>
                            <p:par>
                              <p:cTn id="82" fill="hold">
                                <p:stCondLst>
                                  <p:cond delay="5150"/>
                                </p:stCondLst>
                                <p:childTnLst>
                                  <p:par>
                                    <p:cTn id="83" presetID="2" presetClass="entr" presetSubtype="8" fill="hold" grpId="0" nodeType="afterEffect">
                                      <p:stCondLst>
                                        <p:cond delay="0"/>
                                      </p:stCondLst>
                                      <p:childTnLst>
                                        <p:set>
                                          <p:cBhvr>
                                            <p:cTn id="84" dur="1" fill="hold">
                                              <p:stCondLst>
                                                <p:cond delay="0"/>
                                              </p:stCondLst>
                                            </p:cTn>
                                            <p:tgtEl>
                                              <p:spTgt spid="50"/>
                                            </p:tgtEl>
                                            <p:attrNameLst>
                                              <p:attrName>style.visibility</p:attrName>
                                            </p:attrNameLst>
                                          </p:cBhvr>
                                          <p:to>
                                            <p:strVal val="visible"/>
                                          </p:to>
                                        </p:set>
                                        <p:anim calcmode="lin" valueType="num">
                                          <p:cBhvr additive="base">
                                            <p:cTn id="85" dur="300" fill="hold"/>
                                            <p:tgtEl>
                                              <p:spTgt spid="50"/>
                                            </p:tgtEl>
                                            <p:attrNameLst>
                                              <p:attrName>ppt_x</p:attrName>
                                            </p:attrNameLst>
                                          </p:cBhvr>
                                          <p:tavLst>
                                            <p:tav tm="0">
                                              <p:val>
                                                <p:strVal val="0-#ppt_w/2"/>
                                              </p:val>
                                            </p:tav>
                                            <p:tav tm="100000">
                                              <p:val>
                                                <p:strVal val="#ppt_x"/>
                                              </p:val>
                                            </p:tav>
                                          </p:tavLst>
                                        </p:anim>
                                        <p:anim calcmode="lin" valueType="num">
                                          <p:cBhvr additive="base">
                                            <p:cTn id="86" dur="300" fill="hold"/>
                                            <p:tgtEl>
                                              <p:spTgt spid="5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3" grpId="1" animBg="1"/>
          <p:bldP spid="39" grpId="0"/>
          <p:bldP spid="39" grpId="1"/>
          <p:bldP spid="41" grpId="0"/>
          <p:bldP spid="42" grpId="0"/>
          <p:bldP spid="42" grpId="1"/>
          <p:bldP spid="44" grpId="0"/>
          <p:bldP spid="45" grpId="0"/>
          <p:bldP spid="45" grpId="1"/>
          <p:bldP spid="47" grpId="0"/>
          <p:bldP spid="48" grpId="0"/>
          <p:bldP spid="48" grpId="1"/>
          <p:bldP spid="50" grpId="0"/>
        </p:bldLst>
      </p:timing>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7" name="直接连接符 16"/>
          <p:cNvCxnSpPr>
            <a:cxnSpLocks noChangeShapeType="1"/>
          </p:cNvCxnSpPr>
          <p:nvPr/>
        </p:nvCxnSpPr>
        <p:spPr bwMode="auto">
          <a:xfrm>
            <a:off x="8067675" y="4452938"/>
            <a:ext cx="612775" cy="0"/>
          </a:xfrm>
          <a:prstGeom prst="line">
            <a:avLst/>
          </a:prstGeom>
          <a:noFill/>
          <a:ln w="12700" algn="ctr">
            <a:solidFill>
              <a:schemeClr val="accent1"/>
            </a:solidFill>
            <a:miter lim="800000"/>
            <a:headEnd/>
            <a:tailEnd type="oval" w="lg" len="lg"/>
          </a:ln>
        </p:spPr>
      </p:cxnSp>
      <p:grpSp>
        <p:nvGrpSpPr>
          <p:cNvPr id="48" name="组合 19"/>
          <p:cNvGrpSpPr>
            <a:grpSpLocks/>
          </p:cNvGrpSpPr>
          <p:nvPr/>
        </p:nvGrpSpPr>
        <p:grpSpPr bwMode="auto">
          <a:xfrm flipH="1" flipV="1">
            <a:off x="6492873" y="5708649"/>
            <a:ext cx="1028700" cy="195263"/>
            <a:chOff x="4255294" y="1661161"/>
            <a:chExt cx="1505425" cy="262890"/>
          </a:xfrm>
        </p:grpSpPr>
        <p:cxnSp>
          <p:nvCxnSpPr>
            <p:cNvPr id="49" name="直接连接符 20"/>
            <p:cNvCxnSpPr>
              <a:cxnSpLocks noChangeShapeType="1"/>
            </p:cNvCxnSpPr>
            <p:nvPr/>
          </p:nvCxnSpPr>
          <p:spPr bwMode="auto">
            <a:xfrm flipH="1" flipV="1">
              <a:off x="5410199" y="1661161"/>
              <a:ext cx="350520" cy="262890"/>
            </a:xfrm>
            <a:prstGeom prst="line">
              <a:avLst/>
            </a:prstGeom>
            <a:noFill/>
            <a:ln w="12700" algn="ctr">
              <a:solidFill>
                <a:schemeClr val="accent1"/>
              </a:solidFill>
              <a:miter lim="800000"/>
              <a:headEnd/>
              <a:tailEnd type="none" w="lg" len="lg"/>
            </a:ln>
          </p:spPr>
        </p:cxnSp>
        <p:cxnSp>
          <p:nvCxnSpPr>
            <p:cNvPr id="50" name="直接连接符 21"/>
            <p:cNvCxnSpPr>
              <a:cxnSpLocks noChangeShapeType="1"/>
            </p:cNvCxnSpPr>
            <p:nvPr/>
          </p:nvCxnSpPr>
          <p:spPr bwMode="auto">
            <a:xfrm flipH="1">
              <a:off x="4255294" y="1663541"/>
              <a:ext cx="1157287" cy="0"/>
            </a:xfrm>
            <a:prstGeom prst="line">
              <a:avLst/>
            </a:prstGeom>
            <a:noFill/>
            <a:ln w="12700" algn="ctr">
              <a:solidFill>
                <a:schemeClr val="accent1"/>
              </a:solidFill>
              <a:miter lim="800000"/>
              <a:headEnd/>
              <a:tailEnd type="oval" w="lg" len="lg"/>
            </a:ln>
          </p:spPr>
        </p:cxnSp>
      </p:grpSp>
      <p:cxnSp>
        <p:nvCxnSpPr>
          <p:cNvPr id="51" name="直接连接符 17"/>
          <p:cNvCxnSpPr>
            <a:cxnSpLocks noChangeShapeType="1"/>
          </p:cNvCxnSpPr>
          <p:nvPr/>
        </p:nvCxnSpPr>
        <p:spPr bwMode="auto">
          <a:xfrm flipH="1" flipV="1">
            <a:off x="3467100" y="4459288"/>
            <a:ext cx="625475" cy="1587"/>
          </a:xfrm>
          <a:prstGeom prst="line">
            <a:avLst/>
          </a:prstGeom>
          <a:noFill/>
          <a:ln w="12700" algn="ctr">
            <a:solidFill>
              <a:schemeClr val="accent1"/>
            </a:solidFill>
            <a:miter lim="800000"/>
            <a:headEnd/>
            <a:tailEnd type="oval" w="lg" len="lg"/>
          </a:ln>
        </p:spPr>
      </p:cxnSp>
      <p:cxnSp>
        <p:nvCxnSpPr>
          <p:cNvPr id="52" name="直接连接符 14"/>
          <p:cNvCxnSpPr>
            <a:cxnSpLocks noChangeShapeType="1"/>
          </p:cNvCxnSpPr>
          <p:nvPr/>
        </p:nvCxnSpPr>
        <p:spPr bwMode="auto">
          <a:xfrm flipH="1">
            <a:off x="3487737" y="3074988"/>
            <a:ext cx="611188" cy="0"/>
          </a:xfrm>
          <a:prstGeom prst="line">
            <a:avLst/>
          </a:prstGeom>
          <a:noFill/>
          <a:ln w="12700" algn="ctr">
            <a:solidFill>
              <a:schemeClr val="accent1"/>
            </a:solidFill>
            <a:miter lim="800000"/>
            <a:headEnd/>
            <a:tailEnd type="oval" w="lg" len="lg"/>
          </a:ln>
        </p:spPr>
      </p:cxnSp>
      <p:grpSp>
        <p:nvGrpSpPr>
          <p:cNvPr id="53" name="组合 13"/>
          <p:cNvGrpSpPr>
            <a:grpSpLocks/>
          </p:cNvGrpSpPr>
          <p:nvPr/>
        </p:nvGrpSpPr>
        <p:grpSpPr bwMode="auto">
          <a:xfrm>
            <a:off x="4606926" y="1565275"/>
            <a:ext cx="1081087" cy="180975"/>
            <a:chOff x="4255295" y="1661161"/>
            <a:chExt cx="1340124" cy="180539"/>
          </a:xfrm>
        </p:grpSpPr>
        <p:cxnSp>
          <p:nvCxnSpPr>
            <p:cNvPr id="54" name="直接连接符 9"/>
            <p:cNvCxnSpPr>
              <a:cxnSpLocks noChangeShapeType="1"/>
            </p:cNvCxnSpPr>
            <p:nvPr/>
          </p:nvCxnSpPr>
          <p:spPr bwMode="auto">
            <a:xfrm flipH="1" flipV="1">
              <a:off x="5298270" y="1661161"/>
              <a:ext cx="297149" cy="180539"/>
            </a:xfrm>
            <a:prstGeom prst="line">
              <a:avLst/>
            </a:prstGeom>
            <a:noFill/>
            <a:ln w="12700" algn="ctr">
              <a:solidFill>
                <a:schemeClr val="accent1"/>
              </a:solidFill>
              <a:miter lim="800000"/>
              <a:headEnd/>
              <a:tailEnd type="none" w="lg" len="lg"/>
            </a:ln>
          </p:spPr>
        </p:cxnSp>
        <p:cxnSp>
          <p:nvCxnSpPr>
            <p:cNvPr id="55" name="直接连接符 12"/>
            <p:cNvCxnSpPr>
              <a:cxnSpLocks noChangeShapeType="1"/>
            </p:cNvCxnSpPr>
            <p:nvPr/>
          </p:nvCxnSpPr>
          <p:spPr bwMode="auto">
            <a:xfrm flipH="1">
              <a:off x="4255295" y="1663541"/>
              <a:ext cx="1042974" cy="0"/>
            </a:xfrm>
            <a:prstGeom prst="line">
              <a:avLst/>
            </a:prstGeom>
            <a:noFill/>
            <a:ln w="12700" algn="ctr">
              <a:solidFill>
                <a:schemeClr val="accent1"/>
              </a:solidFill>
              <a:miter lim="800000"/>
              <a:headEnd/>
              <a:tailEnd type="oval" w="lg" len="lg"/>
            </a:ln>
          </p:spPr>
        </p:cxnSp>
      </p:grpSp>
      <p:grpSp>
        <p:nvGrpSpPr>
          <p:cNvPr id="56" name="组合 11"/>
          <p:cNvGrpSpPr>
            <a:grpSpLocks/>
          </p:cNvGrpSpPr>
          <p:nvPr/>
        </p:nvGrpSpPr>
        <p:grpSpPr bwMode="auto">
          <a:xfrm>
            <a:off x="6837363" y="2547938"/>
            <a:ext cx="1203325" cy="1050925"/>
            <a:chOff x="6842760" y="2637270"/>
            <a:chExt cx="1203960" cy="1051560"/>
          </a:xfrm>
          <a:solidFill>
            <a:schemeClr val="accent1"/>
          </a:solidFill>
        </p:grpSpPr>
        <p:sp>
          <p:nvSpPr>
            <p:cNvPr id="57" name="六边形 1"/>
            <p:cNvSpPr>
              <a:spLocks noChangeArrowheads="1"/>
            </p:cNvSpPr>
            <p:nvPr/>
          </p:nvSpPr>
          <p:spPr bwMode="auto">
            <a:xfrm>
              <a:off x="6842760" y="2637270"/>
              <a:ext cx="1203960" cy="1051560"/>
            </a:xfrm>
            <a:prstGeom prst="hexagon">
              <a:avLst>
                <a:gd name="adj" fmla="val 24998"/>
                <a:gd name="vf" fmla="val 115470"/>
              </a:avLst>
            </a:prstGeom>
            <a:solidFill>
              <a:schemeClr val="accent2"/>
            </a:solidFill>
            <a:ln w="25400" algn="ctr">
              <a:noFill/>
              <a:miter lim="800000"/>
              <a:headEnd/>
              <a:tailEnd/>
            </a:ln>
          </p:spPr>
          <p:txBody>
            <a:bodyPr anchor="ctr"/>
            <a:lstStyle/>
            <a:p>
              <a:pPr algn="ctr" defTabSz="912813"/>
              <a:endParaRPr lang="zh-CN" altLang="en-US" sz="3600" dirty="0">
                <a:solidFill>
                  <a:schemeClr val="bg1"/>
                </a:solidFill>
                <a:latin typeface="Agency FB" panose="020B0503020202020204" pitchFamily="34" charset="0"/>
                <a:ea typeface="微软雅黑" panose="020B0503020204020204" pitchFamily="34" charset="-122"/>
              </a:endParaRPr>
            </a:p>
          </p:txBody>
        </p:sp>
        <p:sp>
          <p:nvSpPr>
            <p:cNvPr id="58" name="文本框 43"/>
            <p:cNvSpPr txBox="1">
              <a:spLocks noChangeArrowheads="1"/>
            </p:cNvSpPr>
            <p:nvPr/>
          </p:nvSpPr>
          <p:spPr bwMode="auto">
            <a:xfrm>
              <a:off x="7023831" y="2860129"/>
              <a:ext cx="821170" cy="646722"/>
            </a:xfrm>
            <a:prstGeom prst="rect">
              <a:avLst/>
            </a:prstGeom>
            <a:noFill/>
            <a:ln w="25400">
              <a:noFill/>
              <a:miter lim="800000"/>
              <a:headEnd/>
              <a:tailEnd/>
            </a:ln>
          </p:spPr>
          <p:txBody>
            <a:bodyPr>
              <a:spAutoFit/>
            </a:bodyPr>
            <a:lstStyle/>
            <a:p>
              <a:pPr algn="ctr" defTabSz="912813"/>
              <a:r>
                <a:rPr lang="en-US" altLang="zh-CN" sz="3600" dirty="0">
                  <a:solidFill>
                    <a:schemeClr val="bg1"/>
                  </a:solidFill>
                  <a:latin typeface="Agency FB" panose="020B0503020202020204" pitchFamily="34" charset="0"/>
                  <a:ea typeface="微软雅黑" panose="020B0503020204020204" pitchFamily="34" charset="-122"/>
                </a:rPr>
                <a:t>02</a:t>
              </a:r>
              <a:endParaRPr lang="zh-CN" altLang="en-US" sz="3600" baseline="-3000" dirty="0">
                <a:solidFill>
                  <a:schemeClr val="bg1"/>
                </a:solidFill>
                <a:latin typeface="Agency FB" panose="020B0503020202020204" pitchFamily="34" charset="0"/>
                <a:ea typeface="微软雅黑" panose="020B0503020204020204" pitchFamily="34" charset="-122"/>
              </a:endParaRPr>
            </a:p>
          </p:txBody>
        </p:sp>
      </p:grpSp>
      <p:grpSp>
        <p:nvGrpSpPr>
          <p:cNvPr id="59" name="组合 10"/>
          <p:cNvGrpSpPr>
            <a:grpSpLocks/>
          </p:cNvGrpSpPr>
          <p:nvPr/>
        </p:nvGrpSpPr>
        <p:grpSpPr bwMode="auto">
          <a:xfrm>
            <a:off x="5448300" y="1773238"/>
            <a:ext cx="1204913" cy="1050925"/>
            <a:chOff x="5525852" y="1879080"/>
            <a:chExt cx="1203960" cy="1051560"/>
          </a:xfrm>
          <a:solidFill>
            <a:schemeClr val="accent1"/>
          </a:solidFill>
        </p:grpSpPr>
        <p:sp>
          <p:nvSpPr>
            <p:cNvPr id="60" name="六边形 7"/>
            <p:cNvSpPr>
              <a:spLocks noChangeArrowheads="1"/>
            </p:cNvSpPr>
            <p:nvPr/>
          </p:nvSpPr>
          <p:spPr bwMode="auto">
            <a:xfrm>
              <a:off x="5525852" y="1879080"/>
              <a:ext cx="1203960" cy="1051560"/>
            </a:xfrm>
            <a:prstGeom prst="hexagon">
              <a:avLst>
                <a:gd name="adj" fmla="val 24998"/>
                <a:gd name="vf" fmla="val 115470"/>
              </a:avLst>
            </a:prstGeom>
            <a:grpFill/>
            <a:ln w="25400" algn="ctr">
              <a:noFill/>
              <a:miter lim="800000"/>
              <a:headEnd/>
              <a:tailEnd/>
            </a:ln>
          </p:spPr>
          <p:txBody>
            <a:bodyPr anchor="ctr"/>
            <a:lstStyle/>
            <a:p>
              <a:pPr algn="ctr" defTabSz="912813"/>
              <a:endParaRPr lang="zh-CN" altLang="en-US" sz="3600" dirty="0">
                <a:solidFill>
                  <a:schemeClr val="bg1"/>
                </a:solidFill>
                <a:latin typeface="Agency FB" panose="020B0503020202020204" pitchFamily="34" charset="0"/>
                <a:ea typeface="微软雅黑" panose="020B0503020204020204" pitchFamily="34" charset="-122"/>
              </a:endParaRPr>
            </a:p>
          </p:txBody>
        </p:sp>
        <p:sp>
          <p:nvSpPr>
            <p:cNvPr id="61" name="文本框 44"/>
            <p:cNvSpPr txBox="1">
              <a:spLocks noChangeArrowheads="1"/>
            </p:cNvSpPr>
            <p:nvPr/>
          </p:nvSpPr>
          <p:spPr bwMode="auto">
            <a:xfrm>
              <a:off x="5686063" y="2057092"/>
              <a:ext cx="883538" cy="690093"/>
            </a:xfrm>
            <a:prstGeom prst="rect">
              <a:avLst/>
            </a:prstGeom>
            <a:noFill/>
            <a:ln w="25400">
              <a:noFill/>
              <a:miter lim="800000"/>
              <a:headEnd/>
              <a:tailEnd/>
            </a:ln>
          </p:spPr>
          <p:txBody>
            <a:bodyPr>
              <a:spAutoFit/>
            </a:bodyPr>
            <a:lstStyle/>
            <a:p>
              <a:pPr algn="ctr" defTabSz="912813">
                <a:lnSpc>
                  <a:spcPct val="120000"/>
                </a:lnSpc>
              </a:pPr>
              <a:r>
                <a:rPr lang="en-US" altLang="zh-CN" sz="3600" dirty="0">
                  <a:solidFill>
                    <a:schemeClr val="bg1"/>
                  </a:solidFill>
                  <a:latin typeface="Agency FB" panose="020B0503020202020204" pitchFamily="34" charset="0"/>
                  <a:ea typeface="微软雅黑" panose="020B0503020204020204" pitchFamily="34" charset="-122"/>
                </a:rPr>
                <a:t>01</a:t>
              </a:r>
              <a:endParaRPr lang="zh-CN" altLang="en-US" sz="3600" baseline="-3000" dirty="0">
                <a:solidFill>
                  <a:schemeClr val="bg1"/>
                </a:solidFill>
                <a:latin typeface="Agency FB" panose="020B0503020202020204" pitchFamily="34" charset="0"/>
                <a:ea typeface="微软雅黑" panose="020B0503020204020204" pitchFamily="34" charset="-122"/>
              </a:endParaRPr>
            </a:p>
          </p:txBody>
        </p:sp>
      </p:grpSp>
      <p:grpSp>
        <p:nvGrpSpPr>
          <p:cNvPr id="62" name="组合 18"/>
          <p:cNvGrpSpPr>
            <a:grpSpLocks/>
          </p:cNvGrpSpPr>
          <p:nvPr/>
        </p:nvGrpSpPr>
        <p:grpSpPr bwMode="auto">
          <a:xfrm>
            <a:off x="6816725" y="3933825"/>
            <a:ext cx="1203325" cy="1050925"/>
            <a:chOff x="6842760" y="4008870"/>
            <a:chExt cx="1203960" cy="1051560"/>
          </a:xfrm>
          <a:solidFill>
            <a:schemeClr val="accent1"/>
          </a:solidFill>
        </p:grpSpPr>
        <p:sp>
          <p:nvSpPr>
            <p:cNvPr id="63" name="六边形 5"/>
            <p:cNvSpPr>
              <a:spLocks noChangeArrowheads="1"/>
            </p:cNvSpPr>
            <p:nvPr/>
          </p:nvSpPr>
          <p:spPr bwMode="auto">
            <a:xfrm>
              <a:off x="6842760" y="4008870"/>
              <a:ext cx="1203960" cy="1051560"/>
            </a:xfrm>
            <a:prstGeom prst="hexagon">
              <a:avLst>
                <a:gd name="adj" fmla="val 24998"/>
                <a:gd name="vf" fmla="val 115470"/>
              </a:avLst>
            </a:prstGeom>
            <a:grpFill/>
            <a:ln w="25400" algn="ctr">
              <a:noFill/>
              <a:miter lim="800000"/>
              <a:headEnd/>
              <a:tailEnd/>
            </a:ln>
          </p:spPr>
          <p:txBody>
            <a:bodyPr anchor="ctr"/>
            <a:lstStyle/>
            <a:p>
              <a:pPr algn="ctr" defTabSz="912813"/>
              <a:endParaRPr lang="zh-CN" altLang="en-US" sz="3600" dirty="0">
                <a:solidFill>
                  <a:schemeClr val="bg1"/>
                </a:solidFill>
                <a:latin typeface="Agency FB" panose="020B0503020202020204" pitchFamily="34" charset="0"/>
                <a:ea typeface="微软雅黑" panose="020B0503020204020204" pitchFamily="34" charset="-122"/>
              </a:endParaRPr>
            </a:p>
          </p:txBody>
        </p:sp>
        <p:sp>
          <p:nvSpPr>
            <p:cNvPr id="64" name="文本框 45"/>
            <p:cNvSpPr txBox="1">
              <a:spLocks noChangeArrowheads="1"/>
            </p:cNvSpPr>
            <p:nvPr/>
          </p:nvSpPr>
          <p:spPr bwMode="auto">
            <a:xfrm>
              <a:off x="6980945" y="4161229"/>
              <a:ext cx="927590" cy="690093"/>
            </a:xfrm>
            <a:prstGeom prst="rect">
              <a:avLst/>
            </a:prstGeom>
            <a:noFill/>
            <a:ln w="25400">
              <a:noFill/>
              <a:miter lim="800000"/>
              <a:headEnd/>
              <a:tailEnd/>
            </a:ln>
          </p:spPr>
          <p:txBody>
            <a:bodyPr>
              <a:spAutoFit/>
            </a:bodyPr>
            <a:lstStyle/>
            <a:p>
              <a:pPr algn="ctr" defTabSz="912813">
                <a:lnSpc>
                  <a:spcPct val="120000"/>
                </a:lnSpc>
              </a:pPr>
              <a:r>
                <a:rPr lang="en-US" altLang="zh-CN" sz="3600" dirty="0">
                  <a:solidFill>
                    <a:schemeClr val="bg1"/>
                  </a:solidFill>
                  <a:latin typeface="Agency FB" panose="020B0503020202020204" pitchFamily="34" charset="0"/>
                  <a:ea typeface="微软雅黑" panose="020B0503020204020204" pitchFamily="34" charset="-122"/>
                </a:rPr>
                <a:t>03</a:t>
              </a:r>
              <a:endParaRPr lang="zh-CN" altLang="en-US" sz="3600" baseline="-3000" dirty="0">
                <a:solidFill>
                  <a:schemeClr val="bg1"/>
                </a:solidFill>
                <a:latin typeface="Agency FB" panose="020B0503020202020204" pitchFamily="34" charset="0"/>
                <a:ea typeface="微软雅黑" panose="020B0503020204020204" pitchFamily="34" charset="-122"/>
              </a:endParaRPr>
            </a:p>
          </p:txBody>
        </p:sp>
      </p:grpSp>
      <p:grpSp>
        <p:nvGrpSpPr>
          <p:cNvPr id="65" name="组合 41"/>
          <p:cNvGrpSpPr>
            <a:grpSpLocks/>
          </p:cNvGrpSpPr>
          <p:nvPr/>
        </p:nvGrpSpPr>
        <p:grpSpPr bwMode="auto">
          <a:xfrm>
            <a:off x="4173538" y="3933825"/>
            <a:ext cx="1203325" cy="1050925"/>
            <a:chOff x="4206240" y="4008870"/>
            <a:chExt cx="1203960" cy="1051560"/>
          </a:xfrm>
          <a:solidFill>
            <a:schemeClr val="accent1"/>
          </a:solidFill>
        </p:grpSpPr>
        <p:sp>
          <p:nvSpPr>
            <p:cNvPr id="66" name="六边形 4"/>
            <p:cNvSpPr>
              <a:spLocks noChangeArrowheads="1"/>
            </p:cNvSpPr>
            <p:nvPr/>
          </p:nvSpPr>
          <p:spPr bwMode="auto">
            <a:xfrm>
              <a:off x="4206240" y="4008870"/>
              <a:ext cx="1203960" cy="1051560"/>
            </a:xfrm>
            <a:prstGeom prst="hexagon">
              <a:avLst>
                <a:gd name="adj" fmla="val 24998"/>
                <a:gd name="vf" fmla="val 115470"/>
              </a:avLst>
            </a:prstGeom>
            <a:grpFill/>
            <a:ln w="25400" algn="ctr">
              <a:noFill/>
              <a:miter lim="800000"/>
              <a:headEnd/>
              <a:tailEnd/>
            </a:ln>
          </p:spPr>
          <p:txBody>
            <a:bodyPr anchor="ctr"/>
            <a:lstStyle/>
            <a:p>
              <a:pPr algn="ctr" defTabSz="912813"/>
              <a:endParaRPr lang="zh-CN" altLang="en-US" sz="3600" dirty="0">
                <a:solidFill>
                  <a:schemeClr val="bg1"/>
                </a:solidFill>
                <a:latin typeface="Agency FB" panose="020B0503020202020204" pitchFamily="34" charset="0"/>
                <a:ea typeface="微软雅黑" panose="020B0503020204020204" pitchFamily="34" charset="-122"/>
              </a:endParaRPr>
            </a:p>
          </p:txBody>
        </p:sp>
        <p:sp>
          <p:nvSpPr>
            <p:cNvPr id="67" name="文本框 46"/>
            <p:cNvSpPr txBox="1">
              <a:spLocks noChangeArrowheads="1"/>
            </p:cNvSpPr>
            <p:nvPr/>
          </p:nvSpPr>
          <p:spPr bwMode="auto">
            <a:xfrm>
              <a:off x="4398429" y="4169780"/>
              <a:ext cx="819582" cy="690093"/>
            </a:xfrm>
            <a:prstGeom prst="rect">
              <a:avLst/>
            </a:prstGeom>
            <a:noFill/>
            <a:ln w="25400">
              <a:noFill/>
              <a:miter lim="800000"/>
              <a:headEnd/>
              <a:tailEnd/>
            </a:ln>
          </p:spPr>
          <p:txBody>
            <a:bodyPr>
              <a:spAutoFit/>
            </a:bodyPr>
            <a:lstStyle/>
            <a:p>
              <a:pPr algn="ctr" defTabSz="912813">
                <a:lnSpc>
                  <a:spcPct val="120000"/>
                </a:lnSpc>
              </a:pPr>
              <a:r>
                <a:rPr lang="en-US" altLang="zh-CN" sz="3600" dirty="0">
                  <a:solidFill>
                    <a:schemeClr val="bg1"/>
                  </a:solidFill>
                  <a:latin typeface="Agency FB" panose="020B0503020202020204" pitchFamily="34" charset="0"/>
                  <a:ea typeface="微软雅黑" panose="020B0503020204020204" pitchFamily="34" charset="-122"/>
                </a:rPr>
                <a:t>05</a:t>
              </a:r>
              <a:endParaRPr lang="zh-CN" altLang="en-US" sz="3600" baseline="-3000" dirty="0">
                <a:solidFill>
                  <a:schemeClr val="bg1"/>
                </a:solidFill>
                <a:latin typeface="Agency FB" panose="020B0503020202020204" pitchFamily="34" charset="0"/>
                <a:ea typeface="微软雅黑" panose="020B0503020204020204" pitchFamily="34" charset="-122"/>
              </a:endParaRPr>
            </a:p>
          </p:txBody>
        </p:sp>
      </p:grpSp>
      <p:grpSp>
        <p:nvGrpSpPr>
          <p:cNvPr id="68" name="组合 22"/>
          <p:cNvGrpSpPr>
            <a:grpSpLocks/>
          </p:cNvGrpSpPr>
          <p:nvPr/>
        </p:nvGrpSpPr>
        <p:grpSpPr bwMode="auto">
          <a:xfrm>
            <a:off x="4164013" y="2540000"/>
            <a:ext cx="1204912" cy="1050925"/>
            <a:chOff x="4206240" y="2637270"/>
            <a:chExt cx="1203960" cy="1051560"/>
          </a:xfrm>
          <a:solidFill>
            <a:schemeClr val="accent1"/>
          </a:solidFill>
        </p:grpSpPr>
        <p:sp>
          <p:nvSpPr>
            <p:cNvPr id="69" name="六边形 3"/>
            <p:cNvSpPr>
              <a:spLocks noChangeArrowheads="1"/>
            </p:cNvSpPr>
            <p:nvPr/>
          </p:nvSpPr>
          <p:spPr bwMode="auto">
            <a:xfrm>
              <a:off x="4206240" y="2637270"/>
              <a:ext cx="1203960" cy="1051560"/>
            </a:xfrm>
            <a:prstGeom prst="hexagon">
              <a:avLst>
                <a:gd name="adj" fmla="val 24998"/>
                <a:gd name="vf" fmla="val 115470"/>
              </a:avLst>
            </a:prstGeom>
            <a:solidFill>
              <a:schemeClr val="accent2"/>
            </a:solidFill>
            <a:ln w="25400" algn="ctr">
              <a:noFill/>
              <a:miter lim="800000"/>
              <a:headEnd/>
              <a:tailEnd/>
            </a:ln>
          </p:spPr>
          <p:txBody>
            <a:bodyPr anchor="ctr"/>
            <a:lstStyle/>
            <a:p>
              <a:pPr algn="ctr" defTabSz="912813"/>
              <a:endParaRPr lang="zh-CN" altLang="en-US" sz="3600" dirty="0">
                <a:solidFill>
                  <a:schemeClr val="bg1"/>
                </a:solidFill>
                <a:latin typeface="Agency FB" panose="020B0503020202020204" pitchFamily="34" charset="0"/>
                <a:ea typeface="微软雅黑" panose="020B0503020204020204" pitchFamily="34" charset="-122"/>
              </a:endParaRPr>
            </a:p>
          </p:txBody>
        </p:sp>
        <p:sp>
          <p:nvSpPr>
            <p:cNvPr id="70" name="文本框 47"/>
            <p:cNvSpPr txBox="1">
              <a:spLocks noChangeArrowheads="1"/>
            </p:cNvSpPr>
            <p:nvPr/>
          </p:nvSpPr>
          <p:spPr bwMode="auto">
            <a:xfrm>
              <a:off x="4387072" y="2860130"/>
              <a:ext cx="821675" cy="646722"/>
            </a:xfrm>
            <a:prstGeom prst="rect">
              <a:avLst/>
            </a:prstGeom>
            <a:noFill/>
            <a:ln w="25400">
              <a:noFill/>
              <a:miter lim="800000"/>
              <a:headEnd/>
              <a:tailEnd/>
            </a:ln>
          </p:spPr>
          <p:txBody>
            <a:bodyPr>
              <a:spAutoFit/>
            </a:bodyPr>
            <a:lstStyle/>
            <a:p>
              <a:pPr algn="ctr" defTabSz="912813"/>
              <a:r>
                <a:rPr lang="en-US" altLang="zh-CN" sz="3600" dirty="0">
                  <a:solidFill>
                    <a:schemeClr val="bg1"/>
                  </a:solidFill>
                  <a:latin typeface="Agency FB" panose="020B0503020202020204" pitchFamily="34" charset="0"/>
                  <a:ea typeface="微软雅黑" panose="020B0503020204020204" pitchFamily="34" charset="-122"/>
                </a:rPr>
                <a:t>06</a:t>
              </a:r>
              <a:endParaRPr lang="zh-CN" altLang="en-US" sz="3600" baseline="-3000" dirty="0">
                <a:solidFill>
                  <a:schemeClr val="bg1"/>
                </a:solidFill>
                <a:latin typeface="Agency FB" panose="020B0503020202020204" pitchFamily="34" charset="0"/>
                <a:ea typeface="微软雅黑" panose="020B0503020204020204" pitchFamily="34" charset="-122"/>
              </a:endParaRPr>
            </a:p>
          </p:txBody>
        </p:sp>
      </p:grpSp>
      <p:grpSp>
        <p:nvGrpSpPr>
          <p:cNvPr id="71" name="组合 66"/>
          <p:cNvGrpSpPr>
            <a:grpSpLocks/>
          </p:cNvGrpSpPr>
          <p:nvPr/>
        </p:nvGrpSpPr>
        <p:grpSpPr bwMode="auto">
          <a:xfrm>
            <a:off x="5519738" y="4652963"/>
            <a:ext cx="1204912" cy="1052512"/>
            <a:chOff x="5525852" y="4683240"/>
            <a:chExt cx="1203960" cy="1051560"/>
          </a:xfrm>
          <a:solidFill>
            <a:schemeClr val="accent1"/>
          </a:solidFill>
        </p:grpSpPr>
        <p:sp>
          <p:nvSpPr>
            <p:cNvPr id="72" name="六边形 8"/>
            <p:cNvSpPr>
              <a:spLocks noChangeArrowheads="1"/>
            </p:cNvSpPr>
            <p:nvPr/>
          </p:nvSpPr>
          <p:spPr bwMode="auto">
            <a:xfrm>
              <a:off x="5525852" y="4683240"/>
              <a:ext cx="1203960" cy="1051560"/>
            </a:xfrm>
            <a:prstGeom prst="hexagon">
              <a:avLst>
                <a:gd name="adj" fmla="val 24998"/>
                <a:gd name="vf" fmla="val 115470"/>
              </a:avLst>
            </a:prstGeom>
            <a:solidFill>
              <a:schemeClr val="accent2"/>
            </a:solidFill>
            <a:ln w="25400" algn="ctr">
              <a:noFill/>
              <a:miter lim="800000"/>
              <a:headEnd/>
              <a:tailEnd/>
            </a:ln>
          </p:spPr>
          <p:txBody>
            <a:bodyPr anchor="ctr"/>
            <a:lstStyle/>
            <a:p>
              <a:pPr algn="ctr" defTabSz="912813"/>
              <a:endParaRPr lang="zh-CN" altLang="en-US" sz="3600" dirty="0">
                <a:solidFill>
                  <a:schemeClr val="bg1"/>
                </a:solidFill>
                <a:latin typeface="Agency FB" panose="020B0503020202020204" pitchFamily="34" charset="0"/>
                <a:ea typeface="微软雅黑" panose="020B0503020204020204" pitchFamily="34" charset="-122"/>
              </a:endParaRPr>
            </a:p>
          </p:txBody>
        </p:sp>
        <p:sp>
          <p:nvSpPr>
            <p:cNvPr id="73" name="文本框 48"/>
            <p:cNvSpPr txBox="1">
              <a:spLocks noChangeArrowheads="1"/>
            </p:cNvSpPr>
            <p:nvPr/>
          </p:nvSpPr>
          <p:spPr bwMode="auto">
            <a:xfrm>
              <a:off x="5693994" y="4888687"/>
              <a:ext cx="820089" cy="645746"/>
            </a:xfrm>
            <a:prstGeom prst="rect">
              <a:avLst/>
            </a:prstGeom>
            <a:noFill/>
            <a:ln w="25400">
              <a:noFill/>
              <a:miter lim="800000"/>
              <a:headEnd/>
              <a:tailEnd/>
            </a:ln>
          </p:spPr>
          <p:txBody>
            <a:bodyPr>
              <a:spAutoFit/>
            </a:bodyPr>
            <a:lstStyle/>
            <a:p>
              <a:pPr algn="ctr" defTabSz="912813"/>
              <a:r>
                <a:rPr lang="en-US" altLang="zh-CN" sz="3600" dirty="0">
                  <a:solidFill>
                    <a:schemeClr val="bg1"/>
                  </a:solidFill>
                  <a:latin typeface="Agency FB" panose="020B0503020202020204" pitchFamily="34" charset="0"/>
                  <a:ea typeface="微软雅黑" panose="020B0503020204020204" pitchFamily="34" charset="-122"/>
                </a:rPr>
                <a:t>04</a:t>
              </a:r>
              <a:endParaRPr lang="zh-CN" altLang="en-US" sz="3600" baseline="-3000" dirty="0">
                <a:solidFill>
                  <a:schemeClr val="bg1"/>
                </a:solidFill>
                <a:latin typeface="Agency FB" panose="020B0503020202020204" pitchFamily="34" charset="0"/>
                <a:ea typeface="微软雅黑" panose="020B0503020204020204" pitchFamily="34" charset="-122"/>
              </a:endParaRPr>
            </a:p>
          </p:txBody>
        </p:sp>
      </p:grpSp>
      <p:grpSp>
        <p:nvGrpSpPr>
          <p:cNvPr id="74" name="组合 2"/>
          <p:cNvGrpSpPr>
            <a:grpSpLocks/>
          </p:cNvGrpSpPr>
          <p:nvPr/>
        </p:nvGrpSpPr>
        <p:grpSpPr bwMode="auto">
          <a:xfrm>
            <a:off x="5157788" y="2960688"/>
            <a:ext cx="1887537" cy="1592262"/>
            <a:chOff x="5184305" y="3025164"/>
            <a:chExt cx="1887055" cy="1592580"/>
          </a:xfrm>
          <a:solidFill>
            <a:schemeClr val="accent1"/>
          </a:solidFill>
        </p:grpSpPr>
        <p:sp>
          <p:nvSpPr>
            <p:cNvPr id="75" name="六边形 6"/>
            <p:cNvSpPr>
              <a:spLocks noChangeArrowheads="1"/>
            </p:cNvSpPr>
            <p:nvPr/>
          </p:nvSpPr>
          <p:spPr bwMode="auto">
            <a:xfrm>
              <a:off x="5184305" y="3025164"/>
              <a:ext cx="1887055" cy="1592580"/>
            </a:xfrm>
            <a:prstGeom prst="hexagon">
              <a:avLst>
                <a:gd name="adj" fmla="val 24998"/>
                <a:gd name="vf" fmla="val 115470"/>
              </a:avLst>
            </a:prstGeom>
            <a:solidFill>
              <a:schemeClr val="bg1">
                <a:lumMod val="75000"/>
              </a:schemeClr>
            </a:solidFill>
            <a:ln w="25400" algn="ctr">
              <a:noFill/>
              <a:miter lim="800000"/>
              <a:headEnd/>
              <a:tailEnd/>
            </a:ln>
          </p:spPr>
          <p:txBody>
            <a:bodyPr anchor="ctr"/>
            <a:lstStyle/>
            <a:p>
              <a:pPr algn="ctr" defTabSz="912813"/>
              <a:endParaRPr lang="zh-CN" altLang="en-US" sz="2400">
                <a:solidFill>
                  <a:schemeClr val="bg1"/>
                </a:solidFill>
                <a:ea typeface="微软雅黑" pitchFamily="34" charset="-122"/>
              </a:endParaRPr>
            </a:p>
          </p:txBody>
        </p:sp>
        <p:pic>
          <p:nvPicPr>
            <p:cNvPr id="76" name="组合 49"/>
            <p:cNvPicPr>
              <a:picLocks noChangeAspect="1" noChangeArrowheads="1"/>
            </p:cNvPicPr>
            <p:nvPr/>
          </p:nvPicPr>
          <p:blipFill>
            <a:blip r:embed="rId3"/>
            <a:srcRect/>
            <a:stretch>
              <a:fillRect/>
            </a:stretch>
          </p:blipFill>
          <p:spPr bwMode="auto">
            <a:xfrm>
              <a:off x="5628371" y="3462830"/>
              <a:ext cx="975360" cy="804672"/>
            </a:xfrm>
            <a:prstGeom prst="rect">
              <a:avLst/>
            </a:prstGeom>
            <a:noFill/>
            <a:ln w="25400">
              <a:noFill/>
              <a:miter lim="800000"/>
              <a:headEnd/>
              <a:tailEnd/>
            </a:ln>
          </p:spPr>
        </p:pic>
      </p:grpSp>
      <p:sp>
        <p:nvSpPr>
          <p:cNvPr id="77" name="矩形 65"/>
          <p:cNvSpPr>
            <a:spLocks noChangeArrowheads="1"/>
          </p:cNvSpPr>
          <p:nvPr/>
        </p:nvSpPr>
        <p:spPr bwMode="auto">
          <a:xfrm>
            <a:off x="2819400" y="1331913"/>
            <a:ext cx="1708150" cy="396875"/>
          </a:xfrm>
          <a:prstGeom prst="rect">
            <a:avLst/>
          </a:prstGeom>
          <a:noFill/>
          <a:ln w="25400">
            <a:noFill/>
            <a:miter lim="800000"/>
            <a:headEnd/>
            <a:tailEnd/>
          </a:ln>
        </p:spPr>
        <p:txBody>
          <a:bodyPr wrap="none" lIns="91431" tIns="45716" rIns="91431" bIns="45716">
            <a:spAutoFit/>
          </a:bodyPr>
          <a:lstStyle/>
          <a:p>
            <a:pPr algn="r" defTabSz="912813"/>
            <a:r>
              <a:rPr lang="zh-CN" altLang="en-US" sz="2000" b="1" dirty="0">
                <a:solidFill>
                  <a:schemeClr val="tx1">
                    <a:lumMod val="50000"/>
                    <a:lumOff val="50000"/>
                  </a:schemeClr>
                </a:solidFill>
                <a:latin typeface="微软雅黑" pitchFamily="34" charset="-122"/>
                <a:ea typeface="微软雅黑" pitchFamily="34" charset="-122"/>
              </a:rPr>
              <a:t>添加标题内容</a:t>
            </a:r>
          </a:p>
        </p:txBody>
      </p:sp>
      <p:sp>
        <p:nvSpPr>
          <p:cNvPr id="78" name="矩形 47"/>
          <p:cNvSpPr>
            <a:spLocks noChangeArrowheads="1"/>
          </p:cNvSpPr>
          <p:nvPr/>
        </p:nvSpPr>
        <p:spPr bwMode="auto">
          <a:xfrm>
            <a:off x="1292225" y="1697038"/>
            <a:ext cx="3252788" cy="609390"/>
          </a:xfrm>
          <a:prstGeom prst="rect">
            <a:avLst/>
          </a:prstGeom>
          <a:noFill/>
          <a:ln w="25400">
            <a:noFill/>
            <a:miter lim="800000"/>
            <a:headEnd/>
            <a:tailEnd/>
          </a:ln>
        </p:spPr>
        <p:txBody>
          <a:bodyPr lIns="91431" tIns="45716" rIns="91431" bIns="45716">
            <a:spAutoFit/>
          </a:bodyPr>
          <a:lstStyle/>
          <a:p>
            <a:pPr algn="r" defTabSz="912813">
              <a:lnSpc>
                <a:spcPct val="120000"/>
              </a:lnSpc>
              <a:buFont typeface="Arial" charset="0"/>
              <a:buNone/>
            </a:pPr>
            <a:r>
              <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rPr>
              <a:t>在此录入上述图表的综合描述说明，在此录入上述图表的综合描述</a:t>
            </a:r>
            <a:r>
              <a:rPr lang="zh-CN" altLang="en-US" sz="1400" dirty="0" smtClean="0">
                <a:solidFill>
                  <a:schemeClr val="tx1">
                    <a:lumMod val="50000"/>
                    <a:lumOff val="50000"/>
                  </a:schemeClr>
                </a:solidFill>
                <a:latin typeface="微软雅黑" pitchFamily="34" charset="-122"/>
                <a:ea typeface="微软雅黑" pitchFamily="34" charset="-122"/>
                <a:sym typeface="微软雅黑" pitchFamily="34" charset="-122"/>
              </a:rPr>
              <a:t>说明</a:t>
            </a:r>
            <a:endPar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endParaRPr>
          </a:p>
        </p:txBody>
      </p:sp>
      <p:sp>
        <p:nvSpPr>
          <p:cNvPr id="79" name="矩形 69"/>
          <p:cNvSpPr>
            <a:spLocks noChangeArrowheads="1"/>
          </p:cNvSpPr>
          <p:nvPr/>
        </p:nvSpPr>
        <p:spPr bwMode="auto">
          <a:xfrm>
            <a:off x="1605757" y="2687638"/>
            <a:ext cx="1708150" cy="396875"/>
          </a:xfrm>
          <a:prstGeom prst="rect">
            <a:avLst/>
          </a:prstGeom>
          <a:noFill/>
          <a:ln w="25400">
            <a:noFill/>
            <a:miter lim="800000"/>
            <a:headEnd/>
            <a:tailEnd/>
          </a:ln>
        </p:spPr>
        <p:txBody>
          <a:bodyPr wrap="none" lIns="91431" tIns="45716" rIns="91431" bIns="45716">
            <a:spAutoFit/>
          </a:bodyPr>
          <a:lstStyle/>
          <a:p>
            <a:pPr algn="r" defTabSz="912813"/>
            <a:r>
              <a:rPr lang="zh-CN" altLang="en-US" sz="2000" b="1" dirty="0">
                <a:solidFill>
                  <a:schemeClr val="tx1">
                    <a:lumMod val="50000"/>
                    <a:lumOff val="50000"/>
                  </a:schemeClr>
                </a:solidFill>
                <a:latin typeface="微软雅黑" pitchFamily="34" charset="-122"/>
                <a:ea typeface="微软雅黑" pitchFamily="34" charset="-122"/>
              </a:rPr>
              <a:t>添加标题内容</a:t>
            </a:r>
          </a:p>
        </p:txBody>
      </p:sp>
      <p:sp>
        <p:nvSpPr>
          <p:cNvPr id="80" name="矩形 47"/>
          <p:cNvSpPr>
            <a:spLocks noChangeArrowheads="1"/>
          </p:cNvSpPr>
          <p:nvPr/>
        </p:nvSpPr>
        <p:spPr bwMode="auto">
          <a:xfrm>
            <a:off x="990600" y="3052763"/>
            <a:ext cx="2323307" cy="867922"/>
          </a:xfrm>
          <a:prstGeom prst="rect">
            <a:avLst/>
          </a:prstGeom>
          <a:noFill/>
          <a:ln w="25400">
            <a:noFill/>
            <a:miter lim="800000"/>
            <a:headEnd/>
            <a:tailEnd/>
          </a:ln>
        </p:spPr>
        <p:txBody>
          <a:bodyPr wrap="square" lIns="91431" tIns="45716" rIns="91431" bIns="45716">
            <a:spAutoFit/>
          </a:bodyPr>
          <a:lstStyle/>
          <a:p>
            <a:pPr algn="r" defTabSz="912813">
              <a:lnSpc>
                <a:spcPct val="120000"/>
              </a:lnSpc>
              <a:buFont typeface="Arial" charset="0"/>
              <a:buNone/>
            </a:pPr>
            <a:r>
              <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rPr>
              <a:t>在此录入上述图表的描述说明，在此录入上述图表的描述</a:t>
            </a:r>
            <a:r>
              <a:rPr lang="zh-CN" altLang="en-US" sz="1400" dirty="0" smtClean="0">
                <a:solidFill>
                  <a:schemeClr val="tx1">
                    <a:lumMod val="50000"/>
                    <a:lumOff val="50000"/>
                  </a:schemeClr>
                </a:solidFill>
                <a:latin typeface="微软雅黑" pitchFamily="34" charset="-122"/>
                <a:ea typeface="微软雅黑" pitchFamily="34" charset="-122"/>
                <a:sym typeface="微软雅黑" pitchFamily="34" charset="-122"/>
              </a:rPr>
              <a:t>说明</a:t>
            </a:r>
            <a:endPar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endParaRPr>
          </a:p>
        </p:txBody>
      </p:sp>
      <p:sp>
        <p:nvSpPr>
          <p:cNvPr id="81" name="矩形 72"/>
          <p:cNvSpPr>
            <a:spLocks noChangeArrowheads="1"/>
          </p:cNvSpPr>
          <p:nvPr/>
        </p:nvSpPr>
        <p:spPr bwMode="auto">
          <a:xfrm>
            <a:off x="1605757" y="4106863"/>
            <a:ext cx="1708150" cy="396875"/>
          </a:xfrm>
          <a:prstGeom prst="rect">
            <a:avLst/>
          </a:prstGeom>
          <a:noFill/>
          <a:ln w="25400">
            <a:noFill/>
            <a:miter lim="800000"/>
            <a:headEnd/>
            <a:tailEnd/>
          </a:ln>
        </p:spPr>
        <p:txBody>
          <a:bodyPr wrap="none" lIns="91431" tIns="45716" rIns="91431" bIns="45716">
            <a:spAutoFit/>
          </a:bodyPr>
          <a:lstStyle/>
          <a:p>
            <a:pPr algn="r" defTabSz="912813"/>
            <a:r>
              <a:rPr lang="zh-CN" altLang="en-US" sz="2000" b="1">
                <a:solidFill>
                  <a:schemeClr val="tx1">
                    <a:lumMod val="50000"/>
                    <a:lumOff val="50000"/>
                  </a:schemeClr>
                </a:solidFill>
                <a:latin typeface="微软雅黑" pitchFamily="34" charset="-122"/>
                <a:ea typeface="微软雅黑" pitchFamily="34" charset="-122"/>
              </a:rPr>
              <a:t>添加标题内容</a:t>
            </a:r>
          </a:p>
        </p:txBody>
      </p:sp>
      <p:sp>
        <p:nvSpPr>
          <p:cNvPr id="82" name="矩形 47"/>
          <p:cNvSpPr>
            <a:spLocks noChangeArrowheads="1"/>
          </p:cNvSpPr>
          <p:nvPr/>
        </p:nvSpPr>
        <p:spPr bwMode="auto">
          <a:xfrm>
            <a:off x="990600" y="4471988"/>
            <a:ext cx="2323307" cy="867922"/>
          </a:xfrm>
          <a:prstGeom prst="rect">
            <a:avLst/>
          </a:prstGeom>
          <a:noFill/>
          <a:ln w="25400">
            <a:noFill/>
            <a:miter lim="800000"/>
            <a:headEnd/>
            <a:tailEnd/>
          </a:ln>
        </p:spPr>
        <p:txBody>
          <a:bodyPr wrap="square" lIns="91431" tIns="45716" rIns="91431" bIns="45716">
            <a:spAutoFit/>
          </a:bodyPr>
          <a:lstStyle/>
          <a:p>
            <a:pPr algn="r" defTabSz="912813">
              <a:lnSpc>
                <a:spcPct val="120000"/>
              </a:lnSpc>
              <a:buFont typeface="Arial" charset="0"/>
              <a:buNone/>
            </a:pPr>
            <a:r>
              <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rPr>
              <a:t>在此录入上述图表的描述说明，在此录入上述图表的描述</a:t>
            </a:r>
            <a:r>
              <a:rPr lang="zh-CN" altLang="en-US" sz="1400" dirty="0" smtClean="0">
                <a:solidFill>
                  <a:schemeClr val="tx1">
                    <a:lumMod val="50000"/>
                    <a:lumOff val="50000"/>
                  </a:schemeClr>
                </a:solidFill>
                <a:latin typeface="微软雅黑" pitchFamily="34" charset="-122"/>
                <a:ea typeface="微软雅黑" pitchFamily="34" charset="-122"/>
                <a:sym typeface="微软雅黑" pitchFamily="34" charset="-122"/>
              </a:rPr>
              <a:t>说明</a:t>
            </a:r>
            <a:endPar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endParaRPr>
          </a:p>
        </p:txBody>
      </p:sp>
      <p:sp>
        <p:nvSpPr>
          <p:cNvPr id="83" name="矩形 76"/>
          <p:cNvSpPr>
            <a:spLocks noChangeArrowheads="1"/>
          </p:cNvSpPr>
          <p:nvPr/>
        </p:nvSpPr>
        <p:spPr bwMode="auto">
          <a:xfrm>
            <a:off x="8859838" y="2095500"/>
            <a:ext cx="1708150" cy="396875"/>
          </a:xfrm>
          <a:prstGeom prst="rect">
            <a:avLst/>
          </a:prstGeom>
          <a:noFill/>
          <a:ln w="25400">
            <a:noFill/>
            <a:miter lim="800000"/>
            <a:headEnd/>
            <a:tailEnd/>
          </a:ln>
        </p:spPr>
        <p:txBody>
          <a:bodyPr wrap="none" lIns="91431" tIns="45716" rIns="91431" bIns="45716">
            <a:spAutoFit/>
          </a:bodyPr>
          <a:lstStyle/>
          <a:p>
            <a:pPr defTabSz="912813"/>
            <a:r>
              <a:rPr lang="zh-CN" altLang="en-US" sz="2000" b="1" dirty="0">
                <a:solidFill>
                  <a:schemeClr val="tx1">
                    <a:lumMod val="50000"/>
                    <a:lumOff val="50000"/>
                  </a:schemeClr>
                </a:solidFill>
                <a:latin typeface="微软雅黑" pitchFamily="34" charset="-122"/>
                <a:ea typeface="微软雅黑" pitchFamily="34" charset="-122"/>
              </a:rPr>
              <a:t>添加标题内容</a:t>
            </a:r>
          </a:p>
        </p:txBody>
      </p:sp>
      <p:sp>
        <p:nvSpPr>
          <p:cNvPr id="84" name="矩形 47"/>
          <p:cNvSpPr>
            <a:spLocks noChangeArrowheads="1"/>
          </p:cNvSpPr>
          <p:nvPr/>
        </p:nvSpPr>
        <p:spPr bwMode="auto">
          <a:xfrm>
            <a:off x="8832850" y="2476500"/>
            <a:ext cx="2447726" cy="867922"/>
          </a:xfrm>
          <a:prstGeom prst="rect">
            <a:avLst/>
          </a:prstGeom>
          <a:noFill/>
          <a:ln w="25400">
            <a:noFill/>
            <a:miter lim="800000"/>
            <a:headEnd/>
            <a:tailEnd/>
          </a:ln>
        </p:spPr>
        <p:txBody>
          <a:bodyPr wrap="square" lIns="91431" tIns="45716" rIns="91431" bIns="45716">
            <a:spAutoFit/>
          </a:bodyPr>
          <a:lstStyle/>
          <a:p>
            <a:pPr defTabSz="912813">
              <a:lnSpc>
                <a:spcPct val="120000"/>
              </a:lnSpc>
              <a:buFont typeface="Arial" charset="0"/>
              <a:buNone/>
            </a:pPr>
            <a:r>
              <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rPr>
              <a:t>在此录入上述图表的描述说明，在此录入上述图表的描述</a:t>
            </a:r>
            <a:r>
              <a:rPr lang="zh-CN" altLang="en-US" sz="1400" dirty="0" smtClean="0">
                <a:solidFill>
                  <a:schemeClr val="tx1">
                    <a:lumMod val="50000"/>
                    <a:lumOff val="50000"/>
                  </a:schemeClr>
                </a:solidFill>
                <a:latin typeface="微软雅黑" pitchFamily="34" charset="-122"/>
                <a:ea typeface="微软雅黑" pitchFamily="34" charset="-122"/>
                <a:sym typeface="微软雅黑" pitchFamily="34" charset="-122"/>
              </a:rPr>
              <a:t>说明</a:t>
            </a:r>
            <a:endPar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endParaRPr>
          </a:p>
        </p:txBody>
      </p:sp>
      <p:sp>
        <p:nvSpPr>
          <p:cNvPr id="85" name="矩形 78"/>
          <p:cNvSpPr>
            <a:spLocks noChangeArrowheads="1"/>
          </p:cNvSpPr>
          <p:nvPr/>
        </p:nvSpPr>
        <p:spPr bwMode="auto">
          <a:xfrm>
            <a:off x="8850313" y="3779838"/>
            <a:ext cx="1708150" cy="396875"/>
          </a:xfrm>
          <a:prstGeom prst="rect">
            <a:avLst/>
          </a:prstGeom>
          <a:noFill/>
          <a:ln w="25400">
            <a:noFill/>
            <a:miter lim="800000"/>
            <a:headEnd/>
            <a:tailEnd/>
          </a:ln>
        </p:spPr>
        <p:txBody>
          <a:bodyPr wrap="none" lIns="91431" tIns="45716" rIns="91431" bIns="45716">
            <a:spAutoFit/>
          </a:bodyPr>
          <a:lstStyle/>
          <a:p>
            <a:pPr defTabSz="912813"/>
            <a:r>
              <a:rPr lang="zh-CN" altLang="en-US" sz="2000" b="1">
                <a:solidFill>
                  <a:schemeClr val="tx1">
                    <a:lumMod val="50000"/>
                    <a:lumOff val="50000"/>
                  </a:schemeClr>
                </a:solidFill>
                <a:latin typeface="微软雅黑" pitchFamily="34" charset="-122"/>
                <a:ea typeface="微软雅黑" pitchFamily="34" charset="-122"/>
              </a:rPr>
              <a:t>添加标题内容</a:t>
            </a:r>
          </a:p>
        </p:txBody>
      </p:sp>
      <p:sp>
        <p:nvSpPr>
          <p:cNvPr id="86" name="矩形 47"/>
          <p:cNvSpPr>
            <a:spLocks noChangeArrowheads="1"/>
          </p:cNvSpPr>
          <p:nvPr/>
        </p:nvSpPr>
        <p:spPr bwMode="auto">
          <a:xfrm>
            <a:off x="8850313" y="4159250"/>
            <a:ext cx="2447726" cy="867922"/>
          </a:xfrm>
          <a:prstGeom prst="rect">
            <a:avLst/>
          </a:prstGeom>
          <a:noFill/>
          <a:ln w="25400">
            <a:noFill/>
            <a:miter lim="800000"/>
            <a:headEnd/>
            <a:tailEnd/>
          </a:ln>
        </p:spPr>
        <p:txBody>
          <a:bodyPr wrap="square" lIns="91431" tIns="45716" rIns="91431" bIns="45716">
            <a:spAutoFit/>
          </a:bodyPr>
          <a:lstStyle/>
          <a:p>
            <a:pPr defTabSz="912813">
              <a:lnSpc>
                <a:spcPct val="120000"/>
              </a:lnSpc>
              <a:buFont typeface="Arial" charset="0"/>
              <a:buNone/>
            </a:pPr>
            <a:r>
              <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rPr>
              <a:t>在此录入上述图表的描述说明，</a:t>
            </a:r>
            <a:r>
              <a:rPr lang="zh-CN" altLang="en-US" sz="1400" dirty="0" smtClean="0">
                <a:solidFill>
                  <a:schemeClr val="tx1">
                    <a:lumMod val="50000"/>
                    <a:lumOff val="50000"/>
                  </a:schemeClr>
                </a:solidFill>
                <a:latin typeface="微软雅黑" pitchFamily="34" charset="-122"/>
                <a:ea typeface="微软雅黑" pitchFamily="34" charset="-122"/>
                <a:sym typeface="微软雅黑" pitchFamily="34" charset="-122"/>
              </a:rPr>
              <a:t>在此录入</a:t>
            </a:r>
            <a:r>
              <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rPr>
              <a:t>上述图表的描述</a:t>
            </a:r>
            <a:r>
              <a:rPr lang="zh-CN" altLang="en-US" sz="1400" dirty="0" smtClean="0">
                <a:solidFill>
                  <a:schemeClr val="tx1">
                    <a:lumMod val="50000"/>
                    <a:lumOff val="50000"/>
                  </a:schemeClr>
                </a:solidFill>
                <a:latin typeface="微软雅黑" pitchFamily="34" charset="-122"/>
                <a:ea typeface="微软雅黑" pitchFamily="34" charset="-122"/>
                <a:sym typeface="微软雅黑" pitchFamily="34" charset="-122"/>
              </a:rPr>
              <a:t>说明</a:t>
            </a:r>
            <a:endPar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endParaRPr>
          </a:p>
        </p:txBody>
      </p:sp>
      <p:sp>
        <p:nvSpPr>
          <p:cNvPr id="87" name="矩形 80"/>
          <p:cNvSpPr>
            <a:spLocks noChangeArrowheads="1"/>
          </p:cNvSpPr>
          <p:nvPr/>
        </p:nvSpPr>
        <p:spPr bwMode="auto">
          <a:xfrm>
            <a:off x="7694613" y="5326063"/>
            <a:ext cx="1708150" cy="396875"/>
          </a:xfrm>
          <a:prstGeom prst="rect">
            <a:avLst/>
          </a:prstGeom>
          <a:noFill/>
          <a:ln w="25400">
            <a:noFill/>
            <a:miter lim="800000"/>
            <a:headEnd/>
            <a:tailEnd/>
          </a:ln>
        </p:spPr>
        <p:txBody>
          <a:bodyPr wrap="none" lIns="91431" tIns="45716" rIns="91431" bIns="45716">
            <a:spAutoFit/>
          </a:bodyPr>
          <a:lstStyle/>
          <a:p>
            <a:pPr defTabSz="912813"/>
            <a:r>
              <a:rPr lang="zh-CN" altLang="en-US" sz="2000" b="1">
                <a:solidFill>
                  <a:schemeClr val="tx1">
                    <a:lumMod val="50000"/>
                    <a:lumOff val="50000"/>
                  </a:schemeClr>
                </a:solidFill>
                <a:latin typeface="微软雅黑" pitchFamily="34" charset="-122"/>
                <a:ea typeface="微软雅黑" pitchFamily="34" charset="-122"/>
              </a:rPr>
              <a:t>添加标题内容</a:t>
            </a:r>
          </a:p>
        </p:txBody>
      </p:sp>
      <p:sp>
        <p:nvSpPr>
          <p:cNvPr id="88" name="矩形 47"/>
          <p:cNvSpPr>
            <a:spLocks noChangeArrowheads="1"/>
          </p:cNvSpPr>
          <p:nvPr/>
        </p:nvSpPr>
        <p:spPr bwMode="auto">
          <a:xfrm>
            <a:off x="7694613" y="5705475"/>
            <a:ext cx="2917825" cy="609390"/>
          </a:xfrm>
          <a:prstGeom prst="rect">
            <a:avLst/>
          </a:prstGeom>
          <a:noFill/>
          <a:ln w="25400">
            <a:noFill/>
            <a:miter lim="800000"/>
            <a:headEnd/>
            <a:tailEnd/>
          </a:ln>
        </p:spPr>
        <p:txBody>
          <a:bodyPr lIns="91431" tIns="45716" rIns="91431" bIns="45716">
            <a:spAutoFit/>
          </a:bodyPr>
          <a:lstStyle/>
          <a:p>
            <a:pPr defTabSz="912813">
              <a:lnSpc>
                <a:spcPct val="120000"/>
              </a:lnSpc>
              <a:buFont typeface="Arial" charset="0"/>
              <a:buNone/>
            </a:pPr>
            <a:r>
              <a:rPr lang="zh-CN" altLang="en-US" sz="1400">
                <a:solidFill>
                  <a:schemeClr val="tx1">
                    <a:lumMod val="50000"/>
                    <a:lumOff val="50000"/>
                  </a:schemeClr>
                </a:solidFill>
                <a:latin typeface="微软雅黑" pitchFamily="34" charset="-122"/>
                <a:ea typeface="微软雅黑" pitchFamily="34" charset="-122"/>
                <a:sym typeface="微软雅黑" pitchFamily="34" charset="-122"/>
              </a:rPr>
              <a:t>在此录入上述图表的描述说明，在此录入上述图表的描述说明。</a:t>
            </a:r>
          </a:p>
        </p:txBody>
      </p:sp>
      <p:grpSp>
        <p:nvGrpSpPr>
          <p:cNvPr id="89" name="组合 61"/>
          <p:cNvGrpSpPr>
            <a:grpSpLocks/>
          </p:cNvGrpSpPr>
          <p:nvPr/>
        </p:nvGrpSpPr>
        <p:grpSpPr bwMode="auto">
          <a:xfrm flipH="1">
            <a:off x="7839075" y="2324101"/>
            <a:ext cx="869949" cy="178594"/>
            <a:chOff x="4125561" y="1661160"/>
            <a:chExt cx="1481100" cy="179243"/>
          </a:xfrm>
        </p:grpSpPr>
        <p:cxnSp>
          <p:nvCxnSpPr>
            <p:cNvPr id="90" name="直接连接符 62"/>
            <p:cNvCxnSpPr>
              <a:cxnSpLocks noChangeShapeType="1"/>
            </p:cNvCxnSpPr>
            <p:nvPr/>
          </p:nvCxnSpPr>
          <p:spPr bwMode="auto">
            <a:xfrm flipH="1" flipV="1">
              <a:off x="5279632" y="1661160"/>
              <a:ext cx="327029" cy="179243"/>
            </a:xfrm>
            <a:prstGeom prst="line">
              <a:avLst/>
            </a:prstGeom>
            <a:noFill/>
            <a:ln w="12700" algn="ctr">
              <a:solidFill>
                <a:schemeClr val="accent1"/>
              </a:solidFill>
              <a:miter lim="800000"/>
              <a:headEnd/>
              <a:tailEnd type="none" w="lg" len="lg"/>
            </a:ln>
          </p:spPr>
        </p:cxnSp>
        <p:cxnSp>
          <p:nvCxnSpPr>
            <p:cNvPr id="91" name="直接连接符 63"/>
            <p:cNvCxnSpPr>
              <a:cxnSpLocks noChangeShapeType="1"/>
            </p:cNvCxnSpPr>
            <p:nvPr/>
          </p:nvCxnSpPr>
          <p:spPr bwMode="auto">
            <a:xfrm flipH="1">
              <a:off x="4125561" y="1662753"/>
              <a:ext cx="1156773" cy="0"/>
            </a:xfrm>
            <a:prstGeom prst="line">
              <a:avLst/>
            </a:prstGeom>
            <a:noFill/>
            <a:ln w="12700" algn="ctr">
              <a:solidFill>
                <a:schemeClr val="accent1"/>
              </a:solidFill>
              <a:miter lim="800000"/>
              <a:headEnd/>
              <a:tailEnd type="oval" w="lg" len="lg"/>
            </a:ln>
          </p:spPr>
        </p:cxnSp>
      </p:grpSp>
      <p:sp>
        <p:nvSpPr>
          <p:cNvPr id="2" name="标题 1"/>
          <p:cNvSpPr>
            <a:spLocks noGrp="1"/>
          </p:cNvSpPr>
          <p:nvPr>
            <p:ph type="title"/>
          </p:nvPr>
        </p:nvSpPr>
        <p:spPr/>
        <p:txBody>
          <a:bodyPr>
            <a:normAutofit fontScale="90000"/>
          </a:bodyPr>
          <a:lstStyle/>
          <a:p>
            <a:r>
              <a:rPr lang="zh-CN" altLang="en-US" dirty="0"/>
              <a:t>点击输入标题内容</a:t>
            </a:r>
          </a:p>
        </p:txBody>
      </p:sp>
    </p:spTree>
    <p:extLst>
      <p:ext uri="{BB962C8B-B14F-4D97-AF65-F5344CB8AC3E}">
        <p14:creationId xmlns:p14="http://schemas.microsoft.com/office/powerpoint/2010/main" val="39737534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Sing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nodeType="afterEffect">
                                  <p:stCondLst>
                                    <p:cond delay="250"/>
                                  </p:stCondLst>
                                  <p:childTnLst>
                                    <p:set>
                                      <p:cBhvr>
                                        <p:cTn id="6" dur="1" fill="hold">
                                          <p:stCondLst>
                                            <p:cond delay="0"/>
                                          </p:stCondLst>
                                        </p:cTn>
                                        <p:tgtEl>
                                          <p:spTgt spid="74"/>
                                        </p:tgtEl>
                                        <p:attrNameLst>
                                          <p:attrName>style.visibility</p:attrName>
                                        </p:attrNameLst>
                                      </p:cBhvr>
                                      <p:to>
                                        <p:strVal val="visible"/>
                                      </p:to>
                                    </p:set>
                                    <p:anim calcmode="lin" valueType="num">
                                      <p:cBhvr>
                                        <p:cTn id="7" dur="350" fill="hold"/>
                                        <p:tgtEl>
                                          <p:spTgt spid="74"/>
                                        </p:tgtEl>
                                        <p:attrNameLst>
                                          <p:attrName>ppt_w</p:attrName>
                                        </p:attrNameLst>
                                      </p:cBhvr>
                                      <p:tavLst>
                                        <p:tav tm="0">
                                          <p:val>
                                            <p:fltVal val="0"/>
                                          </p:val>
                                        </p:tav>
                                        <p:tav tm="100000">
                                          <p:val>
                                            <p:strVal val="#ppt_w"/>
                                          </p:val>
                                        </p:tav>
                                      </p:tavLst>
                                    </p:anim>
                                    <p:anim calcmode="lin" valueType="num">
                                      <p:cBhvr>
                                        <p:cTn id="8" dur="350" fill="hold"/>
                                        <p:tgtEl>
                                          <p:spTgt spid="74"/>
                                        </p:tgtEl>
                                        <p:attrNameLst>
                                          <p:attrName>ppt_h</p:attrName>
                                        </p:attrNameLst>
                                      </p:cBhvr>
                                      <p:tavLst>
                                        <p:tav tm="0">
                                          <p:val>
                                            <p:fltVal val="0"/>
                                          </p:val>
                                        </p:tav>
                                        <p:tav tm="100000">
                                          <p:val>
                                            <p:strVal val="#ppt_h"/>
                                          </p:val>
                                        </p:tav>
                                      </p:tavLst>
                                    </p:anim>
                                    <p:anim calcmode="lin" valueType="num">
                                      <p:cBhvr>
                                        <p:cTn id="9" dur="350" fill="hold"/>
                                        <p:tgtEl>
                                          <p:spTgt spid="74"/>
                                        </p:tgtEl>
                                        <p:attrNameLst>
                                          <p:attrName>ppt_x</p:attrName>
                                        </p:attrNameLst>
                                      </p:cBhvr>
                                      <p:tavLst>
                                        <p:tav tm="0">
                                          <p:val>
                                            <p:fltVal val="0.5"/>
                                          </p:val>
                                        </p:tav>
                                        <p:tav tm="100000">
                                          <p:val>
                                            <p:strVal val="#ppt_x"/>
                                          </p:val>
                                        </p:tav>
                                      </p:tavLst>
                                    </p:anim>
                                    <p:anim calcmode="lin" valueType="num">
                                      <p:cBhvr>
                                        <p:cTn id="10" dur="350" fill="hold"/>
                                        <p:tgtEl>
                                          <p:spTgt spid="74"/>
                                        </p:tgtEl>
                                        <p:attrNameLst>
                                          <p:attrName>ppt_y</p:attrName>
                                        </p:attrNameLst>
                                      </p:cBhvr>
                                      <p:tavLst>
                                        <p:tav tm="0">
                                          <p:val>
                                            <p:fltVal val="0.5"/>
                                          </p:val>
                                        </p:tav>
                                        <p:tav tm="100000">
                                          <p:val>
                                            <p:strVal val="#ppt_y"/>
                                          </p:val>
                                        </p:tav>
                                      </p:tavLst>
                                    </p:anim>
                                  </p:childTnLst>
                                </p:cTn>
                              </p:par>
                              <p:par>
                                <p:cTn id="11" presetID="2" presetClass="entr" presetSubtype="1" fill="hold" nodeType="withEffect">
                                  <p:stCondLst>
                                    <p:cond delay="750"/>
                                  </p:stCondLst>
                                  <p:childTnLst>
                                    <p:set>
                                      <p:cBhvr>
                                        <p:cTn id="12" dur="1" fill="hold">
                                          <p:stCondLst>
                                            <p:cond delay="0"/>
                                          </p:stCondLst>
                                        </p:cTn>
                                        <p:tgtEl>
                                          <p:spTgt spid="59"/>
                                        </p:tgtEl>
                                        <p:attrNameLst>
                                          <p:attrName>style.visibility</p:attrName>
                                        </p:attrNameLst>
                                      </p:cBhvr>
                                      <p:to>
                                        <p:strVal val="visible"/>
                                      </p:to>
                                    </p:set>
                                    <p:anim calcmode="lin" valueType="num">
                                      <p:cBhvr additive="base">
                                        <p:cTn id="13" dur="350" fill="hold"/>
                                        <p:tgtEl>
                                          <p:spTgt spid="59"/>
                                        </p:tgtEl>
                                        <p:attrNameLst>
                                          <p:attrName>ppt_x</p:attrName>
                                        </p:attrNameLst>
                                      </p:cBhvr>
                                      <p:tavLst>
                                        <p:tav tm="0">
                                          <p:val>
                                            <p:strVal val="#ppt_x"/>
                                          </p:val>
                                        </p:tav>
                                        <p:tav tm="100000">
                                          <p:val>
                                            <p:strVal val="#ppt_x"/>
                                          </p:val>
                                        </p:tav>
                                      </p:tavLst>
                                    </p:anim>
                                    <p:anim calcmode="lin" valueType="num">
                                      <p:cBhvr additive="base">
                                        <p:cTn id="14" dur="350" fill="hold"/>
                                        <p:tgtEl>
                                          <p:spTgt spid="59"/>
                                        </p:tgtEl>
                                        <p:attrNameLst>
                                          <p:attrName>ppt_y</p:attrName>
                                        </p:attrNameLst>
                                      </p:cBhvr>
                                      <p:tavLst>
                                        <p:tav tm="0">
                                          <p:val>
                                            <p:strVal val="0-#ppt_h/2"/>
                                          </p:val>
                                        </p:tav>
                                        <p:tav tm="100000">
                                          <p:val>
                                            <p:strVal val="#ppt_y"/>
                                          </p:val>
                                        </p:tav>
                                      </p:tavLst>
                                    </p:anim>
                                  </p:childTnLst>
                                </p:cTn>
                              </p:par>
                            </p:childTnLst>
                          </p:cTn>
                        </p:par>
                        <p:par>
                          <p:cTn id="15" fill="hold">
                            <p:stCondLst>
                              <p:cond delay="1100"/>
                            </p:stCondLst>
                            <p:childTnLst>
                              <p:par>
                                <p:cTn id="16" presetID="22" presetClass="entr" presetSubtype="2" fill="hold" nodeType="afterEffect">
                                  <p:stCondLst>
                                    <p:cond delay="150"/>
                                  </p:stCondLst>
                                  <p:childTnLst>
                                    <p:set>
                                      <p:cBhvr>
                                        <p:cTn id="17" dur="1" fill="hold">
                                          <p:stCondLst>
                                            <p:cond delay="0"/>
                                          </p:stCondLst>
                                        </p:cTn>
                                        <p:tgtEl>
                                          <p:spTgt spid="53"/>
                                        </p:tgtEl>
                                        <p:attrNameLst>
                                          <p:attrName>style.visibility</p:attrName>
                                        </p:attrNameLst>
                                      </p:cBhvr>
                                      <p:to>
                                        <p:strVal val="visible"/>
                                      </p:to>
                                    </p:set>
                                    <p:animEffect transition="in" filter="wipe(right)">
                                      <p:cBhvr>
                                        <p:cTn id="18" dur="500"/>
                                        <p:tgtEl>
                                          <p:spTgt spid="53"/>
                                        </p:tgtEl>
                                      </p:cBhvr>
                                    </p:animEffect>
                                  </p:childTnLst>
                                </p:cTn>
                              </p:par>
                            </p:childTnLst>
                          </p:cTn>
                        </p:par>
                        <p:par>
                          <p:cTn id="19" fill="hold">
                            <p:stCondLst>
                              <p:cond delay="1750"/>
                            </p:stCondLst>
                            <p:childTnLst>
                              <p:par>
                                <p:cTn id="20" presetID="22" presetClass="entr" presetSubtype="2" fill="hold" grpId="0" nodeType="afterEffect">
                                  <p:stCondLst>
                                    <p:cond delay="0"/>
                                  </p:stCondLst>
                                  <p:childTnLst>
                                    <p:set>
                                      <p:cBhvr>
                                        <p:cTn id="21" dur="1" fill="hold">
                                          <p:stCondLst>
                                            <p:cond delay="0"/>
                                          </p:stCondLst>
                                        </p:cTn>
                                        <p:tgtEl>
                                          <p:spTgt spid="77"/>
                                        </p:tgtEl>
                                        <p:attrNameLst>
                                          <p:attrName>style.visibility</p:attrName>
                                        </p:attrNameLst>
                                      </p:cBhvr>
                                      <p:to>
                                        <p:strVal val="visible"/>
                                      </p:to>
                                    </p:set>
                                    <p:animEffect transition="in" filter="wipe(right)">
                                      <p:cBhvr>
                                        <p:cTn id="22" dur="400"/>
                                        <p:tgtEl>
                                          <p:spTgt spid="77"/>
                                        </p:tgtEl>
                                      </p:cBhvr>
                                    </p:animEffect>
                                  </p:childTnLst>
                                </p:cTn>
                              </p:par>
                              <p:par>
                                <p:cTn id="23" presetID="22" presetClass="entr" presetSubtype="2" fill="hold" grpId="0" nodeType="withEffect">
                                  <p:stCondLst>
                                    <p:cond delay="0"/>
                                  </p:stCondLst>
                                  <p:childTnLst>
                                    <p:set>
                                      <p:cBhvr>
                                        <p:cTn id="24" dur="1" fill="hold">
                                          <p:stCondLst>
                                            <p:cond delay="0"/>
                                          </p:stCondLst>
                                        </p:cTn>
                                        <p:tgtEl>
                                          <p:spTgt spid="78"/>
                                        </p:tgtEl>
                                        <p:attrNameLst>
                                          <p:attrName>style.visibility</p:attrName>
                                        </p:attrNameLst>
                                      </p:cBhvr>
                                      <p:to>
                                        <p:strVal val="visible"/>
                                      </p:to>
                                    </p:set>
                                    <p:animEffect transition="in" filter="wipe(right)">
                                      <p:cBhvr>
                                        <p:cTn id="25" dur="400"/>
                                        <p:tgtEl>
                                          <p:spTgt spid="78"/>
                                        </p:tgtEl>
                                      </p:cBhvr>
                                    </p:animEffect>
                                  </p:childTnLst>
                                </p:cTn>
                              </p:par>
                            </p:childTnLst>
                          </p:cTn>
                        </p:par>
                        <p:par>
                          <p:cTn id="26" fill="hold">
                            <p:stCondLst>
                              <p:cond delay="2150"/>
                            </p:stCondLst>
                            <p:childTnLst>
                              <p:par>
                                <p:cTn id="27" presetID="2" presetClass="entr" presetSubtype="2" fill="hold" nodeType="afterEffect">
                                  <p:stCondLst>
                                    <p:cond delay="150"/>
                                  </p:stCondLst>
                                  <p:childTnLst>
                                    <p:set>
                                      <p:cBhvr>
                                        <p:cTn id="28" dur="1" fill="hold">
                                          <p:stCondLst>
                                            <p:cond delay="0"/>
                                          </p:stCondLst>
                                        </p:cTn>
                                        <p:tgtEl>
                                          <p:spTgt spid="56"/>
                                        </p:tgtEl>
                                        <p:attrNameLst>
                                          <p:attrName>style.visibility</p:attrName>
                                        </p:attrNameLst>
                                      </p:cBhvr>
                                      <p:to>
                                        <p:strVal val="visible"/>
                                      </p:to>
                                    </p:set>
                                    <p:anim calcmode="lin" valueType="num">
                                      <p:cBhvr additive="base">
                                        <p:cTn id="29" dur="350" fill="hold"/>
                                        <p:tgtEl>
                                          <p:spTgt spid="56"/>
                                        </p:tgtEl>
                                        <p:attrNameLst>
                                          <p:attrName>ppt_x</p:attrName>
                                        </p:attrNameLst>
                                      </p:cBhvr>
                                      <p:tavLst>
                                        <p:tav tm="0">
                                          <p:val>
                                            <p:strVal val="1+#ppt_w/2"/>
                                          </p:val>
                                        </p:tav>
                                        <p:tav tm="100000">
                                          <p:val>
                                            <p:strVal val="#ppt_x"/>
                                          </p:val>
                                        </p:tav>
                                      </p:tavLst>
                                    </p:anim>
                                    <p:anim calcmode="lin" valueType="num">
                                      <p:cBhvr additive="base">
                                        <p:cTn id="30" dur="350" fill="hold"/>
                                        <p:tgtEl>
                                          <p:spTgt spid="56"/>
                                        </p:tgtEl>
                                        <p:attrNameLst>
                                          <p:attrName>ppt_y</p:attrName>
                                        </p:attrNameLst>
                                      </p:cBhvr>
                                      <p:tavLst>
                                        <p:tav tm="0">
                                          <p:val>
                                            <p:strVal val="#ppt_y"/>
                                          </p:val>
                                        </p:tav>
                                        <p:tav tm="100000">
                                          <p:val>
                                            <p:strVal val="#ppt_y"/>
                                          </p:val>
                                        </p:tav>
                                      </p:tavLst>
                                    </p:anim>
                                  </p:childTnLst>
                                </p:cTn>
                              </p:par>
                            </p:childTnLst>
                          </p:cTn>
                        </p:par>
                        <p:par>
                          <p:cTn id="31" fill="hold">
                            <p:stCondLst>
                              <p:cond delay="2650"/>
                            </p:stCondLst>
                            <p:childTnLst>
                              <p:par>
                                <p:cTn id="32" presetID="22" presetClass="entr" presetSubtype="8" fill="hold" nodeType="afterEffect">
                                  <p:stCondLst>
                                    <p:cond delay="0"/>
                                  </p:stCondLst>
                                  <p:childTnLst>
                                    <p:set>
                                      <p:cBhvr>
                                        <p:cTn id="33" dur="1" fill="hold">
                                          <p:stCondLst>
                                            <p:cond delay="0"/>
                                          </p:stCondLst>
                                        </p:cTn>
                                        <p:tgtEl>
                                          <p:spTgt spid="89"/>
                                        </p:tgtEl>
                                        <p:attrNameLst>
                                          <p:attrName>style.visibility</p:attrName>
                                        </p:attrNameLst>
                                      </p:cBhvr>
                                      <p:to>
                                        <p:strVal val="visible"/>
                                      </p:to>
                                    </p:set>
                                    <p:animEffect transition="in" filter="wipe(left)">
                                      <p:cBhvr>
                                        <p:cTn id="34" dur="500"/>
                                        <p:tgtEl>
                                          <p:spTgt spid="89"/>
                                        </p:tgtEl>
                                      </p:cBhvr>
                                    </p:animEffect>
                                  </p:childTnLst>
                                </p:cTn>
                              </p:par>
                            </p:childTnLst>
                          </p:cTn>
                        </p:par>
                        <p:par>
                          <p:cTn id="35" fill="hold">
                            <p:stCondLst>
                              <p:cond delay="3150"/>
                            </p:stCondLst>
                            <p:childTnLst>
                              <p:par>
                                <p:cTn id="36" presetID="22" presetClass="entr" presetSubtype="8" fill="hold" grpId="0" nodeType="afterEffect">
                                  <p:stCondLst>
                                    <p:cond delay="0"/>
                                  </p:stCondLst>
                                  <p:childTnLst>
                                    <p:set>
                                      <p:cBhvr>
                                        <p:cTn id="37" dur="1" fill="hold">
                                          <p:stCondLst>
                                            <p:cond delay="0"/>
                                          </p:stCondLst>
                                        </p:cTn>
                                        <p:tgtEl>
                                          <p:spTgt spid="83"/>
                                        </p:tgtEl>
                                        <p:attrNameLst>
                                          <p:attrName>style.visibility</p:attrName>
                                        </p:attrNameLst>
                                      </p:cBhvr>
                                      <p:to>
                                        <p:strVal val="visible"/>
                                      </p:to>
                                    </p:set>
                                    <p:animEffect transition="in" filter="wipe(left)">
                                      <p:cBhvr>
                                        <p:cTn id="38" dur="400"/>
                                        <p:tgtEl>
                                          <p:spTgt spid="83"/>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84"/>
                                        </p:tgtEl>
                                        <p:attrNameLst>
                                          <p:attrName>style.visibility</p:attrName>
                                        </p:attrNameLst>
                                      </p:cBhvr>
                                      <p:to>
                                        <p:strVal val="visible"/>
                                      </p:to>
                                    </p:set>
                                    <p:animEffect transition="in" filter="wipe(left)">
                                      <p:cBhvr>
                                        <p:cTn id="41" dur="400"/>
                                        <p:tgtEl>
                                          <p:spTgt spid="84"/>
                                        </p:tgtEl>
                                      </p:cBhvr>
                                    </p:animEffect>
                                  </p:childTnLst>
                                </p:cTn>
                              </p:par>
                            </p:childTnLst>
                          </p:cTn>
                        </p:par>
                        <p:par>
                          <p:cTn id="42" fill="hold">
                            <p:stCondLst>
                              <p:cond delay="3550"/>
                            </p:stCondLst>
                            <p:childTnLst>
                              <p:par>
                                <p:cTn id="43" presetID="2" presetClass="entr" presetSubtype="2" fill="hold" nodeType="afterEffect">
                                  <p:stCondLst>
                                    <p:cond delay="150"/>
                                  </p:stCondLst>
                                  <p:childTnLst>
                                    <p:set>
                                      <p:cBhvr>
                                        <p:cTn id="44" dur="1" fill="hold">
                                          <p:stCondLst>
                                            <p:cond delay="0"/>
                                          </p:stCondLst>
                                        </p:cTn>
                                        <p:tgtEl>
                                          <p:spTgt spid="62"/>
                                        </p:tgtEl>
                                        <p:attrNameLst>
                                          <p:attrName>style.visibility</p:attrName>
                                        </p:attrNameLst>
                                      </p:cBhvr>
                                      <p:to>
                                        <p:strVal val="visible"/>
                                      </p:to>
                                    </p:set>
                                    <p:anim calcmode="lin" valueType="num">
                                      <p:cBhvr additive="base">
                                        <p:cTn id="45" dur="350" fill="hold"/>
                                        <p:tgtEl>
                                          <p:spTgt spid="62"/>
                                        </p:tgtEl>
                                        <p:attrNameLst>
                                          <p:attrName>ppt_x</p:attrName>
                                        </p:attrNameLst>
                                      </p:cBhvr>
                                      <p:tavLst>
                                        <p:tav tm="0">
                                          <p:val>
                                            <p:strVal val="1+#ppt_w/2"/>
                                          </p:val>
                                        </p:tav>
                                        <p:tav tm="100000">
                                          <p:val>
                                            <p:strVal val="#ppt_x"/>
                                          </p:val>
                                        </p:tav>
                                      </p:tavLst>
                                    </p:anim>
                                    <p:anim calcmode="lin" valueType="num">
                                      <p:cBhvr additive="base">
                                        <p:cTn id="46" dur="350" fill="hold"/>
                                        <p:tgtEl>
                                          <p:spTgt spid="62"/>
                                        </p:tgtEl>
                                        <p:attrNameLst>
                                          <p:attrName>ppt_y</p:attrName>
                                        </p:attrNameLst>
                                      </p:cBhvr>
                                      <p:tavLst>
                                        <p:tav tm="0">
                                          <p:val>
                                            <p:strVal val="#ppt_y"/>
                                          </p:val>
                                        </p:tav>
                                        <p:tav tm="100000">
                                          <p:val>
                                            <p:strVal val="#ppt_y"/>
                                          </p:val>
                                        </p:tav>
                                      </p:tavLst>
                                    </p:anim>
                                  </p:childTnLst>
                                </p:cTn>
                              </p:par>
                            </p:childTnLst>
                          </p:cTn>
                        </p:par>
                        <p:par>
                          <p:cTn id="47" fill="hold">
                            <p:stCondLst>
                              <p:cond delay="4050"/>
                            </p:stCondLst>
                            <p:childTnLst>
                              <p:par>
                                <p:cTn id="48" presetID="22" presetClass="entr" presetSubtype="8" fill="hold" nodeType="afterEffect">
                                  <p:stCondLst>
                                    <p:cond delay="0"/>
                                  </p:stCondLst>
                                  <p:childTnLst>
                                    <p:set>
                                      <p:cBhvr>
                                        <p:cTn id="49" dur="1" fill="hold">
                                          <p:stCondLst>
                                            <p:cond delay="0"/>
                                          </p:stCondLst>
                                        </p:cTn>
                                        <p:tgtEl>
                                          <p:spTgt spid="47"/>
                                        </p:tgtEl>
                                        <p:attrNameLst>
                                          <p:attrName>style.visibility</p:attrName>
                                        </p:attrNameLst>
                                      </p:cBhvr>
                                      <p:to>
                                        <p:strVal val="visible"/>
                                      </p:to>
                                    </p:set>
                                    <p:animEffect transition="in" filter="wipe(left)">
                                      <p:cBhvr>
                                        <p:cTn id="50" dur="350"/>
                                        <p:tgtEl>
                                          <p:spTgt spid="47"/>
                                        </p:tgtEl>
                                      </p:cBhvr>
                                    </p:animEffect>
                                  </p:childTnLst>
                                </p:cTn>
                              </p:par>
                            </p:childTnLst>
                          </p:cTn>
                        </p:par>
                        <p:par>
                          <p:cTn id="51" fill="hold">
                            <p:stCondLst>
                              <p:cond delay="4400"/>
                            </p:stCondLst>
                            <p:childTnLst>
                              <p:par>
                                <p:cTn id="52" presetID="22" presetClass="entr" presetSubtype="8" fill="hold" grpId="0" nodeType="afterEffect">
                                  <p:stCondLst>
                                    <p:cond delay="0"/>
                                  </p:stCondLst>
                                  <p:childTnLst>
                                    <p:set>
                                      <p:cBhvr>
                                        <p:cTn id="53" dur="1" fill="hold">
                                          <p:stCondLst>
                                            <p:cond delay="0"/>
                                          </p:stCondLst>
                                        </p:cTn>
                                        <p:tgtEl>
                                          <p:spTgt spid="85"/>
                                        </p:tgtEl>
                                        <p:attrNameLst>
                                          <p:attrName>style.visibility</p:attrName>
                                        </p:attrNameLst>
                                      </p:cBhvr>
                                      <p:to>
                                        <p:strVal val="visible"/>
                                      </p:to>
                                    </p:set>
                                    <p:animEffect transition="in" filter="wipe(left)">
                                      <p:cBhvr>
                                        <p:cTn id="54" dur="400"/>
                                        <p:tgtEl>
                                          <p:spTgt spid="85"/>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86"/>
                                        </p:tgtEl>
                                        <p:attrNameLst>
                                          <p:attrName>style.visibility</p:attrName>
                                        </p:attrNameLst>
                                      </p:cBhvr>
                                      <p:to>
                                        <p:strVal val="visible"/>
                                      </p:to>
                                    </p:set>
                                    <p:animEffect transition="in" filter="wipe(left)">
                                      <p:cBhvr>
                                        <p:cTn id="57" dur="400"/>
                                        <p:tgtEl>
                                          <p:spTgt spid="86"/>
                                        </p:tgtEl>
                                      </p:cBhvr>
                                    </p:animEffect>
                                  </p:childTnLst>
                                </p:cTn>
                              </p:par>
                            </p:childTnLst>
                          </p:cTn>
                        </p:par>
                        <p:par>
                          <p:cTn id="58" fill="hold">
                            <p:stCondLst>
                              <p:cond delay="4800"/>
                            </p:stCondLst>
                            <p:childTnLst>
                              <p:par>
                                <p:cTn id="59" presetID="2" presetClass="entr" presetSubtype="4" fill="hold" nodeType="afterEffect">
                                  <p:stCondLst>
                                    <p:cond delay="150"/>
                                  </p:stCondLst>
                                  <p:childTnLst>
                                    <p:set>
                                      <p:cBhvr>
                                        <p:cTn id="60" dur="1" fill="hold">
                                          <p:stCondLst>
                                            <p:cond delay="0"/>
                                          </p:stCondLst>
                                        </p:cTn>
                                        <p:tgtEl>
                                          <p:spTgt spid="71"/>
                                        </p:tgtEl>
                                        <p:attrNameLst>
                                          <p:attrName>style.visibility</p:attrName>
                                        </p:attrNameLst>
                                      </p:cBhvr>
                                      <p:to>
                                        <p:strVal val="visible"/>
                                      </p:to>
                                    </p:set>
                                    <p:anim calcmode="lin" valueType="num">
                                      <p:cBhvr additive="base">
                                        <p:cTn id="61" dur="350" fill="hold"/>
                                        <p:tgtEl>
                                          <p:spTgt spid="71"/>
                                        </p:tgtEl>
                                        <p:attrNameLst>
                                          <p:attrName>ppt_x</p:attrName>
                                        </p:attrNameLst>
                                      </p:cBhvr>
                                      <p:tavLst>
                                        <p:tav tm="0">
                                          <p:val>
                                            <p:strVal val="#ppt_x"/>
                                          </p:val>
                                        </p:tav>
                                        <p:tav tm="100000">
                                          <p:val>
                                            <p:strVal val="#ppt_x"/>
                                          </p:val>
                                        </p:tav>
                                      </p:tavLst>
                                    </p:anim>
                                    <p:anim calcmode="lin" valueType="num">
                                      <p:cBhvr additive="base">
                                        <p:cTn id="62" dur="350" fill="hold"/>
                                        <p:tgtEl>
                                          <p:spTgt spid="71"/>
                                        </p:tgtEl>
                                        <p:attrNameLst>
                                          <p:attrName>ppt_y</p:attrName>
                                        </p:attrNameLst>
                                      </p:cBhvr>
                                      <p:tavLst>
                                        <p:tav tm="0">
                                          <p:val>
                                            <p:strVal val="1+#ppt_h/2"/>
                                          </p:val>
                                        </p:tav>
                                        <p:tav tm="100000">
                                          <p:val>
                                            <p:strVal val="#ppt_y"/>
                                          </p:val>
                                        </p:tav>
                                      </p:tavLst>
                                    </p:anim>
                                  </p:childTnLst>
                                </p:cTn>
                              </p:par>
                            </p:childTnLst>
                          </p:cTn>
                        </p:par>
                        <p:par>
                          <p:cTn id="63" fill="hold">
                            <p:stCondLst>
                              <p:cond delay="5300"/>
                            </p:stCondLst>
                            <p:childTnLst>
                              <p:par>
                                <p:cTn id="64" presetID="22" presetClass="entr" presetSubtype="8" fill="hold" nodeType="afterEffect">
                                  <p:stCondLst>
                                    <p:cond delay="0"/>
                                  </p:stCondLst>
                                  <p:childTnLst>
                                    <p:set>
                                      <p:cBhvr>
                                        <p:cTn id="65" dur="1" fill="hold">
                                          <p:stCondLst>
                                            <p:cond delay="0"/>
                                          </p:stCondLst>
                                        </p:cTn>
                                        <p:tgtEl>
                                          <p:spTgt spid="48"/>
                                        </p:tgtEl>
                                        <p:attrNameLst>
                                          <p:attrName>style.visibility</p:attrName>
                                        </p:attrNameLst>
                                      </p:cBhvr>
                                      <p:to>
                                        <p:strVal val="visible"/>
                                      </p:to>
                                    </p:set>
                                    <p:animEffect transition="in" filter="wipe(left)">
                                      <p:cBhvr>
                                        <p:cTn id="66" dur="500"/>
                                        <p:tgtEl>
                                          <p:spTgt spid="48"/>
                                        </p:tgtEl>
                                      </p:cBhvr>
                                    </p:animEffect>
                                  </p:childTnLst>
                                </p:cTn>
                              </p:par>
                            </p:childTnLst>
                          </p:cTn>
                        </p:par>
                        <p:par>
                          <p:cTn id="67" fill="hold">
                            <p:stCondLst>
                              <p:cond delay="5800"/>
                            </p:stCondLst>
                            <p:childTnLst>
                              <p:par>
                                <p:cTn id="68" presetID="22" presetClass="entr" presetSubtype="8" fill="hold" grpId="0" nodeType="afterEffect">
                                  <p:stCondLst>
                                    <p:cond delay="0"/>
                                  </p:stCondLst>
                                  <p:childTnLst>
                                    <p:set>
                                      <p:cBhvr>
                                        <p:cTn id="69" dur="1" fill="hold">
                                          <p:stCondLst>
                                            <p:cond delay="0"/>
                                          </p:stCondLst>
                                        </p:cTn>
                                        <p:tgtEl>
                                          <p:spTgt spid="87"/>
                                        </p:tgtEl>
                                        <p:attrNameLst>
                                          <p:attrName>style.visibility</p:attrName>
                                        </p:attrNameLst>
                                      </p:cBhvr>
                                      <p:to>
                                        <p:strVal val="visible"/>
                                      </p:to>
                                    </p:set>
                                    <p:animEffect transition="in" filter="wipe(left)">
                                      <p:cBhvr>
                                        <p:cTn id="70" dur="400"/>
                                        <p:tgtEl>
                                          <p:spTgt spid="87"/>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88"/>
                                        </p:tgtEl>
                                        <p:attrNameLst>
                                          <p:attrName>style.visibility</p:attrName>
                                        </p:attrNameLst>
                                      </p:cBhvr>
                                      <p:to>
                                        <p:strVal val="visible"/>
                                      </p:to>
                                    </p:set>
                                    <p:animEffect transition="in" filter="wipe(left)">
                                      <p:cBhvr>
                                        <p:cTn id="73" dur="400"/>
                                        <p:tgtEl>
                                          <p:spTgt spid="88"/>
                                        </p:tgtEl>
                                      </p:cBhvr>
                                    </p:animEffect>
                                  </p:childTnLst>
                                </p:cTn>
                              </p:par>
                            </p:childTnLst>
                          </p:cTn>
                        </p:par>
                        <p:par>
                          <p:cTn id="74" fill="hold">
                            <p:stCondLst>
                              <p:cond delay="6200"/>
                            </p:stCondLst>
                            <p:childTnLst>
                              <p:par>
                                <p:cTn id="75" presetID="2" presetClass="entr" presetSubtype="8" fill="hold" nodeType="afterEffect">
                                  <p:stCondLst>
                                    <p:cond delay="150"/>
                                  </p:stCondLst>
                                  <p:childTnLst>
                                    <p:set>
                                      <p:cBhvr>
                                        <p:cTn id="76" dur="1" fill="hold">
                                          <p:stCondLst>
                                            <p:cond delay="0"/>
                                          </p:stCondLst>
                                        </p:cTn>
                                        <p:tgtEl>
                                          <p:spTgt spid="65"/>
                                        </p:tgtEl>
                                        <p:attrNameLst>
                                          <p:attrName>style.visibility</p:attrName>
                                        </p:attrNameLst>
                                      </p:cBhvr>
                                      <p:to>
                                        <p:strVal val="visible"/>
                                      </p:to>
                                    </p:set>
                                    <p:anim calcmode="lin" valueType="num">
                                      <p:cBhvr additive="base">
                                        <p:cTn id="77" dur="350" fill="hold"/>
                                        <p:tgtEl>
                                          <p:spTgt spid="65"/>
                                        </p:tgtEl>
                                        <p:attrNameLst>
                                          <p:attrName>ppt_x</p:attrName>
                                        </p:attrNameLst>
                                      </p:cBhvr>
                                      <p:tavLst>
                                        <p:tav tm="0">
                                          <p:val>
                                            <p:strVal val="0-#ppt_w/2"/>
                                          </p:val>
                                        </p:tav>
                                        <p:tav tm="100000">
                                          <p:val>
                                            <p:strVal val="#ppt_x"/>
                                          </p:val>
                                        </p:tav>
                                      </p:tavLst>
                                    </p:anim>
                                    <p:anim calcmode="lin" valueType="num">
                                      <p:cBhvr additive="base">
                                        <p:cTn id="78" dur="350" fill="hold"/>
                                        <p:tgtEl>
                                          <p:spTgt spid="65"/>
                                        </p:tgtEl>
                                        <p:attrNameLst>
                                          <p:attrName>ppt_y</p:attrName>
                                        </p:attrNameLst>
                                      </p:cBhvr>
                                      <p:tavLst>
                                        <p:tav tm="0">
                                          <p:val>
                                            <p:strVal val="#ppt_y"/>
                                          </p:val>
                                        </p:tav>
                                        <p:tav tm="100000">
                                          <p:val>
                                            <p:strVal val="#ppt_y"/>
                                          </p:val>
                                        </p:tav>
                                      </p:tavLst>
                                    </p:anim>
                                  </p:childTnLst>
                                </p:cTn>
                              </p:par>
                            </p:childTnLst>
                          </p:cTn>
                        </p:par>
                        <p:par>
                          <p:cTn id="79" fill="hold">
                            <p:stCondLst>
                              <p:cond delay="6700"/>
                            </p:stCondLst>
                            <p:childTnLst>
                              <p:par>
                                <p:cTn id="80" presetID="22" presetClass="entr" presetSubtype="2" fill="hold" nodeType="afterEffect">
                                  <p:stCondLst>
                                    <p:cond delay="0"/>
                                  </p:stCondLst>
                                  <p:childTnLst>
                                    <p:set>
                                      <p:cBhvr>
                                        <p:cTn id="81" dur="1" fill="hold">
                                          <p:stCondLst>
                                            <p:cond delay="0"/>
                                          </p:stCondLst>
                                        </p:cTn>
                                        <p:tgtEl>
                                          <p:spTgt spid="51"/>
                                        </p:tgtEl>
                                        <p:attrNameLst>
                                          <p:attrName>style.visibility</p:attrName>
                                        </p:attrNameLst>
                                      </p:cBhvr>
                                      <p:to>
                                        <p:strVal val="visible"/>
                                      </p:to>
                                    </p:set>
                                    <p:animEffect transition="in" filter="wipe(right)">
                                      <p:cBhvr>
                                        <p:cTn id="82" dur="350"/>
                                        <p:tgtEl>
                                          <p:spTgt spid="51"/>
                                        </p:tgtEl>
                                      </p:cBhvr>
                                    </p:animEffect>
                                  </p:childTnLst>
                                </p:cTn>
                              </p:par>
                            </p:childTnLst>
                          </p:cTn>
                        </p:par>
                        <p:par>
                          <p:cTn id="83" fill="hold">
                            <p:stCondLst>
                              <p:cond delay="7050"/>
                            </p:stCondLst>
                            <p:childTnLst>
                              <p:par>
                                <p:cTn id="84" presetID="22" presetClass="entr" presetSubtype="2" fill="hold" grpId="0" nodeType="afterEffect">
                                  <p:stCondLst>
                                    <p:cond delay="0"/>
                                  </p:stCondLst>
                                  <p:childTnLst>
                                    <p:set>
                                      <p:cBhvr>
                                        <p:cTn id="85" dur="1" fill="hold">
                                          <p:stCondLst>
                                            <p:cond delay="0"/>
                                          </p:stCondLst>
                                        </p:cTn>
                                        <p:tgtEl>
                                          <p:spTgt spid="81"/>
                                        </p:tgtEl>
                                        <p:attrNameLst>
                                          <p:attrName>style.visibility</p:attrName>
                                        </p:attrNameLst>
                                      </p:cBhvr>
                                      <p:to>
                                        <p:strVal val="visible"/>
                                      </p:to>
                                    </p:set>
                                    <p:animEffect transition="in" filter="wipe(right)">
                                      <p:cBhvr>
                                        <p:cTn id="86" dur="400"/>
                                        <p:tgtEl>
                                          <p:spTgt spid="81"/>
                                        </p:tgtEl>
                                      </p:cBhvr>
                                    </p:animEffect>
                                  </p:childTnLst>
                                </p:cTn>
                              </p:par>
                              <p:par>
                                <p:cTn id="87" presetID="22" presetClass="entr" presetSubtype="2" fill="hold" grpId="0" nodeType="withEffect">
                                  <p:stCondLst>
                                    <p:cond delay="0"/>
                                  </p:stCondLst>
                                  <p:childTnLst>
                                    <p:set>
                                      <p:cBhvr>
                                        <p:cTn id="88" dur="1" fill="hold">
                                          <p:stCondLst>
                                            <p:cond delay="0"/>
                                          </p:stCondLst>
                                        </p:cTn>
                                        <p:tgtEl>
                                          <p:spTgt spid="82"/>
                                        </p:tgtEl>
                                        <p:attrNameLst>
                                          <p:attrName>style.visibility</p:attrName>
                                        </p:attrNameLst>
                                      </p:cBhvr>
                                      <p:to>
                                        <p:strVal val="visible"/>
                                      </p:to>
                                    </p:set>
                                    <p:animEffect transition="in" filter="wipe(right)">
                                      <p:cBhvr>
                                        <p:cTn id="89" dur="400"/>
                                        <p:tgtEl>
                                          <p:spTgt spid="82"/>
                                        </p:tgtEl>
                                      </p:cBhvr>
                                    </p:animEffect>
                                  </p:childTnLst>
                                </p:cTn>
                              </p:par>
                            </p:childTnLst>
                          </p:cTn>
                        </p:par>
                        <p:par>
                          <p:cTn id="90" fill="hold">
                            <p:stCondLst>
                              <p:cond delay="7450"/>
                            </p:stCondLst>
                            <p:childTnLst>
                              <p:par>
                                <p:cTn id="91" presetID="2" presetClass="entr" presetSubtype="8" fill="hold" nodeType="afterEffect">
                                  <p:stCondLst>
                                    <p:cond delay="150"/>
                                  </p:stCondLst>
                                  <p:childTnLst>
                                    <p:set>
                                      <p:cBhvr>
                                        <p:cTn id="92" dur="1" fill="hold">
                                          <p:stCondLst>
                                            <p:cond delay="0"/>
                                          </p:stCondLst>
                                        </p:cTn>
                                        <p:tgtEl>
                                          <p:spTgt spid="68"/>
                                        </p:tgtEl>
                                        <p:attrNameLst>
                                          <p:attrName>style.visibility</p:attrName>
                                        </p:attrNameLst>
                                      </p:cBhvr>
                                      <p:to>
                                        <p:strVal val="visible"/>
                                      </p:to>
                                    </p:set>
                                    <p:anim calcmode="lin" valueType="num">
                                      <p:cBhvr additive="base">
                                        <p:cTn id="93" dur="350" fill="hold"/>
                                        <p:tgtEl>
                                          <p:spTgt spid="68"/>
                                        </p:tgtEl>
                                        <p:attrNameLst>
                                          <p:attrName>ppt_x</p:attrName>
                                        </p:attrNameLst>
                                      </p:cBhvr>
                                      <p:tavLst>
                                        <p:tav tm="0">
                                          <p:val>
                                            <p:strVal val="0-#ppt_w/2"/>
                                          </p:val>
                                        </p:tav>
                                        <p:tav tm="100000">
                                          <p:val>
                                            <p:strVal val="#ppt_x"/>
                                          </p:val>
                                        </p:tav>
                                      </p:tavLst>
                                    </p:anim>
                                    <p:anim calcmode="lin" valueType="num">
                                      <p:cBhvr additive="base">
                                        <p:cTn id="94" dur="350" fill="hold"/>
                                        <p:tgtEl>
                                          <p:spTgt spid="68"/>
                                        </p:tgtEl>
                                        <p:attrNameLst>
                                          <p:attrName>ppt_y</p:attrName>
                                        </p:attrNameLst>
                                      </p:cBhvr>
                                      <p:tavLst>
                                        <p:tav tm="0">
                                          <p:val>
                                            <p:strVal val="#ppt_y"/>
                                          </p:val>
                                        </p:tav>
                                        <p:tav tm="100000">
                                          <p:val>
                                            <p:strVal val="#ppt_y"/>
                                          </p:val>
                                        </p:tav>
                                      </p:tavLst>
                                    </p:anim>
                                  </p:childTnLst>
                                </p:cTn>
                              </p:par>
                            </p:childTnLst>
                          </p:cTn>
                        </p:par>
                        <p:par>
                          <p:cTn id="95" fill="hold">
                            <p:stCondLst>
                              <p:cond delay="7950"/>
                            </p:stCondLst>
                            <p:childTnLst>
                              <p:par>
                                <p:cTn id="96" presetID="22" presetClass="entr" presetSubtype="2" fill="hold" nodeType="afterEffect">
                                  <p:stCondLst>
                                    <p:cond delay="0"/>
                                  </p:stCondLst>
                                  <p:childTnLst>
                                    <p:set>
                                      <p:cBhvr>
                                        <p:cTn id="97" dur="1" fill="hold">
                                          <p:stCondLst>
                                            <p:cond delay="0"/>
                                          </p:stCondLst>
                                        </p:cTn>
                                        <p:tgtEl>
                                          <p:spTgt spid="52"/>
                                        </p:tgtEl>
                                        <p:attrNameLst>
                                          <p:attrName>style.visibility</p:attrName>
                                        </p:attrNameLst>
                                      </p:cBhvr>
                                      <p:to>
                                        <p:strVal val="visible"/>
                                      </p:to>
                                    </p:set>
                                    <p:animEffect transition="in" filter="wipe(right)">
                                      <p:cBhvr>
                                        <p:cTn id="98" dur="350"/>
                                        <p:tgtEl>
                                          <p:spTgt spid="52"/>
                                        </p:tgtEl>
                                      </p:cBhvr>
                                    </p:animEffect>
                                  </p:childTnLst>
                                </p:cTn>
                              </p:par>
                            </p:childTnLst>
                          </p:cTn>
                        </p:par>
                        <p:par>
                          <p:cTn id="99" fill="hold">
                            <p:stCondLst>
                              <p:cond delay="8300"/>
                            </p:stCondLst>
                            <p:childTnLst>
                              <p:par>
                                <p:cTn id="100" presetID="22" presetClass="entr" presetSubtype="2" fill="hold" grpId="0" nodeType="afterEffect">
                                  <p:stCondLst>
                                    <p:cond delay="0"/>
                                  </p:stCondLst>
                                  <p:childTnLst>
                                    <p:set>
                                      <p:cBhvr>
                                        <p:cTn id="101" dur="1" fill="hold">
                                          <p:stCondLst>
                                            <p:cond delay="0"/>
                                          </p:stCondLst>
                                        </p:cTn>
                                        <p:tgtEl>
                                          <p:spTgt spid="79"/>
                                        </p:tgtEl>
                                        <p:attrNameLst>
                                          <p:attrName>style.visibility</p:attrName>
                                        </p:attrNameLst>
                                      </p:cBhvr>
                                      <p:to>
                                        <p:strVal val="visible"/>
                                      </p:to>
                                    </p:set>
                                    <p:animEffect transition="in" filter="wipe(right)">
                                      <p:cBhvr>
                                        <p:cTn id="102" dur="400"/>
                                        <p:tgtEl>
                                          <p:spTgt spid="79"/>
                                        </p:tgtEl>
                                      </p:cBhvr>
                                    </p:animEffect>
                                  </p:childTnLst>
                                </p:cTn>
                              </p:par>
                              <p:par>
                                <p:cTn id="103" presetID="22" presetClass="entr" presetSubtype="2" fill="hold" grpId="0" nodeType="withEffect">
                                  <p:stCondLst>
                                    <p:cond delay="0"/>
                                  </p:stCondLst>
                                  <p:childTnLst>
                                    <p:set>
                                      <p:cBhvr>
                                        <p:cTn id="104" dur="1" fill="hold">
                                          <p:stCondLst>
                                            <p:cond delay="0"/>
                                          </p:stCondLst>
                                        </p:cTn>
                                        <p:tgtEl>
                                          <p:spTgt spid="80"/>
                                        </p:tgtEl>
                                        <p:attrNameLst>
                                          <p:attrName>style.visibility</p:attrName>
                                        </p:attrNameLst>
                                      </p:cBhvr>
                                      <p:to>
                                        <p:strVal val="visible"/>
                                      </p:to>
                                    </p:set>
                                    <p:animEffect transition="in" filter="wipe(right)">
                                      <p:cBhvr>
                                        <p:cTn id="105" dur="4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p:bldP spid="78" grpId="0"/>
      <p:bldP spid="79" grpId="0"/>
      <p:bldP spid="80" grpId="0"/>
      <p:bldP spid="81" grpId="0"/>
      <p:bldP spid="82" grpId="0"/>
      <p:bldP spid="83" grpId="0"/>
      <p:bldP spid="84" grpId="0"/>
      <p:bldP spid="85" grpId="0"/>
      <p:bldP spid="86" grpId="0"/>
      <p:bldP spid="87" grpId="0"/>
      <p:bldP spid="88"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任意多边形 27"/>
          <p:cNvSpPr/>
          <p:nvPr/>
        </p:nvSpPr>
        <p:spPr>
          <a:xfrm>
            <a:off x="1" y="0"/>
            <a:ext cx="12192000" cy="3357661"/>
          </a:xfrm>
          <a:custGeom>
            <a:avLst/>
            <a:gdLst>
              <a:gd name="connsiteX0" fmla="*/ 0 w 12192000"/>
              <a:gd name="connsiteY0" fmla="*/ 0 h 3357661"/>
              <a:gd name="connsiteX1" fmla="*/ 12192000 w 12192000"/>
              <a:gd name="connsiteY1" fmla="*/ 0 h 3357661"/>
              <a:gd name="connsiteX2" fmla="*/ 12192000 w 12192000"/>
              <a:gd name="connsiteY2" fmla="*/ 2770572 h 3357661"/>
              <a:gd name="connsiteX3" fmla="*/ 8536547 w 12192000"/>
              <a:gd name="connsiteY3" fmla="*/ 3357661 h 3357661"/>
              <a:gd name="connsiteX4" fmla="*/ 3655453 w 12192000"/>
              <a:gd name="connsiteY4" fmla="*/ 3357661 h 3357661"/>
              <a:gd name="connsiteX5" fmla="*/ 0 w 12192000"/>
              <a:gd name="connsiteY5" fmla="*/ 2770572 h 3357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3357661">
                <a:moveTo>
                  <a:pt x="0" y="0"/>
                </a:moveTo>
                <a:lnTo>
                  <a:pt x="12192000" y="0"/>
                </a:lnTo>
                <a:lnTo>
                  <a:pt x="12192000" y="2770572"/>
                </a:lnTo>
                <a:lnTo>
                  <a:pt x="8536547" y="3357661"/>
                </a:lnTo>
                <a:lnTo>
                  <a:pt x="3655453" y="3357661"/>
                </a:lnTo>
                <a:lnTo>
                  <a:pt x="0" y="2770572"/>
                </a:lnTo>
                <a:close/>
              </a:path>
            </a:pathLst>
          </a:custGeom>
          <a:blipFill dpi="0" rotWithShape="1">
            <a:blip r:embed="rId3" cstate="print">
              <a:extLst>
                <a:ext uri="{28A0092B-C50C-407E-A947-70E740481C1C}">
                  <a14:useLocalDpi xmlns:a14="http://schemas.microsoft.com/office/drawing/2010/main" val="0"/>
                </a:ext>
              </a:extLst>
            </a:blip>
            <a:srcRect/>
            <a:stretch>
              <a:fillRect t="-125202" b="-1687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TextBox 48"/>
          <p:cNvSpPr txBox="1"/>
          <p:nvPr/>
        </p:nvSpPr>
        <p:spPr>
          <a:xfrm>
            <a:off x="2729062" y="4032033"/>
            <a:ext cx="6733877" cy="1015665"/>
          </a:xfrm>
          <a:prstGeom prst="rect">
            <a:avLst/>
          </a:prstGeom>
          <a:noFill/>
        </p:spPr>
        <p:txBody>
          <a:bodyPr wrap="square" lIns="91445" tIns="45721" rIns="91445" bIns="45721" rtlCol="0">
            <a:spAutoFit/>
          </a:bodyPr>
          <a:lstStyle/>
          <a:p>
            <a:pPr algn="ctr"/>
            <a:r>
              <a:rPr lang="zh-CN" altLang="en-US" sz="6000" b="1" dirty="0" smtClean="0">
                <a:solidFill>
                  <a:schemeClr val="tx1">
                    <a:lumMod val="75000"/>
                    <a:lumOff val="25000"/>
                  </a:schemeClr>
                </a:solidFill>
                <a:latin typeface="微软雅黑" panose="020B0503020204020204" pitchFamily="34" charset="-122"/>
                <a:ea typeface="微软雅黑" panose="020B0503020204020204" pitchFamily="34" charset="-122"/>
              </a:rPr>
              <a:t>明年工作计划</a:t>
            </a:r>
            <a:endParaRPr lang="en-GB" altLang="zh-CN" sz="6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30" name="组合 29"/>
          <p:cNvGrpSpPr/>
          <p:nvPr/>
        </p:nvGrpSpPr>
        <p:grpSpPr>
          <a:xfrm>
            <a:off x="7045334" y="6215795"/>
            <a:ext cx="383878" cy="384576"/>
            <a:chOff x="6084171" y="1274819"/>
            <a:chExt cx="432048" cy="432834"/>
          </a:xfrm>
        </p:grpSpPr>
        <p:sp>
          <p:nvSpPr>
            <p:cNvPr id="31" name="椭圆 22"/>
            <p:cNvSpPr>
              <a:spLocks noChangeArrowheads="1"/>
            </p:cNvSpPr>
            <p:nvPr/>
          </p:nvSpPr>
          <p:spPr bwMode="auto">
            <a:xfrm>
              <a:off x="6084171" y="1274819"/>
              <a:ext cx="432048" cy="432834"/>
            </a:xfrm>
            <a:prstGeom prst="ellipse">
              <a:avLst/>
            </a:prstGeom>
            <a:solidFill>
              <a:schemeClr val="accent1"/>
            </a:solidFill>
            <a:ln>
              <a:noFill/>
            </a:ln>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en-US" sz="3200">
                <a:solidFill>
                  <a:srgbClr val="FFFFFF"/>
                </a:solidFill>
                <a:latin typeface="Calibri" pitchFamily="34" charset="0"/>
              </a:endParaRPr>
            </a:p>
          </p:txBody>
        </p:sp>
        <p:sp>
          <p:nvSpPr>
            <p:cNvPr id="32" name="Freeform 59"/>
            <p:cNvSpPr>
              <a:spLocks noChangeArrowheads="1"/>
            </p:cNvSpPr>
            <p:nvPr/>
          </p:nvSpPr>
          <p:spPr bwMode="auto">
            <a:xfrm>
              <a:off x="6180302" y="1365898"/>
              <a:ext cx="239780" cy="250679"/>
            </a:xfrm>
            <a:custGeom>
              <a:avLst/>
              <a:gdLst>
                <a:gd name="T0" fmla="*/ 73627430 w 581"/>
                <a:gd name="T1" fmla="*/ 67678707 h 609"/>
                <a:gd name="T2" fmla="*/ 61659637 w 581"/>
                <a:gd name="T3" fmla="*/ 78678142 h 609"/>
                <a:gd name="T4" fmla="*/ 54244957 w 581"/>
                <a:gd name="T5" fmla="*/ 72208055 h 609"/>
                <a:gd name="T6" fmla="*/ 57106883 w 581"/>
                <a:gd name="T7" fmla="*/ 65867111 h 609"/>
                <a:gd name="T8" fmla="*/ 61659637 w 581"/>
                <a:gd name="T9" fmla="*/ 69490662 h 609"/>
                <a:gd name="T10" fmla="*/ 71806401 w 581"/>
                <a:gd name="T11" fmla="*/ 61338122 h 609"/>
                <a:gd name="T12" fmla="*/ 73627430 w 581"/>
                <a:gd name="T13" fmla="*/ 67678707 h 609"/>
                <a:gd name="T14" fmla="*/ 61659637 w 581"/>
                <a:gd name="T15" fmla="*/ 64055516 h 609"/>
                <a:gd name="T16" fmla="*/ 49691843 w 581"/>
                <a:gd name="T17" fmla="*/ 69490662 h 609"/>
                <a:gd name="T18" fmla="*/ 51513233 w 581"/>
                <a:gd name="T19" fmla="*/ 75054951 h 609"/>
                <a:gd name="T20" fmla="*/ 3772261 w 581"/>
                <a:gd name="T21" fmla="*/ 78678142 h 609"/>
                <a:gd name="T22" fmla="*/ 0 w 581"/>
                <a:gd name="T23" fmla="*/ 10999436 h 609"/>
                <a:gd name="T24" fmla="*/ 10146404 w 581"/>
                <a:gd name="T25" fmla="*/ 7246742 h 609"/>
                <a:gd name="T26" fmla="*/ 17561444 w 581"/>
                <a:gd name="T27" fmla="*/ 18246178 h 609"/>
                <a:gd name="T28" fmla="*/ 24845922 w 581"/>
                <a:gd name="T29" fmla="*/ 7246742 h 609"/>
                <a:gd name="T30" fmla="*/ 28488341 w 581"/>
                <a:gd name="T31" fmla="*/ 10999436 h 609"/>
                <a:gd name="T32" fmla="*/ 43318061 w 581"/>
                <a:gd name="T33" fmla="*/ 10999436 h 609"/>
                <a:gd name="T34" fmla="*/ 46960119 w 581"/>
                <a:gd name="T35" fmla="*/ 7246742 h 609"/>
                <a:gd name="T36" fmla="*/ 54244957 w 581"/>
                <a:gd name="T37" fmla="*/ 18246178 h 609"/>
                <a:gd name="T38" fmla="*/ 61659637 w 581"/>
                <a:gd name="T39" fmla="*/ 7246742 h 609"/>
                <a:gd name="T40" fmla="*/ 71806401 w 581"/>
                <a:gd name="T41" fmla="*/ 10999436 h 609"/>
                <a:gd name="T42" fmla="*/ 66212751 w 581"/>
                <a:gd name="T43" fmla="*/ 59526167 h 609"/>
                <a:gd name="T44" fmla="*/ 10146404 w 581"/>
                <a:gd name="T45" fmla="*/ 63149718 h 609"/>
                <a:gd name="T46" fmla="*/ 12878128 w 581"/>
                <a:gd name="T47" fmla="*/ 65867111 h 609"/>
                <a:gd name="T48" fmla="*/ 39545439 w 581"/>
                <a:gd name="T49" fmla="*/ 63149718 h 609"/>
                <a:gd name="T50" fmla="*/ 39545439 w 581"/>
                <a:gd name="T51" fmla="*/ 63149718 h 609"/>
                <a:gd name="T52" fmla="*/ 39545439 w 581"/>
                <a:gd name="T53" fmla="*/ 63149718 h 609"/>
                <a:gd name="T54" fmla="*/ 12878128 w 581"/>
                <a:gd name="T55" fmla="*/ 60431965 h 609"/>
                <a:gd name="T56" fmla="*/ 58017218 w 581"/>
                <a:gd name="T57" fmla="*/ 28339815 h 609"/>
                <a:gd name="T58" fmla="*/ 13788823 w 581"/>
                <a:gd name="T59" fmla="*/ 28339815 h 609"/>
                <a:gd name="T60" fmla="*/ 13788823 w 581"/>
                <a:gd name="T61" fmla="*/ 35715700 h 609"/>
                <a:gd name="T62" fmla="*/ 61659637 w 581"/>
                <a:gd name="T63" fmla="*/ 31963007 h 609"/>
                <a:gd name="T64" fmla="*/ 58017218 w 581"/>
                <a:gd name="T65" fmla="*/ 43868240 h 609"/>
                <a:gd name="T66" fmla="*/ 35903020 w 581"/>
                <a:gd name="T67" fmla="*/ 43868240 h 609"/>
                <a:gd name="T68" fmla="*/ 13788823 w 581"/>
                <a:gd name="T69" fmla="*/ 43868240 h 609"/>
                <a:gd name="T70" fmla="*/ 13788823 w 581"/>
                <a:gd name="T71" fmla="*/ 51244484 h 609"/>
                <a:gd name="T72" fmla="*/ 35903020 w 581"/>
                <a:gd name="T73" fmla="*/ 51244484 h 609"/>
                <a:gd name="T74" fmla="*/ 61659637 w 581"/>
                <a:gd name="T75" fmla="*/ 47491791 h 609"/>
                <a:gd name="T76" fmla="*/ 54244957 w 581"/>
                <a:gd name="T77" fmla="*/ 14622627 h 609"/>
                <a:gd name="T78" fmla="*/ 50602538 w 581"/>
                <a:gd name="T79" fmla="*/ 10999436 h 609"/>
                <a:gd name="T80" fmla="*/ 54244957 w 581"/>
                <a:gd name="T81" fmla="*/ 0 h 609"/>
                <a:gd name="T82" fmla="*/ 58017218 w 581"/>
                <a:gd name="T83" fmla="*/ 10999436 h 609"/>
                <a:gd name="T84" fmla="*/ 35903020 w 581"/>
                <a:gd name="T85" fmla="*/ 14622627 h 609"/>
                <a:gd name="T86" fmla="*/ 32260601 w 581"/>
                <a:gd name="T87" fmla="*/ 10999436 h 609"/>
                <a:gd name="T88" fmla="*/ 35903020 w 581"/>
                <a:gd name="T89" fmla="*/ 0 h 609"/>
                <a:gd name="T90" fmla="*/ 39545439 w 581"/>
                <a:gd name="T91" fmla="*/ 10999436 h 609"/>
                <a:gd name="T92" fmla="*/ 17561444 w 581"/>
                <a:gd name="T93" fmla="*/ 14622627 h 609"/>
                <a:gd name="T94" fmla="*/ 13788823 w 581"/>
                <a:gd name="T95" fmla="*/ 10999436 h 609"/>
                <a:gd name="T96" fmla="*/ 17561444 w 581"/>
                <a:gd name="T97" fmla="*/ 0 h 609"/>
                <a:gd name="T98" fmla="*/ 21203502 w 581"/>
                <a:gd name="T99" fmla="*/ 10999436 h 60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a:noFill/>
            </a:ln>
            <a:extLst/>
          </p:spPr>
          <p:txBody>
            <a:bodyPr wrap="none" lIns="45720" tIns="22860" rIns="45720" bIns="22860" anchor="ctr"/>
            <a:lstStyle/>
            <a:p>
              <a:endParaRPr lang="en-US" sz="3200">
                <a:latin typeface="Roboto Light"/>
              </a:endParaRPr>
            </a:p>
          </p:txBody>
        </p:sp>
      </p:grpSp>
      <p:grpSp>
        <p:nvGrpSpPr>
          <p:cNvPr id="33" name="组合 32"/>
          <p:cNvGrpSpPr/>
          <p:nvPr/>
        </p:nvGrpSpPr>
        <p:grpSpPr>
          <a:xfrm>
            <a:off x="5897203" y="6216144"/>
            <a:ext cx="383878" cy="383878"/>
            <a:chOff x="4788024" y="1275213"/>
            <a:chExt cx="432048" cy="432048"/>
          </a:xfrm>
        </p:grpSpPr>
        <p:sp>
          <p:nvSpPr>
            <p:cNvPr id="34" name="椭圆 65"/>
            <p:cNvSpPr>
              <a:spLocks noChangeArrowheads="1"/>
            </p:cNvSpPr>
            <p:nvPr/>
          </p:nvSpPr>
          <p:spPr bwMode="auto">
            <a:xfrm>
              <a:off x="4788024" y="1275213"/>
              <a:ext cx="432048" cy="432048"/>
            </a:xfrm>
            <a:prstGeom prst="ellipse">
              <a:avLst/>
            </a:prstGeom>
            <a:solidFill>
              <a:schemeClr val="accent1"/>
            </a:solidFill>
            <a:ln>
              <a:noFill/>
            </a:ln>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en-US" sz="3200">
                <a:solidFill>
                  <a:srgbClr val="FFFFFF"/>
                </a:solidFill>
                <a:latin typeface="Calibri" pitchFamily="34" charset="0"/>
              </a:endParaRPr>
            </a:p>
          </p:txBody>
        </p:sp>
        <p:sp>
          <p:nvSpPr>
            <p:cNvPr id="35" name="Freeform 110"/>
            <p:cNvSpPr>
              <a:spLocks noChangeArrowheads="1"/>
            </p:cNvSpPr>
            <p:nvPr/>
          </p:nvSpPr>
          <p:spPr bwMode="auto">
            <a:xfrm>
              <a:off x="4891102" y="1366806"/>
              <a:ext cx="250679" cy="248862"/>
            </a:xfrm>
            <a:custGeom>
              <a:avLst/>
              <a:gdLst>
                <a:gd name="T0" fmla="*/ 78678142 w 609"/>
                <a:gd name="T1" fmla="*/ 71002280 h 602"/>
                <a:gd name="T2" fmla="*/ 78678142 w 609"/>
                <a:gd name="T3" fmla="*/ 71002280 h 602"/>
                <a:gd name="T4" fmla="*/ 71302258 w 609"/>
                <a:gd name="T5" fmla="*/ 78441997 h 602"/>
                <a:gd name="T6" fmla="*/ 65867111 w 609"/>
                <a:gd name="T7" fmla="*/ 76614673 h 602"/>
                <a:gd name="T8" fmla="*/ 44774038 w 609"/>
                <a:gd name="T9" fmla="*/ 54426302 h 602"/>
                <a:gd name="T10" fmla="*/ 29245613 w 609"/>
                <a:gd name="T11" fmla="*/ 59125033 h 602"/>
                <a:gd name="T12" fmla="*/ 0 w 609"/>
                <a:gd name="T13" fmla="*/ 29497307 h 602"/>
                <a:gd name="T14" fmla="*/ 29245613 w 609"/>
                <a:gd name="T15" fmla="*/ 0 h 602"/>
                <a:gd name="T16" fmla="*/ 58491226 w 609"/>
                <a:gd name="T17" fmla="*/ 29497307 h 602"/>
                <a:gd name="T18" fmla="*/ 54867675 w 609"/>
                <a:gd name="T19" fmla="*/ 44376380 h 602"/>
                <a:gd name="T20" fmla="*/ 75960749 w 609"/>
                <a:gd name="T21" fmla="*/ 65520668 h 602"/>
                <a:gd name="T22" fmla="*/ 78678142 w 609"/>
                <a:gd name="T23" fmla="*/ 71002280 h 602"/>
                <a:gd name="T24" fmla="*/ 29245613 w 609"/>
                <a:gd name="T25" fmla="*/ 7439717 h 602"/>
                <a:gd name="T26" fmla="*/ 29245613 w 609"/>
                <a:gd name="T27" fmla="*/ 7439717 h 602"/>
                <a:gd name="T28" fmla="*/ 7246742 w 609"/>
                <a:gd name="T29" fmla="*/ 29497307 h 602"/>
                <a:gd name="T30" fmla="*/ 29245613 w 609"/>
                <a:gd name="T31" fmla="*/ 51685677 h 602"/>
                <a:gd name="T32" fmla="*/ 51244484 w 609"/>
                <a:gd name="T33" fmla="*/ 29497307 h 602"/>
                <a:gd name="T34" fmla="*/ 29245613 w 609"/>
                <a:gd name="T35" fmla="*/ 7439717 h 602"/>
                <a:gd name="T36" fmla="*/ 42056644 w 609"/>
                <a:gd name="T37" fmla="*/ 33282375 h 602"/>
                <a:gd name="T38" fmla="*/ 42056644 w 609"/>
                <a:gd name="T39" fmla="*/ 33282375 h 602"/>
                <a:gd name="T40" fmla="*/ 32868804 w 609"/>
                <a:gd name="T41" fmla="*/ 33282375 h 602"/>
                <a:gd name="T42" fmla="*/ 32868804 w 609"/>
                <a:gd name="T43" fmla="*/ 41504973 h 602"/>
                <a:gd name="T44" fmla="*/ 29245613 w 609"/>
                <a:gd name="T45" fmla="*/ 45290042 h 602"/>
                <a:gd name="T46" fmla="*/ 25622062 w 609"/>
                <a:gd name="T47" fmla="*/ 41504973 h 602"/>
                <a:gd name="T48" fmla="*/ 25622062 w 609"/>
                <a:gd name="T49" fmla="*/ 33282375 h 602"/>
                <a:gd name="T50" fmla="*/ 17340380 w 609"/>
                <a:gd name="T51" fmla="*/ 33282375 h 602"/>
                <a:gd name="T52" fmla="*/ 13716829 w 609"/>
                <a:gd name="T53" fmla="*/ 29497307 h 602"/>
                <a:gd name="T54" fmla="*/ 17340380 w 609"/>
                <a:gd name="T55" fmla="*/ 25842658 h 602"/>
                <a:gd name="T56" fmla="*/ 25622062 w 609"/>
                <a:gd name="T57" fmla="*/ 25842658 h 602"/>
                <a:gd name="T58" fmla="*/ 25622062 w 609"/>
                <a:gd name="T59" fmla="*/ 16575978 h 602"/>
                <a:gd name="T60" fmla="*/ 29245613 w 609"/>
                <a:gd name="T61" fmla="*/ 12921329 h 602"/>
                <a:gd name="T62" fmla="*/ 32868804 w 609"/>
                <a:gd name="T63" fmla="*/ 16575978 h 602"/>
                <a:gd name="T64" fmla="*/ 32868804 w 609"/>
                <a:gd name="T65" fmla="*/ 25842658 h 602"/>
                <a:gd name="T66" fmla="*/ 42056644 w 609"/>
                <a:gd name="T67" fmla="*/ 25842658 h 602"/>
                <a:gd name="T68" fmla="*/ 45679835 w 609"/>
                <a:gd name="T69" fmla="*/ 29497307 h 602"/>
                <a:gd name="T70" fmla="*/ 42056644 w 609"/>
                <a:gd name="T71" fmla="*/ 33282375 h 6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a:noFill/>
            </a:ln>
            <a:extLst/>
          </p:spPr>
          <p:txBody>
            <a:bodyPr wrap="none" lIns="45720" tIns="22860" rIns="45720" bIns="22860" anchor="ctr"/>
            <a:lstStyle/>
            <a:p>
              <a:endParaRPr lang="en-US" sz="3200">
                <a:latin typeface="Roboto Light"/>
              </a:endParaRPr>
            </a:p>
          </p:txBody>
        </p:sp>
      </p:grpSp>
      <p:grpSp>
        <p:nvGrpSpPr>
          <p:cNvPr id="36" name="组合 35"/>
          <p:cNvGrpSpPr/>
          <p:nvPr/>
        </p:nvGrpSpPr>
        <p:grpSpPr>
          <a:xfrm>
            <a:off x="6470920" y="6215795"/>
            <a:ext cx="384574" cy="384576"/>
            <a:chOff x="5436096" y="1274820"/>
            <a:chExt cx="432833" cy="432834"/>
          </a:xfrm>
        </p:grpSpPr>
        <p:sp>
          <p:nvSpPr>
            <p:cNvPr id="37" name="椭圆 16"/>
            <p:cNvSpPr>
              <a:spLocks noChangeArrowheads="1"/>
            </p:cNvSpPr>
            <p:nvPr/>
          </p:nvSpPr>
          <p:spPr bwMode="auto">
            <a:xfrm>
              <a:off x="5436096" y="1274820"/>
              <a:ext cx="432833" cy="432834"/>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en-US" sz="3200">
                <a:solidFill>
                  <a:srgbClr val="FFFFFF"/>
                </a:solidFill>
                <a:latin typeface="Calibri" pitchFamily="34" charset="0"/>
              </a:endParaRPr>
            </a:p>
          </p:txBody>
        </p:sp>
        <p:sp>
          <p:nvSpPr>
            <p:cNvPr id="38" name="Freeform 16"/>
            <p:cNvSpPr>
              <a:spLocks noChangeArrowheads="1"/>
            </p:cNvSpPr>
            <p:nvPr/>
          </p:nvSpPr>
          <p:spPr bwMode="auto">
            <a:xfrm>
              <a:off x="5554420" y="1377705"/>
              <a:ext cx="196183" cy="227065"/>
            </a:xfrm>
            <a:custGeom>
              <a:avLst/>
              <a:gdLst>
                <a:gd name="T0" fmla="*/ 58106390 w 475"/>
                <a:gd name="T1" fmla="*/ 71207247 h 552"/>
                <a:gd name="T2" fmla="*/ 58106390 w 475"/>
                <a:gd name="T3" fmla="*/ 71207247 h 552"/>
                <a:gd name="T4" fmla="*/ 54327993 w 475"/>
                <a:gd name="T5" fmla="*/ 71207247 h 552"/>
                <a:gd name="T6" fmla="*/ 54327993 w 475"/>
                <a:gd name="T7" fmla="*/ 0 h 552"/>
                <a:gd name="T8" fmla="*/ 58106390 w 475"/>
                <a:gd name="T9" fmla="*/ 0 h 552"/>
                <a:gd name="T10" fmla="*/ 61754124 w 475"/>
                <a:gd name="T11" fmla="*/ 3618618 h 552"/>
                <a:gd name="T12" fmla="*/ 61754124 w 475"/>
                <a:gd name="T13" fmla="*/ 67588630 h 552"/>
                <a:gd name="T14" fmla="*/ 58106390 w 475"/>
                <a:gd name="T15" fmla="*/ 71207247 h 552"/>
                <a:gd name="T16" fmla="*/ 7426131 w 475"/>
                <a:gd name="T17" fmla="*/ 67588630 h 552"/>
                <a:gd name="T18" fmla="*/ 7426131 w 475"/>
                <a:gd name="T19" fmla="*/ 67588630 h 552"/>
                <a:gd name="T20" fmla="*/ 7426131 w 475"/>
                <a:gd name="T21" fmla="*/ 63970012 h 552"/>
                <a:gd name="T22" fmla="*/ 13809846 w 475"/>
                <a:gd name="T23" fmla="*/ 63970012 h 552"/>
                <a:gd name="T24" fmla="*/ 21235977 w 475"/>
                <a:gd name="T25" fmla="*/ 56603721 h 552"/>
                <a:gd name="T26" fmla="*/ 13809846 w 475"/>
                <a:gd name="T27" fmla="*/ 49237429 h 552"/>
                <a:gd name="T28" fmla="*/ 7426131 w 475"/>
                <a:gd name="T29" fmla="*/ 49237429 h 552"/>
                <a:gd name="T30" fmla="*/ 7426131 w 475"/>
                <a:gd name="T31" fmla="*/ 42905028 h 552"/>
                <a:gd name="T32" fmla="*/ 13809846 w 475"/>
                <a:gd name="T33" fmla="*/ 42905028 h 552"/>
                <a:gd name="T34" fmla="*/ 21235977 w 475"/>
                <a:gd name="T35" fmla="*/ 35539095 h 552"/>
                <a:gd name="T36" fmla="*/ 13809846 w 475"/>
                <a:gd name="T37" fmla="*/ 28301860 h 552"/>
                <a:gd name="T38" fmla="*/ 7426131 w 475"/>
                <a:gd name="T39" fmla="*/ 28301860 h 552"/>
                <a:gd name="T40" fmla="*/ 7426131 w 475"/>
                <a:gd name="T41" fmla="*/ 21840403 h 552"/>
                <a:gd name="T42" fmla="*/ 13809846 w 475"/>
                <a:gd name="T43" fmla="*/ 21840403 h 552"/>
                <a:gd name="T44" fmla="*/ 21235977 w 475"/>
                <a:gd name="T45" fmla="*/ 14603167 h 552"/>
                <a:gd name="T46" fmla="*/ 13809846 w 475"/>
                <a:gd name="T47" fmla="*/ 7236876 h 552"/>
                <a:gd name="T48" fmla="*/ 7426131 w 475"/>
                <a:gd name="T49" fmla="*/ 7236876 h 552"/>
                <a:gd name="T50" fmla="*/ 7426131 w 475"/>
                <a:gd name="T51" fmla="*/ 3618618 h 552"/>
                <a:gd name="T52" fmla="*/ 11074226 w 475"/>
                <a:gd name="T53" fmla="*/ 0 h 552"/>
                <a:gd name="T54" fmla="*/ 50680259 w 475"/>
                <a:gd name="T55" fmla="*/ 0 h 552"/>
                <a:gd name="T56" fmla="*/ 50680259 w 475"/>
                <a:gd name="T57" fmla="*/ 71207247 h 552"/>
                <a:gd name="T58" fmla="*/ 11074226 w 475"/>
                <a:gd name="T59" fmla="*/ 71207247 h 552"/>
                <a:gd name="T60" fmla="*/ 7426131 w 475"/>
                <a:gd name="T61" fmla="*/ 67588630 h 552"/>
                <a:gd name="T62" fmla="*/ 17588243 w 475"/>
                <a:gd name="T63" fmla="*/ 14603167 h 552"/>
                <a:gd name="T64" fmla="*/ 17588243 w 475"/>
                <a:gd name="T65" fmla="*/ 14603167 h 552"/>
                <a:gd name="T66" fmla="*/ 13809846 w 475"/>
                <a:gd name="T67" fmla="*/ 18221785 h 552"/>
                <a:gd name="T68" fmla="*/ 3778036 w 475"/>
                <a:gd name="T69" fmla="*/ 18221785 h 552"/>
                <a:gd name="T70" fmla="*/ 0 w 475"/>
                <a:gd name="T71" fmla="*/ 14603167 h 552"/>
                <a:gd name="T72" fmla="*/ 3778036 w 475"/>
                <a:gd name="T73" fmla="*/ 10984909 h 552"/>
                <a:gd name="T74" fmla="*/ 13809846 w 475"/>
                <a:gd name="T75" fmla="*/ 10984909 h 552"/>
                <a:gd name="T76" fmla="*/ 17588243 w 475"/>
                <a:gd name="T77" fmla="*/ 14603167 h 552"/>
                <a:gd name="T78" fmla="*/ 3778036 w 475"/>
                <a:gd name="T79" fmla="*/ 31920478 h 552"/>
                <a:gd name="T80" fmla="*/ 3778036 w 475"/>
                <a:gd name="T81" fmla="*/ 31920478 h 552"/>
                <a:gd name="T82" fmla="*/ 13809846 w 475"/>
                <a:gd name="T83" fmla="*/ 31920478 h 552"/>
                <a:gd name="T84" fmla="*/ 17588243 w 475"/>
                <a:gd name="T85" fmla="*/ 35539095 h 552"/>
                <a:gd name="T86" fmla="*/ 13809846 w 475"/>
                <a:gd name="T87" fmla="*/ 39286770 h 552"/>
                <a:gd name="T88" fmla="*/ 3778036 w 475"/>
                <a:gd name="T89" fmla="*/ 39286770 h 552"/>
                <a:gd name="T90" fmla="*/ 0 w 475"/>
                <a:gd name="T91" fmla="*/ 35539095 h 552"/>
                <a:gd name="T92" fmla="*/ 3778036 w 475"/>
                <a:gd name="T93" fmla="*/ 31920478 h 552"/>
                <a:gd name="T94" fmla="*/ 3778036 w 475"/>
                <a:gd name="T95" fmla="*/ 52985462 h 552"/>
                <a:gd name="T96" fmla="*/ 3778036 w 475"/>
                <a:gd name="T97" fmla="*/ 52985462 h 552"/>
                <a:gd name="T98" fmla="*/ 13809846 w 475"/>
                <a:gd name="T99" fmla="*/ 52985462 h 552"/>
                <a:gd name="T100" fmla="*/ 17588243 w 475"/>
                <a:gd name="T101" fmla="*/ 56603721 h 552"/>
                <a:gd name="T102" fmla="*/ 13809846 w 475"/>
                <a:gd name="T103" fmla="*/ 60222338 h 552"/>
                <a:gd name="T104" fmla="*/ 3778036 w 475"/>
                <a:gd name="T105" fmla="*/ 60222338 h 552"/>
                <a:gd name="T106" fmla="*/ 0 w 475"/>
                <a:gd name="T107" fmla="*/ 56603721 h 552"/>
                <a:gd name="T108" fmla="*/ 3778036 w 475"/>
                <a:gd name="T109" fmla="*/ 52985462 h 55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a:noFill/>
            </a:ln>
            <a:extLst/>
          </p:spPr>
          <p:txBody>
            <a:bodyPr wrap="none" lIns="45720" tIns="22860" rIns="45720" bIns="22860" anchor="ctr"/>
            <a:lstStyle/>
            <a:p>
              <a:endParaRPr lang="en-US" sz="3200">
                <a:latin typeface="Roboto Light"/>
              </a:endParaRPr>
            </a:p>
          </p:txBody>
        </p:sp>
      </p:grpSp>
      <p:grpSp>
        <p:nvGrpSpPr>
          <p:cNvPr id="39" name="组合 38"/>
          <p:cNvGrpSpPr/>
          <p:nvPr/>
        </p:nvGrpSpPr>
        <p:grpSpPr>
          <a:xfrm>
            <a:off x="4748282" y="6215795"/>
            <a:ext cx="384574" cy="384576"/>
            <a:chOff x="3491880" y="1274820"/>
            <a:chExt cx="432833" cy="432834"/>
          </a:xfrm>
        </p:grpSpPr>
        <p:sp>
          <p:nvSpPr>
            <p:cNvPr id="40" name="椭圆 16"/>
            <p:cNvSpPr>
              <a:spLocks noChangeArrowheads="1"/>
            </p:cNvSpPr>
            <p:nvPr/>
          </p:nvSpPr>
          <p:spPr bwMode="auto">
            <a:xfrm>
              <a:off x="3491880" y="1274820"/>
              <a:ext cx="432833" cy="432834"/>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en-US" sz="3200">
                <a:solidFill>
                  <a:srgbClr val="FFFFFF"/>
                </a:solidFill>
                <a:latin typeface="Calibri" pitchFamily="34" charset="0"/>
              </a:endParaRPr>
            </a:p>
          </p:txBody>
        </p:sp>
        <p:sp>
          <p:nvSpPr>
            <p:cNvPr id="41" name="Freeform 75"/>
            <p:cNvSpPr>
              <a:spLocks noChangeArrowheads="1"/>
            </p:cNvSpPr>
            <p:nvPr/>
          </p:nvSpPr>
          <p:spPr bwMode="auto">
            <a:xfrm>
              <a:off x="3583864" y="1385879"/>
              <a:ext cx="248863" cy="210716"/>
            </a:xfrm>
            <a:custGeom>
              <a:avLst/>
              <a:gdLst>
                <a:gd name="T0" fmla="*/ 74657633 w 602"/>
                <a:gd name="T1" fmla="*/ 66362244 h 510"/>
                <a:gd name="T2" fmla="*/ 74657633 w 602"/>
                <a:gd name="T3" fmla="*/ 66362244 h 510"/>
                <a:gd name="T4" fmla="*/ 3654665 w 602"/>
                <a:gd name="T5" fmla="*/ 66362244 h 510"/>
                <a:gd name="T6" fmla="*/ 0 w 602"/>
                <a:gd name="T7" fmla="*/ 62711741 h 510"/>
                <a:gd name="T8" fmla="*/ 0 w 602"/>
                <a:gd name="T9" fmla="*/ 3650503 h 510"/>
                <a:gd name="T10" fmla="*/ 3654665 w 602"/>
                <a:gd name="T11" fmla="*/ 0 h 510"/>
                <a:gd name="T12" fmla="*/ 7308970 w 602"/>
                <a:gd name="T13" fmla="*/ 3650503 h 510"/>
                <a:gd name="T14" fmla="*/ 7308970 w 602"/>
                <a:gd name="T15" fmla="*/ 50717076 h 510"/>
                <a:gd name="T16" fmla="*/ 7308970 w 602"/>
                <a:gd name="T17" fmla="*/ 50717076 h 510"/>
                <a:gd name="T18" fmla="*/ 7308970 w 602"/>
                <a:gd name="T19" fmla="*/ 58930528 h 510"/>
                <a:gd name="T20" fmla="*/ 74657633 w 602"/>
                <a:gd name="T21" fmla="*/ 58930528 h 510"/>
                <a:gd name="T22" fmla="*/ 78442719 w 602"/>
                <a:gd name="T23" fmla="*/ 62711741 h 510"/>
                <a:gd name="T24" fmla="*/ 74657633 w 602"/>
                <a:gd name="T25" fmla="*/ 66362244 h 510"/>
                <a:gd name="T26" fmla="*/ 66434636 w 602"/>
                <a:gd name="T27" fmla="*/ 55280025 h 510"/>
                <a:gd name="T28" fmla="*/ 66434636 w 602"/>
                <a:gd name="T29" fmla="*/ 55280025 h 510"/>
                <a:gd name="T30" fmla="*/ 58995246 w 602"/>
                <a:gd name="T31" fmla="*/ 55280025 h 510"/>
                <a:gd name="T32" fmla="*/ 55340580 w 602"/>
                <a:gd name="T33" fmla="*/ 51629522 h 510"/>
                <a:gd name="T34" fmla="*/ 55340580 w 602"/>
                <a:gd name="T35" fmla="*/ 25814941 h 510"/>
                <a:gd name="T36" fmla="*/ 58995246 w 602"/>
                <a:gd name="T37" fmla="*/ 22164077 h 510"/>
                <a:gd name="T38" fmla="*/ 66434636 w 602"/>
                <a:gd name="T39" fmla="*/ 22164077 h 510"/>
                <a:gd name="T40" fmla="*/ 70089301 w 602"/>
                <a:gd name="T41" fmla="*/ 25814941 h 510"/>
                <a:gd name="T42" fmla="*/ 70089301 w 602"/>
                <a:gd name="T43" fmla="*/ 51629522 h 510"/>
                <a:gd name="T44" fmla="*/ 66434636 w 602"/>
                <a:gd name="T45" fmla="*/ 55280025 h 510"/>
                <a:gd name="T46" fmla="*/ 45159830 w 602"/>
                <a:gd name="T47" fmla="*/ 55280025 h 510"/>
                <a:gd name="T48" fmla="*/ 45159830 w 602"/>
                <a:gd name="T49" fmla="*/ 55280025 h 510"/>
                <a:gd name="T50" fmla="*/ 37850860 w 602"/>
                <a:gd name="T51" fmla="*/ 55280025 h 510"/>
                <a:gd name="T52" fmla="*/ 34065774 w 602"/>
                <a:gd name="T53" fmla="*/ 51629522 h 510"/>
                <a:gd name="T54" fmla="*/ 34065774 w 602"/>
                <a:gd name="T55" fmla="*/ 11082219 h 510"/>
                <a:gd name="T56" fmla="*/ 37850860 w 602"/>
                <a:gd name="T57" fmla="*/ 7431355 h 510"/>
                <a:gd name="T58" fmla="*/ 45159830 w 602"/>
                <a:gd name="T59" fmla="*/ 7431355 h 510"/>
                <a:gd name="T60" fmla="*/ 48814495 w 602"/>
                <a:gd name="T61" fmla="*/ 11082219 h 510"/>
                <a:gd name="T62" fmla="*/ 48814495 w 602"/>
                <a:gd name="T63" fmla="*/ 51629522 h 510"/>
                <a:gd name="T64" fmla="*/ 45159830 w 602"/>
                <a:gd name="T65" fmla="*/ 55280025 h 510"/>
                <a:gd name="T66" fmla="*/ 24929472 w 602"/>
                <a:gd name="T67" fmla="*/ 55280025 h 510"/>
                <a:gd name="T68" fmla="*/ 24929472 w 602"/>
                <a:gd name="T69" fmla="*/ 55280025 h 510"/>
                <a:gd name="T70" fmla="*/ 17489720 w 602"/>
                <a:gd name="T71" fmla="*/ 55280025 h 510"/>
                <a:gd name="T72" fmla="*/ 13835055 w 602"/>
                <a:gd name="T73" fmla="*/ 51629522 h 510"/>
                <a:gd name="T74" fmla="*/ 13835055 w 602"/>
                <a:gd name="T75" fmla="*/ 44198166 h 510"/>
                <a:gd name="T76" fmla="*/ 17489720 w 602"/>
                <a:gd name="T77" fmla="*/ 40547302 h 510"/>
                <a:gd name="T78" fmla="*/ 24929472 w 602"/>
                <a:gd name="T79" fmla="*/ 40547302 h 510"/>
                <a:gd name="T80" fmla="*/ 28583776 w 602"/>
                <a:gd name="T81" fmla="*/ 44198166 h 510"/>
                <a:gd name="T82" fmla="*/ 28583776 w 602"/>
                <a:gd name="T83" fmla="*/ 51629522 h 510"/>
                <a:gd name="T84" fmla="*/ 24929472 w 602"/>
                <a:gd name="T85" fmla="*/ 55280025 h 51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a:noFill/>
            </a:ln>
            <a:extLst/>
          </p:spPr>
          <p:txBody>
            <a:bodyPr wrap="none" lIns="45720" tIns="22860" rIns="45720" bIns="22860" anchor="ctr"/>
            <a:lstStyle/>
            <a:p>
              <a:endParaRPr lang="en-US" sz="3200">
                <a:latin typeface="Roboto Light"/>
              </a:endParaRPr>
            </a:p>
          </p:txBody>
        </p:sp>
      </p:grpSp>
      <p:grpSp>
        <p:nvGrpSpPr>
          <p:cNvPr id="43" name="组合 42"/>
          <p:cNvGrpSpPr/>
          <p:nvPr/>
        </p:nvGrpSpPr>
        <p:grpSpPr>
          <a:xfrm>
            <a:off x="5322791" y="6215795"/>
            <a:ext cx="384574" cy="384576"/>
            <a:chOff x="4139952" y="1274820"/>
            <a:chExt cx="432833" cy="432834"/>
          </a:xfrm>
        </p:grpSpPr>
        <p:sp>
          <p:nvSpPr>
            <p:cNvPr id="44" name="椭圆 16"/>
            <p:cNvSpPr>
              <a:spLocks noChangeArrowheads="1"/>
            </p:cNvSpPr>
            <p:nvPr/>
          </p:nvSpPr>
          <p:spPr bwMode="auto">
            <a:xfrm>
              <a:off x="4139952" y="1274820"/>
              <a:ext cx="432833" cy="432834"/>
            </a:xfrm>
            <a:prstGeom prst="ellipse">
              <a:avLst/>
            </a:prstGeom>
            <a:solidFill>
              <a:schemeClr val="accent2"/>
            </a:solidFill>
            <a:ln>
              <a:noFill/>
            </a:ln>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en-US" sz="3200">
                <a:solidFill>
                  <a:srgbClr val="FFFFFF"/>
                </a:solidFill>
                <a:latin typeface="Calibri" pitchFamily="34" charset="0"/>
              </a:endParaRPr>
            </a:p>
          </p:txBody>
        </p:sp>
        <p:sp>
          <p:nvSpPr>
            <p:cNvPr id="45" name="Freeform 84"/>
            <p:cNvSpPr>
              <a:spLocks noChangeArrowheads="1"/>
            </p:cNvSpPr>
            <p:nvPr/>
          </p:nvSpPr>
          <p:spPr bwMode="auto">
            <a:xfrm>
              <a:off x="4241546" y="1366806"/>
              <a:ext cx="248863" cy="248863"/>
            </a:xfrm>
            <a:custGeom>
              <a:avLst/>
              <a:gdLst>
                <a:gd name="T0" fmla="*/ 43332858 w 602"/>
                <a:gd name="T1" fmla="*/ 34979440 h 602"/>
                <a:gd name="T2" fmla="*/ 43332858 w 602"/>
                <a:gd name="T3" fmla="*/ 34979440 h 602"/>
                <a:gd name="T4" fmla="*/ 43332858 w 602"/>
                <a:gd name="T5" fmla="*/ 0 h 602"/>
                <a:gd name="T6" fmla="*/ 78442719 w 602"/>
                <a:gd name="T7" fmla="*/ 34979440 h 602"/>
                <a:gd name="T8" fmla="*/ 43332858 w 602"/>
                <a:gd name="T9" fmla="*/ 34979440 h 602"/>
                <a:gd name="T10" fmla="*/ 36023527 w 602"/>
                <a:gd name="T11" fmla="*/ 78442719 h 602"/>
                <a:gd name="T12" fmla="*/ 36023527 w 602"/>
                <a:gd name="T13" fmla="*/ 78442719 h 602"/>
                <a:gd name="T14" fmla="*/ 0 w 602"/>
                <a:gd name="T15" fmla="*/ 42419192 h 602"/>
                <a:gd name="T16" fmla="*/ 36023527 w 602"/>
                <a:gd name="T17" fmla="*/ 7308970 h 602"/>
                <a:gd name="T18" fmla="*/ 36023527 w 602"/>
                <a:gd name="T19" fmla="*/ 42419192 h 602"/>
                <a:gd name="T20" fmla="*/ 71002968 w 602"/>
                <a:gd name="T21" fmla="*/ 42419192 h 602"/>
                <a:gd name="T22" fmla="*/ 36023527 w 602"/>
                <a:gd name="T23" fmla="*/ 78442719 h 6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a:noFill/>
            </a:ln>
            <a:extLst/>
          </p:spPr>
          <p:txBody>
            <a:bodyPr wrap="none" lIns="45720" tIns="22860" rIns="45720" bIns="22860" anchor="ctr"/>
            <a:lstStyle/>
            <a:p>
              <a:endParaRPr lang="en-US" sz="3200">
                <a:latin typeface="Roboto Light"/>
              </a:endParaRPr>
            </a:p>
          </p:txBody>
        </p:sp>
      </p:grpSp>
      <p:sp>
        <p:nvSpPr>
          <p:cNvPr id="48" name="Text Placeholder 4"/>
          <p:cNvSpPr txBox="1">
            <a:spLocks/>
          </p:cNvSpPr>
          <p:nvPr/>
        </p:nvSpPr>
        <p:spPr>
          <a:xfrm>
            <a:off x="3730171" y="4978402"/>
            <a:ext cx="4731658" cy="435472"/>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altLang="zh-CN" sz="1800" dirty="0" err="1">
                <a:solidFill>
                  <a:schemeClr val="tx1">
                    <a:lumMod val="75000"/>
                    <a:lumOff val="25000"/>
                  </a:schemeClr>
                </a:solidFill>
                <a:latin typeface="微软雅黑" panose="020B0503020204020204" pitchFamily="34" charset="-122"/>
                <a:ea typeface="微软雅黑" panose="020B0503020204020204" pitchFamily="34" charset="-122"/>
              </a:rPr>
              <a:t>Programme</a:t>
            </a:r>
            <a:r>
              <a:rPr lang="en-US" altLang="zh-CN" sz="1800" dirty="0">
                <a:solidFill>
                  <a:schemeClr val="tx1">
                    <a:lumMod val="75000"/>
                    <a:lumOff val="25000"/>
                  </a:schemeClr>
                </a:solidFill>
                <a:latin typeface="微软雅黑" panose="020B0503020204020204" pitchFamily="34" charset="-122"/>
                <a:ea typeface="微软雅黑" panose="020B0503020204020204" pitchFamily="34" charset="-122"/>
              </a:rPr>
              <a:t> of work for next year</a:t>
            </a:r>
            <a:endParaRPr lang="en-GB" sz="1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9" name="任意多边形 48"/>
          <p:cNvSpPr/>
          <p:nvPr/>
        </p:nvSpPr>
        <p:spPr>
          <a:xfrm>
            <a:off x="0" y="0"/>
            <a:ext cx="12192000" cy="3357661"/>
          </a:xfrm>
          <a:custGeom>
            <a:avLst/>
            <a:gdLst>
              <a:gd name="connsiteX0" fmla="*/ 0 w 12192000"/>
              <a:gd name="connsiteY0" fmla="*/ 0 h 3357661"/>
              <a:gd name="connsiteX1" fmla="*/ 12192000 w 12192000"/>
              <a:gd name="connsiteY1" fmla="*/ 0 h 3357661"/>
              <a:gd name="connsiteX2" fmla="*/ 12192000 w 12192000"/>
              <a:gd name="connsiteY2" fmla="*/ 2770572 h 3357661"/>
              <a:gd name="connsiteX3" fmla="*/ 8536547 w 12192000"/>
              <a:gd name="connsiteY3" fmla="*/ 3357661 h 3357661"/>
              <a:gd name="connsiteX4" fmla="*/ 3655453 w 12192000"/>
              <a:gd name="connsiteY4" fmla="*/ 3357661 h 3357661"/>
              <a:gd name="connsiteX5" fmla="*/ 0 w 12192000"/>
              <a:gd name="connsiteY5" fmla="*/ 2770572 h 3357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3357661">
                <a:moveTo>
                  <a:pt x="0" y="0"/>
                </a:moveTo>
                <a:lnTo>
                  <a:pt x="12192000" y="0"/>
                </a:lnTo>
                <a:lnTo>
                  <a:pt x="12192000" y="2770572"/>
                </a:lnTo>
                <a:lnTo>
                  <a:pt x="8536547" y="3357661"/>
                </a:lnTo>
                <a:lnTo>
                  <a:pt x="3655453" y="3357661"/>
                </a:lnTo>
                <a:lnTo>
                  <a:pt x="0" y="2770572"/>
                </a:lnTo>
                <a:close/>
              </a:path>
            </a:pathLst>
          </a:custGeom>
          <a:solidFill>
            <a:schemeClr val="tx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任意多边形 49"/>
          <p:cNvSpPr/>
          <p:nvPr/>
        </p:nvSpPr>
        <p:spPr>
          <a:xfrm rot="21052551" flipH="1">
            <a:off x="4425101" y="2938689"/>
            <a:ext cx="7860527" cy="521444"/>
          </a:xfrm>
          <a:custGeom>
            <a:avLst/>
            <a:gdLst>
              <a:gd name="connsiteX0" fmla="*/ 0 w 7860527"/>
              <a:gd name="connsiteY0" fmla="*/ 0 h 521444"/>
              <a:gd name="connsiteX1" fmla="*/ 83748 w 7860527"/>
              <a:gd name="connsiteY1" fmla="*/ 521443 h 521444"/>
              <a:gd name="connsiteX2" fmla="*/ 6279041 w 7860527"/>
              <a:gd name="connsiteY2" fmla="*/ 521444 h 521444"/>
              <a:gd name="connsiteX3" fmla="*/ 7860527 w 7860527"/>
              <a:gd name="connsiteY3" fmla="*/ 0 h 521444"/>
            </a:gdLst>
            <a:ahLst/>
            <a:cxnLst>
              <a:cxn ang="0">
                <a:pos x="connsiteX0" y="connsiteY0"/>
              </a:cxn>
              <a:cxn ang="0">
                <a:pos x="connsiteX1" y="connsiteY1"/>
              </a:cxn>
              <a:cxn ang="0">
                <a:pos x="connsiteX2" y="connsiteY2"/>
              </a:cxn>
              <a:cxn ang="0">
                <a:pos x="connsiteX3" y="connsiteY3"/>
              </a:cxn>
            </a:cxnLst>
            <a:rect l="l" t="t" r="r" b="b"/>
            <a:pathLst>
              <a:path w="7860527" h="521444">
                <a:moveTo>
                  <a:pt x="0" y="0"/>
                </a:moveTo>
                <a:lnTo>
                  <a:pt x="83748" y="521443"/>
                </a:lnTo>
                <a:lnTo>
                  <a:pt x="6279041" y="521444"/>
                </a:lnTo>
                <a:lnTo>
                  <a:pt x="7860527"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任意多边形 50"/>
          <p:cNvSpPr/>
          <p:nvPr/>
        </p:nvSpPr>
        <p:spPr>
          <a:xfrm rot="547449">
            <a:off x="-93124" y="2937693"/>
            <a:ext cx="7850778" cy="526417"/>
          </a:xfrm>
          <a:custGeom>
            <a:avLst/>
            <a:gdLst>
              <a:gd name="connsiteX0" fmla="*/ 0 w 7850778"/>
              <a:gd name="connsiteY0" fmla="*/ 0 h 526417"/>
              <a:gd name="connsiteX1" fmla="*/ 7850778 w 7850778"/>
              <a:gd name="connsiteY1" fmla="*/ 0 h 526417"/>
              <a:gd name="connsiteX2" fmla="*/ 6254208 w 7850778"/>
              <a:gd name="connsiteY2" fmla="*/ 526417 h 526417"/>
              <a:gd name="connsiteX3" fmla="*/ 84546 w 7850778"/>
              <a:gd name="connsiteY3" fmla="*/ 526417 h 526417"/>
            </a:gdLst>
            <a:ahLst/>
            <a:cxnLst>
              <a:cxn ang="0">
                <a:pos x="connsiteX0" y="connsiteY0"/>
              </a:cxn>
              <a:cxn ang="0">
                <a:pos x="connsiteX1" y="connsiteY1"/>
              </a:cxn>
              <a:cxn ang="0">
                <a:pos x="connsiteX2" y="connsiteY2"/>
              </a:cxn>
              <a:cxn ang="0">
                <a:pos x="connsiteX3" y="connsiteY3"/>
              </a:cxn>
            </a:cxnLst>
            <a:rect l="l" t="t" r="r" b="b"/>
            <a:pathLst>
              <a:path w="7850778" h="526417">
                <a:moveTo>
                  <a:pt x="0" y="0"/>
                </a:moveTo>
                <a:lnTo>
                  <a:pt x="7850778" y="0"/>
                </a:lnTo>
                <a:lnTo>
                  <a:pt x="6254208" y="526417"/>
                </a:lnTo>
                <a:lnTo>
                  <a:pt x="84546" y="526417"/>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矩形 51"/>
          <p:cNvSpPr/>
          <p:nvPr/>
        </p:nvSpPr>
        <p:spPr>
          <a:xfrm>
            <a:off x="5118021" y="1182039"/>
            <a:ext cx="1955959" cy="2400643"/>
          </a:xfrm>
          <a:prstGeom prst="rect">
            <a:avLst/>
          </a:prstGeom>
        </p:spPr>
        <p:txBody>
          <a:bodyPr wrap="none" lIns="91428" tIns="45713" rIns="91428" bIns="45713">
            <a:spAutoFit/>
          </a:bodyPr>
          <a:lstStyle/>
          <a:p>
            <a:pPr algn="ctr"/>
            <a:r>
              <a:rPr lang="en-US" altLang="zh-CN" sz="15000" b="1" dirty="0" smtClean="0">
                <a:ln>
                  <a:solidFill>
                    <a:schemeClr val="accent1">
                      <a:shade val="95000"/>
                      <a:satMod val="105000"/>
                    </a:schemeClr>
                  </a:solidFill>
                </a:ln>
                <a:gradFill>
                  <a:gsLst>
                    <a:gs pos="47000">
                      <a:schemeClr val="bg1">
                        <a:alpha val="80000"/>
                      </a:schemeClr>
                    </a:gs>
                    <a:gs pos="97000">
                      <a:schemeClr val="accent1">
                        <a:lumMod val="30000"/>
                        <a:lumOff val="70000"/>
                        <a:alpha val="18000"/>
                      </a:schemeClr>
                    </a:gs>
                  </a:gsLst>
                  <a:lin ang="5400000" scaled="1"/>
                </a:gradFill>
                <a:latin typeface="Agency FB" panose="020B0503020202020204" pitchFamily="34" charset="0"/>
              </a:rPr>
              <a:t>0</a:t>
            </a:r>
            <a:r>
              <a:rPr lang="en-US" altLang="zh-CN" sz="15000" b="1" dirty="0" smtClean="0">
                <a:ln>
                  <a:solidFill>
                    <a:schemeClr val="accent2"/>
                  </a:solidFill>
                </a:ln>
                <a:gradFill>
                  <a:gsLst>
                    <a:gs pos="47000">
                      <a:schemeClr val="bg1">
                        <a:alpha val="80000"/>
                      </a:schemeClr>
                    </a:gs>
                    <a:gs pos="97000">
                      <a:schemeClr val="accent1">
                        <a:lumMod val="30000"/>
                        <a:lumOff val="70000"/>
                        <a:alpha val="18000"/>
                      </a:schemeClr>
                    </a:gs>
                  </a:gsLst>
                  <a:lin ang="5400000" scaled="1"/>
                </a:gradFill>
                <a:latin typeface="Agency FB" panose="020B0503020202020204" pitchFamily="34" charset="0"/>
              </a:rPr>
              <a:t>5</a:t>
            </a:r>
            <a:endParaRPr lang="en-US" altLang="zh-CN" sz="15000" b="1" dirty="0">
              <a:ln>
                <a:solidFill>
                  <a:schemeClr val="accent2"/>
                </a:solidFill>
              </a:ln>
              <a:gradFill>
                <a:gsLst>
                  <a:gs pos="47000">
                    <a:schemeClr val="bg1">
                      <a:alpha val="80000"/>
                    </a:schemeClr>
                  </a:gs>
                  <a:gs pos="97000">
                    <a:schemeClr val="accent1">
                      <a:lumMod val="30000"/>
                      <a:lumOff val="70000"/>
                      <a:alpha val="18000"/>
                    </a:schemeClr>
                  </a:gs>
                </a:gsLst>
                <a:lin ang="5400000" scaled="1"/>
              </a:gradFill>
              <a:latin typeface="Agency FB" panose="020B0503020202020204" pitchFamily="34" charset="0"/>
            </a:endParaRPr>
          </a:p>
        </p:txBody>
      </p:sp>
      <p:cxnSp>
        <p:nvCxnSpPr>
          <p:cNvPr id="53" name="直接连接符 52"/>
          <p:cNvCxnSpPr/>
          <p:nvPr/>
        </p:nvCxnSpPr>
        <p:spPr>
          <a:xfrm>
            <a:off x="2999656" y="6408083"/>
            <a:ext cx="1433829" cy="0"/>
          </a:xfrm>
          <a:prstGeom prst="line">
            <a:avLst/>
          </a:prstGeom>
          <a:ln>
            <a:tailEnd type="ova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flipH="1">
            <a:off x="7681145" y="6408083"/>
            <a:ext cx="1439191" cy="0"/>
          </a:xfrm>
          <a:prstGeom prst="line">
            <a:avLst/>
          </a:prstGeom>
          <a:ln>
            <a:tailEnd type="oval"/>
          </a:ln>
        </p:spPr>
        <p:style>
          <a:lnRef idx="1">
            <a:schemeClr val="accent1"/>
          </a:lnRef>
          <a:fillRef idx="0">
            <a:schemeClr val="accent1"/>
          </a:fillRef>
          <a:effectRef idx="0">
            <a:schemeClr val="accent1"/>
          </a:effectRef>
          <a:fontRef idx="minor">
            <a:schemeClr val="tx1"/>
          </a:fontRef>
        </p:style>
      </p:cxnSp>
      <p:grpSp>
        <p:nvGrpSpPr>
          <p:cNvPr id="58" name="组合 57"/>
          <p:cNvGrpSpPr/>
          <p:nvPr/>
        </p:nvGrpSpPr>
        <p:grpSpPr>
          <a:xfrm>
            <a:off x="5736000" y="484853"/>
            <a:ext cx="720000" cy="720000"/>
            <a:chOff x="6084171" y="1274819"/>
            <a:chExt cx="432048" cy="432834"/>
          </a:xfrm>
        </p:grpSpPr>
        <p:sp>
          <p:nvSpPr>
            <p:cNvPr id="59" name="椭圆 22"/>
            <p:cNvSpPr>
              <a:spLocks noChangeArrowheads="1"/>
            </p:cNvSpPr>
            <p:nvPr/>
          </p:nvSpPr>
          <p:spPr bwMode="auto">
            <a:xfrm>
              <a:off x="6084171" y="1274819"/>
              <a:ext cx="432048" cy="432834"/>
            </a:xfrm>
            <a:prstGeom prst="ellipse">
              <a:avLst/>
            </a:prstGeom>
            <a:solidFill>
              <a:schemeClr val="accent1"/>
            </a:solidFill>
            <a:ln>
              <a:solidFill>
                <a:schemeClr val="bg1"/>
              </a:solidFill>
            </a:ln>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en-US" sz="3200">
                <a:solidFill>
                  <a:srgbClr val="FFFFFF"/>
                </a:solidFill>
                <a:latin typeface="Calibri" pitchFamily="34" charset="0"/>
              </a:endParaRPr>
            </a:p>
          </p:txBody>
        </p:sp>
        <p:sp>
          <p:nvSpPr>
            <p:cNvPr id="60" name="Freeform 59"/>
            <p:cNvSpPr>
              <a:spLocks noChangeArrowheads="1"/>
            </p:cNvSpPr>
            <p:nvPr/>
          </p:nvSpPr>
          <p:spPr bwMode="auto">
            <a:xfrm>
              <a:off x="6186549" y="1361572"/>
              <a:ext cx="239780" cy="250679"/>
            </a:xfrm>
            <a:custGeom>
              <a:avLst/>
              <a:gdLst>
                <a:gd name="T0" fmla="*/ 73627430 w 581"/>
                <a:gd name="T1" fmla="*/ 67678707 h 609"/>
                <a:gd name="T2" fmla="*/ 61659637 w 581"/>
                <a:gd name="T3" fmla="*/ 78678142 h 609"/>
                <a:gd name="T4" fmla="*/ 54244957 w 581"/>
                <a:gd name="T5" fmla="*/ 72208055 h 609"/>
                <a:gd name="T6" fmla="*/ 57106883 w 581"/>
                <a:gd name="T7" fmla="*/ 65867111 h 609"/>
                <a:gd name="T8" fmla="*/ 61659637 w 581"/>
                <a:gd name="T9" fmla="*/ 69490662 h 609"/>
                <a:gd name="T10" fmla="*/ 71806401 w 581"/>
                <a:gd name="T11" fmla="*/ 61338122 h 609"/>
                <a:gd name="T12" fmla="*/ 73627430 w 581"/>
                <a:gd name="T13" fmla="*/ 67678707 h 609"/>
                <a:gd name="T14" fmla="*/ 61659637 w 581"/>
                <a:gd name="T15" fmla="*/ 64055516 h 609"/>
                <a:gd name="T16" fmla="*/ 49691843 w 581"/>
                <a:gd name="T17" fmla="*/ 69490662 h 609"/>
                <a:gd name="T18" fmla="*/ 51513233 w 581"/>
                <a:gd name="T19" fmla="*/ 75054951 h 609"/>
                <a:gd name="T20" fmla="*/ 3772261 w 581"/>
                <a:gd name="T21" fmla="*/ 78678142 h 609"/>
                <a:gd name="T22" fmla="*/ 0 w 581"/>
                <a:gd name="T23" fmla="*/ 10999436 h 609"/>
                <a:gd name="T24" fmla="*/ 10146404 w 581"/>
                <a:gd name="T25" fmla="*/ 7246742 h 609"/>
                <a:gd name="T26" fmla="*/ 17561444 w 581"/>
                <a:gd name="T27" fmla="*/ 18246178 h 609"/>
                <a:gd name="T28" fmla="*/ 24845922 w 581"/>
                <a:gd name="T29" fmla="*/ 7246742 h 609"/>
                <a:gd name="T30" fmla="*/ 28488341 w 581"/>
                <a:gd name="T31" fmla="*/ 10999436 h 609"/>
                <a:gd name="T32" fmla="*/ 43318061 w 581"/>
                <a:gd name="T33" fmla="*/ 10999436 h 609"/>
                <a:gd name="T34" fmla="*/ 46960119 w 581"/>
                <a:gd name="T35" fmla="*/ 7246742 h 609"/>
                <a:gd name="T36" fmla="*/ 54244957 w 581"/>
                <a:gd name="T37" fmla="*/ 18246178 h 609"/>
                <a:gd name="T38" fmla="*/ 61659637 w 581"/>
                <a:gd name="T39" fmla="*/ 7246742 h 609"/>
                <a:gd name="T40" fmla="*/ 71806401 w 581"/>
                <a:gd name="T41" fmla="*/ 10999436 h 609"/>
                <a:gd name="T42" fmla="*/ 66212751 w 581"/>
                <a:gd name="T43" fmla="*/ 59526167 h 609"/>
                <a:gd name="T44" fmla="*/ 10146404 w 581"/>
                <a:gd name="T45" fmla="*/ 63149718 h 609"/>
                <a:gd name="T46" fmla="*/ 12878128 w 581"/>
                <a:gd name="T47" fmla="*/ 65867111 h 609"/>
                <a:gd name="T48" fmla="*/ 39545439 w 581"/>
                <a:gd name="T49" fmla="*/ 63149718 h 609"/>
                <a:gd name="T50" fmla="*/ 39545439 w 581"/>
                <a:gd name="T51" fmla="*/ 63149718 h 609"/>
                <a:gd name="T52" fmla="*/ 39545439 w 581"/>
                <a:gd name="T53" fmla="*/ 63149718 h 609"/>
                <a:gd name="T54" fmla="*/ 12878128 w 581"/>
                <a:gd name="T55" fmla="*/ 60431965 h 609"/>
                <a:gd name="T56" fmla="*/ 58017218 w 581"/>
                <a:gd name="T57" fmla="*/ 28339815 h 609"/>
                <a:gd name="T58" fmla="*/ 13788823 w 581"/>
                <a:gd name="T59" fmla="*/ 28339815 h 609"/>
                <a:gd name="T60" fmla="*/ 13788823 w 581"/>
                <a:gd name="T61" fmla="*/ 35715700 h 609"/>
                <a:gd name="T62" fmla="*/ 61659637 w 581"/>
                <a:gd name="T63" fmla="*/ 31963007 h 609"/>
                <a:gd name="T64" fmla="*/ 58017218 w 581"/>
                <a:gd name="T65" fmla="*/ 43868240 h 609"/>
                <a:gd name="T66" fmla="*/ 35903020 w 581"/>
                <a:gd name="T67" fmla="*/ 43868240 h 609"/>
                <a:gd name="T68" fmla="*/ 13788823 w 581"/>
                <a:gd name="T69" fmla="*/ 43868240 h 609"/>
                <a:gd name="T70" fmla="*/ 13788823 w 581"/>
                <a:gd name="T71" fmla="*/ 51244484 h 609"/>
                <a:gd name="T72" fmla="*/ 35903020 w 581"/>
                <a:gd name="T73" fmla="*/ 51244484 h 609"/>
                <a:gd name="T74" fmla="*/ 61659637 w 581"/>
                <a:gd name="T75" fmla="*/ 47491791 h 609"/>
                <a:gd name="T76" fmla="*/ 54244957 w 581"/>
                <a:gd name="T77" fmla="*/ 14622627 h 609"/>
                <a:gd name="T78" fmla="*/ 50602538 w 581"/>
                <a:gd name="T79" fmla="*/ 10999436 h 609"/>
                <a:gd name="T80" fmla="*/ 54244957 w 581"/>
                <a:gd name="T81" fmla="*/ 0 h 609"/>
                <a:gd name="T82" fmla="*/ 58017218 w 581"/>
                <a:gd name="T83" fmla="*/ 10999436 h 609"/>
                <a:gd name="T84" fmla="*/ 35903020 w 581"/>
                <a:gd name="T85" fmla="*/ 14622627 h 609"/>
                <a:gd name="T86" fmla="*/ 32260601 w 581"/>
                <a:gd name="T87" fmla="*/ 10999436 h 609"/>
                <a:gd name="T88" fmla="*/ 35903020 w 581"/>
                <a:gd name="T89" fmla="*/ 0 h 609"/>
                <a:gd name="T90" fmla="*/ 39545439 w 581"/>
                <a:gd name="T91" fmla="*/ 10999436 h 609"/>
                <a:gd name="T92" fmla="*/ 17561444 w 581"/>
                <a:gd name="T93" fmla="*/ 14622627 h 609"/>
                <a:gd name="T94" fmla="*/ 13788823 w 581"/>
                <a:gd name="T95" fmla="*/ 10999436 h 609"/>
                <a:gd name="T96" fmla="*/ 17561444 w 581"/>
                <a:gd name="T97" fmla="*/ 0 h 609"/>
                <a:gd name="T98" fmla="*/ 21203502 w 581"/>
                <a:gd name="T99" fmla="*/ 10999436 h 60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a:noFill/>
            </a:ln>
            <a:extLst/>
          </p:spPr>
          <p:txBody>
            <a:bodyPr wrap="none" lIns="45720" tIns="22860" rIns="45720" bIns="22860" anchor="ctr"/>
            <a:lstStyle/>
            <a:p>
              <a:endParaRPr lang="en-US" sz="3200">
                <a:latin typeface="Roboto Light"/>
              </a:endParaRPr>
            </a:p>
          </p:txBody>
        </p:sp>
      </p:grpSp>
    </p:spTree>
    <p:extLst>
      <p:ext uri="{BB962C8B-B14F-4D97-AF65-F5344CB8AC3E}">
        <p14:creationId xmlns:p14="http://schemas.microsoft.com/office/powerpoint/2010/main" val="4947556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advClick="0" advTm="0">
        <p15:prstTrans prst="drape"/>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wipe(right)">
                                          <p:cBhvr>
                                            <p:cTn id="7" dur="500"/>
                                            <p:tgtEl>
                                              <p:spTgt spid="50"/>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51"/>
                                            </p:tgtEl>
                                            <p:attrNameLst>
                                              <p:attrName>style.visibility</p:attrName>
                                            </p:attrNameLst>
                                          </p:cBhvr>
                                          <p:to>
                                            <p:strVal val="visible"/>
                                          </p:to>
                                        </p:set>
                                        <p:animEffect transition="in" filter="wipe(left)">
                                          <p:cBhvr>
                                            <p:cTn id="10" dur="500"/>
                                            <p:tgtEl>
                                              <p:spTgt spid="51"/>
                                            </p:tgtEl>
                                          </p:cBhvr>
                                        </p:animEffect>
                                      </p:childTnLst>
                                    </p:cTn>
                                  </p:par>
                                </p:childTnLst>
                              </p:cTn>
                            </p:par>
                            <p:par>
                              <p:cTn id="11" fill="hold">
                                <p:stCondLst>
                                  <p:cond delay="500"/>
                                </p:stCondLst>
                                <p:childTnLst>
                                  <p:par>
                                    <p:cTn id="12" presetID="2" presetClass="entr" presetSubtype="1" fill="hold" grpId="0" nodeType="afterEffect" p14:presetBounceEnd="58824">
                                      <p:stCondLst>
                                        <p:cond delay="0"/>
                                      </p:stCondLst>
                                      <p:childTnLst>
                                        <p:set>
                                          <p:cBhvr>
                                            <p:cTn id="13" dur="1" fill="hold">
                                              <p:stCondLst>
                                                <p:cond delay="0"/>
                                              </p:stCondLst>
                                            </p:cTn>
                                            <p:tgtEl>
                                              <p:spTgt spid="52"/>
                                            </p:tgtEl>
                                            <p:attrNameLst>
                                              <p:attrName>style.visibility</p:attrName>
                                            </p:attrNameLst>
                                          </p:cBhvr>
                                          <p:to>
                                            <p:strVal val="visible"/>
                                          </p:to>
                                        </p:set>
                                        <p:anim calcmode="lin" valueType="num" p14:bounceEnd="58824">
                                          <p:cBhvr additive="base">
                                            <p:cTn id="14" dur="1200" fill="hold"/>
                                            <p:tgtEl>
                                              <p:spTgt spid="52"/>
                                            </p:tgtEl>
                                            <p:attrNameLst>
                                              <p:attrName>ppt_x</p:attrName>
                                            </p:attrNameLst>
                                          </p:cBhvr>
                                          <p:tavLst>
                                            <p:tav tm="0">
                                              <p:val>
                                                <p:strVal val="#ppt_x"/>
                                              </p:val>
                                            </p:tav>
                                            <p:tav tm="100000">
                                              <p:val>
                                                <p:strVal val="#ppt_x"/>
                                              </p:val>
                                            </p:tav>
                                          </p:tavLst>
                                        </p:anim>
                                        <p:anim calcmode="lin" valueType="num" p14:bounceEnd="58824">
                                          <p:cBhvr additive="base">
                                            <p:cTn id="15" dur="1200" fill="hold"/>
                                            <p:tgtEl>
                                              <p:spTgt spid="52"/>
                                            </p:tgtEl>
                                            <p:attrNameLst>
                                              <p:attrName>ppt_y</p:attrName>
                                            </p:attrNameLst>
                                          </p:cBhvr>
                                          <p:tavLst>
                                            <p:tav tm="0">
                                              <p:val>
                                                <p:strVal val="0-#ppt_h/2"/>
                                              </p:val>
                                            </p:tav>
                                            <p:tav tm="100000">
                                              <p:val>
                                                <p:strVal val="#ppt_y"/>
                                              </p:val>
                                            </p:tav>
                                          </p:tavLst>
                                        </p:anim>
                                      </p:childTnLst>
                                    </p:cTn>
                                  </p:par>
                                </p:childTnLst>
                              </p:cTn>
                            </p:par>
                            <p:par>
                              <p:cTn id="16" fill="hold">
                                <p:stCondLst>
                                  <p:cond delay="1700"/>
                                </p:stCondLst>
                                <p:childTnLst>
                                  <p:par>
                                    <p:cTn id="17" presetID="22" presetClass="entr" presetSubtype="8" fill="hold" grpId="0" nodeType="afterEffect">
                                      <p:stCondLst>
                                        <p:cond delay="0"/>
                                      </p:stCondLst>
                                      <p:iterate type="lt">
                                        <p:tmPct val="30000"/>
                                      </p:iterate>
                                      <p:childTnLst>
                                        <p:set>
                                          <p:cBhvr>
                                            <p:cTn id="18" dur="1" fill="hold">
                                              <p:stCondLst>
                                                <p:cond delay="0"/>
                                              </p:stCondLst>
                                            </p:cTn>
                                            <p:tgtEl>
                                              <p:spTgt spid="29"/>
                                            </p:tgtEl>
                                            <p:attrNameLst>
                                              <p:attrName>style.visibility</p:attrName>
                                            </p:attrNameLst>
                                          </p:cBhvr>
                                          <p:to>
                                            <p:strVal val="visible"/>
                                          </p:to>
                                        </p:set>
                                        <p:animEffect transition="in" filter="wipe(left)">
                                          <p:cBhvr>
                                            <p:cTn id="19" dur="200"/>
                                            <p:tgtEl>
                                              <p:spTgt spid="29"/>
                                            </p:tgtEl>
                                          </p:cBhvr>
                                        </p:animEffect>
                                      </p:childTnLst>
                                    </p:cTn>
                                  </p:par>
                                </p:childTnLst>
                              </p:cTn>
                            </p:par>
                            <p:par>
                              <p:cTn id="20" fill="hold">
                                <p:stCondLst>
                                  <p:cond delay="2200"/>
                                </p:stCondLst>
                                <p:childTnLst>
                                  <p:par>
                                    <p:cTn id="21" presetID="53" presetClass="entr" presetSubtype="16" fill="hold" nodeType="afterEffect">
                                      <p:stCondLst>
                                        <p:cond delay="0"/>
                                      </p:stCondLst>
                                      <p:childTnLst>
                                        <p:set>
                                          <p:cBhvr>
                                            <p:cTn id="22" dur="1" fill="hold">
                                              <p:stCondLst>
                                                <p:cond delay="0"/>
                                              </p:stCondLst>
                                            </p:cTn>
                                            <p:tgtEl>
                                              <p:spTgt spid="39"/>
                                            </p:tgtEl>
                                            <p:attrNameLst>
                                              <p:attrName>style.visibility</p:attrName>
                                            </p:attrNameLst>
                                          </p:cBhvr>
                                          <p:to>
                                            <p:strVal val="visible"/>
                                          </p:to>
                                        </p:set>
                                        <p:anim calcmode="lin" valueType="num">
                                          <p:cBhvr>
                                            <p:cTn id="23" dur="500" fill="hold"/>
                                            <p:tgtEl>
                                              <p:spTgt spid="39"/>
                                            </p:tgtEl>
                                            <p:attrNameLst>
                                              <p:attrName>ppt_w</p:attrName>
                                            </p:attrNameLst>
                                          </p:cBhvr>
                                          <p:tavLst>
                                            <p:tav tm="0">
                                              <p:val>
                                                <p:fltVal val="0"/>
                                              </p:val>
                                            </p:tav>
                                            <p:tav tm="100000">
                                              <p:val>
                                                <p:strVal val="#ppt_w"/>
                                              </p:val>
                                            </p:tav>
                                          </p:tavLst>
                                        </p:anim>
                                        <p:anim calcmode="lin" valueType="num">
                                          <p:cBhvr>
                                            <p:cTn id="24" dur="500" fill="hold"/>
                                            <p:tgtEl>
                                              <p:spTgt spid="39"/>
                                            </p:tgtEl>
                                            <p:attrNameLst>
                                              <p:attrName>ppt_h</p:attrName>
                                            </p:attrNameLst>
                                          </p:cBhvr>
                                          <p:tavLst>
                                            <p:tav tm="0">
                                              <p:val>
                                                <p:fltVal val="0"/>
                                              </p:val>
                                            </p:tav>
                                            <p:tav tm="100000">
                                              <p:val>
                                                <p:strVal val="#ppt_h"/>
                                              </p:val>
                                            </p:tav>
                                          </p:tavLst>
                                        </p:anim>
                                        <p:animEffect transition="in" filter="fade">
                                          <p:cBhvr>
                                            <p:cTn id="25" dur="500"/>
                                            <p:tgtEl>
                                              <p:spTgt spid="39"/>
                                            </p:tgtEl>
                                          </p:cBhvr>
                                        </p:animEffect>
                                      </p:childTnLst>
                                    </p:cTn>
                                  </p:par>
                                  <p:par>
                                    <p:cTn id="26" presetID="53" presetClass="entr" presetSubtype="16" fill="hold" nodeType="withEffect">
                                      <p:stCondLst>
                                        <p:cond delay="200"/>
                                      </p:stCondLst>
                                      <p:childTnLst>
                                        <p:set>
                                          <p:cBhvr>
                                            <p:cTn id="27" dur="1" fill="hold">
                                              <p:stCondLst>
                                                <p:cond delay="0"/>
                                              </p:stCondLst>
                                            </p:cTn>
                                            <p:tgtEl>
                                              <p:spTgt spid="43"/>
                                            </p:tgtEl>
                                            <p:attrNameLst>
                                              <p:attrName>style.visibility</p:attrName>
                                            </p:attrNameLst>
                                          </p:cBhvr>
                                          <p:to>
                                            <p:strVal val="visible"/>
                                          </p:to>
                                        </p:set>
                                        <p:anim calcmode="lin" valueType="num">
                                          <p:cBhvr>
                                            <p:cTn id="28" dur="500" fill="hold"/>
                                            <p:tgtEl>
                                              <p:spTgt spid="43"/>
                                            </p:tgtEl>
                                            <p:attrNameLst>
                                              <p:attrName>ppt_w</p:attrName>
                                            </p:attrNameLst>
                                          </p:cBhvr>
                                          <p:tavLst>
                                            <p:tav tm="0">
                                              <p:val>
                                                <p:fltVal val="0"/>
                                              </p:val>
                                            </p:tav>
                                            <p:tav tm="100000">
                                              <p:val>
                                                <p:strVal val="#ppt_w"/>
                                              </p:val>
                                            </p:tav>
                                          </p:tavLst>
                                        </p:anim>
                                        <p:anim calcmode="lin" valueType="num">
                                          <p:cBhvr>
                                            <p:cTn id="29" dur="500" fill="hold"/>
                                            <p:tgtEl>
                                              <p:spTgt spid="43"/>
                                            </p:tgtEl>
                                            <p:attrNameLst>
                                              <p:attrName>ppt_h</p:attrName>
                                            </p:attrNameLst>
                                          </p:cBhvr>
                                          <p:tavLst>
                                            <p:tav tm="0">
                                              <p:val>
                                                <p:fltVal val="0"/>
                                              </p:val>
                                            </p:tav>
                                            <p:tav tm="100000">
                                              <p:val>
                                                <p:strVal val="#ppt_h"/>
                                              </p:val>
                                            </p:tav>
                                          </p:tavLst>
                                        </p:anim>
                                        <p:animEffect transition="in" filter="fade">
                                          <p:cBhvr>
                                            <p:cTn id="30" dur="500"/>
                                            <p:tgtEl>
                                              <p:spTgt spid="43"/>
                                            </p:tgtEl>
                                          </p:cBhvr>
                                        </p:animEffect>
                                      </p:childTnLst>
                                    </p:cTn>
                                  </p:par>
                                  <p:par>
                                    <p:cTn id="31" presetID="53" presetClass="entr" presetSubtype="16" fill="hold" nodeType="withEffect">
                                      <p:stCondLst>
                                        <p:cond delay="400"/>
                                      </p:stCondLst>
                                      <p:childTnLst>
                                        <p:set>
                                          <p:cBhvr>
                                            <p:cTn id="32" dur="1" fill="hold">
                                              <p:stCondLst>
                                                <p:cond delay="0"/>
                                              </p:stCondLst>
                                            </p:cTn>
                                            <p:tgtEl>
                                              <p:spTgt spid="33"/>
                                            </p:tgtEl>
                                            <p:attrNameLst>
                                              <p:attrName>style.visibility</p:attrName>
                                            </p:attrNameLst>
                                          </p:cBhvr>
                                          <p:to>
                                            <p:strVal val="visible"/>
                                          </p:to>
                                        </p:set>
                                        <p:anim calcmode="lin" valueType="num">
                                          <p:cBhvr>
                                            <p:cTn id="33" dur="500" fill="hold"/>
                                            <p:tgtEl>
                                              <p:spTgt spid="33"/>
                                            </p:tgtEl>
                                            <p:attrNameLst>
                                              <p:attrName>ppt_w</p:attrName>
                                            </p:attrNameLst>
                                          </p:cBhvr>
                                          <p:tavLst>
                                            <p:tav tm="0">
                                              <p:val>
                                                <p:fltVal val="0"/>
                                              </p:val>
                                            </p:tav>
                                            <p:tav tm="100000">
                                              <p:val>
                                                <p:strVal val="#ppt_w"/>
                                              </p:val>
                                            </p:tav>
                                          </p:tavLst>
                                        </p:anim>
                                        <p:anim calcmode="lin" valueType="num">
                                          <p:cBhvr>
                                            <p:cTn id="34" dur="500" fill="hold"/>
                                            <p:tgtEl>
                                              <p:spTgt spid="33"/>
                                            </p:tgtEl>
                                            <p:attrNameLst>
                                              <p:attrName>ppt_h</p:attrName>
                                            </p:attrNameLst>
                                          </p:cBhvr>
                                          <p:tavLst>
                                            <p:tav tm="0">
                                              <p:val>
                                                <p:fltVal val="0"/>
                                              </p:val>
                                            </p:tav>
                                            <p:tav tm="100000">
                                              <p:val>
                                                <p:strVal val="#ppt_h"/>
                                              </p:val>
                                            </p:tav>
                                          </p:tavLst>
                                        </p:anim>
                                        <p:animEffect transition="in" filter="fade">
                                          <p:cBhvr>
                                            <p:cTn id="35" dur="500"/>
                                            <p:tgtEl>
                                              <p:spTgt spid="33"/>
                                            </p:tgtEl>
                                          </p:cBhvr>
                                        </p:animEffect>
                                      </p:childTnLst>
                                    </p:cTn>
                                  </p:par>
                                  <p:par>
                                    <p:cTn id="36" presetID="53" presetClass="entr" presetSubtype="16" fill="hold" nodeType="withEffect">
                                      <p:stCondLst>
                                        <p:cond delay="600"/>
                                      </p:stCondLst>
                                      <p:childTnLst>
                                        <p:set>
                                          <p:cBhvr>
                                            <p:cTn id="37" dur="1" fill="hold">
                                              <p:stCondLst>
                                                <p:cond delay="0"/>
                                              </p:stCondLst>
                                            </p:cTn>
                                            <p:tgtEl>
                                              <p:spTgt spid="36"/>
                                            </p:tgtEl>
                                            <p:attrNameLst>
                                              <p:attrName>style.visibility</p:attrName>
                                            </p:attrNameLst>
                                          </p:cBhvr>
                                          <p:to>
                                            <p:strVal val="visible"/>
                                          </p:to>
                                        </p:set>
                                        <p:anim calcmode="lin" valueType="num">
                                          <p:cBhvr>
                                            <p:cTn id="38" dur="500" fill="hold"/>
                                            <p:tgtEl>
                                              <p:spTgt spid="36"/>
                                            </p:tgtEl>
                                            <p:attrNameLst>
                                              <p:attrName>ppt_w</p:attrName>
                                            </p:attrNameLst>
                                          </p:cBhvr>
                                          <p:tavLst>
                                            <p:tav tm="0">
                                              <p:val>
                                                <p:fltVal val="0"/>
                                              </p:val>
                                            </p:tav>
                                            <p:tav tm="100000">
                                              <p:val>
                                                <p:strVal val="#ppt_w"/>
                                              </p:val>
                                            </p:tav>
                                          </p:tavLst>
                                        </p:anim>
                                        <p:anim calcmode="lin" valueType="num">
                                          <p:cBhvr>
                                            <p:cTn id="39" dur="500" fill="hold"/>
                                            <p:tgtEl>
                                              <p:spTgt spid="36"/>
                                            </p:tgtEl>
                                            <p:attrNameLst>
                                              <p:attrName>ppt_h</p:attrName>
                                            </p:attrNameLst>
                                          </p:cBhvr>
                                          <p:tavLst>
                                            <p:tav tm="0">
                                              <p:val>
                                                <p:fltVal val="0"/>
                                              </p:val>
                                            </p:tav>
                                            <p:tav tm="100000">
                                              <p:val>
                                                <p:strVal val="#ppt_h"/>
                                              </p:val>
                                            </p:tav>
                                          </p:tavLst>
                                        </p:anim>
                                        <p:animEffect transition="in" filter="fade">
                                          <p:cBhvr>
                                            <p:cTn id="40" dur="500"/>
                                            <p:tgtEl>
                                              <p:spTgt spid="36"/>
                                            </p:tgtEl>
                                          </p:cBhvr>
                                        </p:animEffect>
                                      </p:childTnLst>
                                    </p:cTn>
                                  </p:par>
                                  <p:par>
                                    <p:cTn id="41" presetID="53" presetClass="entr" presetSubtype="16" fill="hold" nodeType="withEffect">
                                      <p:stCondLst>
                                        <p:cond delay="800"/>
                                      </p:stCondLst>
                                      <p:childTnLst>
                                        <p:set>
                                          <p:cBhvr>
                                            <p:cTn id="42" dur="1" fill="hold">
                                              <p:stCondLst>
                                                <p:cond delay="0"/>
                                              </p:stCondLst>
                                            </p:cTn>
                                            <p:tgtEl>
                                              <p:spTgt spid="30"/>
                                            </p:tgtEl>
                                            <p:attrNameLst>
                                              <p:attrName>style.visibility</p:attrName>
                                            </p:attrNameLst>
                                          </p:cBhvr>
                                          <p:to>
                                            <p:strVal val="visible"/>
                                          </p:to>
                                        </p:set>
                                        <p:anim calcmode="lin" valueType="num">
                                          <p:cBhvr>
                                            <p:cTn id="43" dur="500" fill="hold"/>
                                            <p:tgtEl>
                                              <p:spTgt spid="30"/>
                                            </p:tgtEl>
                                            <p:attrNameLst>
                                              <p:attrName>ppt_w</p:attrName>
                                            </p:attrNameLst>
                                          </p:cBhvr>
                                          <p:tavLst>
                                            <p:tav tm="0">
                                              <p:val>
                                                <p:fltVal val="0"/>
                                              </p:val>
                                            </p:tav>
                                            <p:tav tm="100000">
                                              <p:val>
                                                <p:strVal val="#ppt_w"/>
                                              </p:val>
                                            </p:tav>
                                          </p:tavLst>
                                        </p:anim>
                                        <p:anim calcmode="lin" valueType="num">
                                          <p:cBhvr>
                                            <p:cTn id="44" dur="500" fill="hold"/>
                                            <p:tgtEl>
                                              <p:spTgt spid="30"/>
                                            </p:tgtEl>
                                            <p:attrNameLst>
                                              <p:attrName>ppt_h</p:attrName>
                                            </p:attrNameLst>
                                          </p:cBhvr>
                                          <p:tavLst>
                                            <p:tav tm="0">
                                              <p:val>
                                                <p:fltVal val="0"/>
                                              </p:val>
                                            </p:tav>
                                            <p:tav tm="100000">
                                              <p:val>
                                                <p:strVal val="#ppt_h"/>
                                              </p:val>
                                            </p:tav>
                                          </p:tavLst>
                                        </p:anim>
                                        <p:animEffect transition="in" filter="fade">
                                          <p:cBhvr>
                                            <p:cTn id="45" dur="500"/>
                                            <p:tgtEl>
                                              <p:spTgt spid="30"/>
                                            </p:tgtEl>
                                          </p:cBhvr>
                                        </p:animEffect>
                                      </p:childTnLst>
                                    </p:cTn>
                                  </p:par>
                                </p:childTnLst>
                              </p:cTn>
                            </p:par>
                            <p:par>
                              <p:cTn id="46" fill="hold">
                                <p:stCondLst>
                                  <p:cond delay="3500"/>
                                </p:stCondLst>
                                <p:childTnLst>
                                  <p:par>
                                    <p:cTn id="47" presetID="9" presetClass="entr" presetSubtype="0" fill="hold" grpId="0" nodeType="afterEffect">
                                      <p:stCondLst>
                                        <p:cond delay="0"/>
                                      </p:stCondLst>
                                      <p:childTnLst>
                                        <p:set>
                                          <p:cBhvr>
                                            <p:cTn id="48" dur="1" fill="hold">
                                              <p:stCondLst>
                                                <p:cond delay="0"/>
                                              </p:stCondLst>
                                            </p:cTn>
                                            <p:tgtEl>
                                              <p:spTgt spid="48">
                                                <p:txEl>
                                                  <p:pRg st="0" end="0"/>
                                                </p:txEl>
                                              </p:spTgt>
                                            </p:tgtEl>
                                            <p:attrNameLst>
                                              <p:attrName>style.visibility</p:attrName>
                                            </p:attrNameLst>
                                          </p:cBhvr>
                                          <p:to>
                                            <p:strVal val="visible"/>
                                          </p:to>
                                        </p:set>
                                        <p:animEffect transition="in" filter="dissolve">
                                          <p:cBhvr>
                                            <p:cTn id="49" dur="500"/>
                                            <p:tgtEl>
                                              <p:spTgt spid="48">
                                                <p:txEl>
                                                  <p:pRg st="0" end="0"/>
                                                </p:txEl>
                                              </p:spTgt>
                                            </p:tgtEl>
                                          </p:cBhvr>
                                        </p:animEffect>
                                      </p:childTnLst>
                                    </p:cTn>
                                  </p:par>
                                </p:childTnLst>
                              </p:cTn>
                            </p:par>
                            <p:par>
                              <p:cTn id="50" fill="hold">
                                <p:stCondLst>
                                  <p:cond delay="4000"/>
                                </p:stCondLst>
                                <p:childTnLst>
                                  <p:par>
                                    <p:cTn id="51" presetID="22" presetClass="entr" presetSubtype="8" fill="hold" nodeType="afterEffect">
                                      <p:stCondLst>
                                        <p:cond delay="0"/>
                                      </p:stCondLst>
                                      <p:childTnLst>
                                        <p:set>
                                          <p:cBhvr>
                                            <p:cTn id="52" dur="1" fill="hold">
                                              <p:stCondLst>
                                                <p:cond delay="0"/>
                                              </p:stCondLst>
                                            </p:cTn>
                                            <p:tgtEl>
                                              <p:spTgt spid="53"/>
                                            </p:tgtEl>
                                            <p:attrNameLst>
                                              <p:attrName>style.visibility</p:attrName>
                                            </p:attrNameLst>
                                          </p:cBhvr>
                                          <p:to>
                                            <p:strVal val="visible"/>
                                          </p:to>
                                        </p:set>
                                        <p:animEffect transition="in" filter="wipe(left)">
                                          <p:cBhvr>
                                            <p:cTn id="53" dur="500"/>
                                            <p:tgtEl>
                                              <p:spTgt spid="53"/>
                                            </p:tgtEl>
                                          </p:cBhvr>
                                        </p:animEffect>
                                      </p:childTnLst>
                                    </p:cTn>
                                  </p:par>
                                  <p:par>
                                    <p:cTn id="54" presetID="22" presetClass="entr" presetSubtype="2" fill="hold" nodeType="withEffect">
                                      <p:stCondLst>
                                        <p:cond delay="0"/>
                                      </p:stCondLst>
                                      <p:childTnLst>
                                        <p:set>
                                          <p:cBhvr>
                                            <p:cTn id="55" dur="1" fill="hold">
                                              <p:stCondLst>
                                                <p:cond delay="0"/>
                                              </p:stCondLst>
                                            </p:cTn>
                                            <p:tgtEl>
                                              <p:spTgt spid="54"/>
                                            </p:tgtEl>
                                            <p:attrNameLst>
                                              <p:attrName>style.visibility</p:attrName>
                                            </p:attrNameLst>
                                          </p:cBhvr>
                                          <p:to>
                                            <p:strVal val="visible"/>
                                          </p:to>
                                        </p:set>
                                        <p:animEffect transition="in" filter="wipe(right)">
                                          <p:cBhvr>
                                            <p:cTn id="56" dur="500"/>
                                            <p:tgtEl>
                                              <p:spTgt spid="54"/>
                                            </p:tgtEl>
                                          </p:cBhvr>
                                        </p:animEffect>
                                      </p:childTnLst>
                                    </p:cTn>
                                  </p:par>
                                  <p:par>
                                    <p:cTn id="57" presetID="53" presetClass="entr" presetSubtype="16" fill="hold" nodeType="withEffect">
                                      <p:stCondLst>
                                        <p:cond delay="800"/>
                                      </p:stCondLst>
                                      <p:childTnLst>
                                        <p:set>
                                          <p:cBhvr>
                                            <p:cTn id="58" dur="1" fill="hold">
                                              <p:stCondLst>
                                                <p:cond delay="0"/>
                                              </p:stCondLst>
                                            </p:cTn>
                                            <p:tgtEl>
                                              <p:spTgt spid="58"/>
                                            </p:tgtEl>
                                            <p:attrNameLst>
                                              <p:attrName>style.visibility</p:attrName>
                                            </p:attrNameLst>
                                          </p:cBhvr>
                                          <p:to>
                                            <p:strVal val="visible"/>
                                          </p:to>
                                        </p:set>
                                        <p:anim calcmode="lin" valueType="num">
                                          <p:cBhvr>
                                            <p:cTn id="59" dur="500" fill="hold"/>
                                            <p:tgtEl>
                                              <p:spTgt spid="58"/>
                                            </p:tgtEl>
                                            <p:attrNameLst>
                                              <p:attrName>ppt_w</p:attrName>
                                            </p:attrNameLst>
                                          </p:cBhvr>
                                          <p:tavLst>
                                            <p:tav tm="0">
                                              <p:val>
                                                <p:fltVal val="0"/>
                                              </p:val>
                                            </p:tav>
                                            <p:tav tm="100000">
                                              <p:val>
                                                <p:strVal val="#ppt_w"/>
                                              </p:val>
                                            </p:tav>
                                          </p:tavLst>
                                        </p:anim>
                                        <p:anim calcmode="lin" valueType="num">
                                          <p:cBhvr>
                                            <p:cTn id="60" dur="500" fill="hold"/>
                                            <p:tgtEl>
                                              <p:spTgt spid="58"/>
                                            </p:tgtEl>
                                            <p:attrNameLst>
                                              <p:attrName>ppt_h</p:attrName>
                                            </p:attrNameLst>
                                          </p:cBhvr>
                                          <p:tavLst>
                                            <p:tav tm="0">
                                              <p:val>
                                                <p:fltVal val="0"/>
                                              </p:val>
                                            </p:tav>
                                            <p:tav tm="100000">
                                              <p:val>
                                                <p:strVal val="#ppt_h"/>
                                              </p:val>
                                            </p:tav>
                                          </p:tavLst>
                                        </p:anim>
                                        <p:animEffect transition="in" filter="fade">
                                          <p:cBhvr>
                                            <p:cTn id="61"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48" grpId="0" build="p"/>
          <p:bldP spid="50" grpId="0" animBg="1"/>
          <p:bldP spid="51" grpId="0" animBg="1"/>
          <p:bldP spid="5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wipe(right)">
                                          <p:cBhvr>
                                            <p:cTn id="7" dur="500"/>
                                            <p:tgtEl>
                                              <p:spTgt spid="50"/>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51"/>
                                            </p:tgtEl>
                                            <p:attrNameLst>
                                              <p:attrName>style.visibility</p:attrName>
                                            </p:attrNameLst>
                                          </p:cBhvr>
                                          <p:to>
                                            <p:strVal val="visible"/>
                                          </p:to>
                                        </p:set>
                                        <p:animEffect transition="in" filter="wipe(left)">
                                          <p:cBhvr>
                                            <p:cTn id="10" dur="500"/>
                                            <p:tgtEl>
                                              <p:spTgt spid="51"/>
                                            </p:tgtEl>
                                          </p:cBhvr>
                                        </p:animEffect>
                                      </p:childTnLst>
                                    </p:cTn>
                                  </p:par>
                                </p:childTnLst>
                              </p:cTn>
                            </p:par>
                            <p:par>
                              <p:cTn id="11" fill="hold">
                                <p:stCondLst>
                                  <p:cond delay="500"/>
                                </p:stCondLst>
                                <p:childTnLst>
                                  <p:par>
                                    <p:cTn id="12" presetID="2" presetClass="entr" presetSubtype="1" fill="hold" grpId="0" nodeType="afterEffect">
                                      <p:stCondLst>
                                        <p:cond delay="0"/>
                                      </p:stCondLst>
                                      <p:childTnLst>
                                        <p:set>
                                          <p:cBhvr>
                                            <p:cTn id="13" dur="1" fill="hold">
                                              <p:stCondLst>
                                                <p:cond delay="0"/>
                                              </p:stCondLst>
                                            </p:cTn>
                                            <p:tgtEl>
                                              <p:spTgt spid="52"/>
                                            </p:tgtEl>
                                            <p:attrNameLst>
                                              <p:attrName>style.visibility</p:attrName>
                                            </p:attrNameLst>
                                          </p:cBhvr>
                                          <p:to>
                                            <p:strVal val="visible"/>
                                          </p:to>
                                        </p:set>
                                        <p:anim calcmode="lin" valueType="num">
                                          <p:cBhvr additive="base">
                                            <p:cTn id="14" dur="1200" fill="hold"/>
                                            <p:tgtEl>
                                              <p:spTgt spid="52"/>
                                            </p:tgtEl>
                                            <p:attrNameLst>
                                              <p:attrName>ppt_x</p:attrName>
                                            </p:attrNameLst>
                                          </p:cBhvr>
                                          <p:tavLst>
                                            <p:tav tm="0">
                                              <p:val>
                                                <p:strVal val="#ppt_x"/>
                                              </p:val>
                                            </p:tav>
                                            <p:tav tm="100000">
                                              <p:val>
                                                <p:strVal val="#ppt_x"/>
                                              </p:val>
                                            </p:tav>
                                          </p:tavLst>
                                        </p:anim>
                                        <p:anim calcmode="lin" valueType="num">
                                          <p:cBhvr additive="base">
                                            <p:cTn id="15" dur="1200" fill="hold"/>
                                            <p:tgtEl>
                                              <p:spTgt spid="52"/>
                                            </p:tgtEl>
                                            <p:attrNameLst>
                                              <p:attrName>ppt_y</p:attrName>
                                            </p:attrNameLst>
                                          </p:cBhvr>
                                          <p:tavLst>
                                            <p:tav tm="0">
                                              <p:val>
                                                <p:strVal val="0-#ppt_h/2"/>
                                              </p:val>
                                            </p:tav>
                                            <p:tav tm="100000">
                                              <p:val>
                                                <p:strVal val="#ppt_y"/>
                                              </p:val>
                                            </p:tav>
                                          </p:tavLst>
                                        </p:anim>
                                      </p:childTnLst>
                                    </p:cTn>
                                  </p:par>
                                </p:childTnLst>
                              </p:cTn>
                            </p:par>
                            <p:par>
                              <p:cTn id="16" fill="hold">
                                <p:stCondLst>
                                  <p:cond delay="1700"/>
                                </p:stCondLst>
                                <p:childTnLst>
                                  <p:par>
                                    <p:cTn id="17" presetID="22" presetClass="entr" presetSubtype="8" fill="hold" grpId="0" nodeType="afterEffect">
                                      <p:stCondLst>
                                        <p:cond delay="0"/>
                                      </p:stCondLst>
                                      <p:iterate type="lt">
                                        <p:tmPct val="30000"/>
                                      </p:iterate>
                                      <p:childTnLst>
                                        <p:set>
                                          <p:cBhvr>
                                            <p:cTn id="18" dur="1" fill="hold">
                                              <p:stCondLst>
                                                <p:cond delay="0"/>
                                              </p:stCondLst>
                                            </p:cTn>
                                            <p:tgtEl>
                                              <p:spTgt spid="29"/>
                                            </p:tgtEl>
                                            <p:attrNameLst>
                                              <p:attrName>style.visibility</p:attrName>
                                            </p:attrNameLst>
                                          </p:cBhvr>
                                          <p:to>
                                            <p:strVal val="visible"/>
                                          </p:to>
                                        </p:set>
                                        <p:animEffect transition="in" filter="wipe(left)">
                                          <p:cBhvr>
                                            <p:cTn id="19" dur="200"/>
                                            <p:tgtEl>
                                              <p:spTgt spid="29"/>
                                            </p:tgtEl>
                                          </p:cBhvr>
                                        </p:animEffect>
                                      </p:childTnLst>
                                    </p:cTn>
                                  </p:par>
                                </p:childTnLst>
                              </p:cTn>
                            </p:par>
                            <p:par>
                              <p:cTn id="20" fill="hold">
                                <p:stCondLst>
                                  <p:cond delay="2200"/>
                                </p:stCondLst>
                                <p:childTnLst>
                                  <p:par>
                                    <p:cTn id="21" presetID="53" presetClass="entr" presetSubtype="16" fill="hold" nodeType="afterEffect">
                                      <p:stCondLst>
                                        <p:cond delay="0"/>
                                      </p:stCondLst>
                                      <p:childTnLst>
                                        <p:set>
                                          <p:cBhvr>
                                            <p:cTn id="22" dur="1" fill="hold">
                                              <p:stCondLst>
                                                <p:cond delay="0"/>
                                              </p:stCondLst>
                                            </p:cTn>
                                            <p:tgtEl>
                                              <p:spTgt spid="39"/>
                                            </p:tgtEl>
                                            <p:attrNameLst>
                                              <p:attrName>style.visibility</p:attrName>
                                            </p:attrNameLst>
                                          </p:cBhvr>
                                          <p:to>
                                            <p:strVal val="visible"/>
                                          </p:to>
                                        </p:set>
                                        <p:anim calcmode="lin" valueType="num">
                                          <p:cBhvr>
                                            <p:cTn id="23" dur="500" fill="hold"/>
                                            <p:tgtEl>
                                              <p:spTgt spid="39"/>
                                            </p:tgtEl>
                                            <p:attrNameLst>
                                              <p:attrName>ppt_w</p:attrName>
                                            </p:attrNameLst>
                                          </p:cBhvr>
                                          <p:tavLst>
                                            <p:tav tm="0">
                                              <p:val>
                                                <p:fltVal val="0"/>
                                              </p:val>
                                            </p:tav>
                                            <p:tav tm="100000">
                                              <p:val>
                                                <p:strVal val="#ppt_w"/>
                                              </p:val>
                                            </p:tav>
                                          </p:tavLst>
                                        </p:anim>
                                        <p:anim calcmode="lin" valueType="num">
                                          <p:cBhvr>
                                            <p:cTn id="24" dur="500" fill="hold"/>
                                            <p:tgtEl>
                                              <p:spTgt spid="39"/>
                                            </p:tgtEl>
                                            <p:attrNameLst>
                                              <p:attrName>ppt_h</p:attrName>
                                            </p:attrNameLst>
                                          </p:cBhvr>
                                          <p:tavLst>
                                            <p:tav tm="0">
                                              <p:val>
                                                <p:fltVal val="0"/>
                                              </p:val>
                                            </p:tav>
                                            <p:tav tm="100000">
                                              <p:val>
                                                <p:strVal val="#ppt_h"/>
                                              </p:val>
                                            </p:tav>
                                          </p:tavLst>
                                        </p:anim>
                                        <p:animEffect transition="in" filter="fade">
                                          <p:cBhvr>
                                            <p:cTn id="25" dur="500"/>
                                            <p:tgtEl>
                                              <p:spTgt spid="39"/>
                                            </p:tgtEl>
                                          </p:cBhvr>
                                        </p:animEffect>
                                      </p:childTnLst>
                                    </p:cTn>
                                  </p:par>
                                  <p:par>
                                    <p:cTn id="26" presetID="53" presetClass="entr" presetSubtype="16" fill="hold" nodeType="withEffect">
                                      <p:stCondLst>
                                        <p:cond delay="200"/>
                                      </p:stCondLst>
                                      <p:childTnLst>
                                        <p:set>
                                          <p:cBhvr>
                                            <p:cTn id="27" dur="1" fill="hold">
                                              <p:stCondLst>
                                                <p:cond delay="0"/>
                                              </p:stCondLst>
                                            </p:cTn>
                                            <p:tgtEl>
                                              <p:spTgt spid="43"/>
                                            </p:tgtEl>
                                            <p:attrNameLst>
                                              <p:attrName>style.visibility</p:attrName>
                                            </p:attrNameLst>
                                          </p:cBhvr>
                                          <p:to>
                                            <p:strVal val="visible"/>
                                          </p:to>
                                        </p:set>
                                        <p:anim calcmode="lin" valueType="num">
                                          <p:cBhvr>
                                            <p:cTn id="28" dur="500" fill="hold"/>
                                            <p:tgtEl>
                                              <p:spTgt spid="43"/>
                                            </p:tgtEl>
                                            <p:attrNameLst>
                                              <p:attrName>ppt_w</p:attrName>
                                            </p:attrNameLst>
                                          </p:cBhvr>
                                          <p:tavLst>
                                            <p:tav tm="0">
                                              <p:val>
                                                <p:fltVal val="0"/>
                                              </p:val>
                                            </p:tav>
                                            <p:tav tm="100000">
                                              <p:val>
                                                <p:strVal val="#ppt_w"/>
                                              </p:val>
                                            </p:tav>
                                          </p:tavLst>
                                        </p:anim>
                                        <p:anim calcmode="lin" valueType="num">
                                          <p:cBhvr>
                                            <p:cTn id="29" dur="500" fill="hold"/>
                                            <p:tgtEl>
                                              <p:spTgt spid="43"/>
                                            </p:tgtEl>
                                            <p:attrNameLst>
                                              <p:attrName>ppt_h</p:attrName>
                                            </p:attrNameLst>
                                          </p:cBhvr>
                                          <p:tavLst>
                                            <p:tav tm="0">
                                              <p:val>
                                                <p:fltVal val="0"/>
                                              </p:val>
                                            </p:tav>
                                            <p:tav tm="100000">
                                              <p:val>
                                                <p:strVal val="#ppt_h"/>
                                              </p:val>
                                            </p:tav>
                                          </p:tavLst>
                                        </p:anim>
                                        <p:animEffect transition="in" filter="fade">
                                          <p:cBhvr>
                                            <p:cTn id="30" dur="500"/>
                                            <p:tgtEl>
                                              <p:spTgt spid="43"/>
                                            </p:tgtEl>
                                          </p:cBhvr>
                                        </p:animEffect>
                                      </p:childTnLst>
                                    </p:cTn>
                                  </p:par>
                                  <p:par>
                                    <p:cTn id="31" presetID="53" presetClass="entr" presetSubtype="16" fill="hold" nodeType="withEffect">
                                      <p:stCondLst>
                                        <p:cond delay="400"/>
                                      </p:stCondLst>
                                      <p:childTnLst>
                                        <p:set>
                                          <p:cBhvr>
                                            <p:cTn id="32" dur="1" fill="hold">
                                              <p:stCondLst>
                                                <p:cond delay="0"/>
                                              </p:stCondLst>
                                            </p:cTn>
                                            <p:tgtEl>
                                              <p:spTgt spid="33"/>
                                            </p:tgtEl>
                                            <p:attrNameLst>
                                              <p:attrName>style.visibility</p:attrName>
                                            </p:attrNameLst>
                                          </p:cBhvr>
                                          <p:to>
                                            <p:strVal val="visible"/>
                                          </p:to>
                                        </p:set>
                                        <p:anim calcmode="lin" valueType="num">
                                          <p:cBhvr>
                                            <p:cTn id="33" dur="500" fill="hold"/>
                                            <p:tgtEl>
                                              <p:spTgt spid="33"/>
                                            </p:tgtEl>
                                            <p:attrNameLst>
                                              <p:attrName>ppt_w</p:attrName>
                                            </p:attrNameLst>
                                          </p:cBhvr>
                                          <p:tavLst>
                                            <p:tav tm="0">
                                              <p:val>
                                                <p:fltVal val="0"/>
                                              </p:val>
                                            </p:tav>
                                            <p:tav tm="100000">
                                              <p:val>
                                                <p:strVal val="#ppt_w"/>
                                              </p:val>
                                            </p:tav>
                                          </p:tavLst>
                                        </p:anim>
                                        <p:anim calcmode="lin" valueType="num">
                                          <p:cBhvr>
                                            <p:cTn id="34" dur="500" fill="hold"/>
                                            <p:tgtEl>
                                              <p:spTgt spid="33"/>
                                            </p:tgtEl>
                                            <p:attrNameLst>
                                              <p:attrName>ppt_h</p:attrName>
                                            </p:attrNameLst>
                                          </p:cBhvr>
                                          <p:tavLst>
                                            <p:tav tm="0">
                                              <p:val>
                                                <p:fltVal val="0"/>
                                              </p:val>
                                            </p:tav>
                                            <p:tav tm="100000">
                                              <p:val>
                                                <p:strVal val="#ppt_h"/>
                                              </p:val>
                                            </p:tav>
                                          </p:tavLst>
                                        </p:anim>
                                        <p:animEffect transition="in" filter="fade">
                                          <p:cBhvr>
                                            <p:cTn id="35" dur="500"/>
                                            <p:tgtEl>
                                              <p:spTgt spid="33"/>
                                            </p:tgtEl>
                                          </p:cBhvr>
                                        </p:animEffect>
                                      </p:childTnLst>
                                    </p:cTn>
                                  </p:par>
                                  <p:par>
                                    <p:cTn id="36" presetID="53" presetClass="entr" presetSubtype="16" fill="hold" nodeType="withEffect">
                                      <p:stCondLst>
                                        <p:cond delay="600"/>
                                      </p:stCondLst>
                                      <p:childTnLst>
                                        <p:set>
                                          <p:cBhvr>
                                            <p:cTn id="37" dur="1" fill="hold">
                                              <p:stCondLst>
                                                <p:cond delay="0"/>
                                              </p:stCondLst>
                                            </p:cTn>
                                            <p:tgtEl>
                                              <p:spTgt spid="36"/>
                                            </p:tgtEl>
                                            <p:attrNameLst>
                                              <p:attrName>style.visibility</p:attrName>
                                            </p:attrNameLst>
                                          </p:cBhvr>
                                          <p:to>
                                            <p:strVal val="visible"/>
                                          </p:to>
                                        </p:set>
                                        <p:anim calcmode="lin" valueType="num">
                                          <p:cBhvr>
                                            <p:cTn id="38" dur="500" fill="hold"/>
                                            <p:tgtEl>
                                              <p:spTgt spid="36"/>
                                            </p:tgtEl>
                                            <p:attrNameLst>
                                              <p:attrName>ppt_w</p:attrName>
                                            </p:attrNameLst>
                                          </p:cBhvr>
                                          <p:tavLst>
                                            <p:tav tm="0">
                                              <p:val>
                                                <p:fltVal val="0"/>
                                              </p:val>
                                            </p:tav>
                                            <p:tav tm="100000">
                                              <p:val>
                                                <p:strVal val="#ppt_w"/>
                                              </p:val>
                                            </p:tav>
                                          </p:tavLst>
                                        </p:anim>
                                        <p:anim calcmode="lin" valueType="num">
                                          <p:cBhvr>
                                            <p:cTn id="39" dur="500" fill="hold"/>
                                            <p:tgtEl>
                                              <p:spTgt spid="36"/>
                                            </p:tgtEl>
                                            <p:attrNameLst>
                                              <p:attrName>ppt_h</p:attrName>
                                            </p:attrNameLst>
                                          </p:cBhvr>
                                          <p:tavLst>
                                            <p:tav tm="0">
                                              <p:val>
                                                <p:fltVal val="0"/>
                                              </p:val>
                                            </p:tav>
                                            <p:tav tm="100000">
                                              <p:val>
                                                <p:strVal val="#ppt_h"/>
                                              </p:val>
                                            </p:tav>
                                          </p:tavLst>
                                        </p:anim>
                                        <p:animEffect transition="in" filter="fade">
                                          <p:cBhvr>
                                            <p:cTn id="40" dur="500"/>
                                            <p:tgtEl>
                                              <p:spTgt spid="36"/>
                                            </p:tgtEl>
                                          </p:cBhvr>
                                        </p:animEffect>
                                      </p:childTnLst>
                                    </p:cTn>
                                  </p:par>
                                  <p:par>
                                    <p:cTn id="41" presetID="53" presetClass="entr" presetSubtype="16" fill="hold" nodeType="withEffect">
                                      <p:stCondLst>
                                        <p:cond delay="800"/>
                                      </p:stCondLst>
                                      <p:childTnLst>
                                        <p:set>
                                          <p:cBhvr>
                                            <p:cTn id="42" dur="1" fill="hold">
                                              <p:stCondLst>
                                                <p:cond delay="0"/>
                                              </p:stCondLst>
                                            </p:cTn>
                                            <p:tgtEl>
                                              <p:spTgt spid="30"/>
                                            </p:tgtEl>
                                            <p:attrNameLst>
                                              <p:attrName>style.visibility</p:attrName>
                                            </p:attrNameLst>
                                          </p:cBhvr>
                                          <p:to>
                                            <p:strVal val="visible"/>
                                          </p:to>
                                        </p:set>
                                        <p:anim calcmode="lin" valueType="num">
                                          <p:cBhvr>
                                            <p:cTn id="43" dur="500" fill="hold"/>
                                            <p:tgtEl>
                                              <p:spTgt spid="30"/>
                                            </p:tgtEl>
                                            <p:attrNameLst>
                                              <p:attrName>ppt_w</p:attrName>
                                            </p:attrNameLst>
                                          </p:cBhvr>
                                          <p:tavLst>
                                            <p:tav tm="0">
                                              <p:val>
                                                <p:fltVal val="0"/>
                                              </p:val>
                                            </p:tav>
                                            <p:tav tm="100000">
                                              <p:val>
                                                <p:strVal val="#ppt_w"/>
                                              </p:val>
                                            </p:tav>
                                          </p:tavLst>
                                        </p:anim>
                                        <p:anim calcmode="lin" valueType="num">
                                          <p:cBhvr>
                                            <p:cTn id="44" dur="500" fill="hold"/>
                                            <p:tgtEl>
                                              <p:spTgt spid="30"/>
                                            </p:tgtEl>
                                            <p:attrNameLst>
                                              <p:attrName>ppt_h</p:attrName>
                                            </p:attrNameLst>
                                          </p:cBhvr>
                                          <p:tavLst>
                                            <p:tav tm="0">
                                              <p:val>
                                                <p:fltVal val="0"/>
                                              </p:val>
                                            </p:tav>
                                            <p:tav tm="100000">
                                              <p:val>
                                                <p:strVal val="#ppt_h"/>
                                              </p:val>
                                            </p:tav>
                                          </p:tavLst>
                                        </p:anim>
                                        <p:animEffect transition="in" filter="fade">
                                          <p:cBhvr>
                                            <p:cTn id="45" dur="500"/>
                                            <p:tgtEl>
                                              <p:spTgt spid="30"/>
                                            </p:tgtEl>
                                          </p:cBhvr>
                                        </p:animEffect>
                                      </p:childTnLst>
                                    </p:cTn>
                                  </p:par>
                                </p:childTnLst>
                              </p:cTn>
                            </p:par>
                            <p:par>
                              <p:cTn id="46" fill="hold">
                                <p:stCondLst>
                                  <p:cond delay="3500"/>
                                </p:stCondLst>
                                <p:childTnLst>
                                  <p:par>
                                    <p:cTn id="47" presetID="9" presetClass="entr" presetSubtype="0" fill="hold" grpId="0" nodeType="afterEffect">
                                      <p:stCondLst>
                                        <p:cond delay="0"/>
                                      </p:stCondLst>
                                      <p:childTnLst>
                                        <p:set>
                                          <p:cBhvr>
                                            <p:cTn id="48" dur="1" fill="hold">
                                              <p:stCondLst>
                                                <p:cond delay="0"/>
                                              </p:stCondLst>
                                            </p:cTn>
                                            <p:tgtEl>
                                              <p:spTgt spid="48">
                                                <p:txEl>
                                                  <p:pRg st="0" end="0"/>
                                                </p:txEl>
                                              </p:spTgt>
                                            </p:tgtEl>
                                            <p:attrNameLst>
                                              <p:attrName>style.visibility</p:attrName>
                                            </p:attrNameLst>
                                          </p:cBhvr>
                                          <p:to>
                                            <p:strVal val="visible"/>
                                          </p:to>
                                        </p:set>
                                        <p:animEffect transition="in" filter="dissolve">
                                          <p:cBhvr>
                                            <p:cTn id="49" dur="500"/>
                                            <p:tgtEl>
                                              <p:spTgt spid="48">
                                                <p:txEl>
                                                  <p:pRg st="0" end="0"/>
                                                </p:txEl>
                                              </p:spTgt>
                                            </p:tgtEl>
                                          </p:cBhvr>
                                        </p:animEffect>
                                      </p:childTnLst>
                                    </p:cTn>
                                  </p:par>
                                </p:childTnLst>
                              </p:cTn>
                            </p:par>
                            <p:par>
                              <p:cTn id="50" fill="hold">
                                <p:stCondLst>
                                  <p:cond delay="4000"/>
                                </p:stCondLst>
                                <p:childTnLst>
                                  <p:par>
                                    <p:cTn id="51" presetID="22" presetClass="entr" presetSubtype="8" fill="hold" nodeType="afterEffect">
                                      <p:stCondLst>
                                        <p:cond delay="0"/>
                                      </p:stCondLst>
                                      <p:childTnLst>
                                        <p:set>
                                          <p:cBhvr>
                                            <p:cTn id="52" dur="1" fill="hold">
                                              <p:stCondLst>
                                                <p:cond delay="0"/>
                                              </p:stCondLst>
                                            </p:cTn>
                                            <p:tgtEl>
                                              <p:spTgt spid="53"/>
                                            </p:tgtEl>
                                            <p:attrNameLst>
                                              <p:attrName>style.visibility</p:attrName>
                                            </p:attrNameLst>
                                          </p:cBhvr>
                                          <p:to>
                                            <p:strVal val="visible"/>
                                          </p:to>
                                        </p:set>
                                        <p:animEffect transition="in" filter="wipe(left)">
                                          <p:cBhvr>
                                            <p:cTn id="53" dur="500"/>
                                            <p:tgtEl>
                                              <p:spTgt spid="53"/>
                                            </p:tgtEl>
                                          </p:cBhvr>
                                        </p:animEffect>
                                      </p:childTnLst>
                                    </p:cTn>
                                  </p:par>
                                  <p:par>
                                    <p:cTn id="54" presetID="22" presetClass="entr" presetSubtype="2" fill="hold" nodeType="withEffect">
                                      <p:stCondLst>
                                        <p:cond delay="0"/>
                                      </p:stCondLst>
                                      <p:childTnLst>
                                        <p:set>
                                          <p:cBhvr>
                                            <p:cTn id="55" dur="1" fill="hold">
                                              <p:stCondLst>
                                                <p:cond delay="0"/>
                                              </p:stCondLst>
                                            </p:cTn>
                                            <p:tgtEl>
                                              <p:spTgt spid="54"/>
                                            </p:tgtEl>
                                            <p:attrNameLst>
                                              <p:attrName>style.visibility</p:attrName>
                                            </p:attrNameLst>
                                          </p:cBhvr>
                                          <p:to>
                                            <p:strVal val="visible"/>
                                          </p:to>
                                        </p:set>
                                        <p:animEffect transition="in" filter="wipe(right)">
                                          <p:cBhvr>
                                            <p:cTn id="56" dur="500"/>
                                            <p:tgtEl>
                                              <p:spTgt spid="54"/>
                                            </p:tgtEl>
                                          </p:cBhvr>
                                        </p:animEffect>
                                      </p:childTnLst>
                                    </p:cTn>
                                  </p:par>
                                  <p:par>
                                    <p:cTn id="57" presetID="53" presetClass="entr" presetSubtype="16" fill="hold" nodeType="withEffect">
                                      <p:stCondLst>
                                        <p:cond delay="800"/>
                                      </p:stCondLst>
                                      <p:childTnLst>
                                        <p:set>
                                          <p:cBhvr>
                                            <p:cTn id="58" dur="1" fill="hold">
                                              <p:stCondLst>
                                                <p:cond delay="0"/>
                                              </p:stCondLst>
                                            </p:cTn>
                                            <p:tgtEl>
                                              <p:spTgt spid="58"/>
                                            </p:tgtEl>
                                            <p:attrNameLst>
                                              <p:attrName>style.visibility</p:attrName>
                                            </p:attrNameLst>
                                          </p:cBhvr>
                                          <p:to>
                                            <p:strVal val="visible"/>
                                          </p:to>
                                        </p:set>
                                        <p:anim calcmode="lin" valueType="num">
                                          <p:cBhvr>
                                            <p:cTn id="59" dur="500" fill="hold"/>
                                            <p:tgtEl>
                                              <p:spTgt spid="58"/>
                                            </p:tgtEl>
                                            <p:attrNameLst>
                                              <p:attrName>ppt_w</p:attrName>
                                            </p:attrNameLst>
                                          </p:cBhvr>
                                          <p:tavLst>
                                            <p:tav tm="0">
                                              <p:val>
                                                <p:fltVal val="0"/>
                                              </p:val>
                                            </p:tav>
                                            <p:tav tm="100000">
                                              <p:val>
                                                <p:strVal val="#ppt_w"/>
                                              </p:val>
                                            </p:tav>
                                          </p:tavLst>
                                        </p:anim>
                                        <p:anim calcmode="lin" valueType="num">
                                          <p:cBhvr>
                                            <p:cTn id="60" dur="500" fill="hold"/>
                                            <p:tgtEl>
                                              <p:spTgt spid="58"/>
                                            </p:tgtEl>
                                            <p:attrNameLst>
                                              <p:attrName>ppt_h</p:attrName>
                                            </p:attrNameLst>
                                          </p:cBhvr>
                                          <p:tavLst>
                                            <p:tav tm="0">
                                              <p:val>
                                                <p:fltVal val="0"/>
                                              </p:val>
                                            </p:tav>
                                            <p:tav tm="100000">
                                              <p:val>
                                                <p:strVal val="#ppt_h"/>
                                              </p:val>
                                            </p:tav>
                                          </p:tavLst>
                                        </p:anim>
                                        <p:animEffect transition="in" filter="fade">
                                          <p:cBhvr>
                                            <p:cTn id="61"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48" grpId="0" build="p"/>
          <p:bldP spid="50" grpId="0" animBg="1"/>
          <p:bldP spid="51" grpId="0" animBg="1"/>
          <p:bldP spid="52" grpId="0"/>
        </p:bldLst>
      </p:timing>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p:cNvGrpSpPr/>
          <p:nvPr/>
        </p:nvGrpSpPr>
        <p:grpSpPr>
          <a:xfrm>
            <a:off x="6848480" y="1732276"/>
            <a:ext cx="4190400" cy="4190400"/>
            <a:chOff x="5136360" y="1299207"/>
            <a:chExt cx="3142800" cy="3142800"/>
          </a:xfrm>
        </p:grpSpPr>
        <p:sp>
          <p:nvSpPr>
            <p:cNvPr id="5" name="Oval 18"/>
            <p:cNvSpPr/>
            <p:nvPr/>
          </p:nvSpPr>
          <p:spPr>
            <a:xfrm>
              <a:off x="5136360" y="1299207"/>
              <a:ext cx="3142800" cy="3142800"/>
            </a:xfrm>
            <a:prstGeom prst="ellipse">
              <a:avLst/>
            </a:prstGeom>
            <a:solidFill>
              <a:schemeClr val="accent2"/>
            </a:solidFill>
            <a:ln w="76200" cmpd="sng">
              <a:noFill/>
            </a:ln>
            <a:effectLst/>
          </p:spPr>
          <p:style>
            <a:lnRef idx="1">
              <a:schemeClr val="accent1"/>
            </a:lnRef>
            <a:fillRef idx="3">
              <a:schemeClr val="accent1"/>
            </a:fillRef>
            <a:effectRef idx="2">
              <a:schemeClr val="accent1"/>
            </a:effectRef>
            <a:fontRef idx="minor">
              <a:schemeClr val="lt1"/>
            </a:fontRef>
          </p:style>
          <p:txBody>
            <a:bodyPr lIns="121899" tIns="60949" rIns="121899" bIns="60949" rtlCol="0" anchor="ctr"/>
            <a:lstStyle/>
            <a:p>
              <a:pPr algn="ctr"/>
              <a:endParaRPr lang="en-US" sz="3200">
                <a:latin typeface="微软雅黑" panose="020B0503020204020204" pitchFamily="34" charset="-122"/>
                <a:ea typeface="微软雅黑" panose="020B0503020204020204" pitchFamily="34" charset="-122"/>
                <a:cs typeface="Helvetica Light"/>
              </a:endParaRPr>
            </a:p>
          </p:txBody>
        </p:sp>
        <p:sp>
          <p:nvSpPr>
            <p:cNvPr id="6" name="TextBox 5"/>
            <p:cNvSpPr txBox="1"/>
            <p:nvPr/>
          </p:nvSpPr>
          <p:spPr>
            <a:xfrm>
              <a:off x="5734936" y="3170672"/>
              <a:ext cx="1938908" cy="609542"/>
            </a:xfrm>
            <a:prstGeom prst="rect">
              <a:avLst/>
            </a:prstGeom>
            <a:noFill/>
          </p:spPr>
          <p:txBody>
            <a:bodyPr wrap="square" lIns="0" tIns="0" rIns="0" bIns="0" rtlCol="0">
              <a:spAutoFit/>
            </a:bodyPr>
            <a:lstStyle/>
            <a:p>
              <a:pPr algn="ctr">
                <a:lnSpc>
                  <a:spcPct val="120000"/>
                </a:lnSpc>
              </a:pPr>
              <a:r>
                <a:rPr lang="zh-CN" altLang="en-US" sz="1467" dirty="0">
                  <a:solidFill>
                    <a:schemeClr val="bg1"/>
                  </a:solidFill>
                  <a:latin typeface="微软雅黑" pitchFamily="34" charset="-122"/>
                  <a:ea typeface="微软雅黑" pitchFamily="34" charset="-122"/>
                </a:rPr>
                <a:t>点击输入本栏的具体文字，简明扼要的说明分项内容，请根据您的具体内容酌情修改。</a:t>
              </a:r>
              <a:endParaRPr lang="en-US" altLang="zh-CN" sz="1467" dirty="0">
                <a:solidFill>
                  <a:schemeClr val="bg1"/>
                </a:solidFill>
                <a:latin typeface="微软雅黑" pitchFamily="34" charset="-122"/>
                <a:ea typeface="微软雅黑" pitchFamily="34" charset="-122"/>
              </a:endParaRPr>
            </a:p>
          </p:txBody>
        </p:sp>
        <p:sp>
          <p:nvSpPr>
            <p:cNvPr id="7" name="TextBox 6"/>
            <p:cNvSpPr txBox="1"/>
            <p:nvPr/>
          </p:nvSpPr>
          <p:spPr>
            <a:xfrm>
              <a:off x="6250128" y="2039519"/>
              <a:ext cx="938960" cy="738664"/>
            </a:xfrm>
            <a:prstGeom prst="rect">
              <a:avLst/>
            </a:prstGeom>
            <a:noFill/>
          </p:spPr>
          <p:txBody>
            <a:bodyPr wrap="none" lIns="0" tIns="0" rIns="0" bIns="0" rtlCol="0">
              <a:spAutoFit/>
            </a:bodyPr>
            <a:lstStyle/>
            <a:p>
              <a:pPr algn="ctr"/>
              <a:r>
                <a:rPr lang="en-US" sz="6400" dirty="0">
                  <a:solidFill>
                    <a:schemeClr val="bg1"/>
                  </a:solidFill>
                  <a:latin typeface="Agency FB" panose="020B0503020202020204" pitchFamily="34" charset="0"/>
                  <a:ea typeface="微软雅黑" panose="020B0503020204020204" pitchFamily="34" charset="-122"/>
                  <a:cs typeface="Roboto Regular"/>
                </a:rPr>
                <a:t>86%</a:t>
              </a:r>
            </a:p>
          </p:txBody>
        </p:sp>
        <p:sp>
          <p:nvSpPr>
            <p:cNvPr id="8" name="TextBox 7"/>
            <p:cNvSpPr txBox="1"/>
            <p:nvPr/>
          </p:nvSpPr>
          <p:spPr>
            <a:xfrm>
              <a:off x="5756350" y="2810631"/>
              <a:ext cx="1846660" cy="369332"/>
            </a:xfrm>
            <a:prstGeom prst="rect">
              <a:avLst/>
            </a:prstGeom>
            <a:noFill/>
          </p:spPr>
          <p:txBody>
            <a:bodyPr wrap="none" lIns="0" tIns="0" rIns="0" bIns="0" rtlCol="0">
              <a:spAutoFit/>
            </a:bodyPr>
            <a:lstStyle/>
            <a:p>
              <a:pPr algn="ctr"/>
              <a:r>
                <a:rPr lang="zh-CN" altLang="en-US" sz="3200" b="1" dirty="0">
                  <a:solidFill>
                    <a:schemeClr val="bg1"/>
                  </a:solidFill>
                  <a:latin typeface="微软雅黑" panose="020B0503020204020204" pitchFamily="34" charset="-122"/>
                  <a:ea typeface="微软雅黑" panose="020B0503020204020204" pitchFamily="34" charset="-122"/>
                </a:rPr>
                <a:t>点击输入标题</a:t>
              </a:r>
            </a:p>
          </p:txBody>
        </p:sp>
      </p:grpSp>
      <p:grpSp>
        <p:nvGrpSpPr>
          <p:cNvPr id="18" name="组合 17"/>
          <p:cNvGrpSpPr/>
          <p:nvPr/>
        </p:nvGrpSpPr>
        <p:grpSpPr>
          <a:xfrm>
            <a:off x="1212356" y="1655045"/>
            <a:ext cx="3342640" cy="3342640"/>
            <a:chOff x="909267" y="1241284"/>
            <a:chExt cx="2506980" cy="2506980"/>
          </a:xfrm>
        </p:grpSpPr>
        <p:sp>
          <p:nvSpPr>
            <p:cNvPr id="3" name="Oval 16"/>
            <p:cNvSpPr/>
            <p:nvPr/>
          </p:nvSpPr>
          <p:spPr>
            <a:xfrm>
              <a:off x="909267" y="1241284"/>
              <a:ext cx="2506980" cy="2506980"/>
            </a:xfrm>
            <a:prstGeom prst="ellipse">
              <a:avLst/>
            </a:prstGeom>
            <a:solidFill>
              <a:schemeClr val="accent1"/>
            </a:solidFill>
            <a:ln w="76200" cmpd="sng">
              <a:noFill/>
            </a:ln>
            <a:effectLst/>
          </p:spPr>
          <p:style>
            <a:lnRef idx="1">
              <a:schemeClr val="accent1"/>
            </a:lnRef>
            <a:fillRef idx="3">
              <a:schemeClr val="accent1"/>
            </a:fillRef>
            <a:effectRef idx="2">
              <a:schemeClr val="accent1"/>
            </a:effectRef>
            <a:fontRef idx="minor">
              <a:schemeClr val="lt1"/>
            </a:fontRef>
          </p:style>
          <p:txBody>
            <a:bodyPr lIns="121899" tIns="60949" rIns="121899" bIns="60949" rtlCol="0" anchor="ctr"/>
            <a:lstStyle/>
            <a:p>
              <a:pPr algn="ctr"/>
              <a:endParaRPr lang="en-US" sz="3200">
                <a:latin typeface="微软雅黑" panose="020B0503020204020204" pitchFamily="34" charset="-122"/>
                <a:ea typeface="微软雅黑" panose="020B0503020204020204" pitchFamily="34" charset="-122"/>
                <a:cs typeface="Helvetica Light"/>
              </a:endParaRPr>
            </a:p>
          </p:txBody>
        </p:sp>
        <p:sp>
          <p:nvSpPr>
            <p:cNvPr id="9" name="TextBox 8"/>
            <p:cNvSpPr txBox="1"/>
            <p:nvPr/>
          </p:nvSpPr>
          <p:spPr>
            <a:xfrm>
              <a:off x="1261338" y="2666615"/>
              <a:ext cx="1798494" cy="553854"/>
            </a:xfrm>
            <a:prstGeom prst="rect">
              <a:avLst/>
            </a:prstGeom>
            <a:noFill/>
          </p:spPr>
          <p:txBody>
            <a:bodyPr wrap="square" lIns="0" tIns="0" rIns="0" bIns="0" rtlCol="0">
              <a:spAutoFit/>
            </a:bodyPr>
            <a:lstStyle/>
            <a:p>
              <a:pPr algn="ctr">
                <a:lnSpc>
                  <a:spcPct val="120000"/>
                </a:lnSpc>
              </a:pPr>
              <a:r>
                <a:rPr lang="zh-CN" altLang="en-US" sz="1333" dirty="0">
                  <a:solidFill>
                    <a:schemeClr val="bg1"/>
                  </a:solidFill>
                  <a:latin typeface="微软雅黑" pitchFamily="34" charset="-122"/>
                  <a:ea typeface="微软雅黑" pitchFamily="34" charset="-122"/>
                </a:rPr>
                <a:t>点击输入本栏的具体文字，简明扼要的说明分项内容，请根据您的具体内容酌情修改。</a:t>
              </a:r>
              <a:endParaRPr lang="en-US" altLang="zh-CN" sz="1333" dirty="0">
                <a:solidFill>
                  <a:schemeClr val="bg1"/>
                </a:solidFill>
                <a:latin typeface="微软雅黑" pitchFamily="34" charset="-122"/>
                <a:ea typeface="微软雅黑" pitchFamily="34" charset="-122"/>
              </a:endParaRPr>
            </a:p>
          </p:txBody>
        </p:sp>
        <p:sp>
          <p:nvSpPr>
            <p:cNvPr id="10" name="TextBox 9"/>
            <p:cNvSpPr txBox="1"/>
            <p:nvPr/>
          </p:nvSpPr>
          <p:spPr>
            <a:xfrm>
              <a:off x="1725562" y="1617358"/>
              <a:ext cx="896880" cy="738664"/>
            </a:xfrm>
            <a:prstGeom prst="rect">
              <a:avLst/>
            </a:prstGeom>
            <a:noFill/>
          </p:spPr>
          <p:txBody>
            <a:bodyPr wrap="none" lIns="0" tIns="0" rIns="0" bIns="0" rtlCol="0">
              <a:spAutoFit/>
            </a:bodyPr>
            <a:lstStyle/>
            <a:p>
              <a:pPr algn="ctr"/>
              <a:r>
                <a:rPr lang="en-US" sz="6400" dirty="0">
                  <a:solidFill>
                    <a:schemeClr val="bg1"/>
                  </a:solidFill>
                  <a:latin typeface="Agency FB" panose="020B0503020202020204" pitchFamily="34" charset="0"/>
                  <a:ea typeface="微软雅黑" panose="020B0503020204020204" pitchFamily="34" charset="-122"/>
                  <a:cs typeface="Roboto Regular"/>
                </a:rPr>
                <a:t>76%</a:t>
              </a:r>
            </a:p>
          </p:txBody>
        </p:sp>
        <p:sp>
          <p:nvSpPr>
            <p:cNvPr id="11" name="TextBox 10"/>
            <p:cNvSpPr txBox="1"/>
            <p:nvPr/>
          </p:nvSpPr>
          <p:spPr>
            <a:xfrm>
              <a:off x="1244824" y="2306575"/>
              <a:ext cx="1846660" cy="369332"/>
            </a:xfrm>
            <a:prstGeom prst="rect">
              <a:avLst/>
            </a:prstGeom>
            <a:noFill/>
          </p:spPr>
          <p:txBody>
            <a:bodyPr wrap="none" lIns="0" tIns="0" rIns="0" bIns="0" rtlCol="0">
              <a:spAutoFit/>
            </a:bodyPr>
            <a:lstStyle/>
            <a:p>
              <a:pPr algn="ctr"/>
              <a:r>
                <a:rPr lang="zh-CN" altLang="en-US" sz="3200" b="1" dirty="0">
                  <a:solidFill>
                    <a:schemeClr val="bg1"/>
                  </a:solidFill>
                  <a:latin typeface="微软雅黑" panose="020B0503020204020204" pitchFamily="34" charset="-122"/>
                  <a:ea typeface="微软雅黑" panose="020B0503020204020204" pitchFamily="34" charset="-122"/>
                </a:rPr>
                <a:t>点击输入标题</a:t>
              </a:r>
            </a:p>
          </p:txBody>
        </p:sp>
      </p:grpSp>
      <p:grpSp>
        <p:nvGrpSpPr>
          <p:cNvPr id="20" name="组合 19"/>
          <p:cNvGrpSpPr/>
          <p:nvPr/>
        </p:nvGrpSpPr>
        <p:grpSpPr>
          <a:xfrm>
            <a:off x="3898584" y="3500589"/>
            <a:ext cx="2712720" cy="2712720"/>
            <a:chOff x="2923938" y="2625442"/>
            <a:chExt cx="2034540" cy="2034540"/>
          </a:xfrm>
        </p:grpSpPr>
        <p:sp>
          <p:nvSpPr>
            <p:cNvPr id="2" name="Oval 14"/>
            <p:cNvSpPr/>
            <p:nvPr/>
          </p:nvSpPr>
          <p:spPr>
            <a:xfrm>
              <a:off x="2923938" y="2625442"/>
              <a:ext cx="2034540" cy="2034540"/>
            </a:xfrm>
            <a:prstGeom prst="ellipse">
              <a:avLst/>
            </a:prstGeom>
            <a:solidFill>
              <a:schemeClr val="accent2"/>
            </a:solidFill>
            <a:ln w="76200" cmpd="sng">
              <a:noFill/>
            </a:ln>
            <a:effectLst/>
          </p:spPr>
          <p:style>
            <a:lnRef idx="1">
              <a:schemeClr val="accent1"/>
            </a:lnRef>
            <a:fillRef idx="3">
              <a:schemeClr val="accent1"/>
            </a:fillRef>
            <a:effectRef idx="2">
              <a:schemeClr val="accent1"/>
            </a:effectRef>
            <a:fontRef idx="minor">
              <a:schemeClr val="lt1"/>
            </a:fontRef>
          </p:style>
          <p:txBody>
            <a:bodyPr lIns="121899" tIns="60949" rIns="121899" bIns="60949" rtlCol="0" anchor="ctr"/>
            <a:lstStyle/>
            <a:p>
              <a:pPr algn="ctr"/>
              <a:endParaRPr lang="en-US" sz="3200">
                <a:latin typeface="微软雅黑" panose="020B0503020204020204" pitchFamily="34" charset="-122"/>
                <a:ea typeface="微软雅黑" panose="020B0503020204020204" pitchFamily="34" charset="-122"/>
                <a:cs typeface="Helvetica Light"/>
              </a:endParaRPr>
            </a:p>
          </p:txBody>
        </p:sp>
        <p:sp>
          <p:nvSpPr>
            <p:cNvPr id="12" name="TextBox 11"/>
            <p:cNvSpPr txBox="1"/>
            <p:nvPr/>
          </p:nvSpPr>
          <p:spPr>
            <a:xfrm>
              <a:off x="3256432" y="3700222"/>
              <a:ext cx="1400331" cy="443343"/>
            </a:xfrm>
            <a:prstGeom prst="rect">
              <a:avLst/>
            </a:prstGeom>
            <a:noFill/>
          </p:spPr>
          <p:txBody>
            <a:bodyPr wrap="square" lIns="0" tIns="0" rIns="0" bIns="0" rtlCol="0">
              <a:spAutoFit/>
            </a:bodyPr>
            <a:lstStyle/>
            <a:p>
              <a:pPr algn="ctr">
                <a:lnSpc>
                  <a:spcPct val="120000"/>
                </a:lnSpc>
              </a:pPr>
              <a:r>
                <a:rPr lang="zh-CN" altLang="en-US" sz="1067" dirty="0">
                  <a:solidFill>
                    <a:schemeClr val="bg1"/>
                  </a:solidFill>
                  <a:latin typeface="微软雅黑" pitchFamily="34" charset="-122"/>
                  <a:ea typeface="微软雅黑" pitchFamily="34" charset="-122"/>
                </a:rPr>
                <a:t>点击输入本栏的具体文字，简明扼要的说明分项内容，请根据您的具体内容酌情修改。</a:t>
              </a:r>
              <a:endParaRPr lang="en-US" altLang="zh-CN" sz="1067" dirty="0">
                <a:solidFill>
                  <a:schemeClr val="bg1"/>
                </a:solidFill>
                <a:latin typeface="微软雅黑" pitchFamily="34" charset="-122"/>
                <a:ea typeface="微软雅黑" pitchFamily="34" charset="-122"/>
              </a:endParaRPr>
            </a:p>
          </p:txBody>
        </p:sp>
        <p:sp>
          <p:nvSpPr>
            <p:cNvPr id="13" name="TextBox 12"/>
            <p:cNvSpPr txBox="1"/>
            <p:nvPr/>
          </p:nvSpPr>
          <p:spPr>
            <a:xfrm>
              <a:off x="3644051" y="2957625"/>
              <a:ext cx="616756" cy="492491"/>
            </a:xfrm>
            <a:prstGeom prst="rect">
              <a:avLst/>
            </a:prstGeom>
            <a:noFill/>
          </p:spPr>
          <p:txBody>
            <a:bodyPr wrap="none" lIns="0" tIns="0" rIns="0" bIns="0" rtlCol="0">
              <a:spAutoFit/>
            </a:bodyPr>
            <a:lstStyle/>
            <a:p>
              <a:pPr algn="ctr"/>
              <a:r>
                <a:rPr lang="en-US" sz="4267" dirty="0">
                  <a:solidFill>
                    <a:schemeClr val="bg1"/>
                  </a:solidFill>
                  <a:latin typeface="Agency FB" panose="020B0503020202020204" pitchFamily="34" charset="0"/>
                  <a:ea typeface="微软雅黑" panose="020B0503020204020204" pitchFamily="34" charset="-122"/>
                  <a:cs typeface="Roboto Regular"/>
                </a:rPr>
                <a:t>53%</a:t>
              </a:r>
            </a:p>
          </p:txBody>
        </p:sp>
        <p:sp>
          <p:nvSpPr>
            <p:cNvPr id="14" name="TextBox 13"/>
            <p:cNvSpPr txBox="1"/>
            <p:nvPr/>
          </p:nvSpPr>
          <p:spPr>
            <a:xfrm>
              <a:off x="3562685" y="3499899"/>
              <a:ext cx="771846" cy="153841"/>
            </a:xfrm>
            <a:prstGeom prst="rect">
              <a:avLst/>
            </a:prstGeom>
            <a:noFill/>
          </p:spPr>
          <p:txBody>
            <a:bodyPr wrap="none" lIns="0" tIns="0" rIns="0" bIns="0" rtlCol="0">
              <a:spAutoFit/>
            </a:bodyPr>
            <a:lstStyle/>
            <a:p>
              <a:pPr algn="ctr"/>
              <a:r>
                <a:rPr lang="zh-CN" altLang="en-US" sz="1333" b="1" dirty="0">
                  <a:solidFill>
                    <a:schemeClr val="bg1"/>
                  </a:solidFill>
                  <a:latin typeface="微软雅黑" panose="020B0503020204020204" pitchFamily="34" charset="-122"/>
                  <a:ea typeface="微软雅黑" panose="020B0503020204020204" pitchFamily="34" charset="-122"/>
                </a:rPr>
                <a:t>点击输入标题</a:t>
              </a:r>
            </a:p>
          </p:txBody>
        </p:sp>
      </p:grpSp>
      <p:grpSp>
        <p:nvGrpSpPr>
          <p:cNvPr id="21" name="组合 20"/>
          <p:cNvGrpSpPr/>
          <p:nvPr/>
        </p:nvGrpSpPr>
        <p:grpSpPr>
          <a:xfrm>
            <a:off x="4990766" y="1535417"/>
            <a:ext cx="2218109" cy="2218109"/>
            <a:chOff x="3743074" y="1151562"/>
            <a:chExt cx="1663582" cy="1663582"/>
          </a:xfrm>
        </p:grpSpPr>
        <p:sp>
          <p:nvSpPr>
            <p:cNvPr id="4" name="Oval 17"/>
            <p:cNvSpPr/>
            <p:nvPr/>
          </p:nvSpPr>
          <p:spPr>
            <a:xfrm>
              <a:off x="3743074" y="1151562"/>
              <a:ext cx="1663582" cy="1663582"/>
            </a:xfrm>
            <a:prstGeom prst="ellipse">
              <a:avLst/>
            </a:prstGeom>
            <a:solidFill>
              <a:schemeClr val="accent1"/>
            </a:solidFill>
            <a:ln w="76200" cmpd="sng">
              <a:noFill/>
            </a:ln>
            <a:effectLst/>
          </p:spPr>
          <p:style>
            <a:lnRef idx="1">
              <a:schemeClr val="accent1"/>
            </a:lnRef>
            <a:fillRef idx="3">
              <a:schemeClr val="accent1"/>
            </a:fillRef>
            <a:effectRef idx="2">
              <a:schemeClr val="accent1"/>
            </a:effectRef>
            <a:fontRef idx="minor">
              <a:schemeClr val="lt1"/>
            </a:fontRef>
          </p:style>
          <p:txBody>
            <a:bodyPr lIns="121899" tIns="60949" rIns="121899" bIns="60949" rtlCol="0" anchor="ctr"/>
            <a:lstStyle/>
            <a:p>
              <a:pPr algn="ctr"/>
              <a:endParaRPr lang="en-US" sz="3200">
                <a:latin typeface="微软雅黑" panose="020B0503020204020204" pitchFamily="34" charset="-122"/>
                <a:ea typeface="微软雅黑" panose="020B0503020204020204" pitchFamily="34" charset="-122"/>
                <a:cs typeface="Helvetica Light"/>
              </a:endParaRPr>
            </a:p>
          </p:txBody>
        </p:sp>
        <p:sp>
          <p:nvSpPr>
            <p:cNvPr id="15" name="TextBox 14"/>
            <p:cNvSpPr txBox="1"/>
            <p:nvPr/>
          </p:nvSpPr>
          <p:spPr>
            <a:xfrm>
              <a:off x="3889740" y="2007393"/>
              <a:ext cx="1330331" cy="443343"/>
            </a:xfrm>
            <a:prstGeom prst="rect">
              <a:avLst/>
            </a:prstGeom>
            <a:noFill/>
          </p:spPr>
          <p:txBody>
            <a:bodyPr wrap="square" lIns="0" tIns="0" rIns="0" bIns="0" rtlCol="0">
              <a:spAutoFit/>
            </a:bodyPr>
            <a:lstStyle/>
            <a:p>
              <a:pPr algn="ctr">
                <a:lnSpc>
                  <a:spcPct val="120000"/>
                </a:lnSpc>
              </a:pPr>
              <a:r>
                <a:rPr lang="zh-CN" altLang="en-US" sz="1067" dirty="0">
                  <a:solidFill>
                    <a:schemeClr val="bg1"/>
                  </a:solidFill>
                  <a:latin typeface="微软雅黑" pitchFamily="34" charset="-122"/>
                  <a:ea typeface="微软雅黑" pitchFamily="34" charset="-122"/>
                </a:rPr>
                <a:t>点击输入本栏的具体文字，简明扼要的说明分项内容，请根据您的具体内容酌情修改。</a:t>
              </a:r>
              <a:endParaRPr lang="en-US" altLang="zh-CN" sz="1067" dirty="0">
                <a:solidFill>
                  <a:schemeClr val="bg1"/>
                </a:solidFill>
                <a:latin typeface="微软雅黑" pitchFamily="34" charset="-122"/>
                <a:ea typeface="微软雅黑" pitchFamily="34" charset="-122"/>
              </a:endParaRPr>
            </a:p>
          </p:txBody>
        </p:sp>
        <p:sp>
          <p:nvSpPr>
            <p:cNvPr id="16" name="TextBox 15"/>
            <p:cNvSpPr txBox="1"/>
            <p:nvPr/>
          </p:nvSpPr>
          <p:spPr>
            <a:xfrm>
              <a:off x="4273149" y="1314546"/>
              <a:ext cx="625172" cy="492491"/>
            </a:xfrm>
            <a:prstGeom prst="rect">
              <a:avLst/>
            </a:prstGeom>
            <a:noFill/>
          </p:spPr>
          <p:txBody>
            <a:bodyPr wrap="none" lIns="0" tIns="0" rIns="0" bIns="0" rtlCol="0">
              <a:spAutoFit/>
            </a:bodyPr>
            <a:lstStyle/>
            <a:p>
              <a:pPr algn="ctr"/>
              <a:r>
                <a:rPr lang="en-US" sz="4267" dirty="0">
                  <a:solidFill>
                    <a:schemeClr val="bg1"/>
                  </a:solidFill>
                  <a:latin typeface="Agency FB" panose="020B0503020202020204" pitchFamily="34" charset="0"/>
                  <a:ea typeface="微软雅黑" panose="020B0503020204020204" pitchFamily="34" charset="-122"/>
                  <a:cs typeface="Roboto Regular"/>
                </a:rPr>
                <a:t>38%</a:t>
              </a:r>
            </a:p>
          </p:txBody>
        </p:sp>
        <p:sp>
          <p:nvSpPr>
            <p:cNvPr id="17" name="TextBox 16"/>
            <p:cNvSpPr txBox="1"/>
            <p:nvPr/>
          </p:nvSpPr>
          <p:spPr>
            <a:xfrm>
              <a:off x="4202153" y="1802519"/>
              <a:ext cx="771846" cy="153841"/>
            </a:xfrm>
            <a:prstGeom prst="rect">
              <a:avLst/>
            </a:prstGeom>
            <a:noFill/>
          </p:spPr>
          <p:txBody>
            <a:bodyPr wrap="none" lIns="0" tIns="0" rIns="0" bIns="0" rtlCol="0">
              <a:spAutoFit/>
            </a:bodyPr>
            <a:lstStyle/>
            <a:p>
              <a:pPr algn="ctr"/>
              <a:r>
                <a:rPr lang="zh-CN" altLang="en-US" sz="1333" b="1" dirty="0">
                  <a:solidFill>
                    <a:schemeClr val="bg1"/>
                  </a:solidFill>
                  <a:latin typeface="微软雅黑" panose="020B0503020204020204" pitchFamily="34" charset="-122"/>
                  <a:ea typeface="微软雅黑" panose="020B0503020204020204" pitchFamily="34" charset="-122"/>
                </a:rPr>
                <a:t>点击输入标题</a:t>
              </a:r>
            </a:p>
          </p:txBody>
        </p:sp>
      </p:grpSp>
      <p:sp>
        <p:nvSpPr>
          <p:cNvPr id="23" name="标题 22"/>
          <p:cNvSpPr>
            <a:spLocks noGrp="1"/>
          </p:cNvSpPr>
          <p:nvPr>
            <p:ph type="title"/>
          </p:nvPr>
        </p:nvSpPr>
        <p:spPr/>
        <p:txBody>
          <a:bodyPr>
            <a:normAutofit fontScale="90000"/>
          </a:bodyPr>
          <a:lstStyle/>
          <a:p>
            <a:r>
              <a:rPr lang="zh-CN" altLang="en-US" dirty="0" smtClean="0"/>
              <a:t>明年计划指标</a:t>
            </a:r>
            <a:endParaRPr lang="zh-CN" altLang="en-US" dirty="0"/>
          </a:p>
        </p:txBody>
      </p:sp>
    </p:spTree>
    <p:extLst>
      <p:ext uri="{BB962C8B-B14F-4D97-AF65-F5344CB8AC3E}">
        <p14:creationId xmlns:p14="http://schemas.microsoft.com/office/powerpoint/2010/main" val="238349579"/>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20"/>
                                        </p:tgtEl>
                                        <p:attrNameLst>
                                          <p:attrName>style.visibility</p:attrName>
                                        </p:attrNameLst>
                                      </p:cBhvr>
                                      <p:to>
                                        <p:strVal val="visible"/>
                                      </p:to>
                                    </p:set>
                                    <p:anim calcmode="lin" valueType="num">
                                      <p:cBhvr>
                                        <p:cTn id="13" dur="500" fill="hold"/>
                                        <p:tgtEl>
                                          <p:spTgt spid="20"/>
                                        </p:tgtEl>
                                        <p:attrNameLst>
                                          <p:attrName>ppt_w</p:attrName>
                                        </p:attrNameLst>
                                      </p:cBhvr>
                                      <p:tavLst>
                                        <p:tav tm="0">
                                          <p:val>
                                            <p:fltVal val="0"/>
                                          </p:val>
                                        </p:tav>
                                        <p:tav tm="100000">
                                          <p:val>
                                            <p:strVal val="#ppt_w"/>
                                          </p:val>
                                        </p:tav>
                                      </p:tavLst>
                                    </p:anim>
                                    <p:anim calcmode="lin" valueType="num">
                                      <p:cBhvr>
                                        <p:cTn id="14" dur="500" fill="hold"/>
                                        <p:tgtEl>
                                          <p:spTgt spid="20"/>
                                        </p:tgtEl>
                                        <p:attrNameLst>
                                          <p:attrName>ppt_h</p:attrName>
                                        </p:attrNameLst>
                                      </p:cBhvr>
                                      <p:tavLst>
                                        <p:tav tm="0">
                                          <p:val>
                                            <p:fltVal val="0"/>
                                          </p:val>
                                        </p:tav>
                                        <p:tav tm="100000">
                                          <p:val>
                                            <p:strVal val="#ppt_h"/>
                                          </p:val>
                                        </p:tav>
                                      </p:tavLst>
                                    </p:anim>
                                    <p:animEffect transition="in" filter="fade">
                                      <p:cBhvr>
                                        <p:cTn id="15" dur="500"/>
                                        <p:tgtEl>
                                          <p:spTgt spid="20"/>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p:cTn id="19" dur="500" fill="hold"/>
                                        <p:tgtEl>
                                          <p:spTgt spid="21"/>
                                        </p:tgtEl>
                                        <p:attrNameLst>
                                          <p:attrName>ppt_w</p:attrName>
                                        </p:attrNameLst>
                                      </p:cBhvr>
                                      <p:tavLst>
                                        <p:tav tm="0">
                                          <p:val>
                                            <p:fltVal val="0"/>
                                          </p:val>
                                        </p:tav>
                                        <p:tav tm="100000">
                                          <p:val>
                                            <p:strVal val="#ppt_w"/>
                                          </p:val>
                                        </p:tav>
                                      </p:tavLst>
                                    </p:anim>
                                    <p:anim calcmode="lin" valueType="num">
                                      <p:cBhvr>
                                        <p:cTn id="20" dur="500" fill="hold"/>
                                        <p:tgtEl>
                                          <p:spTgt spid="21"/>
                                        </p:tgtEl>
                                        <p:attrNameLst>
                                          <p:attrName>ppt_h</p:attrName>
                                        </p:attrNameLst>
                                      </p:cBhvr>
                                      <p:tavLst>
                                        <p:tav tm="0">
                                          <p:val>
                                            <p:fltVal val="0"/>
                                          </p:val>
                                        </p:tav>
                                        <p:tav tm="100000">
                                          <p:val>
                                            <p:strVal val="#ppt_h"/>
                                          </p:val>
                                        </p:tav>
                                      </p:tavLst>
                                    </p:anim>
                                    <p:animEffect transition="in" filter="fade">
                                      <p:cBhvr>
                                        <p:cTn id="21" dur="500"/>
                                        <p:tgtEl>
                                          <p:spTgt spid="21"/>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p:cTn id="25" dur="500" fill="hold"/>
                                        <p:tgtEl>
                                          <p:spTgt spid="22"/>
                                        </p:tgtEl>
                                        <p:attrNameLst>
                                          <p:attrName>ppt_w</p:attrName>
                                        </p:attrNameLst>
                                      </p:cBhvr>
                                      <p:tavLst>
                                        <p:tav tm="0">
                                          <p:val>
                                            <p:fltVal val="0"/>
                                          </p:val>
                                        </p:tav>
                                        <p:tav tm="100000">
                                          <p:val>
                                            <p:strVal val="#ppt_w"/>
                                          </p:val>
                                        </p:tav>
                                      </p:tavLst>
                                    </p:anim>
                                    <p:anim calcmode="lin" valueType="num">
                                      <p:cBhvr>
                                        <p:cTn id="26" dur="500" fill="hold"/>
                                        <p:tgtEl>
                                          <p:spTgt spid="22"/>
                                        </p:tgtEl>
                                        <p:attrNameLst>
                                          <p:attrName>ppt_h</p:attrName>
                                        </p:attrNameLst>
                                      </p:cBhvr>
                                      <p:tavLst>
                                        <p:tav tm="0">
                                          <p:val>
                                            <p:fltVal val="0"/>
                                          </p:val>
                                        </p:tav>
                                        <p:tav tm="100000">
                                          <p:val>
                                            <p:strVal val="#ppt_h"/>
                                          </p:val>
                                        </p:tav>
                                      </p:tavLst>
                                    </p:anim>
                                    <p:animEffect transition="in" filter="fade">
                                      <p:cBhvr>
                                        <p:cTn id="2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9"/>
          <p:cNvSpPr>
            <a:spLocks noGrp="1"/>
          </p:cNvSpPr>
          <p:nvPr>
            <p:ph type="title"/>
          </p:nvPr>
        </p:nvSpPr>
        <p:spPr/>
        <p:txBody>
          <a:bodyPr>
            <a:normAutofit fontScale="90000"/>
          </a:bodyPr>
          <a:lstStyle/>
          <a:p>
            <a:r>
              <a:rPr lang="zh-CN" altLang="en-US" dirty="0" smtClean="0"/>
              <a:t>未来工作构想</a:t>
            </a:r>
            <a:endParaRPr lang="zh-CN" altLang="en-US" dirty="0"/>
          </a:p>
        </p:txBody>
      </p:sp>
      <p:sp>
        <p:nvSpPr>
          <p:cNvPr id="24" name="Freeform 11"/>
          <p:cNvSpPr>
            <a:spLocks/>
          </p:cNvSpPr>
          <p:nvPr/>
        </p:nvSpPr>
        <p:spPr bwMode="auto">
          <a:xfrm rot="3600000">
            <a:off x="6203916" y="3641477"/>
            <a:ext cx="2209273" cy="2411461"/>
          </a:xfrm>
          <a:custGeom>
            <a:avLst/>
            <a:gdLst>
              <a:gd name="T0" fmla="*/ 678 w 821"/>
              <a:gd name="T1" fmla="*/ 438 h 897"/>
              <a:gd name="T2" fmla="*/ 662 w 821"/>
              <a:gd name="T3" fmla="*/ 405 h 897"/>
              <a:gd name="T4" fmla="*/ 648 w 821"/>
              <a:gd name="T5" fmla="*/ 379 h 897"/>
              <a:gd name="T6" fmla="*/ 631 w 821"/>
              <a:gd name="T7" fmla="*/ 351 h 897"/>
              <a:gd name="T8" fmla="*/ 538 w 821"/>
              <a:gd name="T9" fmla="*/ 232 h 897"/>
              <a:gd name="T10" fmla="*/ 477 w 821"/>
              <a:gd name="T11" fmla="*/ 174 h 897"/>
              <a:gd name="T12" fmla="*/ 409 w 821"/>
              <a:gd name="T13" fmla="*/ 123 h 897"/>
              <a:gd name="T14" fmla="*/ 337 w 821"/>
              <a:gd name="T15" fmla="*/ 81 h 897"/>
              <a:gd name="T16" fmla="*/ 300 w 821"/>
              <a:gd name="T17" fmla="*/ 63 h 897"/>
              <a:gd name="T18" fmla="*/ 265 w 821"/>
              <a:gd name="T19" fmla="*/ 48 h 897"/>
              <a:gd name="T20" fmla="*/ 194 w 821"/>
              <a:gd name="T21" fmla="*/ 25 h 897"/>
              <a:gd name="T22" fmla="*/ 131 w 821"/>
              <a:gd name="T23" fmla="*/ 11 h 897"/>
              <a:gd name="T24" fmla="*/ 36 w 821"/>
              <a:gd name="T25" fmla="*/ 1 h 897"/>
              <a:gd name="T26" fmla="*/ 0 w 821"/>
              <a:gd name="T27" fmla="*/ 0 h 897"/>
              <a:gd name="T28" fmla="*/ 34 w 821"/>
              <a:gd name="T29" fmla="*/ 12 h 897"/>
              <a:gd name="T30" fmla="*/ 118 w 821"/>
              <a:gd name="T31" fmla="*/ 49 h 897"/>
              <a:gd name="T32" fmla="*/ 170 w 821"/>
              <a:gd name="T33" fmla="*/ 80 h 897"/>
              <a:gd name="T34" fmla="*/ 224 w 821"/>
              <a:gd name="T35" fmla="*/ 119 h 897"/>
              <a:gd name="T36" fmla="*/ 251 w 821"/>
              <a:gd name="T37" fmla="*/ 142 h 897"/>
              <a:gd name="T38" fmla="*/ 276 w 821"/>
              <a:gd name="T39" fmla="*/ 166 h 897"/>
              <a:gd name="T40" fmla="*/ 323 w 821"/>
              <a:gd name="T41" fmla="*/ 219 h 897"/>
              <a:gd name="T42" fmla="*/ 363 w 821"/>
              <a:gd name="T43" fmla="*/ 276 h 897"/>
              <a:gd name="T44" fmla="*/ 395 w 821"/>
              <a:gd name="T45" fmla="*/ 334 h 897"/>
              <a:gd name="T46" fmla="*/ 434 w 821"/>
              <a:gd name="T47" fmla="*/ 442 h 897"/>
              <a:gd name="T48" fmla="*/ 293 w 821"/>
              <a:gd name="T49" fmla="*/ 443 h 897"/>
              <a:gd name="T50" fmla="*/ 563 w 821"/>
              <a:gd name="T51" fmla="*/ 897 h 897"/>
              <a:gd name="T52" fmla="*/ 821 w 821"/>
              <a:gd name="T53" fmla="*/ 437 h 897"/>
              <a:gd name="T54" fmla="*/ 678 w 821"/>
              <a:gd name="T55" fmla="*/ 438 h 8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21" h="897">
                <a:moveTo>
                  <a:pt x="678" y="438"/>
                </a:moveTo>
                <a:cubicBezTo>
                  <a:pt x="674" y="428"/>
                  <a:pt x="668" y="416"/>
                  <a:pt x="662" y="405"/>
                </a:cubicBezTo>
                <a:cubicBezTo>
                  <a:pt x="657" y="396"/>
                  <a:pt x="653" y="388"/>
                  <a:pt x="648" y="379"/>
                </a:cubicBezTo>
                <a:cubicBezTo>
                  <a:pt x="642" y="370"/>
                  <a:pt x="637" y="361"/>
                  <a:pt x="631" y="351"/>
                </a:cubicBezTo>
                <a:cubicBezTo>
                  <a:pt x="607" y="313"/>
                  <a:pt x="576" y="272"/>
                  <a:pt x="538" y="232"/>
                </a:cubicBezTo>
                <a:cubicBezTo>
                  <a:pt x="519" y="212"/>
                  <a:pt x="499" y="193"/>
                  <a:pt x="477" y="174"/>
                </a:cubicBezTo>
                <a:cubicBezTo>
                  <a:pt x="455" y="156"/>
                  <a:pt x="433" y="139"/>
                  <a:pt x="409" y="123"/>
                </a:cubicBezTo>
                <a:cubicBezTo>
                  <a:pt x="386" y="108"/>
                  <a:pt x="362" y="93"/>
                  <a:pt x="337" y="81"/>
                </a:cubicBezTo>
                <a:cubicBezTo>
                  <a:pt x="325" y="75"/>
                  <a:pt x="313" y="68"/>
                  <a:pt x="300" y="63"/>
                </a:cubicBezTo>
                <a:cubicBezTo>
                  <a:pt x="289" y="58"/>
                  <a:pt x="276" y="52"/>
                  <a:pt x="265" y="48"/>
                </a:cubicBezTo>
                <a:cubicBezTo>
                  <a:pt x="240" y="39"/>
                  <a:pt x="217" y="31"/>
                  <a:pt x="194" y="25"/>
                </a:cubicBezTo>
                <a:cubicBezTo>
                  <a:pt x="172" y="19"/>
                  <a:pt x="151" y="14"/>
                  <a:pt x="131" y="11"/>
                </a:cubicBezTo>
                <a:cubicBezTo>
                  <a:pt x="92" y="4"/>
                  <a:pt x="59" y="2"/>
                  <a:pt x="36" y="1"/>
                </a:cubicBezTo>
                <a:cubicBezTo>
                  <a:pt x="13" y="0"/>
                  <a:pt x="0" y="0"/>
                  <a:pt x="0" y="0"/>
                </a:cubicBezTo>
                <a:cubicBezTo>
                  <a:pt x="0" y="0"/>
                  <a:pt x="13" y="4"/>
                  <a:pt x="34" y="12"/>
                </a:cubicBezTo>
                <a:cubicBezTo>
                  <a:pt x="55" y="19"/>
                  <a:pt x="85" y="31"/>
                  <a:pt x="118" y="49"/>
                </a:cubicBezTo>
                <a:cubicBezTo>
                  <a:pt x="135" y="58"/>
                  <a:pt x="152" y="68"/>
                  <a:pt x="170" y="80"/>
                </a:cubicBezTo>
                <a:cubicBezTo>
                  <a:pt x="188" y="91"/>
                  <a:pt x="207" y="105"/>
                  <a:pt x="224" y="119"/>
                </a:cubicBezTo>
                <a:cubicBezTo>
                  <a:pt x="234" y="126"/>
                  <a:pt x="242" y="134"/>
                  <a:pt x="251" y="142"/>
                </a:cubicBezTo>
                <a:cubicBezTo>
                  <a:pt x="259" y="149"/>
                  <a:pt x="268" y="158"/>
                  <a:pt x="276" y="166"/>
                </a:cubicBezTo>
                <a:cubicBezTo>
                  <a:pt x="293" y="183"/>
                  <a:pt x="309" y="201"/>
                  <a:pt x="323" y="219"/>
                </a:cubicBezTo>
                <a:cubicBezTo>
                  <a:pt x="338" y="237"/>
                  <a:pt x="351" y="257"/>
                  <a:pt x="363" y="276"/>
                </a:cubicBezTo>
                <a:cubicBezTo>
                  <a:pt x="375" y="296"/>
                  <a:pt x="386" y="315"/>
                  <a:pt x="395" y="334"/>
                </a:cubicBezTo>
                <a:cubicBezTo>
                  <a:pt x="413" y="373"/>
                  <a:pt x="425" y="410"/>
                  <a:pt x="434" y="442"/>
                </a:cubicBezTo>
                <a:cubicBezTo>
                  <a:pt x="293" y="443"/>
                  <a:pt x="293" y="443"/>
                  <a:pt x="293" y="443"/>
                </a:cubicBezTo>
                <a:cubicBezTo>
                  <a:pt x="563" y="897"/>
                  <a:pt x="563" y="897"/>
                  <a:pt x="563" y="897"/>
                </a:cubicBezTo>
                <a:cubicBezTo>
                  <a:pt x="821" y="437"/>
                  <a:pt x="821" y="437"/>
                  <a:pt x="821" y="437"/>
                </a:cubicBezTo>
                <a:lnTo>
                  <a:pt x="678" y="438"/>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id-ID"/>
          </a:p>
        </p:txBody>
      </p:sp>
      <p:sp>
        <p:nvSpPr>
          <p:cNvPr id="25" name="Freeform 12"/>
          <p:cNvSpPr>
            <a:spLocks/>
          </p:cNvSpPr>
          <p:nvPr/>
        </p:nvSpPr>
        <p:spPr bwMode="auto">
          <a:xfrm rot="3600000">
            <a:off x="3192502" y="4197594"/>
            <a:ext cx="2916109" cy="1540245"/>
          </a:xfrm>
          <a:custGeom>
            <a:avLst/>
            <a:gdLst>
              <a:gd name="T0" fmla="*/ 1046 w 1084"/>
              <a:gd name="T1" fmla="*/ 43 h 573"/>
              <a:gd name="T2" fmla="*/ 1029 w 1084"/>
              <a:gd name="T3" fmla="*/ 59 h 573"/>
              <a:gd name="T4" fmla="*/ 988 w 1084"/>
              <a:gd name="T5" fmla="*/ 95 h 573"/>
              <a:gd name="T6" fmla="*/ 963 w 1084"/>
              <a:gd name="T7" fmla="*/ 115 h 573"/>
              <a:gd name="T8" fmla="*/ 936 w 1084"/>
              <a:gd name="T9" fmla="*/ 133 h 573"/>
              <a:gd name="T10" fmla="*/ 875 w 1084"/>
              <a:gd name="T11" fmla="*/ 169 h 573"/>
              <a:gd name="T12" fmla="*/ 841 w 1084"/>
              <a:gd name="T13" fmla="*/ 185 h 573"/>
              <a:gd name="T14" fmla="*/ 824 w 1084"/>
              <a:gd name="T15" fmla="*/ 193 h 573"/>
              <a:gd name="T16" fmla="*/ 806 w 1084"/>
              <a:gd name="T17" fmla="*/ 199 h 573"/>
              <a:gd name="T18" fmla="*/ 771 w 1084"/>
              <a:gd name="T19" fmla="*/ 211 h 573"/>
              <a:gd name="T20" fmla="*/ 734 w 1084"/>
              <a:gd name="T21" fmla="*/ 221 h 573"/>
              <a:gd name="T22" fmla="*/ 697 w 1084"/>
              <a:gd name="T23" fmla="*/ 228 h 573"/>
              <a:gd name="T24" fmla="*/ 661 w 1084"/>
              <a:gd name="T25" fmla="*/ 234 h 573"/>
              <a:gd name="T26" fmla="*/ 591 w 1084"/>
              <a:gd name="T27" fmla="*/ 238 h 573"/>
              <a:gd name="T28" fmla="*/ 557 w 1084"/>
              <a:gd name="T29" fmla="*/ 237 h 573"/>
              <a:gd name="T30" fmla="*/ 526 w 1084"/>
              <a:gd name="T31" fmla="*/ 234 h 573"/>
              <a:gd name="T32" fmla="*/ 497 w 1084"/>
              <a:gd name="T33" fmla="*/ 230 h 573"/>
              <a:gd name="T34" fmla="*/ 470 w 1084"/>
              <a:gd name="T35" fmla="*/ 225 h 573"/>
              <a:gd name="T36" fmla="*/ 465 w 1084"/>
              <a:gd name="T37" fmla="*/ 224 h 573"/>
              <a:gd name="T38" fmla="*/ 526 w 1084"/>
              <a:gd name="T39" fmla="*/ 102 h 573"/>
              <a:gd name="T40" fmla="*/ 0 w 1084"/>
              <a:gd name="T41" fmla="*/ 132 h 573"/>
              <a:gd name="T42" fmla="*/ 289 w 1084"/>
              <a:gd name="T43" fmla="*/ 573 h 573"/>
              <a:gd name="T44" fmla="*/ 352 w 1084"/>
              <a:gd name="T45" fmla="*/ 448 h 573"/>
              <a:gd name="T46" fmla="*/ 364 w 1084"/>
              <a:gd name="T47" fmla="*/ 449 h 573"/>
              <a:gd name="T48" fmla="*/ 394 w 1084"/>
              <a:gd name="T49" fmla="*/ 449 h 573"/>
              <a:gd name="T50" fmla="*/ 428 w 1084"/>
              <a:gd name="T51" fmla="*/ 449 h 573"/>
              <a:gd name="T52" fmla="*/ 462 w 1084"/>
              <a:gd name="T53" fmla="*/ 446 h 573"/>
              <a:gd name="T54" fmla="*/ 499 w 1084"/>
              <a:gd name="T55" fmla="*/ 442 h 573"/>
              <a:gd name="T56" fmla="*/ 538 w 1084"/>
              <a:gd name="T57" fmla="*/ 435 h 573"/>
              <a:gd name="T58" fmla="*/ 579 w 1084"/>
              <a:gd name="T59" fmla="*/ 426 h 573"/>
              <a:gd name="T60" fmla="*/ 621 w 1084"/>
              <a:gd name="T61" fmla="*/ 415 h 573"/>
              <a:gd name="T62" fmla="*/ 704 w 1084"/>
              <a:gd name="T63" fmla="*/ 383 h 573"/>
              <a:gd name="T64" fmla="*/ 745 w 1084"/>
              <a:gd name="T65" fmla="*/ 364 h 573"/>
              <a:gd name="T66" fmla="*/ 785 w 1084"/>
              <a:gd name="T67" fmla="*/ 342 h 573"/>
              <a:gd name="T68" fmla="*/ 823 w 1084"/>
              <a:gd name="T69" fmla="*/ 318 h 573"/>
              <a:gd name="T70" fmla="*/ 859 w 1084"/>
              <a:gd name="T71" fmla="*/ 292 h 573"/>
              <a:gd name="T72" fmla="*/ 876 w 1084"/>
              <a:gd name="T73" fmla="*/ 279 h 573"/>
              <a:gd name="T74" fmla="*/ 892 w 1084"/>
              <a:gd name="T75" fmla="*/ 264 h 573"/>
              <a:gd name="T76" fmla="*/ 924 w 1084"/>
              <a:gd name="T77" fmla="*/ 236 h 573"/>
              <a:gd name="T78" fmla="*/ 977 w 1084"/>
              <a:gd name="T79" fmla="*/ 178 h 573"/>
              <a:gd name="T80" fmla="*/ 999 w 1084"/>
              <a:gd name="T81" fmla="*/ 150 h 573"/>
              <a:gd name="T82" fmla="*/ 1018 w 1084"/>
              <a:gd name="T83" fmla="*/ 123 h 573"/>
              <a:gd name="T84" fmla="*/ 1048 w 1084"/>
              <a:gd name="T85" fmla="*/ 73 h 573"/>
              <a:gd name="T86" fmla="*/ 1060 w 1084"/>
              <a:gd name="T87" fmla="*/ 53 h 573"/>
              <a:gd name="T88" fmla="*/ 1068 w 1084"/>
              <a:gd name="T89" fmla="*/ 34 h 573"/>
              <a:gd name="T90" fmla="*/ 1084 w 1084"/>
              <a:gd name="T91" fmla="*/ 0 h 573"/>
              <a:gd name="T92" fmla="*/ 1059 w 1084"/>
              <a:gd name="T93" fmla="*/ 28 h 573"/>
              <a:gd name="T94" fmla="*/ 1046 w 1084"/>
              <a:gd name="T95" fmla="*/ 43 h 5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84" h="573">
                <a:moveTo>
                  <a:pt x="1046" y="43"/>
                </a:moveTo>
                <a:cubicBezTo>
                  <a:pt x="1041" y="48"/>
                  <a:pt x="1035" y="53"/>
                  <a:pt x="1029" y="59"/>
                </a:cubicBezTo>
                <a:cubicBezTo>
                  <a:pt x="1017" y="70"/>
                  <a:pt x="1004" y="83"/>
                  <a:pt x="988" y="95"/>
                </a:cubicBezTo>
                <a:cubicBezTo>
                  <a:pt x="980" y="101"/>
                  <a:pt x="972" y="108"/>
                  <a:pt x="963" y="115"/>
                </a:cubicBezTo>
                <a:cubicBezTo>
                  <a:pt x="954" y="121"/>
                  <a:pt x="945" y="127"/>
                  <a:pt x="936" y="133"/>
                </a:cubicBezTo>
                <a:cubicBezTo>
                  <a:pt x="917" y="147"/>
                  <a:pt x="896" y="157"/>
                  <a:pt x="875" y="169"/>
                </a:cubicBezTo>
                <a:cubicBezTo>
                  <a:pt x="864" y="175"/>
                  <a:pt x="852" y="180"/>
                  <a:pt x="841" y="185"/>
                </a:cubicBezTo>
                <a:cubicBezTo>
                  <a:pt x="835" y="187"/>
                  <a:pt x="830" y="190"/>
                  <a:pt x="824" y="193"/>
                </a:cubicBezTo>
                <a:cubicBezTo>
                  <a:pt x="806" y="199"/>
                  <a:pt x="806" y="199"/>
                  <a:pt x="806" y="199"/>
                </a:cubicBezTo>
                <a:cubicBezTo>
                  <a:pt x="794" y="203"/>
                  <a:pt x="783" y="208"/>
                  <a:pt x="771" y="211"/>
                </a:cubicBezTo>
                <a:cubicBezTo>
                  <a:pt x="758" y="215"/>
                  <a:pt x="746" y="218"/>
                  <a:pt x="734" y="221"/>
                </a:cubicBezTo>
                <a:cubicBezTo>
                  <a:pt x="722" y="224"/>
                  <a:pt x="709" y="226"/>
                  <a:pt x="697" y="228"/>
                </a:cubicBezTo>
                <a:cubicBezTo>
                  <a:pt x="685" y="231"/>
                  <a:pt x="673" y="233"/>
                  <a:pt x="661" y="234"/>
                </a:cubicBezTo>
                <a:cubicBezTo>
                  <a:pt x="637" y="237"/>
                  <a:pt x="613" y="237"/>
                  <a:pt x="591" y="238"/>
                </a:cubicBezTo>
                <a:cubicBezTo>
                  <a:pt x="579" y="238"/>
                  <a:pt x="568" y="237"/>
                  <a:pt x="557" y="237"/>
                </a:cubicBezTo>
                <a:cubicBezTo>
                  <a:pt x="547" y="236"/>
                  <a:pt x="536" y="236"/>
                  <a:pt x="526" y="234"/>
                </a:cubicBezTo>
                <a:cubicBezTo>
                  <a:pt x="516" y="233"/>
                  <a:pt x="506" y="231"/>
                  <a:pt x="497" y="230"/>
                </a:cubicBezTo>
                <a:cubicBezTo>
                  <a:pt x="487" y="229"/>
                  <a:pt x="478" y="226"/>
                  <a:pt x="470" y="225"/>
                </a:cubicBezTo>
                <a:cubicBezTo>
                  <a:pt x="468" y="224"/>
                  <a:pt x="467" y="224"/>
                  <a:pt x="465" y="224"/>
                </a:cubicBezTo>
                <a:cubicBezTo>
                  <a:pt x="526" y="102"/>
                  <a:pt x="526" y="102"/>
                  <a:pt x="526" y="102"/>
                </a:cubicBezTo>
                <a:cubicBezTo>
                  <a:pt x="0" y="132"/>
                  <a:pt x="0" y="132"/>
                  <a:pt x="0" y="132"/>
                </a:cubicBezTo>
                <a:cubicBezTo>
                  <a:pt x="289" y="573"/>
                  <a:pt x="289" y="573"/>
                  <a:pt x="289" y="573"/>
                </a:cubicBezTo>
                <a:cubicBezTo>
                  <a:pt x="352" y="448"/>
                  <a:pt x="352" y="448"/>
                  <a:pt x="352" y="448"/>
                </a:cubicBezTo>
                <a:cubicBezTo>
                  <a:pt x="356" y="448"/>
                  <a:pt x="360" y="449"/>
                  <a:pt x="364" y="449"/>
                </a:cubicBezTo>
                <a:cubicBezTo>
                  <a:pt x="373" y="449"/>
                  <a:pt x="383" y="449"/>
                  <a:pt x="394" y="449"/>
                </a:cubicBezTo>
                <a:cubicBezTo>
                  <a:pt x="405" y="449"/>
                  <a:pt x="416" y="449"/>
                  <a:pt x="428" y="449"/>
                </a:cubicBezTo>
                <a:cubicBezTo>
                  <a:pt x="439" y="448"/>
                  <a:pt x="450" y="447"/>
                  <a:pt x="462" y="446"/>
                </a:cubicBezTo>
                <a:cubicBezTo>
                  <a:pt x="474" y="445"/>
                  <a:pt x="486" y="444"/>
                  <a:pt x="499" y="442"/>
                </a:cubicBezTo>
                <a:cubicBezTo>
                  <a:pt x="512" y="440"/>
                  <a:pt x="525" y="437"/>
                  <a:pt x="538" y="435"/>
                </a:cubicBezTo>
                <a:cubicBezTo>
                  <a:pt x="552" y="433"/>
                  <a:pt x="565" y="430"/>
                  <a:pt x="579" y="426"/>
                </a:cubicBezTo>
                <a:cubicBezTo>
                  <a:pt x="593" y="422"/>
                  <a:pt x="607" y="419"/>
                  <a:pt x="621" y="415"/>
                </a:cubicBezTo>
                <a:cubicBezTo>
                  <a:pt x="648" y="405"/>
                  <a:pt x="677" y="396"/>
                  <a:pt x="704" y="383"/>
                </a:cubicBezTo>
                <a:cubicBezTo>
                  <a:pt x="718" y="377"/>
                  <a:pt x="732" y="371"/>
                  <a:pt x="745" y="364"/>
                </a:cubicBezTo>
                <a:cubicBezTo>
                  <a:pt x="758" y="357"/>
                  <a:pt x="772" y="350"/>
                  <a:pt x="785" y="342"/>
                </a:cubicBezTo>
                <a:cubicBezTo>
                  <a:pt x="798" y="334"/>
                  <a:pt x="810" y="326"/>
                  <a:pt x="823" y="318"/>
                </a:cubicBezTo>
                <a:cubicBezTo>
                  <a:pt x="836" y="310"/>
                  <a:pt x="847" y="300"/>
                  <a:pt x="859" y="292"/>
                </a:cubicBezTo>
                <a:cubicBezTo>
                  <a:pt x="876" y="279"/>
                  <a:pt x="876" y="279"/>
                  <a:pt x="876" y="279"/>
                </a:cubicBezTo>
                <a:cubicBezTo>
                  <a:pt x="882" y="274"/>
                  <a:pt x="887" y="269"/>
                  <a:pt x="892" y="264"/>
                </a:cubicBezTo>
                <a:cubicBezTo>
                  <a:pt x="903" y="255"/>
                  <a:pt x="914" y="246"/>
                  <a:pt x="924" y="236"/>
                </a:cubicBezTo>
                <a:cubicBezTo>
                  <a:pt x="943" y="216"/>
                  <a:pt x="962" y="198"/>
                  <a:pt x="977" y="178"/>
                </a:cubicBezTo>
                <a:cubicBezTo>
                  <a:pt x="984" y="169"/>
                  <a:pt x="992" y="159"/>
                  <a:pt x="999" y="150"/>
                </a:cubicBezTo>
                <a:cubicBezTo>
                  <a:pt x="1006" y="141"/>
                  <a:pt x="1012" y="132"/>
                  <a:pt x="1018" y="123"/>
                </a:cubicBezTo>
                <a:cubicBezTo>
                  <a:pt x="1030" y="106"/>
                  <a:pt x="1040" y="88"/>
                  <a:pt x="1048" y="73"/>
                </a:cubicBezTo>
                <a:cubicBezTo>
                  <a:pt x="1052" y="66"/>
                  <a:pt x="1056" y="59"/>
                  <a:pt x="1060" y="53"/>
                </a:cubicBezTo>
                <a:cubicBezTo>
                  <a:pt x="1063" y="46"/>
                  <a:pt x="1066" y="40"/>
                  <a:pt x="1068" y="34"/>
                </a:cubicBezTo>
                <a:cubicBezTo>
                  <a:pt x="1079" y="12"/>
                  <a:pt x="1084" y="0"/>
                  <a:pt x="1084" y="0"/>
                </a:cubicBezTo>
                <a:cubicBezTo>
                  <a:pt x="1084" y="0"/>
                  <a:pt x="1075" y="10"/>
                  <a:pt x="1059" y="28"/>
                </a:cubicBezTo>
                <a:cubicBezTo>
                  <a:pt x="1055" y="32"/>
                  <a:pt x="1051" y="37"/>
                  <a:pt x="1046" y="43"/>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id-ID"/>
          </a:p>
        </p:txBody>
      </p:sp>
      <p:sp>
        <p:nvSpPr>
          <p:cNvPr id="26" name="Freeform 13"/>
          <p:cNvSpPr>
            <a:spLocks/>
          </p:cNvSpPr>
          <p:nvPr/>
        </p:nvSpPr>
        <p:spPr bwMode="auto">
          <a:xfrm rot="3600000">
            <a:off x="5069006" y="1278685"/>
            <a:ext cx="1921607" cy="3042682"/>
          </a:xfrm>
          <a:custGeom>
            <a:avLst/>
            <a:gdLst>
              <a:gd name="T0" fmla="*/ 319 w 715"/>
              <a:gd name="T1" fmla="*/ 388 h 1132"/>
              <a:gd name="T2" fmla="*/ 338 w 715"/>
              <a:gd name="T3" fmla="*/ 373 h 1132"/>
              <a:gd name="T4" fmla="*/ 384 w 715"/>
              <a:gd name="T5" fmla="*/ 492 h 1132"/>
              <a:gd name="T6" fmla="*/ 715 w 715"/>
              <a:gd name="T7" fmla="*/ 81 h 1132"/>
              <a:gd name="T8" fmla="*/ 193 w 715"/>
              <a:gd name="T9" fmla="*/ 0 h 1132"/>
              <a:gd name="T10" fmla="*/ 241 w 715"/>
              <a:gd name="T11" fmla="*/ 121 h 1132"/>
              <a:gd name="T12" fmla="*/ 237 w 715"/>
              <a:gd name="T13" fmla="*/ 125 h 1132"/>
              <a:gd name="T14" fmla="*/ 145 w 715"/>
              <a:gd name="T15" fmla="*/ 232 h 1132"/>
              <a:gd name="T16" fmla="*/ 96 w 715"/>
              <a:gd name="T17" fmla="*/ 311 h 1132"/>
              <a:gd name="T18" fmla="*/ 74 w 715"/>
              <a:gd name="T19" fmla="*/ 356 h 1132"/>
              <a:gd name="T20" fmla="*/ 71 w 715"/>
              <a:gd name="T21" fmla="*/ 361 h 1132"/>
              <a:gd name="T22" fmla="*/ 70 w 715"/>
              <a:gd name="T23" fmla="*/ 364 h 1132"/>
              <a:gd name="T24" fmla="*/ 69 w 715"/>
              <a:gd name="T25" fmla="*/ 365 h 1132"/>
              <a:gd name="T26" fmla="*/ 67 w 715"/>
              <a:gd name="T27" fmla="*/ 368 h 1132"/>
              <a:gd name="T28" fmla="*/ 67 w 715"/>
              <a:gd name="T29" fmla="*/ 369 h 1132"/>
              <a:gd name="T30" fmla="*/ 67 w 715"/>
              <a:gd name="T31" fmla="*/ 370 h 1132"/>
              <a:gd name="T32" fmla="*/ 63 w 715"/>
              <a:gd name="T33" fmla="*/ 381 h 1132"/>
              <a:gd name="T34" fmla="*/ 54 w 715"/>
              <a:gd name="T35" fmla="*/ 402 h 1132"/>
              <a:gd name="T36" fmla="*/ 50 w 715"/>
              <a:gd name="T37" fmla="*/ 413 h 1132"/>
              <a:gd name="T38" fmla="*/ 45 w 715"/>
              <a:gd name="T39" fmla="*/ 426 h 1132"/>
              <a:gd name="T40" fmla="*/ 36 w 715"/>
              <a:gd name="T41" fmla="*/ 453 h 1132"/>
              <a:gd name="T42" fmla="*/ 22 w 715"/>
              <a:gd name="T43" fmla="*/ 506 h 1132"/>
              <a:gd name="T44" fmla="*/ 4 w 715"/>
              <a:gd name="T45" fmla="*/ 614 h 1132"/>
              <a:gd name="T46" fmla="*/ 2 w 715"/>
              <a:gd name="T47" fmla="*/ 721 h 1132"/>
              <a:gd name="T48" fmla="*/ 14 w 715"/>
              <a:gd name="T49" fmla="*/ 822 h 1132"/>
              <a:gd name="T50" fmla="*/ 39 w 715"/>
              <a:gd name="T51" fmla="*/ 913 h 1132"/>
              <a:gd name="T52" fmla="*/ 53 w 715"/>
              <a:gd name="T53" fmla="*/ 954 h 1132"/>
              <a:gd name="T54" fmla="*/ 69 w 715"/>
              <a:gd name="T55" fmla="*/ 990 h 1132"/>
              <a:gd name="T56" fmla="*/ 102 w 715"/>
              <a:gd name="T57" fmla="*/ 1052 h 1132"/>
              <a:gd name="T58" fmla="*/ 130 w 715"/>
              <a:gd name="T59" fmla="*/ 1096 h 1132"/>
              <a:gd name="T60" fmla="*/ 158 w 715"/>
              <a:gd name="T61" fmla="*/ 1132 h 1132"/>
              <a:gd name="T62" fmla="*/ 141 w 715"/>
              <a:gd name="T63" fmla="*/ 1090 h 1132"/>
              <a:gd name="T64" fmla="*/ 125 w 715"/>
              <a:gd name="T65" fmla="*/ 1041 h 1132"/>
              <a:gd name="T66" fmla="*/ 111 w 715"/>
              <a:gd name="T67" fmla="*/ 977 h 1132"/>
              <a:gd name="T68" fmla="*/ 105 w 715"/>
              <a:gd name="T69" fmla="*/ 940 h 1132"/>
              <a:gd name="T70" fmla="*/ 101 w 715"/>
              <a:gd name="T71" fmla="*/ 901 h 1132"/>
              <a:gd name="T72" fmla="*/ 102 w 715"/>
              <a:gd name="T73" fmla="*/ 816 h 1132"/>
              <a:gd name="T74" fmla="*/ 114 w 715"/>
              <a:gd name="T75" fmla="*/ 728 h 1132"/>
              <a:gd name="T76" fmla="*/ 139 w 715"/>
              <a:gd name="T77" fmla="*/ 642 h 1132"/>
              <a:gd name="T78" fmla="*/ 175 w 715"/>
              <a:gd name="T79" fmla="*/ 562 h 1132"/>
              <a:gd name="T80" fmla="*/ 197 w 715"/>
              <a:gd name="T81" fmla="*/ 527 h 1132"/>
              <a:gd name="T82" fmla="*/ 207 w 715"/>
              <a:gd name="T83" fmla="*/ 511 h 1132"/>
              <a:gd name="T84" fmla="*/ 213 w 715"/>
              <a:gd name="T85" fmla="*/ 503 h 1132"/>
              <a:gd name="T86" fmla="*/ 220 w 715"/>
              <a:gd name="T87" fmla="*/ 493 h 1132"/>
              <a:gd name="T88" fmla="*/ 233 w 715"/>
              <a:gd name="T89" fmla="*/ 475 h 1132"/>
              <a:gd name="T90" fmla="*/ 240 w 715"/>
              <a:gd name="T91" fmla="*/ 466 h 1132"/>
              <a:gd name="T92" fmla="*/ 241 w 715"/>
              <a:gd name="T93" fmla="*/ 465 h 1132"/>
              <a:gd name="T94" fmla="*/ 241 w 715"/>
              <a:gd name="T95" fmla="*/ 464 h 1132"/>
              <a:gd name="T96" fmla="*/ 240 w 715"/>
              <a:gd name="T97" fmla="*/ 467 h 1132"/>
              <a:gd name="T98" fmla="*/ 240 w 715"/>
              <a:gd name="T99" fmla="*/ 467 h 1132"/>
              <a:gd name="T100" fmla="*/ 242 w 715"/>
              <a:gd name="T101" fmla="*/ 465 h 1132"/>
              <a:gd name="T102" fmla="*/ 245 w 715"/>
              <a:gd name="T103" fmla="*/ 461 h 1132"/>
              <a:gd name="T104" fmla="*/ 270 w 715"/>
              <a:gd name="T105" fmla="*/ 433 h 1132"/>
              <a:gd name="T106" fmla="*/ 319 w 715"/>
              <a:gd name="T107" fmla="*/ 388 h 1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15" h="1132">
                <a:moveTo>
                  <a:pt x="319" y="388"/>
                </a:moveTo>
                <a:cubicBezTo>
                  <a:pt x="326" y="383"/>
                  <a:pt x="332" y="378"/>
                  <a:pt x="338" y="373"/>
                </a:cubicBezTo>
                <a:cubicBezTo>
                  <a:pt x="384" y="492"/>
                  <a:pt x="384" y="492"/>
                  <a:pt x="384" y="492"/>
                </a:cubicBezTo>
                <a:cubicBezTo>
                  <a:pt x="715" y="81"/>
                  <a:pt x="715" y="81"/>
                  <a:pt x="715" y="81"/>
                </a:cubicBezTo>
                <a:cubicBezTo>
                  <a:pt x="193" y="0"/>
                  <a:pt x="193" y="0"/>
                  <a:pt x="193" y="0"/>
                </a:cubicBezTo>
                <a:cubicBezTo>
                  <a:pt x="241" y="121"/>
                  <a:pt x="241" y="121"/>
                  <a:pt x="241" y="121"/>
                </a:cubicBezTo>
                <a:cubicBezTo>
                  <a:pt x="239" y="123"/>
                  <a:pt x="238" y="124"/>
                  <a:pt x="237" y="125"/>
                </a:cubicBezTo>
                <a:cubicBezTo>
                  <a:pt x="212" y="149"/>
                  <a:pt x="179" y="185"/>
                  <a:pt x="145" y="232"/>
                </a:cubicBezTo>
                <a:cubicBezTo>
                  <a:pt x="129" y="256"/>
                  <a:pt x="112" y="282"/>
                  <a:pt x="96" y="311"/>
                </a:cubicBezTo>
                <a:cubicBezTo>
                  <a:pt x="89" y="325"/>
                  <a:pt x="81" y="340"/>
                  <a:pt x="74" y="356"/>
                </a:cubicBezTo>
                <a:cubicBezTo>
                  <a:pt x="71" y="361"/>
                  <a:pt x="71" y="361"/>
                  <a:pt x="71" y="361"/>
                </a:cubicBezTo>
                <a:cubicBezTo>
                  <a:pt x="70" y="364"/>
                  <a:pt x="70" y="364"/>
                  <a:pt x="70" y="364"/>
                </a:cubicBezTo>
                <a:cubicBezTo>
                  <a:pt x="69" y="365"/>
                  <a:pt x="69" y="365"/>
                  <a:pt x="69" y="365"/>
                </a:cubicBezTo>
                <a:cubicBezTo>
                  <a:pt x="69" y="367"/>
                  <a:pt x="71" y="362"/>
                  <a:pt x="67" y="368"/>
                </a:cubicBezTo>
                <a:cubicBezTo>
                  <a:pt x="67" y="369"/>
                  <a:pt x="67" y="369"/>
                  <a:pt x="67" y="369"/>
                </a:cubicBezTo>
                <a:cubicBezTo>
                  <a:pt x="67" y="370"/>
                  <a:pt x="67" y="370"/>
                  <a:pt x="67" y="370"/>
                </a:cubicBezTo>
                <a:cubicBezTo>
                  <a:pt x="63" y="381"/>
                  <a:pt x="63" y="381"/>
                  <a:pt x="63" y="381"/>
                </a:cubicBezTo>
                <a:cubicBezTo>
                  <a:pt x="60" y="388"/>
                  <a:pt x="57" y="395"/>
                  <a:pt x="54" y="402"/>
                </a:cubicBezTo>
                <a:cubicBezTo>
                  <a:pt x="50" y="413"/>
                  <a:pt x="50" y="413"/>
                  <a:pt x="50" y="413"/>
                </a:cubicBezTo>
                <a:cubicBezTo>
                  <a:pt x="45" y="426"/>
                  <a:pt x="45" y="426"/>
                  <a:pt x="45" y="426"/>
                </a:cubicBezTo>
                <a:cubicBezTo>
                  <a:pt x="42" y="435"/>
                  <a:pt x="39" y="444"/>
                  <a:pt x="36" y="453"/>
                </a:cubicBezTo>
                <a:cubicBezTo>
                  <a:pt x="30" y="471"/>
                  <a:pt x="26" y="488"/>
                  <a:pt x="22" y="506"/>
                </a:cubicBezTo>
                <a:cubicBezTo>
                  <a:pt x="13" y="541"/>
                  <a:pt x="7" y="577"/>
                  <a:pt x="4" y="614"/>
                </a:cubicBezTo>
                <a:cubicBezTo>
                  <a:pt x="0" y="650"/>
                  <a:pt x="0" y="686"/>
                  <a:pt x="2" y="721"/>
                </a:cubicBezTo>
                <a:cubicBezTo>
                  <a:pt x="4" y="756"/>
                  <a:pt x="8" y="790"/>
                  <a:pt x="14" y="822"/>
                </a:cubicBezTo>
                <a:cubicBezTo>
                  <a:pt x="21" y="855"/>
                  <a:pt x="29" y="885"/>
                  <a:pt x="39" y="913"/>
                </a:cubicBezTo>
                <a:cubicBezTo>
                  <a:pt x="43" y="927"/>
                  <a:pt x="49" y="941"/>
                  <a:pt x="53" y="954"/>
                </a:cubicBezTo>
                <a:cubicBezTo>
                  <a:pt x="58" y="967"/>
                  <a:pt x="64" y="979"/>
                  <a:pt x="69" y="990"/>
                </a:cubicBezTo>
                <a:cubicBezTo>
                  <a:pt x="80" y="1014"/>
                  <a:pt x="92" y="1034"/>
                  <a:pt x="102" y="1052"/>
                </a:cubicBezTo>
                <a:cubicBezTo>
                  <a:pt x="112" y="1069"/>
                  <a:pt x="122" y="1084"/>
                  <a:pt x="130" y="1096"/>
                </a:cubicBezTo>
                <a:cubicBezTo>
                  <a:pt x="148" y="1119"/>
                  <a:pt x="158" y="1132"/>
                  <a:pt x="158" y="1132"/>
                </a:cubicBezTo>
                <a:cubicBezTo>
                  <a:pt x="158" y="1132"/>
                  <a:pt x="152" y="1117"/>
                  <a:pt x="141" y="1090"/>
                </a:cubicBezTo>
                <a:cubicBezTo>
                  <a:pt x="136" y="1077"/>
                  <a:pt x="131" y="1060"/>
                  <a:pt x="125" y="1041"/>
                </a:cubicBezTo>
                <a:cubicBezTo>
                  <a:pt x="120" y="1022"/>
                  <a:pt x="114" y="1001"/>
                  <a:pt x="111" y="977"/>
                </a:cubicBezTo>
                <a:cubicBezTo>
                  <a:pt x="108" y="965"/>
                  <a:pt x="106" y="953"/>
                  <a:pt x="105" y="940"/>
                </a:cubicBezTo>
                <a:cubicBezTo>
                  <a:pt x="104" y="927"/>
                  <a:pt x="102" y="914"/>
                  <a:pt x="101" y="901"/>
                </a:cubicBezTo>
                <a:cubicBezTo>
                  <a:pt x="100" y="874"/>
                  <a:pt x="100" y="845"/>
                  <a:pt x="102" y="816"/>
                </a:cubicBezTo>
                <a:cubicBezTo>
                  <a:pt x="104" y="787"/>
                  <a:pt x="108" y="758"/>
                  <a:pt x="114" y="728"/>
                </a:cubicBezTo>
                <a:cubicBezTo>
                  <a:pt x="120" y="699"/>
                  <a:pt x="129" y="670"/>
                  <a:pt x="139" y="642"/>
                </a:cubicBezTo>
                <a:cubicBezTo>
                  <a:pt x="149" y="614"/>
                  <a:pt x="162" y="588"/>
                  <a:pt x="175" y="562"/>
                </a:cubicBezTo>
                <a:cubicBezTo>
                  <a:pt x="183" y="550"/>
                  <a:pt x="189" y="537"/>
                  <a:pt x="197" y="527"/>
                </a:cubicBezTo>
                <a:cubicBezTo>
                  <a:pt x="200" y="521"/>
                  <a:pt x="204" y="516"/>
                  <a:pt x="207" y="511"/>
                </a:cubicBezTo>
                <a:cubicBezTo>
                  <a:pt x="209" y="508"/>
                  <a:pt x="211" y="506"/>
                  <a:pt x="213" y="503"/>
                </a:cubicBezTo>
                <a:cubicBezTo>
                  <a:pt x="220" y="493"/>
                  <a:pt x="220" y="493"/>
                  <a:pt x="220" y="493"/>
                </a:cubicBezTo>
                <a:cubicBezTo>
                  <a:pt x="224" y="487"/>
                  <a:pt x="229" y="481"/>
                  <a:pt x="233" y="475"/>
                </a:cubicBezTo>
                <a:cubicBezTo>
                  <a:pt x="240" y="466"/>
                  <a:pt x="240" y="466"/>
                  <a:pt x="240" y="466"/>
                </a:cubicBezTo>
                <a:cubicBezTo>
                  <a:pt x="241" y="465"/>
                  <a:pt x="241" y="465"/>
                  <a:pt x="241" y="465"/>
                </a:cubicBezTo>
                <a:cubicBezTo>
                  <a:pt x="241" y="464"/>
                  <a:pt x="241" y="464"/>
                  <a:pt x="241" y="464"/>
                </a:cubicBezTo>
                <a:cubicBezTo>
                  <a:pt x="238" y="470"/>
                  <a:pt x="240" y="466"/>
                  <a:pt x="240" y="467"/>
                </a:cubicBezTo>
                <a:cubicBezTo>
                  <a:pt x="240" y="467"/>
                  <a:pt x="240" y="467"/>
                  <a:pt x="240" y="467"/>
                </a:cubicBezTo>
                <a:cubicBezTo>
                  <a:pt x="242" y="465"/>
                  <a:pt x="242" y="465"/>
                  <a:pt x="242" y="465"/>
                </a:cubicBezTo>
                <a:cubicBezTo>
                  <a:pt x="245" y="461"/>
                  <a:pt x="245" y="461"/>
                  <a:pt x="245" y="461"/>
                </a:cubicBezTo>
                <a:cubicBezTo>
                  <a:pt x="253" y="451"/>
                  <a:pt x="262" y="442"/>
                  <a:pt x="270" y="433"/>
                </a:cubicBezTo>
                <a:cubicBezTo>
                  <a:pt x="287" y="416"/>
                  <a:pt x="303" y="401"/>
                  <a:pt x="319" y="388"/>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id-ID"/>
          </a:p>
        </p:txBody>
      </p:sp>
      <p:sp>
        <p:nvSpPr>
          <p:cNvPr id="27" name="Title 1"/>
          <p:cNvSpPr txBox="1"/>
          <p:nvPr/>
        </p:nvSpPr>
        <p:spPr>
          <a:xfrm>
            <a:off x="7998037" y="1678267"/>
            <a:ext cx="2625749" cy="369332"/>
          </a:xfrm>
          <a:prstGeom prst="rect">
            <a:avLst/>
          </a:prstGeom>
          <a:noFill/>
        </p:spPr>
        <p:txBody>
          <a:bodyPr wrap="square" rtlCol="0">
            <a:spAutoFit/>
          </a:bodyPr>
          <a:lstStyle/>
          <a:p>
            <a:r>
              <a:rPr lang="zh-CN" altLang="en-US" sz="1800" b="1" dirty="0" smtClean="0">
                <a:solidFill>
                  <a:schemeClr val="accent1"/>
                </a:solidFill>
                <a:latin typeface="微软雅黑" panose="020B0503020204020204" pitchFamily="34" charset="-122"/>
                <a:ea typeface="微软雅黑" panose="020B0503020204020204" pitchFamily="34" charset="-122"/>
              </a:rPr>
              <a:t>构想一</a:t>
            </a:r>
            <a:endParaRPr lang="id-ID" sz="1800" b="1" dirty="0">
              <a:solidFill>
                <a:schemeClr val="accent1"/>
              </a:solidFill>
              <a:latin typeface="微软雅黑" panose="020B0503020204020204" pitchFamily="34" charset="-122"/>
              <a:ea typeface="微软雅黑" panose="020B0503020204020204" pitchFamily="34" charset="-122"/>
            </a:endParaRPr>
          </a:p>
        </p:txBody>
      </p:sp>
      <p:sp>
        <p:nvSpPr>
          <p:cNvPr id="28" name="Details 1"/>
          <p:cNvSpPr txBox="1"/>
          <p:nvPr/>
        </p:nvSpPr>
        <p:spPr>
          <a:xfrm>
            <a:off x="7982102" y="2073975"/>
            <a:ext cx="2867357" cy="687561"/>
          </a:xfrm>
          <a:prstGeom prst="rect">
            <a:avLst/>
          </a:prstGeom>
          <a:noFill/>
        </p:spPr>
        <p:txBody>
          <a:bodyPr wrap="square" rtlCol="0">
            <a:spAutoFit/>
          </a:bodyPr>
          <a:lstStyle/>
          <a:p>
            <a:pPr algn="just">
              <a:lnSpc>
                <a:spcPct val="110000"/>
              </a:lnSpc>
              <a:buNone/>
            </a:pPr>
            <a:r>
              <a:rPr lang="zh-CN" altLang="en-US" sz="1200" dirty="0">
                <a:solidFill>
                  <a:schemeClr val="tx1">
                    <a:lumMod val="50000"/>
                    <a:lumOff val="50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200" dirty="0">
              <a:solidFill>
                <a:schemeClr val="tx1">
                  <a:lumMod val="50000"/>
                  <a:lumOff val="50000"/>
                </a:schemeClr>
              </a:solidFill>
              <a:latin typeface="微软雅黑" pitchFamily="34" charset="-122"/>
              <a:ea typeface="微软雅黑" pitchFamily="34" charset="-122"/>
            </a:endParaRPr>
          </a:p>
        </p:txBody>
      </p:sp>
      <p:sp>
        <p:nvSpPr>
          <p:cNvPr id="29" name="Title 1"/>
          <p:cNvSpPr txBox="1"/>
          <p:nvPr/>
        </p:nvSpPr>
        <p:spPr>
          <a:xfrm>
            <a:off x="789222" y="3384867"/>
            <a:ext cx="2625749" cy="369332"/>
          </a:xfrm>
          <a:prstGeom prst="rect">
            <a:avLst/>
          </a:prstGeom>
          <a:noFill/>
        </p:spPr>
        <p:txBody>
          <a:bodyPr wrap="square" rtlCol="0">
            <a:spAutoFit/>
          </a:bodyPr>
          <a:lstStyle/>
          <a:p>
            <a:pPr algn="r"/>
            <a:r>
              <a:rPr lang="zh-CN" altLang="en-US" sz="1800" b="1" dirty="0" smtClean="0">
                <a:solidFill>
                  <a:schemeClr val="accent3"/>
                </a:solidFill>
                <a:latin typeface="微软雅黑" panose="020B0503020204020204" pitchFamily="34" charset="-122"/>
                <a:ea typeface="微软雅黑" panose="020B0503020204020204" pitchFamily="34" charset="-122"/>
              </a:rPr>
              <a:t>构想三</a:t>
            </a:r>
            <a:endParaRPr lang="id-ID" altLang="zh-CN" sz="1800" b="1" dirty="0">
              <a:solidFill>
                <a:schemeClr val="accent3"/>
              </a:solidFill>
              <a:latin typeface="微软雅黑" panose="020B0503020204020204" pitchFamily="34" charset="-122"/>
              <a:ea typeface="微软雅黑" panose="020B0503020204020204" pitchFamily="34" charset="-122"/>
            </a:endParaRPr>
          </a:p>
        </p:txBody>
      </p:sp>
      <p:sp>
        <p:nvSpPr>
          <p:cNvPr id="30" name="Details 1"/>
          <p:cNvSpPr txBox="1"/>
          <p:nvPr/>
        </p:nvSpPr>
        <p:spPr>
          <a:xfrm>
            <a:off x="547614" y="3758436"/>
            <a:ext cx="2867357" cy="687561"/>
          </a:xfrm>
          <a:prstGeom prst="rect">
            <a:avLst/>
          </a:prstGeom>
          <a:noFill/>
        </p:spPr>
        <p:txBody>
          <a:bodyPr wrap="square" rtlCol="0">
            <a:spAutoFit/>
          </a:bodyPr>
          <a:lstStyle/>
          <a:p>
            <a:pPr algn="r">
              <a:lnSpc>
                <a:spcPct val="110000"/>
              </a:lnSpc>
              <a:buNone/>
            </a:pPr>
            <a:r>
              <a:rPr lang="zh-CN" altLang="en-US" sz="1200" dirty="0">
                <a:solidFill>
                  <a:schemeClr val="tx1">
                    <a:lumMod val="50000"/>
                    <a:lumOff val="50000"/>
                  </a:schemeClr>
                </a:solidFill>
                <a:latin typeface="微软雅黑" pitchFamily="34" charset="-122"/>
                <a:ea typeface="微软雅黑" pitchFamily="34" charset="-122"/>
              </a:rPr>
              <a:t>点击输入本栏的具体文字，简明扼要的说明分项内容，此为概念图解，请根据您的具体内容酌情</a:t>
            </a:r>
            <a:r>
              <a:rPr lang="zh-CN" altLang="en-US" sz="1200" dirty="0" smtClean="0">
                <a:solidFill>
                  <a:schemeClr val="tx1">
                    <a:lumMod val="50000"/>
                    <a:lumOff val="50000"/>
                  </a:schemeClr>
                </a:solidFill>
                <a:latin typeface="微软雅黑" pitchFamily="34" charset="-122"/>
                <a:ea typeface="微软雅黑" pitchFamily="34" charset="-122"/>
              </a:rPr>
              <a:t>修改</a:t>
            </a:r>
            <a:endParaRPr lang="en-US" altLang="zh-CN" sz="1200" dirty="0">
              <a:solidFill>
                <a:schemeClr val="tx1">
                  <a:lumMod val="50000"/>
                  <a:lumOff val="50000"/>
                </a:schemeClr>
              </a:solidFill>
              <a:latin typeface="微软雅黑" pitchFamily="34" charset="-122"/>
              <a:ea typeface="微软雅黑" pitchFamily="34" charset="-122"/>
            </a:endParaRPr>
          </a:p>
        </p:txBody>
      </p:sp>
      <p:sp>
        <p:nvSpPr>
          <p:cNvPr id="31" name="Title 1"/>
          <p:cNvSpPr txBox="1"/>
          <p:nvPr/>
        </p:nvSpPr>
        <p:spPr>
          <a:xfrm>
            <a:off x="8011881" y="4877003"/>
            <a:ext cx="2625749" cy="369332"/>
          </a:xfrm>
          <a:prstGeom prst="rect">
            <a:avLst/>
          </a:prstGeom>
          <a:noFill/>
        </p:spPr>
        <p:txBody>
          <a:bodyPr wrap="square" rtlCol="0">
            <a:spAutoFit/>
          </a:bodyPr>
          <a:lstStyle/>
          <a:p>
            <a:r>
              <a:rPr lang="zh-CN" altLang="en-US" sz="1800" b="1" dirty="0" smtClean="0">
                <a:solidFill>
                  <a:schemeClr val="accent2"/>
                </a:solidFill>
                <a:latin typeface="微软雅黑" panose="020B0503020204020204" pitchFamily="34" charset="-122"/>
                <a:ea typeface="微软雅黑" panose="020B0503020204020204" pitchFamily="34" charset="-122"/>
              </a:rPr>
              <a:t>构想二</a:t>
            </a:r>
            <a:endParaRPr lang="id-ID" altLang="zh-CN" sz="1800" b="1" dirty="0">
              <a:solidFill>
                <a:schemeClr val="accent2"/>
              </a:solidFill>
              <a:latin typeface="微软雅黑" panose="020B0503020204020204" pitchFamily="34" charset="-122"/>
              <a:ea typeface="微软雅黑" panose="020B0503020204020204" pitchFamily="34" charset="-122"/>
            </a:endParaRPr>
          </a:p>
        </p:txBody>
      </p:sp>
      <p:sp>
        <p:nvSpPr>
          <p:cNvPr id="32" name="Details 1"/>
          <p:cNvSpPr txBox="1"/>
          <p:nvPr/>
        </p:nvSpPr>
        <p:spPr>
          <a:xfrm>
            <a:off x="8011881" y="5250572"/>
            <a:ext cx="2867357" cy="687561"/>
          </a:xfrm>
          <a:prstGeom prst="rect">
            <a:avLst/>
          </a:prstGeom>
          <a:noFill/>
        </p:spPr>
        <p:txBody>
          <a:bodyPr wrap="square" rtlCol="0">
            <a:spAutoFit/>
          </a:bodyPr>
          <a:lstStyle/>
          <a:p>
            <a:pPr algn="just">
              <a:lnSpc>
                <a:spcPct val="110000"/>
              </a:lnSpc>
              <a:buNone/>
            </a:pPr>
            <a:r>
              <a:rPr lang="zh-CN" altLang="en-US" sz="1200" dirty="0">
                <a:solidFill>
                  <a:schemeClr val="tx1">
                    <a:lumMod val="50000"/>
                    <a:lumOff val="50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200" dirty="0">
              <a:solidFill>
                <a:schemeClr val="tx1">
                  <a:lumMod val="50000"/>
                  <a:lumOff val="50000"/>
                </a:schemeClr>
              </a:solidFill>
              <a:latin typeface="微软雅黑" pitchFamily="34" charset="-122"/>
              <a:ea typeface="微软雅黑" pitchFamily="34" charset="-122"/>
            </a:endParaRPr>
          </a:p>
        </p:txBody>
      </p:sp>
      <p:sp>
        <p:nvSpPr>
          <p:cNvPr id="33" name="Freeform 23"/>
          <p:cNvSpPr>
            <a:spLocks noEditPoints="1"/>
          </p:cNvSpPr>
          <p:nvPr/>
        </p:nvSpPr>
        <p:spPr bwMode="auto">
          <a:xfrm>
            <a:off x="4093640" y="4143044"/>
            <a:ext cx="423863" cy="417513"/>
          </a:xfrm>
          <a:custGeom>
            <a:avLst/>
            <a:gdLst>
              <a:gd name="T0" fmla="*/ 113 w 113"/>
              <a:gd name="T1" fmla="*/ 26 h 111"/>
              <a:gd name="T2" fmla="*/ 107 w 113"/>
              <a:gd name="T3" fmla="*/ 42 h 111"/>
              <a:gd name="T4" fmla="*/ 109 w 113"/>
              <a:gd name="T5" fmla="*/ 58 h 111"/>
              <a:gd name="T6" fmla="*/ 102 w 113"/>
              <a:gd name="T7" fmla="*/ 85 h 111"/>
              <a:gd name="T8" fmla="*/ 83 w 113"/>
              <a:gd name="T9" fmla="*/ 104 h 111"/>
              <a:gd name="T10" fmla="*/ 57 w 113"/>
              <a:gd name="T11" fmla="*/ 111 h 111"/>
              <a:gd name="T12" fmla="*/ 31 w 113"/>
              <a:gd name="T13" fmla="*/ 104 h 111"/>
              <a:gd name="T14" fmla="*/ 12 w 113"/>
              <a:gd name="T15" fmla="*/ 85 h 111"/>
              <a:gd name="T16" fmla="*/ 5 w 113"/>
              <a:gd name="T17" fmla="*/ 58 h 111"/>
              <a:gd name="T18" fmla="*/ 7 w 113"/>
              <a:gd name="T19" fmla="*/ 43 h 111"/>
              <a:gd name="T20" fmla="*/ 0 w 113"/>
              <a:gd name="T21" fmla="*/ 26 h 111"/>
              <a:gd name="T22" fmla="*/ 8 w 113"/>
              <a:gd name="T23" fmla="*/ 8 h 111"/>
              <a:gd name="T24" fmla="*/ 25 w 113"/>
              <a:gd name="T25" fmla="*/ 0 h 111"/>
              <a:gd name="T26" fmla="*/ 43 w 113"/>
              <a:gd name="T27" fmla="*/ 8 h 111"/>
              <a:gd name="T28" fmla="*/ 57 w 113"/>
              <a:gd name="T29" fmla="*/ 6 h 111"/>
              <a:gd name="T30" fmla="*/ 71 w 113"/>
              <a:gd name="T31" fmla="*/ 8 h 111"/>
              <a:gd name="T32" fmla="*/ 88 w 113"/>
              <a:gd name="T33" fmla="*/ 0 h 111"/>
              <a:gd name="T34" fmla="*/ 106 w 113"/>
              <a:gd name="T35" fmla="*/ 8 h 111"/>
              <a:gd name="T36" fmla="*/ 113 w 113"/>
              <a:gd name="T37" fmla="*/ 26 h 111"/>
              <a:gd name="T38" fmla="*/ 28 w 113"/>
              <a:gd name="T39" fmla="*/ 88 h 111"/>
              <a:gd name="T40" fmla="*/ 57 w 113"/>
              <a:gd name="T41" fmla="*/ 100 h 111"/>
              <a:gd name="T42" fmla="*/ 86 w 113"/>
              <a:gd name="T43" fmla="*/ 88 h 111"/>
              <a:gd name="T44" fmla="*/ 99 w 113"/>
              <a:gd name="T45" fmla="*/ 58 h 111"/>
              <a:gd name="T46" fmla="*/ 86 w 113"/>
              <a:gd name="T47" fmla="*/ 29 h 111"/>
              <a:gd name="T48" fmla="*/ 57 w 113"/>
              <a:gd name="T49" fmla="*/ 17 h 111"/>
              <a:gd name="T50" fmla="*/ 28 w 113"/>
              <a:gd name="T51" fmla="*/ 29 h 111"/>
              <a:gd name="T52" fmla="*/ 16 w 113"/>
              <a:gd name="T53" fmla="*/ 58 h 111"/>
              <a:gd name="T54" fmla="*/ 28 w 113"/>
              <a:gd name="T55" fmla="*/ 88 h 111"/>
              <a:gd name="T56" fmla="*/ 55 w 113"/>
              <a:gd name="T57" fmla="*/ 20 h 111"/>
              <a:gd name="T58" fmla="*/ 57 w 113"/>
              <a:gd name="T59" fmla="*/ 19 h 111"/>
              <a:gd name="T60" fmla="*/ 60 w 113"/>
              <a:gd name="T61" fmla="*/ 20 h 111"/>
              <a:gd name="T62" fmla="*/ 61 w 113"/>
              <a:gd name="T63" fmla="*/ 23 h 111"/>
              <a:gd name="T64" fmla="*/ 61 w 113"/>
              <a:gd name="T65" fmla="*/ 58 h 111"/>
              <a:gd name="T66" fmla="*/ 61 w 113"/>
              <a:gd name="T67" fmla="*/ 59 h 111"/>
              <a:gd name="T68" fmla="*/ 61 w 113"/>
              <a:gd name="T69" fmla="*/ 59 h 111"/>
              <a:gd name="T70" fmla="*/ 61 w 113"/>
              <a:gd name="T71" fmla="*/ 60 h 111"/>
              <a:gd name="T72" fmla="*/ 60 w 113"/>
              <a:gd name="T73" fmla="*/ 61 h 111"/>
              <a:gd name="T74" fmla="*/ 60 w 113"/>
              <a:gd name="T75" fmla="*/ 61 h 111"/>
              <a:gd name="T76" fmla="*/ 60 w 113"/>
              <a:gd name="T77" fmla="*/ 61 h 111"/>
              <a:gd name="T78" fmla="*/ 59 w 113"/>
              <a:gd name="T79" fmla="*/ 62 h 111"/>
              <a:gd name="T80" fmla="*/ 59 w 113"/>
              <a:gd name="T81" fmla="*/ 62 h 111"/>
              <a:gd name="T82" fmla="*/ 59 w 113"/>
              <a:gd name="T83" fmla="*/ 62 h 111"/>
              <a:gd name="T84" fmla="*/ 35 w 113"/>
              <a:gd name="T85" fmla="*/ 72 h 111"/>
              <a:gd name="T86" fmla="*/ 33 w 113"/>
              <a:gd name="T87" fmla="*/ 73 h 111"/>
              <a:gd name="T88" fmla="*/ 30 w 113"/>
              <a:gd name="T89" fmla="*/ 70 h 111"/>
              <a:gd name="T90" fmla="*/ 30 w 113"/>
              <a:gd name="T91" fmla="*/ 68 h 111"/>
              <a:gd name="T92" fmla="*/ 32 w 113"/>
              <a:gd name="T93" fmla="*/ 66 h 111"/>
              <a:gd name="T94" fmla="*/ 54 w 113"/>
              <a:gd name="T95" fmla="*/ 56 h 111"/>
              <a:gd name="T96" fmla="*/ 54 w 113"/>
              <a:gd name="T97" fmla="*/ 23 h 111"/>
              <a:gd name="T98" fmla="*/ 55 w 113"/>
              <a:gd name="T99" fmla="*/ 20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13" h="111">
                <a:moveTo>
                  <a:pt x="113" y="26"/>
                </a:moveTo>
                <a:cubicBezTo>
                  <a:pt x="113" y="32"/>
                  <a:pt x="111" y="38"/>
                  <a:pt x="107" y="42"/>
                </a:cubicBezTo>
                <a:cubicBezTo>
                  <a:pt x="109" y="48"/>
                  <a:pt x="109" y="53"/>
                  <a:pt x="109" y="58"/>
                </a:cubicBezTo>
                <a:cubicBezTo>
                  <a:pt x="109" y="68"/>
                  <a:pt x="107" y="77"/>
                  <a:pt x="102" y="85"/>
                </a:cubicBezTo>
                <a:cubicBezTo>
                  <a:pt x="98" y="93"/>
                  <a:pt x="91" y="99"/>
                  <a:pt x="83" y="104"/>
                </a:cubicBezTo>
                <a:cubicBezTo>
                  <a:pt x="75" y="108"/>
                  <a:pt x="67" y="111"/>
                  <a:pt x="57" y="111"/>
                </a:cubicBezTo>
                <a:cubicBezTo>
                  <a:pt x="48" y="111"/>
                  <a:pt x="39" y="108"/>
                  <a:pt x="31" y="104"/>
                </a:cubicBezTo>
                <a:cubicBezTo>
                  <a:pt x="23" y="99"/>
                  <a:pt x="17" y="93"/>
                  <a:pt x="12" y="85"/>
                </a:cubicBezTo>
                <a:cubicBezTo>
                  <a:pt x="7" y="77"/>
                  <a:pt x="5" y="68"/>
                  <a:pt x="5" y="58"/>
                </a:cubicBezTo>
                <a:cubicBezTo>
                  <a:pt x="5" y="53"/>
                  <a:pt x="6" y="48"/>
                  <a:pt x="7" y="43"/>
                </a:cubicBezTo>
                <a:cubicBezTo>
                  <a:pt x="3" y="38"/>
                  <a:pt x="0" y="32"/>
                  <a:pt x="0" y="26"/>
                </a:cubicBezTo>
                <a:cubicBezTo>
                  <a:pt x="0" y="19"/>
                  <a:pt x="3" y="13"/>
                  <a:pt x="8" y="8"/>
                </a:cubicBezTo>
                <a:cubicBezTo>
                  <a:pt x="13" y="3"/>
                  <a:pt x="19" y="0"/>
                  <a:pt x="25" y="0"/>
                </a:cubicBezTo>
                <a:cubicBezTo>
                  <a:pt x="32" y="0"/>
                  <a:pt x="38" y="3"/>
                  <a:pt x="43" y="8"/>
                </a:cubicBezTo>
                <a:cubicBezTo>
                  <a:pt x="48" y="7"/>
                  <a:pt x="53" y="6"/>
                  <a:pt x="57" y="6"/>
                </a:cubicBezTo>
                <a:cubicBezTo>
                  <a:pt x="62" y="6"/>
                  <a:pt x="66" y="7"/>
                  <a:pt x="71" y="8"/>
                </a:cubicBezTo>
                <a:cubicBezTo>
                  <a:pt x="75" y="3"/>
                  <a:pt x="81" y="0"/>
                  <a:pt x="88" y="0"/>
                </a:cubicBezTo>
                <a:cubicBezTo>
                  <a:pt x="95" y="0"/>
                  <a:pt x="101" y="3"/>
                  <a:pt x="106" y="8"/>
                </a:cubicBezTo>
                <a:cubicBezTo>
                  <a:pt x="111" y="13"/>
                  <a:pt x="113" y="19"/>
                  <a:pt x="113" y="26"/>
                </a:cubicBezTo>
                <a:close/>
                <a:moveTo>
                  <a:pt x="28" y="88"/>
                </a:moveTo>
                <a:cubicBezTo>
                  <a:pt x="36" y="96"/>
                  <a:pt x="46" y="100"/>
                  <a:pt x="57" y="100"/>
                </a:cubicBezTo>
                <a:cubicBezTo>
                  <a:pt x="69" y="100"/>
                  <a:pt x="78" y="96"/>
                  <a:pt x="86" y="88"/>
                </a:cubicBezTo>
                <a:cubicBezTo>
                  <a:pt x="95" y="80"/>
                  <a:pt x="99" y="70"/>
                  <a:pt x="99" y="58"/>
                </a:cubicBezTo>
                <a:cubicBezTo>
                  <a:pt x="99" y="47"/>
                  <a:pt x="95" y="37"/>
                  <a:pt x="86" y="29"/>
                </a:cubicBezTo>
                <a:cubicBezTo>
                  <a:pt x="78" y="21"/>
                  <a:pt x="69" y="17"/>
                  <a:pt x="57" y="17"/>
                </a:cubicBezTo>
                <a:cubicBezTo>
                  <a:pt x="46" y="17"/>
                  <a:pt x="36" y="21"/>
                  <a:pt x="28" y="29"/>
                </a:cubicBezTo>
                <a:cubicBezTo>
                  <a:pt x="20" y="37"/>
                  <a:pt x="16" y="47"/>
                  <a:pt x="16" y="58"/>
                </a:cubicBezTo>
                <a:cubicBezTo>
                  <a:pt x="16" y="70"/>
                  <a:pt x="20" y="80"/>
                  <a:pt x="28" y="88"/>
                </a:cubicBezTo>
                <a:close/>
                <a:moveTo>
                  <a:pt x="55" y="20"/>
                </a:moveTo>
                <a:cubicBezTo>
                  <a:pt x="55" y="20"/>
                  <a:pt x="56" y="19"/>
                  <a:pt x="57" y="19"/>
                </a:cubicBezTo>
                <a:cubicBezTo>
                  <a:pt x="58" y="19"/>
                  <a:pt x="59" y="20"/>
                  <a:pt x="60" y="20"/>
                </a:cubicBezTo>
                <a:cubicBezTo>
                  <a:pt x="60" y="21"/>
                  <a:pt x="61" y="22"/>
                  <a:pt x="61" y="23"/>
                </a:cubicBezTo>
                <a:cubicBezTo>
                  <a:pt x="61" y="58"/>
                  <a:pt x="61" y="58"/>
                  <a:pt x="61" y="58"/>
                </a:cubicBezTo>
                <a:cubicBezTo>
                  <a:pt x="61" y="59"/>
                  <a:pt x="61" y="59"/>
                  <a:pt x="61" y="59"/>
                </a:cubicBezTo>
                <a:cubicBezTo>
                  <a:pt x="61" y="59"/>
                  <a:pt x="61" y="59"/>
                  <a:pt x="61" y="59"/>
                </a:cubicBezTo>
                <a:cubicBezTo>
                  <a:pt x="61" y="60"/>
                  <a:pt x="61" y="60"/>
                  <a:pt x="61" y="60"/>
                </a:cubicBezTo>
                <a:cubicBezTo>
                  <a:pt x="60" y="60"/>
                  <a:pt x="60" y="60"/>
                  <a:pt x="60" y="61"/>
                </a:cubicBezTo>
                <a:cubicBezTo>
                  <a:pt x="60" y="61"/>
                  <a:pt x="60" y="61"/>
                  <a:pt x="60" y="61"/>
                </a:cubicBezTo>
                <a:cubicBezTo>
                  <a:pt x="60" y="61"/>
                  <a:pt x="60" y="61"/>
                  <a:pt x="60" y="61"/>
                </a:cubicBezTo>
                <a:cubicBezTo>
                  <a:pt x="60" y="61"/>
                  <a:pt x="59" y="61"/>
                  <a:pt x="59" y="62"/>
                </a:cubicBezTo>
                <a:cubicBezTo>
                  <a:pt x="59" y="62"/>
                  <a:pt x="59" y="62"/>
                  <a:pt x="59" y="62"/>
                </a:cubicBezTo>
                <a:cubicBezTo>
                  <a:pt x="59" y="62"/>
                  <a:pt x="59" y="62"/>
                  <a:pt x="59" y="62"/>
                </a:cubicBezTo>
                <a:cubicBezTo>
                  <a:pt x="35" y="72"/>
                  <a:pt x="35" y="72"/>
                  <a:pt x="35" y="72"/>
                </a:cubicBezTo>
                <a:cubicBezTo>
                  <a:pt x="34" y="73"/>
                  <a:pt x="34" y="73"/>
                  <a:pt x="33" y="73"/>
                </a:cubicBezTo>
                <a:cubicBezTo>
                  <a:pt x="32" y="73"/>
                  <a:pt x="31" y="72"/>
                  <a:pt x="30" y="70"/>
                </a:cubicBezTo>
                <a:cubicBezTo>
                  <a:pt x="30" y="69"/>
                  <a:pt x="30" y="69"/>
                  <a:pt x="30" y="68"/>
                </a:cubicBezTo>
                <a:cubicBezTo>
                  <a:pt x="30" y="67"/>
                  <a:pt x="31" y="66"/>
                  <a:pt x="32" y="66"/>
                </a:cubicBezTo>
                <a:cubicBezTo>
                  <a:pt x="54" y="56"/>
                  <a:pt x="54" y="56"/>
                  <a:pt x="54" y="56"/>
                </a:cubicBezTo>
                <a:cubicBezTo>
                  <a:pt x="54" y="23"/>
                  <a:pt x="54" y="23"/>
                  <a:pt x="54" y="23"/>
                </a:cubicBezTo>
                <a:cubicBezTo>
                  <a:pt x="54" y="22"/>
                  <a:pt x="54" y="21"/>
                  <a:pt x="55" y="20"/>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34" name="Freeform 26"/>
          <p:cNvSpPr>
            <a:spLocks noEditPoints="1"/>
          </p:cNvSpPr>
          <p:nvPr/>
        </p:nvSpPr>
        <p:spPr bwMode="auto">
          <a:xfrm>
            <a:off x="6764578" y="2241583"/>
            <a:ext cx="395288" cy="395288"/>
          </a:xfrm>
          <a:custGeom>
            <a:avLst/>
            <a:gdLst>
              <a:gd name="T0" fmla="*/ 52 w 105"/>
              <a:gd name="T1" fmla="*/ 105 h 105"/>
              <a:gd name="T2" fmla="*/ 53 w 105"/>
              <a:gd name="T3" fmla="*/ 30 h 105"/>
              <a:gd name="T4" fmla="*/ 52 w 105"/>
              <a:gd name="T5" fmla="*/ 29 h 105"/>
              <a:gd name="T6" fmla="*/ 50 w 105"/>
              <a:gd name="T7" fmla="*/ 28 h 105"/>
              <a:gd name="T8" fmla="*/ 45 w 105"/>
              <a:gd name="T9" fmla="*/ 31 h 105"/>
              <a:gd name="T10" fmla="*/ 52 w 105"/>
              <a:gd name="T11" fmla="*/ 24 h 105"/>
              <a:gd name="T12" fmla="*/ 59 w 105"/>
              <a:gd name="T13" fmla="*/ 26 h 105"/>
              <a:gd name="T14" fmla="*/ 63 w 105"/>
              <a:gd name="T15" fmla="*/ 26 h 105"/>
              <a:gd name="T16" fmla="*/ 65 w 105"/>
              <a:gd name="T17" fmla="*/ 27 h 105"/>
              <a:gd name="T18" fmla="*/ 76 w 105"/>
              <a:gd name="T19" fmla="*/ 25 h 105"/>
              <a:gd name="T20" fmla="*/ 80 w 105"/>
              <a:gd name="T21" fmla="*/ 25 h 105"/>
              <a:gd name="T22" fmla="*/ 82 w 105"/>
              <a:gd name="T23" fmla="*/ 24 h 105"/>
              <a:gd name="T24" fmla="*/ 82 w 105"/>
              <a:gd name="T25" fmla="*/ 23 h 105"/>
              <a:gd name="T26" fmla="*/ 26 w 105"/>
              <a:gd name="T27" fmla="*/ 23 h 105"/>
              <a:gd name="T28" fmla="*/ 25 w 105"/>
              <a:gd name="T29" fmla="*/ 25 h 105"/>
              <a:gd name="T30" fmla="*/ 14 w 105"/>
              <a:gd name="T31" fmla="*/ 61 h 105"/>
              <a:gd name="T32" fmla="*/ 17 w 105"/>
              <a:gd name="T33" fmla="*/ 63 h 105"/>
              <a:gd name="T34" fmla="*/ 19 w 105"/>
              <a:gd name="T35" fmla="*/ 72 h 105"/>
              <a:gd name="T36" fmla="*/ 92 w 105"/>
              <a:gd name="T37" fmla="*/ 59 h 105"/>
              <a:gd name="T38" fmla="*/ 94 w 105"/>
              <a:gd name="T39" fmla="*/ 53 h 105"/>
              <a:gd name="T40" fmla="*/ 87 w 105"/>
              <a:gd name="T41" fmla="*/ 50 h 105"/>
              <a:gd name="T42" fmla="*/ 82 w 105"/>
              <a:gd name="T43" fmla="*/ 57 h 105"/>
              <a:gd name="T44" fmla="*/ 76 w 105"/>
              <a:gd name="T45" fmla="*/ 48 h 105"/>
              <a:gd name="T46" fmla="*/ 68 w 105"/>
              <a:gd name="T47" fmla="*/ 48 h 105"/>
              <a:gd name="T48" fmla="*/ 69 w 105"/>
              <a:gd name="T49" fmla="*/ 54 h 105"/>
              <a:gd name="T50" fmla="*/ 59 w 105"/>
              <a:gd name="T51" fmla="*/ 47 h 105"/>
              <a:gd name="T52" fmla="*/ 66 w 105"/>
              <a:gd name="T53" fmla="*/ 60 h 105"/>
              <a:gd name="T54" fmla="*/ 59 w 105"/>
              <a:gd name="T55" fmla="*/ 73 h 105"/>
              <a:gd name="T56" fmla="*/ 50 w 105"/>
              <a:gd name="T57" fmla="*/ 78 h 105"/>
              <a:gd name="T58" fmla="*/ 48 w 105"/>
              <a:gd name="T59" fmla="*/ 66 h 105"/>
              <a:gd name="T60" fmla="*/ 45 w 105"/>
              <a:gd name="T61" fmla="*/ 60 h 105"/>
              <a:gd name="T62" fmla="*/ 35 w 105"/>
              <a:gd name="T63" fmla="*/ 59 h 105"/>
              <a:gd name="T64" fmla="*/ 32 w 105"/>
              <a:gd name="T65" fmla="*/ 51 h 105"/>
              <a:gd name="T66" fmla="*/ 45 w 105"/>
              <a:gd name="T67" fmla="*/ 42 h 105"/>
              <a:gd name="T68" fmla="*/ 54 w 105"/>
              <a:gd name="T69" fmla="*/ 45 h 105"/>
              <a:gd name="T70" fmla="*/ 60 w 105"/>
              <a:gd name="T71" fmla="*/ 43 h 105"/>
              <a:gd name="T72" fmla="*/ 54 w 105"/>
              <a:gd name="T73" fmla="*/ 41 h 105"/>
              <a:gd name="T74" fmla="*/ 48 w 105"/>
              <a:gd name="T75" fmla="*/ 38 h 105"/>
              <a:gd name="T76" fmla="*/ 50 w 105"/>
              <a:gd name="T77" fmla="*/ 41 h 105"/>
              <a:gd name="T78" fmla="*/ 41 w 105"/>
              <a:gd name="T79" fmla="*/ 40 h 105"/>
              <a:gd name="T80" fmla="*/ 37 w 105"/>
              <a:gd name="T81" fmla="*/ 42 h 105"/>
              <a:gd name="T82" fmla="*/ 39 w 105"/>
              <a:gd name="T83" fmla="*/ 36 h 105"/>
              <a:gd name="T84" fmla="*/ 45 w 105"/>
              <a:gd name="T85" fmla="*/ 33 h 105"/>
              <a:gd name="T86" fmla="*/ 50 w 105"/>
              <a:gd name="T87" fmla="*/ 32 h 105"/>
              <a:gd name="T88" fmla="*/ 27 w 105"/>
              <a:gd name="T89" fmla="*/ 27 h 105"/>
              <a:gd name="T90" fmla="*/ 37 w 105"/>
              <a:gd name="T91" fmla="*/ 33 h 105"/>
              <a:gd name="T92" fmla="*/ 37 w 105"/>
              <a:gd name="T93" fmla="*/ 31 h 105"/>
              <a:gd name="T94" fmla="*/ 42 w 105"/>
              <a:gd name="T95" fmla="*/ 34 h 105"/>
              <a:gd name="T96" fmla="*/ 42 w 105"/>
              <a:gd name="T97" fmla="*/ 40 h 105"/>
              <a:gd name="T98" fmla="*/ 48 w 105"/>
              <a:gd name="T99" fmla="*/ 42 h 105"/>
              <a:gd name="T100" fmla="*/ 56 w 105"/>
              <a:gd name="T101" fmla="*/ 38 h 105"/>
              <a:gd name="T102" fmla="*/ 60 w 105"/>
              <a:gd name="T103" fmla="*/ 37 h 105"/>
              <a:gd name="T104" fmla="*/ 57 w 105"/>
              <a:gd name="T105" fmla="*/ 29 h 105"/>
              <a:gd name="T106" fmla="*/ 59 w 105"/>
              <a:gd name="T107" fmla="*/ 62 h 105"/>
              <a:gd name="T108" fmla="*/ 68 w 105"/>
              <a:gd name="T109" fmla="*/ 70 h 105"/>
              <a:gd name="T110" fmla="*/ 69 w 105"/>
              <a:gd name="T111" fmla="*/ 42 h 105"/>
              <a:gd name="T112" fmla="*/ 66 w 105"/>
              <a:gd name="T113" fmla="*/ 38 h 105"/>
              <a:gd name="T114" fmla="*/ 70 w 105"/>
              <a:gd name="T115" fmla="*/ 38 h 105"/>
              <a:gd name="T116" fmla="*/ 69 w 105"/>
              <a:gd name="T117" fmla="*/ 40 h 105"/>
              <a:gd name="T118" fmla="*/ 70 w 105"/>
              <a:gd name="T119" fmla="*/ 24 h 105"/>
              <a:gd name="T120" fmla="*/ 77 w 105"/>
              <a:gd name="T121" fmla="*/ 20 h 105"/>
              <a:gd name="T122" fmla="*/ 84 w 105"/>
              <a:gd name="T123" fmla="*/ 57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5" h="105">
                <a:moveTo>
                  <a:pt x="26" y="7"/>
                </a:moveTo>
                <a:cubicBezTo>
                  <a:pt x="34" y="3"/>
                  <a:pt x="43" y="0"/>
                  <a:pt x="52" y="0"/>
                </a:cubicBezTo>
                <a:cubicBezTo>
                  <a:pt x="62" y="0"/>
                  <a:pt x="71" y="3"/>
                  <a:pt x="79" y="7"/>
                </a:cubicBezTo>
                <a:cubicBezTo>
                  <a:pt x="87" y="12"/>
                  <a:pt x="93" y="18"/>
                  <a:pt x="98" y="26"/>
                </a:cubicBezTo>
                <a:cubicBezTo>
                  <a:pt x="103" y="34"/>
                  <a:pt x="105" y="43"/>
                  <a:pt x="105" y="52"/>
                </a:cubicBezTo>
                <a:cubicBezTo>
                  <a:pt x="105" y="62"/>
                  <a:pt x="103" y="71"/>
                  <a:pt x="98" y="79"/>
                </a:cubicBezTo>
                <a:cubicBezTo>
                  <a:pt x="93" y="87"/>
                  <a:pt x="87" y="93"/>
                  <a:pt x="79" y="98"/>
                </a:cubicBezTo>
                <a:cubicBezTo>
                  <a:pt x="71" y="102"/>
                  <a:pt x="62" y="105"/>
                  <a:pt x="52" y="105"/>
                </a:cubicBezTo>
                <a:cubicBezTo>
                  <a:pt x="43" y="105"/>
                  <a:pt x="34" y="102"/>
                  <a:pt x="26" y="98"/>
                </a:cubicBezTo>
                <a:cubicBezTo>
                  <a:pt x="18" y="93"/>
                  <a:pt x="12" y="87"/>
                  <a:pt x="7" y="79"/>
                </a:cubicBezTo>
                <a:cubicBezTo>
                  <a:pt x="2" y="71"/>
                  <a:pt x="0" y="62"/>
                  <a:pt x="0" y="52"/>
                </a:cubicBezTo>
                <a:cubicBezTo>
                  <a:pt x="0" y="43"/>
                  <a:pt x="2" y="34"/>
                  <a:pt x="7" y="26"/>
                </a:cubicBezTo>
                <a:cubicBezTo>
                  <a:pt x="12" y="18"/>
                  <a:pt x="18" y="12"/>
                  <a:pt x="26" y="7"/>
                </a:cubicBezTo>
                <a:close/>
                <a:moveTo>
                  <a:pt x="52" y="32"/>
                </a:moveTo>
                <a:cubicBezTo>
                  <a:pt x="52" y="31"/>
                  <a:pt x="53" y="31"/>
                  <a:pt x="54" y="31"/>
                </a:cubicBezTo>
                <a:cubicBezTo>
                  <a:pt x="54" y="31"/>
                  <a:pt x="53" y="31"/>
                  <a:pt x="53" y="30"/>
                </a:cubicBezTo>
                <a:cubicBezTo>
                  <a:pt x="55" y="30"/>
                  <a:pt x="55" y="30"/>
                  <a:pt x="55" y="30"/>
                </a:cubicBezTo>
                <a:cubicBezTo>
                  <a:pt x="56" y="30"/>
                  <a:pt x="56" y="30"/>
                  <a:pt x="56" y="30"/>
                </a:cubicBezTo>
                <a:cubicBezTo>
                  <a:pt x="56" y="30"/>
                  <a:pt x="56" y="30"/>
                  <a:pt x="56" y="29"/>
                </a:cubicBezTo>
                <a:cubicBezTo>
                  <a:pt x="55" y="29"/>
                  <a:pt x="55" y="29"/>
                  <a:pt x="55" y="29"/>
                </a:cubicBezTo>
                <a:cubicBezTo>
                  <a:pt x="54" y="29"/>
                  <a:pt x="54" y="29"/>
                  <a:pt x="54" y="29"/>
                </a:cubicBezTo>
                <a:cubicBezTo>
                  <a:pt x="54" y="29"/>
                  <a:pt x="54" y="29"/>
                  <a:pt x="53" y="30"/>
                </a:cubicBezTo>
                <a:cubicBezTo>
                  <a:pt x="53" y="30"/>
                  <a:pt x="53" y="30"/>
                  <a:pt x="53" y="29"/>
                </a:cubicBezTo>
                <a:cubicBezTo>
                  <a:pt x="52" y="29"/>
                  <a:pt x="52" y="29"/>
                  <a:pt x="52" y="29"/>
                </a:cubicBezTo>
                <a:cubicBezTo>
                  <a:pt x="52" y="28"/>
                  <a:pt x="52" y="28"/>
                  <a:pt x="53" y="28"/>
                </a:cubicBezTo>
                <a:cubicBezTo>
                  <a:pt x="54" y="27"/>
                  <a:pt x="55" y="26"/>
                  <a:pt x="54" y="26"/>
                </a:cubicBezTo>
                <a:cubicBezTo>
                  <a:pt x="53" y="26"/>
                  <a:pt x="53" y="26"/>
                  <a:pt x="53" y="26"/>
                </a:cubicBezTo>
                <a:cubicBezTo>
                  <a:pt x="52" y="26"/>
                  <a:pt x="52" y="26"/>
                  <a:pt x="52" y="26"/>
                </a:cubicBezTo>
                <a:cubicBezTo>
                  <a:pt x="52" y="27"/>
                  <a:pt x="52" y="27"/>
                  <a:pt x="52" y="27"/>
                </a:cubicBezTo>
                <a:cubicBezTo>
                  <a:pt x="52" y="27"/>
                  <a:pt x="52" y="27"/>
                  <a:pt x="52" y="28"/>
                </a:cubicBezTo>
                <a:cubicBezTo>
                  <a:pt x="52" y="28"/>
                  <a:pt x="51" y="28"/>
                  <a:pt x="51" y="28"/>
                </a:cubicBezTo>
                <a:cubicBezTo>
                  <a:pt x="51" y="28"/>
                  <a:pt x="50" y="28"/>
                  <a:pt x="50" y="28"/>
                </a:cubicBezTo>
                <a:cubicBezTo>
                  <a:pt x="50" y="29"/>
                  <a:pt x="50" y="29"/>
                  <a:pt x="50" y="29"/>
                </a:cubicBezTo>
                <a:cubicBezTo>
                  <a:pt x="51" y="29"/>
                  <a:pt x="51" y="30"/>
                  <a:pt x="50" y="30"/>
                </a:cubicBezTo>
                <a:cubicBezTo>
                  <a:pt x="50" y="31"/>
                  <a:pt x="50" y="31"/>
                  <a:pt x="50" y="31"/>
                </a:cubicBezTo>
                <a:cubicBezTo>
                  <a:pt x="50" y="31"/>
                  <a:pt x="49" y="31"/>
                  <a:pt x="48" y="32"/>
                </a:cubicBezTo>
                <a:cubicBezTo>
                  <a:pt x="47" y="32"/>
                  <a:pt x="47" y="32"/>
                  <a:pt x="47" y="31"/>
                </a:cubicBezTo>
                <a:cubicBezTo>
                  <a:pt x="47" y="30"/>
                  <a:pt x="47" y="30"/>
                  <a:pt x="47" y="30"/>
                </a:cubicBezTo>
                <a:cubicBezTo>
                  <a:pt x="46" y="30"/>
                  <a:pt x="46" y="30"/>
                  <a:pt x="46" y="30"/>
                </a:cubicBezTo>
                <a:cubicBezTo>
                  <a:pt x="46" y="31"/>
                  <a:pt x="46" y="31"/>
                  <a:pt x="45" y="31"/>
                </a:cubicBezTo>
                <a:cubicBezTo>
                  <a:pt x="45" y="31"/>
                  <a:pt x="45" y="31"/>
                  <a:pt x="44" y="31"/>
                </a:cubicBezTo>
                <a:cubicBezTo>
                  <a:pt x="44" y="31"/>
                  <a:pt x="44" y="30"/>
                  <a:pt x="44" y="30"/>
                </a:cubicBezTo>
                <a:cubicBezTo>
                  <a:pt x="44" y="30"/>
                  <a:pt x="44" y="30"/>
                  <a:pt x="44" y="29"/>
                </a:cubicBezTo>
                <a:cubicBezTo>
                  <a:pt x="43" y="29"/>
                  <a:pt x="43" y="29"/>
                  <a:pt x="43" y="29"/>
                </a:cubicBezTo>
                <a:cubicBezTo>
                  <a:pt x="43" y="28"/>
                  <a:pt x="44" y="28"/>
                  <a:pt x="45" y="28"/>
                </a:cubicBezTo>
                <a:cubicBezTo>
                  <a:pt x="47" y="27"/>
                  <a:pt x="48" y="27"/>
                  <a:pt x="48" y="26"/>
                </a:cubicBezTo>
                <a:cubicBezTo>
                  <a:pt x="49" y="25"/>
                  <a:pt x="49" y="25"/>
                  <a:pt x="49" y="25"/>
                </a:cubicBezTo>
                <a:cubicBezTo>
                  <a:pt x="50" y="24"/>
                  <a:pt x="51" y="24"/>
                  <a:pt x="52" y="24"/>
                </a:cubicBezTo>
                <a:cubicBezTo>
                  <a:pt x="53" y="24"/>
                  <a:pt x="54" y="24"/>
                  <a:pt x="54" y="24"/>
                </a:cubicBezTo>
                <a:cubicBezTo>
                  <a:pt x="55" y="24"/>
                  <a:pt x="56" y="24"/>
                  <a:pt x="58" y="24"/>
                </a:cubicBezTo>
                <a:cubicBezTo>
                  <a:pt x="59" y="25"/>
                  <a:pt x="59" y="25"/>
                  <a:pt x="59" y="25"/>
                </a:cubicBezTo>
                <a:cubicBezTo>
                  <a:pt x="59" y="25"/>
                  <a:pt x="60" y="25"/>
                  <a:pt x="62" y="25"/>
                </a:cubicBezTo>
                <a:cubicBezTo>
                  <a:pt x="64" y="25"/>
                  <a:pt x="64" y="26"/>
                  <a:pt x="64" y="26"/>
                </a:cubicBezTo>
                <a:cubicBezTo>
                  <a:pt x="63" y="26"/>
                  <a:pt x="62" y="26"/>
                  <a:pt x="62" y="26"/>
                </a:cubicBezTo>
                <a:cubicBezTo>
                  <a:pt x="61" y="26"/>
                  <a:pt x="61" y="26"/>
                  <a:pt x="60" y="26"/>
                </a:cubicBezTo>
                <a:cubicBezTo>
                  <a:pt x="60" y="26"/>
                  <a:pt x="59" y="26"/>
                  <a:pt x="59" y="26"/>
                </a:cubicBezTo>
                <a:cubicBezTo>
                  <a:pt x="60" y="26"/>
                  <a:pt x="60" y="27"/>
                  <a:pt x="60" y="27"/>
                </a:cubicBezTo>
                <a:cubicBezTo>
                  <a:pt x="60" y="27"/>
                  <a:pt x="60" y="27"/>
                  <a:pt x="60" y="27"/>
                </a:cubicBezTo>
                <a:cubicBezTo>
                  <a:pt x="61" y="27"/>
                  <a:pt x="61" y="27"/>
                  <a:pt x="61" y="27"/>
                </a:cubicBezTo>
                <a:cubicBezTo>
                  <a:pt x="61" y="27"/>
                  <a:pt x="62" y="27"/>
                  <a:pt x="62" y="27"/>
                </a:cubicBezTo>
                <a:cubicBezTo>
                  <a:pt x="62" y="27"/>
                  <a:pt x="62" y="27"/>
                  <a:pt x="62" y="27"/>
                </a:cubicBezTo>
                <a:cubicBezTo>
                  <a:pt x="62" y="27"/>
                  <a:pt x="62" y="27"/>
                  <a:pt x="62" y="26"/>
                </a:cubicBezTo>
                <a:cubicBezTo>
                  <a:pt x="62" y="26"/>
                  <a:pt x="62" y="26"/>
                  <a:pt x="63" y="26"/>
                </a:cubicBezTo>
                <a:cubicBezTo>
                  <a:pt x="63" y="26"/>
                  <a:pt x="63" y="26"/>
                  <a:pt x="63" y="26"/>
                </a:cubicBezTo>
                <a:cubicBezTo>
                  <a:pt x="63" y="26"/>
                  <a:pt x="64" y="26"/>
                  <a:pt x="64" y="26"/>
                </a:cubicBezTo>
                <a:cubicBezTo>
                  <a:pt x="64" y="26"/>
                  <a:pt x="64" y="26"/>
                  <a:pt x="64" y="26"/>
                </a:cubicBezTo>
                <a:cubicBezTo>
                  <a:pt x="64" y="26"/>
                  <a:pt x="64" y="26"/>
                  <a:pt x="64" y="26"/>
                </a:cubicBezTo>
                <a:cubicBezTo>
                  <a:pt x="64" y="26"/>
                  <a:pt x="64" y="26"/>
                  <a:pt x="64" y="26"/>
                </a:cubicBezTo>
                <a:cubicBezTo>
                  <a:pt x="64" y="25"/>
                  <a:pt x="64" y="25"/>
                  <a:pt x="65" y="25"/>
                </a:cubicBezTo>
                <a:cubicBezTo>
                  <a:pt x="65" y="25"/>
                  <a:pt x="66" y="25"/>
                  <a:pt x="66" y="25"/>
                </a:cubicBezTo>
                <a:cubicBezTo>
                  <a:pt x="66" y="25"/>
                  <a:pt x="66" y="26"/>
                  <a:pt x="65" y="27"/>
                </a:cubicBezTo>
                <a:cubicBezTo>
                  <a:pt x="64" y="28"/>
                  <a:pt x="64" y="28"/>
                  <a:pt x="65" y="27"/>
                </a:cubicBezTo>
                <a:cubicBezTo>
                  <a:pt x="66" y="26"/>
                  <a:pt x="66" y="25"/>
                  <a:pt x="67" y="25"/>
                </a:cubicBezTo>
                <a:cubicBezTo>
                  <a:pt x="68" y="25"/>
                  <a:pt x="68" y="25"/>
                  <a:pt x="68" y="25"/>
                </a:cubicBezTo>
                <a:cubicBezTo>
                  <a:pt x="71" y="25"/>
                  <a:pt x="71" y="25"/>
                  <a:pt x="71" y="25"/>
                </a:cubicBezTo>
                <a:cubicBezTo>
                  <a:pt x="71" y="25"/>
                  <a:pt x="71" y="25"/>
                  <a:pt x="71" y="25"/>
                </a:cubicBezTo>
                <a:cubicBezTo>
                  <a:pt x="72" y="25"/>
                  <a:pt x="72" y="25"/>
                  <a:pt x="72" y="25"/>
                </a:cubicBezTo>
                <a:cubicBezTo>
                  <a:pt x="72" y="25"/>
                  <a:pt x="73" y="25"/>
                  <a:pt x="73" y="25"/>
                </a:cubicBezTo>
                <a:cubicBezTo>
                  <a:pt x="73" y="24"/>
                  <a:pt x="74" y="24"/>
                  <a:pt x="74" y="24"/>
                </a:cubicBezTo>
                <a:cubicBezTo>
                  <a:pt x="75" y="25"/>
                  <a:pt x="75" y="25"/>
                  <a:pt x="76" y="25"/>
                </a:cubicBezTo>
                <a:cubicBezTo>
                  <a:pt x="78" y="25"/>
                  <a:pt x="78" y="25"/>
                  <a:pt x="78" y="25"/>
                </a:cubicBezTo>
                <a:cubicBezTo>
                  <a:pt x="78" y="25"/>
                  <a:pt x="78" y="25"/>
                  <a:pt x="77" y="24"/>
                </a:cubicBezTo>
                <a:cubicBezTo>
                  <a:pt x="76" y="24"/>
                  <a:pt x="76" y="24"/>
                  <a:pt x="77" y="23"/>
                </a:cubicBezTo>
                <a:cubicBezTo>
                  <a:pt x="79" y="22"/>
                  <a:pt x="79" y="22"/>
                  <a:pt x="79" y="22"/>
                </a:cubicBezTo>
                <a:cubicBezTo>
                  <a:pt x="79" y="22"/>
                  <a:pt x="79" y="22"/>
                  <a:pt x="79" y="22"/>
                </a:cubicBezTo>
                <a:cubicBezTo>
                  <a:pt x="79" y="23"/>
                  <a:pt x="80" y="23"/>
                  <a:pt x="80" y="23"/>
                </a:cubicBezTo>
                <a:cubicBezTo>
                  <a:pt x="80" y="23"/>
                  <a:pt x="80" y="23"/>
                  <a:pt x="80" y="24"/>
                </a:cubicBezTo>
                <a:cubicBezTo>
                  <a:pt x="80" y="24"/>
                  <a:pt x="80" y="25"/>
                  <a:pt x="80" y="25"/>
                </a:cubicBezTo>
                <a:cubicBezTo>
                  <a:pt x="80" y="25"/>
                  <a:pt x="80" y="25"/>
                  <a:pt x="79" y="26"/>
                </a:cubicBezTo>
                <a:cubicBezTo>
                  <a:pt x="79" y="26"/>
                  <a:pt x="78" y="26"/>
                  <a:pt x="79" y="26"/>
                </a:cubicBezTo>
                <a:cubicBezTo>
                  <a:pt x="80" y="26"/>
                  <a:pt x="80" y="26"/>
                  <a:pt x="80" y="26"/>
                </a:cubicBezTo>
                <a:cubicBezTo>
                  <a:pt x="81" y="25"/>
                  <a:pt x="82" y="24"/>
                  <a:pt x="82" y="25"/>
                </a:cubicBezTo>
                <a:cubicBezTo>
                  <a:pt x="82" y="25"/>
                  <a:pt x="82" y="25"/>
                  <a:pt x="83" y="25"/>
                </a:cubicBezTo>
                <a:cubicBezTo>
                  <a:pt x="83" y="25"/>
                  <a:pt x="83" y="25"/>
                  <a:pt x="83" y="25"/>
                </a:cubicBezTo>
                <a:cubicBezTo>
                  <a:pt x="83" y="25"/>
                  <a:pt x="83" y="25"/>
                  <a:pt x="83" y="24"/>
                </a:cubicBezTo>
                <a:cubicBezTo>
                  <a:pt x="83" y="24"/>
                  <a:pt x="82" y="24"/>
                  <a:pt x="82" y="24"/>
                </a:cubicBezTo>
                <a:cubicBezTo>
                  <a:pt x="81" y="25"/>
                  <a:pt x="81" y="25"/>
                  <a:pt x="81" y="25"/>
                </a:cubicBezTo>
                <a:cubicBezTo>
                  <a:pt x="81" y="25"/>
                  <a:pt x="81" y="25"/>
                  <a:pt x="81" y="24"/>
                </a:cubicBezTo>
                <a:cubicBezTo>
                  <a:pt x="81" y="23"/>
                  <a:pt x="81" y="23"/>
                  <a:pt x="81" y="23"/>
                </a:cubicBezTo>
                <a:cubicBezTo>
                  <a:pt x="81" y="23"/>
                  <a:pt x="81" y="23"/>
                  <a:pt x="81" y="23"/>
                </a:cubicBezTo>
                <a:cubicBezTo>
                  <a:pt x="81" y="22"/>
                  <a:pt x="81" y="22"/>
                  <a:pt x="81" y="22"/>
                </a:cubicBezTo>
                <a:cubicBezTo>
                  <a:pt x="81" y="23"/>
                  <a:pt x="81" y="23"/>
                  <a:pt x="81" y="23"/>
                </a:cubicBezTo>
                <a:cubicBezTo>
                  <a:pt x="81" y="24"/>
                  <a:pt x="82" y="24"/>
                  <a:pt x="82" y="24"/>
                </a:cubicBezTo>
                <a:cubicBezTo>
                  <a:pt x="82" y="23"/>
                  <a:pt x="82" y="23"/>
                  <a:pt x="82" y="23"/>
                </a:cubicBezTo>
                <a:cubicBezTo>
                  <a:pt x="74" y="15"/>
                  <a:pt x="65" y="11"/>
                  <a:pt x="55" y="11"/>
                </a:cubicBezTo>
                <a:cubicBezTo>
                  <a:pt x="54" y="11"/>
                  <a:pt x="54" y="11"/>
                  <a:pt x="54" y="11"/>
                </a:cubicBezTo>
                <a:cubicBezTo>
                  <a:pt x="44" y="11"/>
                  <a:pt x="36" y="14"/>
                  <a:pt x="29" y="19"/>
                </a:cubicBezTo>
                <a:cubicBezTo>
                  <a:pt x="27" y="19"/>
                  <a:pt x="27" y="20"/>
                  <a:pt x="28" y="20"/>
                </a:cubicBezTo>
                <a:cubicBezTo>
                  <a:pt x="28" y="21"/>
                  <a:pt x="28" y="21"/>
                  <a:pt x="28" y="22"/>
                </a:cubicBezTo>
                <a:cubicBezTo>
                  <a:pt x="28" y="22"/>
                  <a:pt x="28" y="22"/>
                  <a:pt x="28" y="22"/>
                </a:cubicBezTo>
                <a:cubicBezTo>
                  <a:pt x="27" y="22"/>
                  <a:pt x="27" y="22"/>
                  <a:pt x="27" y="22"/>
                </a:cubicBezTo>
                <a:cubicBezTo>
                  <a:pt x="26" y="22"/>
                  <a:pt x="26" y="23"/>
                  <a:pt x="26" y="23"/>
                </a:cubicBezTo>
                <a:cubicBezTo>
                  <a:pt x="26" y="23"/>
                  <a:pt x="26" y="23"/>
                  <a:pt x="26" y="23"/>
                </a:cubicBezTo>
                <a:cubicBezTo>
                  <a:pt x="26" y="23"/>
                  <a:pt x="26" y="24"/>
                  <a:pt x="26" y="24"/>
                </a:cubicBezTo>
                <a:cubicBezTo>
                  <a:pt x="27" y="24"/>
                  <a:pt x="26" y="24"/>
                  <a:pt x="26" y="24"/>
                </a:cubicBezTo>
                <a:cubicBezTo>
                  <a:pt x="25" y="24"/>
                  <a:pt x="25" y="24"/>
                  <a:pt x="25" y="24"/>
                </a:cubicBezTo>
                <a:cubicBezTo>
                  <a:pt x="25" y="23"/>
                  <a:pt x="25" y="23"/>
                  <a:pt x="25" y="23"/>
                </a:cubicBezTo>
                <a:cubicBezTo>
                  <a:pt x="24" y="24"/>
                  <a:pt x="24" y="24"/>
                  <a:pt x="24" y="24"/>
                </a:cubicBezTo>
                <a:cubicBezTo>
                  <a:pt x="24" y="24"/>
                  <a:pt x="24" y="24"/>
                  <a:pt x="24" y="24"/>
                </a:cubicBezTo>
                <a:cubicBezTo>
                  <a:pt x="25" y="24"/>
                  <a:pt x="25" y="24"/>
                  <a:pt x="25" y="25"/>
                </a:cubicBezTo>
                <a:cubicBezTo>
                  <a:pt x="23" y="25"/>
                  <a:pt x="23" y="25"/>
                  <a:pt x="23" y="25"/>
                </a:cubicBezTo>
                <a:cubicBezTo>
                  <a:pt x="23" y="25"/>
                  <a:pt x="22" y="25"/>
                  <a:pt x="22" y="25"/>
                </a:cubicBezTo>
                <a:cubicBezTo>
                  <a:pt x="21" y="26"/>
                  <a:pt x="21" y="26"/>
                  <a:pt x="21" y="26"/>
                </a:cubicBezTo>
                <a:cubicBezTo>
                  <a:pt x="14" y="33"/>
                  <a:pt x="11" y="42"/>
                  <a:pt x="11" y="52"/>
                </a:cubicBezTo>
                <a:cubicBezTo>
                  <a:pt x="11" y="54"/>
                  <a:pt x="11" y="56"/>
                  <a:pt x="12" y="59"/>
                </a:cubicBezTo>
                <a:cubicBezTo>
                  <a:pt x="12" y="59"/>
                  <a:pt x="13" y="59"/>
                  <a:pt x="13" y="60"/>
                </a:cubicBezTo>
                <a:cubicBezTo>
                  <a:pt x="13" y="60"/>
                  <a:pt x="13" y="61"/>
                  <a:pt x="14" y="61"/>
                </a:cubicBezTo>
                <a:cubicBezTo>
                  <a:pt x="14" y="61"/>
                  <a:pt x="14" y="61"/>
                  <a:pt x="14" y="61"/>
                </a:cubicBezTo>
                <a:cubicBezTo>
                  <a:pt x="14" y="62"/>
                  <a:pt x="13" y="62"/>
                  <a:pt x="13" y="62"/>
                </a:cubicBezTo>
                <a:cubicBezTo>
                  <a:pt x="12" y="62"/>
                  <a:pt x="12" y="62"/>
                  <a:pt x="12" y="62"/>
                </a:cubicBezTo>
                <a:cubicBezTo>
                  <a:pt x="13" y="63"/>
                  <a:pt x="13" y="62"/>
                  <a:pt x="14" y="62"/>
                </a:cubicBezTo>
                <a:cubicBezTo>
                  <a:pt x="14" y="62"/>
                  <a:pt x="15" y="62"/>
                  <a:pt x="14" y="63"/>
                </a:cubicBezTo>
                <a:cubicBezTo>
                  <a:pt x="14" y="63"/>
                  <a:pt x="14" y="63"/>
                  <a:pt x="14" y="63"/>
                </a:cubicBezTo>
                <a:cubicBezTo>
                  <a:pt x="14" y="63"/>
                  <a:pt x="14" y="63"/>
                  <a:pt x="14" y="63"/>
                </a:cubicBezTo>
                <a:cubicBezTo>
                  <a:pt x="14" y="63"/>
                  <a:pt x="15" y="62"/>
                  <a:pt x="15" y="62"/>
                </a:cubicBezTo>
                <a:cubicBezTo>
                  <a:pt x="17" y="63"/>
                  <a:pt x="17" y="63"/>
                  <a:pt x="17" y="63"/>
                </a:cubicBezTo>
                <a:cubicBezTo>
                  <a:pt x="18" y="63"/>
                  <a:pt x="18" y="63"/>
                  <a:pt x="18" y="63"/>
                </a:cubicBezTo>
                <a:cubicBezTo>
                  <a:pt x="19" y="63"/>
                  <a:pt x="19" y="63"/>
                  <a:pt x="19" y="64"/>
                </a:cubicBezTo>
                <a:cubicBezTo>
                  <a:pt x="20" y="64"/>
                  <a:pt x="20" y="64"/>
                  <a:pt x="21" y="65"/>
                </a:cubicBezTo>
                <a:cubicBezTo>
                  <a:pt x="22" y="65"/>
                  <a:pt x="22" y="66"/>
                  <a:pt x="22" y="66"/>
                </a:cubicBezTo>
                <a:cubicBezTo>
                  <a:pt x="22" y="67"/>
                  <a:pt x="21" y="68"/>
                  <a:pt x="20" y="69"/>
                </a:cubicBezTo>
                <a:cubicBezTo>
                  <a:pt x="20" y="69"/>
                  <a:pt x="19" y="69"/>
                  <a:pt x="20" y="70"/>
                </a:cubicBezTo>
                <a:cubicBezTo>
                  <a:pt x="20" y="70"/>
                  <a:pt x="20" y="71"/>
                  <a:pt x="19" y="71"/>
                </a:cubicBezTo>
                <a:cubicBezTo>
                  <a:pt x="19" y="72"/>
                  <a:pt x="19" y="72"/>
                  <a:pt x="19" y="72"/>
                </a:cubicBezTo>
                <a:cubicBezTo>
                  <a:pt x="19" y="72"/>
                  <a:pt x="19" y="72"/>
                  <a:pt x="19" y="73"/>
                </a:cubicBezTo>
                <a:cubicBezTo>
                  <a:pt x="19" y="73"/>
                  <a:pt x="19" y="73"/>
                  <a:pt x="18" y="74"/>
                </a:cubicBezTo>
                <a:cubicBezTo>
                  <a:pt x="18" y="74"/>
                  <a:pt x="18" y="74"/>
                  <a:pt x="17" y="74"/>
                </a:cubicBezTo>
                <a:cubicBezTo>
                  <a:pt x="25" y="87"/>
                  <a:pt x="38" y="94"/>
                  <a:pt x="55" y="94"/>
                </a:cubicBezTo>
                <a:cubicBezTo>
                  <a:pt x="63" y="94"/>
                  <a:pt x="71" y="91"/>
                  <a:pt x="79" y="84"/>
                </a:cubicBezTo>
                <a:cubicBezTo>
                  <a:pt x="87" y="78"/>
                  <a:pt x="91" y="70"/>
                  <a:pt x="93" y="60"/>
                </a:cubicBezTo>
                <a:cubicBezTo>
                  <a:pt x="93" y="60"/>
                  <a:pt x="93" y="60"/>
                  <a:pt x="93" y="60"/>
                </a:cubicBezTo>
                <a:cubicBezTo>
                  <a:pt x="92" y="59"/>
                  <a:pt x="92" y="59"/>
                  <a:pt x="92" y="59"/>
                </a:cubicBezTo>
                <a:cubicBezTo>
                  <a:pt x="92" y="59"/>
                  <a:pt x="93" y="59"/>
                  <a:pt x="93" y="59"/>
                </a:cubicBezTo>
                <a:cubicBezTo>
                  <a:pt x="93" y="59"/>
                  <a:pt x="93" y="59"/>
                  <a:pt x="93" y="59"/>
                </a:cubicBezTo>
                <a:cubicBezTo>
                  <a:pt x="94" y="58"/>
                  <a:pt x="94" y="58"/>
                  <a:pt x="93" y="57"/>
                </a:cubicBezTo>
                <a:cubicBezTo>
                  <a:pt x="93" y="57"/>
                  <a:pt x="93" y="57"/>
                  <a:pt x="94" y="57"/>
                </a:cubicBezTo>
                <a:cubicBezTo>
                  <a:pt x="94" y="56"/>
                  <a:pt x="94" y="56"/>
                  <a:pt x="94" y="56"/>
                </a:cubicBezTo>
                <a:cubicBezTo>
                  <a:pt x="94" y="56"/>
                  <a:pt x="94" y="56"/>
                  <a:pt x="94" y="56"/>
                </a:cubicBezTo>
                <a:cubicBezTo>
                  <a:pt x="94" y="56"/>
                  <a:pt x="94" y="55"/>
                  <a:pt x="94" y="55"/>
                </a:cubicBezTo>
                <a:cubicBezTo>
                  <a:pt x="94" y="53"/>
                  <a:pt x="94" y="53"/>
                  <a:pt x="94" y="53"/>
                </a:cubicBezTo>
                <a:cubicBezTo>
                  <a:pt x="94" y="53"/>
                  <a:pt x="93" y="53"/>
                  <a:pt x="93" y="53"/>
                </a:cubicBezTo>
                <a:cubicBezTo>
                  <a:pt x="92" y="54"/>
                  <a:pt x="92" y="54"/>
                  <a:pt x="92" y="54"/>
                </a:cubicBezTo>
                <a:cubicBezTo>
                  <a:pt x="92" y="54"/>
                  <a:pt x="91" y="54"/>
                  <a:pt x="91" y="53"/>
                </a:cubicBezTo>
                <a:cubicBezTo>
                  <a:pt x="92" y="52"/>
                  <a:pt x="91" y="52"/>
                  <a:pt x="91" y="51"/>
                </a:cubicBezTo>
                <a:cubicBezTo>
                  <a:pt x="90" y="50"/>
                  <a:pt x="90" y="50"/>
                  <a:pt x="90" y="50"/>
                </a:cubicBezTo>
                <a:cubicBezTo>
                  <a:pt x="90" y="50"/>
                  <a:pt x="90" y="50"/>
                  <a:pt x="90" y="50"/>
                </a:cubicBezTo>
                <a:cubicBezTo>
                  <a:pt x="89" y="50"/>
                  <a:pt x="89" y="50"/>
                  <a:pt x="88" y="50"/>
                </a:cubicBezTo>
                <a:cubicBezTo>
                  <a:pt x="88" y="50"/>
                  <a:pt x="88" y="50"/>
                  <a:pt x="87" y="50"/>
                </a:cubicBezTo>
                <a:cubicBezTo>
                  <a:pt x="87" y="51"/>
                  <a:pt x="87" y="51"/>
                  <a:pt x="87" y="51"/>
                </a:cubicBezTo>
                <a:cubicBezTo>
                  <a:pt x="87" y="51"/>
                  <a:pt x="87" y="51"/>
                  <a:pt x="87" y="51"/>
                </a:cubicBezTo>
                <a:cubicBezTo>
                  <a:pt x="86" y="51"/>
                  <a:pt x="86" y="52"/>
                  <a:pt x="86" y="52"/>
                </a:cubicBezTo>
                <a:cubicBezTo>
                  <a:pt x="85" y="52"/>
                  <a:pt x="85" y="53"/>
                  <a:pt x="85" y="53"/>
                </a:cubicBezTo>
                <a:cubicBezTo>
                  <a:pt x="84" y="53"/>
                  <a:pt x="84" y="54"/>
                  <a:pt x="84" y="54"/>
                </a:cubicBezTo>
                <a:cubicBezTo>
                  <a:pt x="84" y="55"/>
                  <a:pt x="84" y="56"/>
                  <a:pt x="83" y="57"/>
                </a:cubicBezTo>
                <a:cubicBezTo>
                  <a:pt x="83" y="58"/>
                  <a:pt x="82" y="58"/>
                  <a:pt x="82" y="58"/>
                </a:cubicBezTo>
                <a:cubicBezTo>
                  <a:pt x="82" y="58"/>
                  <a:pt x="82" y="58"/>
                  <a:pt x="82" y="57"/>
                </a:cubicBezTo>
                <a:cubicBezTo>
                  <a:pt x="82" y="57"/>
                  <a:pt x="82" y="56"/>
                  <a:pt x="81" y="55"/>
                </a:cubicBezTo>
                <a:cubicBezTo>
                  <a:pt x="80" y="54"/>
                  <a:pt x="80" y="54"/>
                  <a:pt x="80" y="54"/>
                </a:cubicBezTo>
                <a:cubicBezTo>
                  <a:pt x="80" y="52"/>
                  <a:pt x="80" y="52"/>
                  <a:pt x="80" y="52"/>
                </a:cubicBezTo>
                <a:cubicBezTo>
                  <a:pt x="80" y="50"/>
                  <a:pt x="80" y="50"/>
                  <a:pt x="80" y="50"/>
                </a:cubicBezTo>
                <a:cubicBezTo>
                  <a:pt x="79" y="51"/>
                  <a:pt x="79" y="51"/>
                  <a:pt x="79" y="51"/>
                </a:cubicBezTo>
                <a:cubicBezTo>
                  <a:pt x="78" y="51"/>
                  <a:pt x="78" y="50"/>
                  <a:pt x="78" y="50"/>
                </a:cubicBezTo>
                <a:cubicBezTo>
                  <a:pt x="78" y="50"/>
                  <a:pt x="78" y="49"/>
                  <a:pt x="78" y="49"/>
                </a:cubicBezTo>
                <a:cubicBezTo>
                  <a:pt x="77" y="49"/>
                  <a:pt x="77" y="49"/>
                  <a:pt x="76" y="48"/>
                </a:cubicBezTo>
                <a:cubicBezTo>
                  <a:pt x="74" y="49"/>
                  <a:pt x="74" y="49"/>
                  <a:pt x="74" y="49"/>
                </a:cubicBezTo>
                <a:cubicBezTo>
                  <a:pt x="73" y="49"/>
                  <a:pt x="72" y="48"/>
                  <a:pt x="72" y="48"/>
                </a:cubicBezTo>
                <a:cubicBezTo>
                  <a:pt x="71" y="48"/>
                  <a:pt x="71" y="47"/>
                  <a:pt x="71" y="48"/>
                </a:cubicBezTo>
                <a:cubicBezTo>
                  <a:pt x="70" y="48"/>
                  <a:pt x="70" y="48"/>
                  <a:pt x="69" y="48"/>
                </a:cubicBezTo>
                <a:cubicBezTo>
                  <a:pt x="69" y="47"/>
                  <a:pt x="68" y="47"/>
                  <a:pt x="68" y="46"/>
                </a:cubicBezTo>
                <a:cubicBezTo>
                  <a:pt x="68" y="45"/>
                  <a:pt x="67" y="45"/>
                  <a:pt x="67" y="46"/>
                </a:cubicBezTo>
                <a:cubicBezTo>
                  <a:pt x="67" y="46"/>
                  <a:pt x="67" y="46"/>
                  <a:pt x="67" y="46"/>
                </a:cubicBezTo>
                <a:cubicBezTo>
                  <a:pt x="68" y="48"/>
                  <a:pt x="68" y="48"/>
                  <a:pt x="68" y="48"/>
                </a:cubicBezTo>
                <a:cubicBezTo>
                  <a:pt x="68" y="48"/>
                  <a:pt x="68" y="48"/>
                  <a:pt x="68" y="48"/>
                </a:cubicBezTo>
                <a:cubicBezTo>
                  <a:pt x="69" y="49"/>
                  <a:pt x="69" y="49"/>
                  <a:pt x="69" y="49"/>
                </a:cubicBezTo>
                <a:cubicBezTo>
                  <a:pt x="69" y="49"/>
                  <a:pt x="69" y="49"/>
                  <a:pt x="69" y="49"/>
                </a:cubicBezTo>
                <a:cubicBezTo>
                  <a:pt x="69" y="49"/>
                  <a:pt x="70" y="49"/>
                  <a:pt x="71" y="48"/>
                </a:cubicBezTo>
                <a:cubicBezTo>
                  <a:pt x="73" y="50"/>
                  <a:pt x="73" y="50"/>
                  <a:pt x="73" y="50"/>
                </a:cubicBezTo>
                <a:cubicBezTo>
                  <a:pt x="73" y="50"/>
                  <a:pt x="73" y="50"/>
                  <a:pt x="72" y="51"/>
                </a:cubicBezTo>
                <a:cubicBezTo>
                  <a:pt x="72" y="52"/>
                  <a:pt x="71" y="52"/>
                  <a:pt x="70" y="53"/>
                </a:cubicBezTo>
                <a:cubicBezTo>
                  <a:pt x="70" y="53"/>
                  <a:pt x="69" y="53"/>
                  <a:pt x="69" y="54"/>
                </a:cubicBezTo>
                <a:cubicBezTo>
                  <a:pt x="69" y="54"/>
                  <a:pt x="68" y="54"/>
                  <a:pt x="68" y="54"/>
                </a:cubicBezTo>
                <a:cubicBezTo>
                  <a:pt x="68" y="54"/>
                  <a:pt x="67" y="54"/>
                  <a:pt x="66" y="55"/>
                </a:cubicBezTo>
                <a:cubicBezTo>
                  <a:pt x="65" y="55"/>
                  <a:pt x="64" y="55"/>
                  <a:pt x="64" y="53"/>
                </a:cubicBezTo>
                <a:cubicBezTo>
                  <a:pt x="63" y="52"/>
                  <a:pt x="63" y="51"/>
                  <a:pt x="62" y="51"/>
                </a:cubicBezTo>
                <a:cubicBezTo>
                  <a:pt x="62" y="51"/>
                  <a:pt x="61" y="50"/>
                  <a:pt x="61" y="49"/>
                </a:cubicBezTo>
                <a:cubicBezTo>
                  <a:pt x="61" y="48"/>
                  <a:pt x="61" y="48"/>
                  <a:pt x="61" y="48"/>
                </a:cubicBezTo>
                <a:cubicBezTo>
                  <a:pt x="60" y="47"/>
                  <a:pt x="60" y="47"/>
                  <a:pt x="60" y="47"/>
                </a:cubicBezTo>
                <a:cubicBezTo>
                  <a:pt x="60" y="47"/>
                  <a:pt x="60" y="47"/>
                  <a:pt x="59" y="47"/>
                </a:cubicBezTo>
                <a:cubicBezTo>
                  <a:pt x="59" y="47"/>
                  <a:pt x="60" y="48"/>
                  <a:pt x="61" y="51"/>
                </a:cubicBezTo>
                <a:cubicBezTo>
                  <a:pt x="62" y="53"/>
                  <a:pt x="63" y="54"/>
                  <a:pt x="63" y="54"/>
                </a:cubicBezTo>
                <a:cubicBezTo>
                  <a:pt x="64" y="54"/>
                  <a:pt x="64" y="55"/>
                  <a:pt x="64" y="56"/>
                </a:cubicBezTo>
                <a:cubicBezTo>
                  <a:pt x="64" y="56"/>
                  <a:pt x="64" y="56"/>
                  <a:pt x="64" y="56"/>
                </a:cubicBezTo>
                <a:cubicBezTo>
                  <a:pt x="64" y="56"/>
                  <a:pt x="64" y="56"/>
                  <a:pt x="64" y="56"/>
                </a:cubicBezTo>
                <a:cubicBezTo>
                  <a:pt x="68" y="56"/>
                  <a:pt x="68" y="56"/>
                  <a:pt x="68" y="56"/>
                </a:cubicBezTo>
                <a:cubicBezTo>
                  <a:pt x="68" y="57"/>
                  <a:pt x="68" y="57"/>
                  <a:pt x="68" y="57"/>
                </a:cubicBezTo>
                <a:cubicBezTo>
                  <a:pt x="66" y="60"/>
                  <a:pt x="66" y="60"/>
                  <a:pt x="66" y="60"/>
                </a:cubicBezTo>
                <a:cubicBezTo>
                  <a:pt x="66" y="60"/>
                  <a:pt x="66" y="61"/>
                  <a:pt x="66" y="61"/>
                </a:cubicBezTo>
                <a:cubicBezTo>
                  <a:pt x="65" y="61"/>
                  <a:pt x="64" y="61"/>
                  <a:pt x="64" y="62"/>
                </a:cubicBezTo>
                <a:cubicBezTo>
                  <a:pt x="63" y="63"/>
                  <a:pt x="63" y="63"/>
                  <a:pt x="63" y="63"/>
                </a:cubicBezTo>
                <a:cubicBezTo>
                  <a:pt x="62" y="64"/>
                  <a:pt x="62" y="64"/>
                  <a:pt x="62" y="64"/>
                </a:cubicBezTo>
                <a:cubicBezTo>
                  <a:pt x="62" y="64"/>
                  <a:pt x="62" y="65"/>
                  <a:pt x="62" y="66"/>
                </a:cubicBezTo>
                <a:cubicBezTo>
                  <a:pt x="63" y="68"/>
                  <a:pt x="63" y="68"/>
                  <a:pt x="63" y="68"/>
                </a:cubicBezTo>
                <a:cubicBezTo>
                  <a:pt x="63" y="70"/>
                  <a:pt x="62" y="71"/>
                  <a:pt x="61" y="72"/>
                </a:cubicBezTo>
                <a:cubicBezTo>
                  <a:pt x="60" y="72"/>
                  <a:pt x="59" y="73"/>
                  <a:pt x="59" y="73"/>
                </a:cubicBezTo>
                <a:cubicBezTo>
                  <a:pt x="60" y="74"/>
                  <a:pt x="60" y="74"/>
                  <a:pt x="60" y="75"/>
                </a:cubicBezTo>
                <a:cubicBezTo>
                  <a:pt x="60" y="75"/>
                  <a:pt x="60" y="75"/>
                  <a:pt x="59" y="75"/>
                </a:cubicBezTo>
                <a:cubicBezTo>
                  <a:pt x="59" y="76"/>
                  <a:pt x="58" y="76"/>
                  <a:pt x="59" y="76"/>
                </a:cubicBezTo>
                <a:cubicBezTo>
                  <a:pt x="59" y="77"/>
                  <a:pt x="58" y="77"/>
                  <a:pt x="57" y="79"/>
                </a:cubicBezTo>
                <a:cubicBezTo>
                  <a:pt x="56" y="80"/>
                  <a:pt x="55" y="80"/>
                  <a:pt x="54" y="80"/>
                </a:cubicBezTo>
                <a:cubicBezTo>
                  <a:pt x="53" y="80"/>
                  <a:pt x="52" y="80"/>
                  <a:pt x="52" y="81"/>
                </a:cubicBezTo>
                <a:cubicBezTo>
                  <a:pt x="51" y="81"/>
                  <a:pt x="51" y="81"/>
                  <a:pt x="50" y="80"/>
                </a:cubicBezTo>
                <a:cubicBezTo>
                  <a:pt x="50" y="78"/>
                  <a:pt x="50" y="78"/>
                  <a:pt x="50" y="78"/>
                </a:cubicBezTo>
                <a:cubicBezTo>
                  <a:pt x="49" y="77"/>
                  <a:pt x="49" y="77"/>
                  <a:pt x="49" y="77"/>
                </a:cubicBezTo>
                <a:cubicBezTo>
                  <a:pt x="49" y="77"/>
                  <a:pt x="49" y="76"/>
                  <a:pt x="49" y="76"/>
                </a:cubicBezTo>
                <a:cubicBezTo>
                  <a:pt x="49" y="76"/>
                  <a:pt x="49" y="76"/>
                  <a:pt x="49" y="75"/>
                </a:cubicBezTo>
                <a:cubicBezTo>
                  <a:pt x="49" y="74"/>
                  <a:pt x="48" y="74"/>
                  <a:pt x="48" y="73"/>
                </a:cubicBezTo>
                <a:cubicBezTo>
                  <a:pt x="47" y="72"/>
                  <a:pt x="47" y="71"/>
                  <a:pt x="47" y="71"/>
                </a:cubicBezTo>
                <a:cubicBezTo>
                  <a:pt x="47" y="70"/>
                  <a:pt x="47" y="69"/>
                  <a:pt x="48" y="69"/>
                </a:cubicBezTo>
                <a:cubicBezTo>
                  <a:pt x="48" y="68"/>
                  <a:pt x="48" y="68"/>
                  <a:pt x="48" y="68"/>
                </a:cubicBezTo>
                <a:cubicBezTo>
                  <a:pt x="48" y="67"/>
                  <a:pt x="48" y="67"/>
                  <a:pt x="48" y="66"/>
                </a:cubicBezTo>
                <a:cubicBezTo>
                  <a:pt x="48" y="66"/>
                  <a:pt x="48" y="66"/>
                  <a:pt x="48" y="65"/>
                </a:cubicBezTo>
                <a:cubicBezTo>
                  <a:pt x="47" y="65"/>
                  <a:pt x="47" y="65"/>
                  <a:pt x="47" y="64"/>
                </a:cubicBezTo>
                <a:cubicBezTo>
                  <a:pt x="46" y="64"/>
                  <a:pt x="46" y="63"/>
                  <a:pt x="46" y="63"/>
                </a:cubicBezTo>
                <a:cubicBezTo>
                  <a:pt x="45" y="63"/>
                  <a:pt x="45" y="63"/>
                  <a:pt x="45" y="62"/>
                </a:cubicBezTo>
                <a:cubicBezTo>
                  <a:pt x="46" y="62"/>
                  <a:pt x="46" y="62"/>
                  <a:pt x="46" y="61"/>
                </a:cubicBezTo>
                <a:cubicBezTo>
                  <a:pt x="46" y="61"/>
                  <a:pt x="46" y="61"/>
                  <a:pt x="46" y="60"/>
                </a:cubicBezTo>
                <a:cubicBezTo>
                  <a:pt x="46" y="60"/>
                  <a:pt x="46" y="60"/>
                  <a:pt x="46" y="60"/>
                </a:cubicBezTo>
                <a:cubicBezTo>
                  <a:pt x="45" y="59"/>
                  <a:pt x="45" y="59"/>
                  <a:pt x="45" y="60"/>
                </a:cubicBezTo>
                <a:cubicBezTo>
                  <a:pt x="44" y="60"/>
                  <a:pt x="44" y="60"/>
                  <a:pt x="44" y="60"/>
                </a:cubicBezTo>
                <a:cubicBezTo>
                  <a:pt x="43" y="59"/>
                  <a:pt x="43" y="59"/>
                  <a:pt x="43" y="59"/>
                </a:cubicBezTo>
                <a:cubicBezTo>
                  <a:pt x="43" y="58"/>
                  <a:pt x="42" y="58"/>
                  <a:pt x="41" y="58"/>
                </a:cubicBezTo>
                <a:cubicBezTo>
                  <a:pt x="40" y="59"/>
                  <a:pt x="40" y="59"/>
                  <a:pt x="40" y="59"/>
                </a:cubicBezTo>
                <a:cubicBezTo>
                  <a:pt x="38" y="59"/>
                  <a:pt x="38" y="59"/>
                  <a:pt x="38" y="59"/>
                </a:cubicBezTo>
                <a:cubicBezTo>
                  <a:pt x="37" y="59"/>
                  <a:pt x="37" y="59"/>
                  <a:pt x="37" y="60"/>
                </a:cubicBezTo>
                <a:cubicBezTo>
                  <a:pt x="37" y="60"/>
                  <a:pt x="36" y="60"/>
                  <a:pt x="36" y="60"/>
                </a:cubicBezTo>
                <a:cubicBezTo>
                  <a:pt x="35" y="59"/>
                  <a:pt x="35" y="59"/>
                  <a:pt x="35" y="59"/>
                </a:cubicBezTo>
                <a:cubicBezTo>
                  <a:pt x="34" y="58"/>
                  <a:pt x="34" y="58"/>
                  <a:pt x="33" y="57"/>
                </a:cubicBezTo>
                <a:cubicBezTo>
                  <a:pt x="33" y="57"/>
                  <a:pt x="33" y="56"/>
                  <a:pt x="32" y="56"/>
                </a:cubicBezTo>
                <a:cubicBezTo>
                  <a:pt x="32" y="56"/>
                  <a:pt x="31" y="56"/>
                  <a:pt x="31" y="55"/>
                </a:cubicBezTo>
                <a:cubicBezTo>
                  <a:pt x="31" y="55"/>
                  <a:pt x="31" y="55"/>
                  <a:pt x="31" y="55"/>
                </a:cubicBezTo>
                <a:cubicBezTo>
                  <a:pt x="31" y="55"/>
                  <a:pt x="32" y="55"/>
                  <a:pt x="32" y="55"/>
                </a:cubicBezTo>
                <a:cubicBezTo>
                  <a:pt x="32" y="54"/>
                  <a:pt x="31" y="54"/>
                  <a:pt x="31" y="54"/>
                </a:cubicBezTo>
                <a:cubicBezTo>
                  <a:pt x="31" y="54"/>
                  <a:pt x="31" y="54"/>
                  <a:pt x="31" y="54"/>
                </a:cubicBezTo>
                <a:cubicBezTo>
                  <a:pt x="32" y="53"/>
                  <a:pt x="32" y="52"/>
                  <a:pt x="32" y="51"/>
                </a:cubicBezTo>
                <a:cubicBezTo>
                  <a:pt x="32" y="50"/>
                  <a:pt x="32" y="50"/>
                  <a:pt x="32" y="50"/>
                </a:cubicBezTo>
                <a:cubicBezTo>
                  <a:pt x="32" y="49"/>
                  <a:pt x="32" y="49"/>
                  <a:pt x="33" y="48"/>
                </a:cubicBezTo>
                <a:cubicBezTo>
                  <a:pt x="33" y="48"/>
                  <a:pt x="34" y="47"/>
                  <a:pt x="34" y="47"/>
                </a:cubicBezTo>
                <a:cubicBezTo>
                  <a:pt x="35" y="46"/>
                  <a:pt x="35" y="46"/>
                  <a:pt x="35" y="45"/>
                </a:cubicBezTo>
                <a:cubicBezTo>
                  <a:pt x="35" y="44"/>
                  <a:pt x="36" y="44"/>
                  <a:pt x="36" y="44"/>
                </a:cubicBezTo>
                <a:cubicBezTo>
                  <a:pt x="37" y="43"/>
                  <a:pt x="38" y="43"/>
                  <a:pt x="39" y="43"/>
                </a:cubicBezTo>
                <a:cubicBezTo>
                  <a:pt x="42" y="42"/>
                  <a:pt x="42" y="42"/>
                  <a:pt x="42" y="42"/>
                </a:cubicBezTo>
                <a:cubicBezTo>
                  <a:pt x="44" y="42"/>
                  <a:pt x="45" y="42"/>
                  <a:pt x="45" y="42"/>
                </a:cubicBezTo>
                <a:cubicBezTo>
                  <a:pt x="46" y="41"/>
                  <a:pt x="46" y="42"/>
                  <a:pt x="46" y="42"/>
                </a:cubicBezTo>
                <a:cubicBezTo>
                  <a:pt x="47" y="43"/>
                  <a:pt x="47" y="43"/>
                  <a:pt x="47" y="43"/>
                </a:cubicBezTo>
                <a:cubicBezTo>
                  <a:pt x="46" y="43"/>
                  <a:pt x="46" y="43"/>
                  <a:pt x="46" y="44"/>
                </a:cubicBezTo>
                <a:cubicBezTo>
                  <a:pt x="47" y="44"/>
                  <a:pt x="47" y="44"/>
                  <a:pt x="48" y="44"/>
                </a:cubicBezTo>
                <a:cubicBezTo>
                  <a:pt x="50" y="45"/>
                  <a:pt x="50" y="45"/>
                  <a:pt x="50" y="45"/>
                </a:cubicBezTo>
                <a:cubicBezTo>
                  <a:pt x="51" y="45"/>
                  <a:pt x="51" y="45"/>
                  <a:pt x="52" y="45"/>
                </a:cubicBezTo>
                <a:cubicBezTo>
                  <a:pt x="52" y="44"/>
                  <a:pt x="52" y="44"/>
                  <a:pt x="53" y="44"/>
                </a:cubicBezTo>
                <a:cubicBezTo>
                  <a:pt x="54" y="45"/>
                  <a:pt x="54" y="45"/>
                  <a:pt x="54" y="45"/>
                </a:cubicBezTo>
                <a:cubicBezTo>
                  <a:pt x="55" y="45"/>
                  <a:pt x="56" y="45"/>
                  <a:pt x="56" y="45"/>
                </a:cubicBezTo>
                <a:cubicBezTo>
                  <a:pt x="56" y="45"/>
                  <a:pt x="56" y="45"/>
                  <a:pt x="56" y="45"/>
                </a:cubicBezTo>
                <a:cubicBezTo>
                  <a:pt x="55" y="46"/>
                  <a:pt x="55" y="46"/>
                  <a:pt x="55" y="46"/>
                </a:cubicBezTo>
                <a:cubicBezTo>
                  <a:pt x="55" y="46"/>
                  <a:pt x="55" y="46"/>
                  <a:pt x="55" y="46"/>
                </a:cubicBezTo>
                <a:cubicBezTo>
                  <a:pt x="56" y="45"/>
                  <a:pt x="56" y="45"/>
                  <a:pt x="57" y="45"/>
                </a:cubicBezTo>
                <a:cubicBezTo>
                  <a:pt x="57" y="45"/>
                  <a:pt x="58" y="45"/>
                  <a:pt x="58" y="45"/>
                </a:cubicBezTo>
                <a:cubicBezTo>
                  <a:pt x="58" y="45"/>
                  <a:pt x="58" y="45"/>
                  <a:pt x="59" y="45"/>
                </a:cubicBezTo>
                <a:cubicBezTo>
                  <a:pt x="59" y="45"/>
                  <a:pt x="60" y="44"/>
                  <a:pt x="60" y="43"/>
                </a:cubicBezTo>
                <a:cubicBezTo>
                  <a:pt x="60" y="42"/>
                  <a:pt x="60" y="42"/>
                  <a:pt x="59" y="42"/>
                </a:cubicBezTo>
                <a:cubicBezTo>
                  <a:pt x="59" y="42"/>
                  <a:pt x="58" y="43"/>
                  <a:pt x="58" y="43"/>
                </a:cubicBezTo>
                <a:cubicBezTo>
                  <a:pt x="56" y="42"/>
                  <a:pt x="56" y="42"/>
                  <a:pt x="56" y="42"/>
                </a:cubicBezTo>
                <a:cubicBezTo>
                  <a:pt x="56" y="42"/>
                  <a:pt x="56" y="42"/>
                  <a:pt x="55" y="42"/>
                </a:cubicBezTo>
                <a:cubicBezTo>
                  <a:pt x="55" y="42"/>
                  <a:pt x="55" y="41"/>
                  <a:pt x="55" y="41"/>
                </a:cubicBezTo>
                <a:cubicBezTo>
                  <a:pt x="55" y="40"/>
                  <a:pt x="54" y="40"/>
                  <a:pt x="54" y="40"/>
                </a:cubicBezTo>
                <a:cubicBezTo>
                  <a:pt x="53" y="40"/>
                  <a:pt x="53" y="41"/>
                  <a:pt x="53" y="41"/>
                </a:cubicBezTo>
                <a:cubicBezTo>
                  <a:pt x="54" y="41"/>
                  <a:pt x="54" y="41"/>
                  <a:pt x="54" y="41"/>
                </a:cubicBezTo>
                <a:cubicBezTo>
                  <a:pt x="54" y="42"/>
                  <a:pt x="54" y="42"/>
                  <a:pt x="53" y="42"/>
                </a:cubicBezTo>
                <a:cubicBezTo>
                  <a:pt x="53" y="42"/>
                  <a:pt x="52" y="43"/>
                  <a:pt x="52" y="42"/>
                </a:cubicBezTo>
                <a:cubicBezTo>
                  <a:pt x="52" y="42"/>
                  <a:pt x="52" y="42"/>
                  <a:pt x="52" y="42"/>
                </a:cubicBezTo>
                <a:cubicBezTo>
                  <a:pt x="52" y="41"/>
                  <a:pt x="52" y="41"/>
                  <a:pt x="51" y="40"/>
                </a:cubicBezTo>
                <a:cubicBezTo>
                  <a:pt x="51" y="40"/>
                  <a:pt x="51" y="40"/>
                  <a:pt x="51" y="40"/>
                </a:cubicBezTo>
                <a:cubicBezTo>
                  <a:pt x="51" y="40"/>
                  <a:pt x="51" y="39"/>
                  <a:pt x="50" y="39"/>
                </a:cubicBezTo>
                <a:cubicBezTo>
                  <a:pt x="50" y="39"/>
                  <a:pt x="50" y="39"/>
                  <a:pt x="50" y="39"/>
                </a:cubicBezTo>
                <a:cubicBezTo>
                  <a:pt x="50" y="38"/>
                  <a:pt x="49" y="38"/>
                  <a:pt x="48" y="38"/>
                </a:cubicBezTo>
                <a:cubicBezTo>
                  <a:pt x="48" y="37"/>
                  <a:pt x="47" y="37"/>
                  <a:pt x="47" y="38"/>
                </a:cubicBezTo>
                <a:cubicBezTo>
                  <a:pt x="47" y="38"/>
                  <a:pt x="47" y="38"/>
                  <a:pt x="48" y="38"/>
                </a:cubicBezTo>
                <a:cubicBezTo>
                  <a:pt x="48" y="38"/>
                  <a:pt x="48" y="38"/>
                  <a:pt x="48" y="39"/>
                </a:cubicBezTo>
                <a:cubicBezTo>
                  <a:pt x="48" y="39"/>
                  <a:pt x="49" y="39"/>
                  <a:pt x="49" y="39"/>
                </a:cubicBezTo>
                <a:cubicBezTo>
                  <a:pt x="51" y="40"/>
                  <a:pt x="51" y="40"/>
                  <a:pt x="51" y="40"/>
                </a:cubicBezTo>
                <a:cubicBezTo>
                  <a:pt x="50" y="40"/>
                  <a:pt x="50" y="40"/>
                  <a:pt x="50" y="40"/>
                </a:cubicBezTo>
                <a:cubicBezTo>
                  <a:pt x="50" y="40"/>
                  <a:pt x="50" y="41"/>
                  <a:pt x="50" y="41"/>
                </a:cubicBezTo>
                <a:cubicBezTo>
                  <a:pt x="50" y="41"/>
                  <a:pt x="50" y="41"/>
                  <a:pt x="50" y="41"/>
                </a:cubicBezTo>
                <a:cubicBezTo>
                  <a:pt x="49" y="41"/>
                  <a:pt x="49" y="41"/>
                  <a:pt x="49" y="41"/>
                </a:cubicBezTo>
                <a:cubicBezTo>
                  <a:pt x="49" y="40"/>
                  <a:pt x="48" y="40"/>
                  <a:pt x="48" y="39"/>
                </a:cubicBezTo>
                <a:cubicBezTo>
                  <a:pt x="47" y="39"/>
                  <a:pt x="46" y="39"/>
                  <a:pt x="46" y="38"/>
                </a:cubicBezTo>
                <a:cubicBezTo>
                  <a:pt x="46" y="38"/>
                  <a:pt x="46" y="38"/>
                  <a:pt x="45" y="38"/>
                </a:cubicBezTo>
                <a:cubicBezTo>
                  <a:pt x="44" y="39"/>
                  <a:pt x="44" y="39"/>
                  <a:pt x="44" y="39"/>
                </a:cubicBezTo>
                <a:cubicBezTo>
                  <a:pt x="43" y="38"/>
                  <a:pt x="43" y="38"/>
                  <a:pt x="43" y="38"/>
                </a:cubicBezTo>
                <a:cubicBezTo>
                  <a:pt x="43" y="38"/>
                  <a:pt x="43" y="39"/>
                  <a:pt x="42" y="39"/>
                </a:cubicBezTo>
                <a:cubicBezTo>
                  <a:pt x="42" y="39"/>
                  <a:pt x="42" y="40"/>
                  <a:pt x="41" y="40"/>
                </a:cubicBezTo>
                <a:cubicBezTo>
                  <a:pt x="41" y="40"/>
                  <a:pt x="41" y="40"/>
                  <a:pt x="41" y="41"/>
                </a:cubicBezTo>
                <a:cubicBezTo>
                  <a:pt x="41" y="41"/>
                  <a:pt x="41" y="41"/>
                  <a:pt x="41" y="41"/>
                </a:cubicBezTo>
                <a:cubicBezTo>
                  <a:pt x="40" y="42"/>
                  <a:pt x="40" y="42"/>
                  <a:pt x="40" y="42"/>
                </a:cubicBezTo>
                <a:cubicBezTo>
                  <a:pt x="39" y="42"/>
                  <a:pt x="38" y="42"/>
                  <a:pt x="38" y="42"/>
                </a:cubicBezTo>
                <a:cubicBezTo>
                  <a:pt x="38" y="42"/>
                  <a:pt x="38" y="42"/>
                  <a:pt x="38" y="43"/>
                </a:cubicBezTo>
                <a:cubicBezTo>
                  <a:pt x="38" y="43"/>
                  <a:pt x="38" y="43"/>
                  <a:pt x="38" y="43"/>
                </a:cubicBezTo>
                <a:cubicBezTo>
                  <a:pt x="37" y="42"/>
                  <a:pt x="37" y="42"/>
                  <a:pt x="37" y="42"/>
                </a:cubicBezTo>
                <a:cubicBezTo>
                  <a:pt x="37" y="42"/>
                  <a:pt x="37" y="42"/>
                  <a:pt x="37" y="42"/>
                </a:cubicBezTo>
                <a:cubicBezTo>
                  <a:pt x="36" y="42"/>
                  <a:pt x="36" y="42"/>
                  <a:pt x="36" y="42"/>
                </a:cubicBezTo>
                <a:cubicBezTo>
                  <a:pt x="36" y="42"/>
                  <a:pt x="35" y="41"/>
                  <a:pt x="35" y="41"/>
                </a:cubicBezTo>
                <a:cubicBezTo>
                  <a:pt x="35" y="41"/>
                  <a:pt x="35" y="41"/>
                  <a:pt x="36" y="41"/>
                </a:cubicBezTo>
                <a:cubicBezTo>
                  <a:pt x="36" y="40"/>
                  <a:pt x="36" y="40"/>
                  <a:pt x="36" y="39"/>
                </a:cubicBezTo>
                <a:cubicBezTo>
                  <a:pt x="35" y="39"/>
                  <a:pt x="35" y="39"/>
                  <a:pt x="36" y="38"/>
                </a:cubicBezTo>
                <a:cubicBezTo>
                  <a:pt x="38" y="38"/>
                  <a:pt x="38" y="38"/>
                  <a:pt x="38" y="38"/>
                </a:cubicBezTo>
                <a:cubicBezTo>
                  <a:pt x="39" y="38"/>
                  <a:pt x="40" y="38"/>
                  <a:pt x="40" y="38"/>
                </a:cubicBezTo>
                <a:cubicBezTo>
                  <a:pt x="41" y="37"/>
                  <a:pt x="40" y="36"/>
                  <a:pt x="39" y="36"/>
                </a:cubicBezTo>
                <a:cubicBezTo>
                  <a:pt x="38" y="36"/>
                  <a:pt x="38" y="36"/>
                  <a:pt x="38" y="36"/>
                </a:cubicBezTo>
                <a:cubicBezTo>
                  <a:pt x="38" y="36"/>
                  <a:pt x="38" y="36"/>
                  <a:pt x="38" y="36"/>
                </a:cubicBezTo>
                <a:cubicBezTo>
                  <a:pt x="39" y="36"/>
                  <a:pt x="39" y="36"/>
                  <a:pt x="39" y="36"/>
                </a:cubicBezTo>
                <a:cubicBezTo>
                  <a:pt x="40" y="35"/>
                  <a:pt x="40" y="35"/>
                  <a:pt x="40" y="35"/>
                </a:cubicBezTo>
                <a:cubicBezTo>
                  <a:pt x="41" y="35"/>
                  <a:pt x="41" y="35"/>
                  <a:pt x="41" y="35"/>
                </a:cubicBezTo>
                <a:cubicBezTo>
                  <a:pt x="41" y="35"/>
                  <a:pt x="42" y="35"/>
                  <a:pt x="42" y="34"/>
                </a:cubicBezTo>
                <a:cubicBezTo>
                  <a:pt x="43" y="34"/>
                  <a:pt x="43" y="34"/>
                  <a:pt x="43" y="34"/>
                </a:cubicBezTo>
                <a:cubicBezTo>
                  <a:pt x="44" y="33"/>
                  <a:pt x="44" y="33"/>
                  <a:pt x="45" y="33"/>
                </a:cubicBezTo>
                <a:cubicBezTo>
                  <a:pt x="45" y="33"/>
                  <a:pt x="45" y="33"/>
                  <a:pt x="45" y="33"/>
                </a:cubicBezTo>
                <a:cubicBezTo>
                  <a:pt x="45" y="32"/>
                  <a:pt x="45" y="31"/>
                  <a:pt x="46" y="31"/>
                </a:cubicBezTo>
                <a:cubicBezTo>
                  <a:pt x="46" y="31"/>
                  <a:pt x="46" y="31"/>
                  <a:pt x="46" y="32"/>
                </a:cubicBezTo>
                <a:cubicBezTo>
                  <a:pt x="46" y="32"/>
                  <a:pt x="46" y="32"/>
                  <a:pt x="46" y="32"/>
                </a:cubicBezTo>
                <a:cubicBezTo>
                  <a:pt x="47" y="33"/>
                  <a:pt x="47" y="33"/>
                  <a:pt x="47" y="33"/>
                </a:cubicBezTo>
                <a:cubicBezTo>
                  <a:pt x="48" y="33"/>
                  <a:pt x="48" y="33"/>
                  <a:pt x="48" y="33"/>
                </a:cubicBezTo>
                <a:cubicBezTo>
                  <a:pt x="49" y="33"/>
                  <a:pt x="49" y="33"/>
                  <a:pt x="49" y="33"/>
                </a:cubicBezTo>
                <a:cubicBezTo>
                  <a:pt x="49" y="33"/>
                  <a:pt x="50" y="33"/>
                  <a:pt x="50" y="32"/>
                </a:cubicBezTo>
                <a:cubicBezTo>
                  <a:pt x="50" y="32"/>
                  <a:pt x="50" y="32"/>
                  <a:pt x="51" y="32"/>
                </a:cubicBezTo>
                <a:cubicBezTo>
                  <a:pt x="51" y="33"/>
                  <a:pt x="52" y="33"/>
                  <a:pt x="52" y="32"/>
                </a:cubicBezTo>
                <a:close/>
                <a:moveTo>
                  <a:pt x="32" y="27"/>
                </a:moveTo>
                <a:cubicBezTo>
                  <a:pt x="32" y="26"/>
                  <a:pt x="31" y="26"/>
                  <a:pt x="30" y="26"/>
                </a:cubicBezTo>
                <a:cubicBezTo>
                  <a:pt x="29" y="26"/>
                  <a:pt x="29" y="26"/>
                  <a:pt x="29" y="26"/>
                </a:cubicBezTo>
                <a:cubicBezTo>
                  <a:pt x="28" y="26"/>
                  <a:pt x="28" y="26"/>
                  <a:pt x="28" y="26"/>
                </a:cubicBezTo>
                <a:cubicBezTo>
                  <a:pt x="28" y="26"/>
                  <a:pt x="28" y="26"/>
                  <a:pt x="27" y="26"/>
                </a:cubicBezTo>
                <a:cubicBezTo>
                  <a:pt x="27" y="26"/>
                  <a:pt x="27" y="27"/>
                  <a:pt x="27" y="27"/>
                </a:cubicBezTo>
                <a:cubicBezTo>
                  <a:pt x="27" y="27"/>
                  <a:pt x="28" y="27"/>
                  <a:pt x="28" y="27"/>
                </a:cubicBezTo>
                <a:cubicBezTo>
                  <a:pt x="29" y="27"/>
                  <a:pt x="29" y="27"/>
                  <a:pt x="29" y="28"/>
                </a:cubicBezTo>
                <a:cubicBezTo>
                  <a:pt x="29" y="28"/>
                  <a:pt x="29" y="28"/>
                  <a:pt x="30" y="28"/>
                </a:cubicBezTo>
                <a:cubicBezTo>
                  <a:pt x="30" y="28"/>
                  <a:pt x="30" y="28"/>
                  <a:pt x="30" y="28"/>
                </a:cubicBezTo>
                <a:cubicBezTo>
                  <a:pt x="31" y="28"/>
                  <a:pt x="31" y="28"/>
                  <a:pt x="31" y="28"/>
                </a:cubicBezTo>
                <a:cubicBezTo>
                  <a:pt x="32" y="27"/>
                  <a:pt x="32" y="27"/>
                  <a:pt x="32" y="27"/>
                </a:cubicBezTo>
                <a:cubicBezTo>
                  <a:pt x="32" y="27"/>
                  <a:pt x="32" y="27"/>
                  <a:pt x="32" y="27"/>
                </a:cubicBezTo>
                <a:close/>
                <a:moveTo>
                  <a:pt x="37" y="33"/>
                </a:moveTo>
                <a:cubicBezTo>
                  <a:pt x="37" y="32"/>
                  <a:pt x="37" y="32"/>
                  <a:pt x="36" y="32"/>
                </a:cubicBezTo>
                <a:cubicBezTo>
                  <a:pt x="35" y="32"/>
                  <a:pt x="35" y="33"/>
                  <a:pt x="35" y="33"/>
                </a:cubicBezTo>
                <a:cubicBezTo>
                  <a:pt x="35" y="33"/>
                  <a:pt x="35" y="33"/>
                  <a:pt x="35" y="34"/>
                </a:cubicBezTo>
                <a:cubicBezTo>
                  <a:pt x="35" y="34"/>
                  <a:pt x="35" y="34"/>
                  <a:pt x="36" y="34"/>
                </a:cubicBezTo>
                <a:cubicBezTo>
                  <a:pt x="37" y="34"/>
                  <a:pt x="37" y="34"/>
                  <a:pt x="37" y="33"/>
                </a:cubicBezTo>
                <a:close/>
                <a:moveTo>
                  <a:pt x="39" y="30"/>
                </a:moveTo>
                <a:cubicBezTo>
                  <a:pt x="37" y="31"/>
                  <a:pt x="37" y="31"/>
                  <a:pt x="37" y="31"/>
                </a:cubicBezTo>
                <a:cubicBezTo>
                  <a:pt x="36" y="31"/>
                  <a:pt x="36" y="31"/>
                  <a:pt x="37" y="31"/>
                </a:cubicBezTo>
                <a:cubicBezTo>
                  <a:pt x="37" y="32"/>
                  <a:pt x="38" y="33"/>
                  <a:pt x="39" y="33"/>
                </a:cubicBezTo>
                <a:cubicBezTo>
                  <a:pt x="40" y="33"/>
                  <a:pt x="40" y="33"/>
                  <a:pt x="39" y="33"/>
                </a:cubicBezTo>
                <a:cubicBezTo>
                  <a:pt x="38" y="33"/>
                  <a:pt x="38" y="33"/>
                  <a:pt x="38" y="34"/>
                </a:cubicBezTo>
                <a:cubicBezTo>
                  <a:pt x="38" y="34"/>
                  <a:pt x="38" y="34"/>
                  <a:pt x="39" y="34"/>
                </a:cubicBezTo>
                <a:cubicBezTo>
                  <a:pt x="39" y="35"/>
                  <a:pt x="39" y="35"/>
                  <a:pt x="39" y="35"/>
                </a:cubicBezTo>
                <a:cubicBezTo>
                  <a:pt x="39" y="34"/>
                  <a:pt x="39" y="34"/>
                  <a:pt x="39" y="34"/>
                </a:cubicBezTo>
                <a:cubicBezTo>
                  <a:pt x="41" y="35"/>
                  <a:pt x="41" y="35"/>
                  <a:pt x="41" y="35"/>
                </a:cubicBezTo>
                <a:cubicBezTo>
                  <a:pt x="41" y="35"/>
                  <a:pt x="42" y="34"/>
                  <a:pt x="42" y="34"/>
                </a:cubicBezTo>
                <a:cubicBezTo>
                  <a:pt x="42" y="33"/>
                  <a:pt x="41" y="33"/>
                  <a:pt x="41" y="33"/>
                </a:cubicBezTo>
                <a:cubicBezTo>
                  <a:pt x="41" y="33"/>
                  <a:pt x="40" y="33"/>
                  <a:pt x="40" y="32"/>
                </a:cubicBezTo>
                <a:cubicBezTo>
                  <a:pt x="40" y="32"/>
                  <a:pt x="40" y="32"/>
                  <a:pt x="40" y="32"/>
                </a:cubicBezTo>
                <a:cubicBezTo>
                  <a:pt x="40" y="32"/>
                  <a:pt x="40" y="32"/>
                  <a:pt x="40" y="31"/>
                </a:cubicBezTo>
                <a:cubicBezTo>
                  <a:pt x="40" y="31"/>
                  <a:pt x="39" y="30"/>
                  <a:pt x="39" y="30"/>
                </a:cubicBezTo>
                <a:close/>
                <a:moveTo>
                  <a:pt x="42" y="40"/>
                </a:moveTo>
                <a:cubicBezTo>
                  <a:pt x="42" y="40"/>
                  <a:pt x="42" y="40"/>
                  <a:pt x="42" y="40"/>
                </a:cubicBezTo>
                <a:cubicBezTo>
                  <a:pt x="42" y="40"/>
                  <a:pt x="42" y="40"/>
                  <a:pt x="42" y="40"/>
                </a:cubicBezTo>
                <a:close/>
                <a:moveTo>
                  <a:pt x="45" y="40"/>
                </a:moveTo>
                <a:cubicBezTo>
                  <a:pt x="45" y="40"/>
                  <a:pt x="45" y="40"/>
                  <a:pt x="45" y="40"/>
                </a:cubicBezTo>
                <a:cubicBezTo>
                  <a:pt x="45" y="40"/>
                  <a:pt x="45" y="41"/>
                  <a:pt x="45" y="41"/>
                </a:cubicBezTo>
                <a:cubicBezTo>
                  <a:pt x="45" y="41"/>
                  <a:pt x="46" y="41"/>
                  <a:pt x="46" y="41"/>
                </a:cubicBezTo>
                <a:cubicBezTo>
                  <a:pt x="46" y="40"/>
                  <a:pt x="46" y="40"/>
                  <a:pt x="46" y="40"/>
                </a:cubicBezTo>
                <a:cubicBezTo>
                  <a:pt x="46" y="40"/>
                  <a:pt x="45" y="40"/>
                  <a:pt x="45" y="40"/>
                </a:cubicBezTo>
                <a:close/>
                <a:moveTo>
                  <a:pt x="47" y="41"/>
                </a:moveTo>
                <a:cubicBezTo>
                  <a:pt x="47" y="41"/>
                  <a:pt x="47" y="42"/>
                  <a:pt x="48" y="42"/>
                </a:cubicBezTo>
                <a:cubicBezTo>
                  <a:pt x="48" y="42"/>
                  <a:pt x="48" y="42"/>
                  <a:pt x="49" y="42"/>
                </a:cubicBezTo>
                <a:cubicBezTo>
                  <a:pt x="49" y="42"/>
                  <a:pt x="49" y="42"/>
                  <a:pt x="49" y="42"/>
                </a:cubicBezTo>
                <a:cubicBezTo>
                  <a:pt x="49" y="41"/>
                  <a:pt x="49" y="41"/>
                  <a:pt x="48" y="41"/>
                </a:cubicBezTo>
                <a:lnTo>
                  <a:pt x="47" y="41"/>
                </a:lnTo>
                <a:close/>
                <a:moveTo>
                  <a:pt x="57" y="40"/>
                </a:moveTo>
                <a:cubicBezTo>
                  <a:pt x="56" y="40"/>
                  <a:pt x="56" y="40"/>
                  <a:pt x="56" y="40"/>
                </a:cubicBezTo>
                <a:cubicBezTo>
                  <a:pt x="56" y="39"/>
                  <a:pt x="56" y="39"/>
                  <a:pt x="56" y="39"/>
                </a:cubicBezTo>
                <a:cubicBezTo>
                  <a:pt x="55" y="39"/>
                  <a:pt x="55" y="38"/>
                  <a:pt x="56" y="38"/>
                </a:cubicBezTo>
                <a:cubicBezTo>
                  <a:pt x="56" y="38"/>
                  <a:pt x="56" y="38"/>
                  <a:pt x="57" y="37"/>
                </a:cubicBezTo>
                <a:cubicBezTo>
                  <a:pt x="57" y="37"/>
                  <a:pt x="57" y="37"/>
                  <a:pt x="58" y="37"/>
                </a:cubicBezTo>
                <a:cubicBezTo>
                  <a:pt x="58" y="37"/>
                  <a:pt x="58" y="37"/>
                  <a:pt x="58" y="37"/>
                </a:cubicBezTo>
                <a:cubicBezTo>
                  <a:pt x="59" y="38"/>
                  <a:pt x="59" y="38"/>
                  <a:pt x="59" y="38"/>
                </a:cubicBezTo>
                <a:cubicBezTo>
                  <a:pt x="60" y="38"/>
                  <a:pt x="60" y="37"/>
                  <a:pt x="60" y="37"/>
                </a:cubicBezTo>
                <a:cubicBezTo>
                  <a:pt x="60" y="37"/>
                  <a:pt x="60" y="37"/>
                  <a:pt x="61" y="37"/>
                </a:cubicBezTo>
                <a:cubicBezTo>
                  <a:pt x="61" y="37"/>
                  <a:pt x="61" y="37"/>
                  <a:pt x="61" y="37"/>
                </a:cubicBezTo>
                <a:cubicBezTo>
                  <a:pt x="61" y="37"/>
                  <a:pt x="61" y="37"/>
                  <a:pt x="60" y="37"/>
                </a:cubicBezTo>
                <a:cubicBezTo>
                  <a:pt x="60" y="37"/>
                  <a:pt x="60" y="37"/>
                  <a:pt x="61" y="38"/>
                </a:cubicBezTo>
                <a:cubicBezTo>
                  <a:pt x="61" y="38"/>
                  <a:pt x="61" y="38"/>
                  <a:pt x="62" y="38"/>
                </a:cubicBezTo>
                <a:cubicBezTo>
                  <a:pt x="62" y="38"/>
                  <a:pt x="62" y="39"/>
                  <a:pt x="63" y="39"/>
                </a:cubicBezTo>
                <a:cubicBezTo>
                  <a:pt x="63" y="39"/>
                  <a:pt x="63" y="39"/>
                  <a:pt x="63" y="40"/>
                </a:cubicBezTo>
                <a:cubicBezTo>
                  <a:pt x="62" y="40"/>
                  <a:pt x="61" y="40"/>
                  <a:pt x="60" y="40"/>
                </a:cubicBezTo>
                <a:cubicBezTo>
                  <a:pt x="59" y="39"/>
                  <a:pt x="58" y="39"/>
                  <a:pt x="58" y="39"/>
                </a:cubicBezTo>
                <a:cubicBezTo>
                  <a:pt x="58" y="40"/>
                  <a:pt x="58" y="40"/>
                  <a:pt x="57" y="40"/>
                </a:cubicBezTo>
                <a:close/>
                <a:moveTo>
                  <a:pt x="57" y="29"/>
                </a:moveTo>
                <a:cubicBezTo>
                  <a:pt x="58" y="28"/>
                  <a:pt x="58" y="28"/>
                  <a:pt x="58" y="29"/>
                </a:cubicBezTo>
                <a:cubicBezTo>
                  <a:pt x="58" y="29"/>
                  <a:pt x="59" y="29"/>
                  <a:pt x="59" y="29"/>
                </a:cubicBezTo>
                <a:cubicBezTo>
                  <a:pt x="58" y="30"/>
                  <a:pt x="58" y="30"/>
                  <a:pt x="58" y="29"/>
                </a:cubicBezTo>
                <a:cubicBezTo>
                  <a:pt x="57" y="29"/>
                  <a:pt x="57" y="29"/>
                  <a:pt x="57" y="29"/>
                </a:cubicBezTo>
                <a:close/>
                <a:moveTo>
                  <a:pt x="58" y="63"/>
                </a:moveTo>
                <a:cubicBezTo>
                  <a:pt x="58" y="63"/>
                  <a:pt x="58" y="63"/>
                  <a:pt x="58" y="62"/>
                </a:cubicBezTo>
                <a:cubicBezTo>
                  <a:pt x="58" y="62"/>
                  <a:pt x="58" y="62"/>
                  <a:pt x="58" y="62"/>
                </a:cubicBezTo>
                <a:cubicBezTo>
                  <a:pt x="59" y="62"/>
                  <a:pt x="59" y="62"/>
                  <a:pt x="59" y="62"/>
                </a:cubicBezTo>
                <a:cubicBezTo>
                  <a:pt x="59" y="62"/>
                  <a:pt x="59" y="62"/>
                  <a:pt x="59" y="63"/>
                </a:cubicBezTo>
                <a:cubicBezTo>
                  <a:pt x="59" y="63"/>
                  <a:pt x="58" y="63"/>
                  <a:pt x="58" y="63"/>
                </a:cubicBezTo>
                <a:close/>
                <a:moveTo>
                  <a:pt x="64" y="74"/>
                </a:moveTo>
                <a:cubicBezTo>
                  <a:pt x="64" y="75"/>
                  <a:pt x="64" y="75"/>
                  <a:pt x="64" y="75"/>
                </a:cubicBezTo>
                <a:cubicBezTo>
                  <a:pt x="64" y="76"/>
                  <a:pt x="65" y="76"/>
                  <a:pt x="65" y="76"/>
                </a:cubicBezTo>
                <a:cubicBezTo>
                  <a:pt x="66" y="76"/>
                  <a:pt x="66" y="75"/>
                  <a:pt x="67" y="74"/>
                </a:cubicBezTo>
                <a:cubicBezTo>
                  <a:pt x="67" y="72"/>
                  <a:pt x="67" y="71"/>
                  <a:pt x="68" y="71"/>
                </a:cubicBezTo>
                <a:cubicBezTo>
                  <a:pt x="68" y="71"/>
                  <a:pt x="68" y="71"/>
                  <a:pt x="68" y="70"/>
                </a:cubicBezTo>
                <a:cubicBezTo>
                  <a:pt x="68" y="69"/>
                  <a:pt x="68" y="69"/>
                  <a:pt x="67" y="68"/>
                </a:cubicBezTo>
                <a:cubicBezTo>
                  <a:pt x="67" y="68"/>
                  <a:pt x="67" y="69"/>
                  <a:pt x="67" y="69"/>
                </a:cubicBezTo>
                <a:cubicBezTo>
                  <a:pt x="66" y="70"/>
                  <a:pt x="66" y="71"/>
                  <a:pt x="65" y="70"/>
                </a:cubicBezTo>
                <a:cubicBezTo>
                  <a:pt x="64" y="70"/>
                  <a:pt x="64" y="71"/>
                  <a:pt x="64" y="72"/>
                </a:cubicBezTo>
                <a:cubicBezTo>
                  <a:pt x="65" y="72"/>
                  <a:pt x="65" y="73"/>
                  <a:pt x="64" y="73"/>
                </a:cubicBezTo>
                <a:cubicBezTo>
                  <a:pt x="64" y="73"/>
                  <a:pt x="64" y="74"/>
                  <a:pt x="64" y="74"/>
                </a:cubicBezTo>
                <a:close/>
                <a:moveTo>
                  <a:pt x="70" y="42"/>
                </a:moveTo>
                <a:cubicBezTo>
                  <a:pt x="70" y="42"/>
                  <a:pt x="69" y="42"/>
                  <a:pt x="69" y="42"/>
                </a:cubicBezTo>
                <a:cubicBezTo>
                  <a:pt x="67" y="42"/>
                  <a:pt x="67" y="42"/>
                  <a:pt x="67" y="42"/>
                </a:cubicBezTo>
                <a:cubicBezTo>
                  <a:pt x="67" y="42"/>
                  <a:pt x="67" y="41"/>
                  <a:pt x="67" y="41"/>
                </a:cubicBezTo>
                <a:cubicBezTo>
                  <a:pt x="67" y="41"/>
                  <a:pt x="67" y="40"/>
                  <a:pt x="67" y="40"/>
                </a:cubicBezTo>
                <a:cubicBezTo>
                  <a:pt x="67" y="41"/>
                  <a:pt x="67" y="40"/>
                  <a:pt x="68" y="40"/>
                </a:cubicBezTo>
                <a:cubicBezTo>
                  <a:pt x="68" y="40"/>
                  <a:pt x="68" y="40"/>
                  <a:pt x="68" y="39"/>
                </a:cubicBezTo>
                <a:cubicBezTo>
                  <a:pt x="67" y="39"/>
                  <a:pt x="67" y="39"/>
                  <a:pt x="67" y="39"/>
                </a:cubicBezTo>
                <a:cubicBezTo>
                  <a:pt x="67" y="39"/>
                  <a:pt x="67" y="39"/>
                  <a:pt x="67" y="39"/>
                </a:cubicBezTo>
                <a:cubicBezTo>
                  <a:pt x="67" y="39"/>
                  <a:pt x="66" y="39"/>
                  <a:pt x="66" y="38"/>
                </a:cubicBezTo>
                <a:cubicBezTo>
                  <a:pt x="65" y="38"/>
                  <a:pt x="65" y="37"/>
                  <a:pt x="66" y="37"/>
                </a:cubicBezTo>
                <a:cubicBezTo>
                  <a:pt x="66" y="37"/>
                  <a:pt x="66" y="37"/>
                  <a:pt x="67" y="37"/>
                </a:cubicBezTo>
                <a:cubicBezTo>
                  <a:pt x="67" y="37"/>
                  <a:pt x="67" y="37"/>
                  <a:pt x="68" y="37"/>
                </a:cubicBezTo>
                <a:cubicBezTo>
                  <a:pt x="68" y="36"/>
                  <a:pt x="68" y="36"/>
                  <a:pt x="68" y="36"/>
                </a:cubicBezTo>
                <a:cubicBezTo>
                  <a:pt x="68" y="36"/>
                  <a:pt x="69" y="36"/>
                  <a:pt x="69" y="36"/>
                </a:cubicBezTo>
                <a:cubicBezTo>
                  <a:pt x="69" y="36"/>
                  <a:pt x="70" y="36"/>
                  <a:pt x="70" y="37"/>
                </a:cubicBezTo>
                <a:cubicBezTo>
                  <a:pt x="70" y="37"/>
                  <a:pt x="70" y="37"/>
                  <a:pt x="70" y="37"/>
                </a:cubicBezTo>
                <a:cubicBezTo>
                  <a:pt x="70" y="37"/>
                  <a:pt x="70" y="37"/>
                  <a:pt x="70" y="38"/>
                </a:cubicBezTo>
                <a:cubicBezTo>
                  <a:pt x="69" y="38"/>
                  <a:pt x="69" y="38"/>
                  <a:pt x="69" y="38"/>
                </a:cubicBezTo>
                <a:cubicBezTo>
                  <a:pt x="69" y="37"/>
                  <a:pt x="68" y="37"/>
                  <a:pt x="68" y="37"/>
                </a:cubicBezTo>
                <a:cubicBezTo>
                  <a:pt x="68" y="38"/>
                  <a:pt x="68" y="38"/>
                  <a:pt x="68" y="38"/>
                </a:cubicBezTo>
                <a:cubicBezTo>
                  <a:pt x="68" y="38"/>
                  <a:pt x="68" y="38"/>
                  <a:pt x="68" y="38"/>
                </a:cubicBezTo>
                <a:cubicBezTo>
                  <a:pt x="68" y="38"/>
                  <a:pt x="68" y="38"/>
                  <a:pt x="69" y="39"/>
                </a:cubicBezTo>
                <a:cubicBezTo>
                  <a:pt x="69" y="39"/>
                  <a:pt x="69" y="39"/>
                  <a:pt x="69" y="39"/>
                </a:cubicBezTo>
                <a:cubicBezTo>
                  <a:pt x="69" y="39"/>
                  <a:pt x="69" y="39"/>
                  <a:pt x="70" y="39"/>
                </a:cubicBezTo>
                <a:cubicBezTo>
                  <a:pt x="70" y="39"/>
                  <a:pt x="70" y="40"/>
                  <a:pt x="69" y="40"/>
                </a:cubicBezTo>
                <a:cubicBezTo>
                  <a:pt x="69" y="40"/>
                  <a:pt x="69" y="40"/>
                  <a:pt x="69" y="40"/>
                </a:cubicBezTo>
                <a:cubicBezTo>
                  <a:pt x="70" y="40"/>
                  <a:pt x="70" y="41"/>
                  <a:pt x="70" y="42"/>
                </a:cubicBezTo>
                <a:close/>
                <a:moveTo>
                  <a:pt x="75" y="21"/>
                </a:moveTo>
                <a:cubicBezTo>
                  <a:pt x="72" y="21"/>
                  <a:pt x="72" y="21"/>
                  <a:pt x="72" y="21"/>
                </a:cubicBezTo>
                <a:cubicBezTo>
                  <a:pt x="72" y="21"/>
                  <a:pt x="72" y="21"/>
                  <a:pt x="71" y="21"/>
                </a:cubicBezTo>
                <a:cubicBezTo>
                  <a:pt x="71" y="22"/>
                  <a:pt x="70" y="22"/>
                  <a:pt x="69" y="22"/>
                </a:cubicBezTo>
                <a:cubicBezTo>
                  <a:pt x="68" y="23"/>
                  <a:pt x="68" y="23"/>
                  <a:pt x="68" y="23"/>
                </a:cubicBezTo>
                <a:cubicBezTo>
                  <a:pt x="69" y="24"/>
                  <a:pt x="70" y="24"/>
                  <a:pt x="70" y="24"/>
                </a:cubicBezTo>
                <a:cubicBezTo>
                  <a:pt x="71" y="24"/>
                  <a:pt x="71" y="24"/>
                  <a:pt x="72" y="24"/>
                </a:cubicBezTo>
                <a:cubicBezTo>
                  <a:pt x="72" y="23"/>
                  <a:pt x="72" y="23"/>
                  <a:pt x="71" y="23"/>
                </a:cubicBezTo>
                <a:cubicBezTo>
                  <a:pt x="71" y="23"/>
                  <a:pt x="71" y="23"/>
                  <a:pt x="71" y="22"/>
                </a:cubicBezTo>
                <a:cubicBezTo>
                  <a:pt x="73" y="21"/>
                  <a:pt x="74" y="21"/>
                  <a:pt x="75" y="21"/>
                </a:cubicBezTo>
                <a:cubicBezTo>
                  <a:pt x="76" y="21"/>
                  <a:pt x="77" y="21"/>
                  <a:pt x="77" y="21"/>
                </a:cubicBezTo>
                <a:cubicBezTo>
                  <a:pt x="78" y="21"/>
                  <a:pt x="78" y="20"/>
                  <a:pt x="77" y="20"/>
                </a:cubicBezTo>
                <a:cubicBezTo>
                  <a:pt x="77" y="20"/>
                  <a:pt x="77" y="20"/>
                  <a:pt x="77" y="20"/>
                </a:cubicBezTo>
                <a:cubicBezTo>
                  <a:pt x="77" y="20"/>
                  <a:pt x="77" y="20"/>
                  <a:pt x="77" y="20"/>
                </a:cubicBezTo>
                <a:cubicBezTo>
                  <a:pt x="77" y="21"/>
                  <a:pt x="76" y="21"/>
                  <a:pt x="76" y="21"/>
                </a:cubicBezTo>
                <a:lnTo>
                  <a:pt x="75" y="21"/>
                </a:lnTo>
                <a:close/>
                <a:moveTo>
                  <a:pt x="84" y="57"/>
                </a:moveTo>
                <a:cubicBezTo>
                  <a:pt x="84" y="57"/>
                  <a:pt x="84" y="57"/>
                  <a:pt x="84" y="58"/>
                </a:cubicBezTo>
                <a:cubicBezTo>
                  <a:pt x="84" y="58"/>
                  <a:pt x="84" y="59"/>
                  <a:pt x="84" y="59"/>
                </a:cubicBezTo>
                <a:cubicBezTo>
                  <a:pt x="84" y="59"/>
                  <a:pt x="84" y="59"/>
                  <a:pt x="84" y="58"/>
                </a:cubicBezTo>
                <a:cubicBezTo>
                  <a:pt x="84" y="58"/>
                  <a:pt x="85" y="58"/>
                  <a:pt x="85" y="58"/>
                </a:cubicBezTo>
                <a:cubicBezTo>
                  <a:pt x="85" y="58"/>
                  <a:pt x="84" y="57"/>
                  <a:pt x="84" y="57"/>
                </a:cubicBezTo>
                <a:cubicBezTo>
                  <a:pt x="84" y="57"/>
                  <a:pt x="84" y="57"/>
                  <a:pt x="84" y="57"/>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35" name="Freeform 65"/>
          <p:cNvSpPr>
            <a:spLocks noEditPoints="1"/>
          </p:cNvSpPr>
          <p:nvPr/>
        </p:nvSpPr>
        <p:spPr bwMode="auto">
          <a:xfrm>
            <a:off x="7016149" y="5140097"/>
            <a:ext cx="398463" cy="390525"/>
          </a:xfrm>
          <a:custGeom>
            <a:avLst/>
            <a:gdLst>
              <a:gd name="T0" fmla="*/ 92 w 106"/>
              <a:gd name="T1" fmla="*/ 55 h 104"/>
              <a:gd name="T2" fmla="*/ 91 w 106"/>
              <a:gd name="T3" fmla="*/ 65 h 104"/>
              <a:gd name="T4" fmla="*/ 101 w 106"/>
              <a:gd name="T5" fmla="*/ 76 h 104"/>
              <a:gd name="T6" fmla="*/ 97 w 106"/>
              <a:gd name="T7" fmla="*/ 83 h 104"/>
              <a:gd name="T8" fmla="*/ 82 w 106"/>
              <a:gd name="T9" fmla="*/ 80 h 104"/>
              <a:gd name="T10" fmla="*/ 74 w 106"/>
              <a:gd name="T11" fmla="*/ 86 h 104"/>
              <a:gd name="T12" fmla="*/ 75 w 106"/>
              <a:gd name="T13" fmla="*/ 101 h 104"/>
              <a:gd name="T14" fmla="*/ 67 w 106"/>
              <a:gd name="T15" fmla="*/ 104 h 104"/>
              <a:gd name="T16" fmla="*/ 58 w 106"/>
              <a:gd name="T17" fmla="*/ 92 h 104"/>
              <a:gd name="T18" fmla="*/ 53 w 106"/>
              <a:gd name="T19" fmla="*/ 93 h 104"/>
              <a:gd name="T20" fmla="*/ 48 w 106"/>
              <a:gd name="T21" fmla="*/ 92 h 104"/>
              <a:gd name="T22" fmla="*/ 39 w 106"/>
              <a:gd name="T23" fmla="*/ 104 h 104"/>
              <a:gd name="T24" fmla="*/ 31 w 106"/>
              <a:gd name="T25" fmla="*/ 101 h 104"/>
              <a:gd name="T26" fmla="*/ 32 w 106"/>
              <a:gd name="T27" fmla="*/ 87 h 104"/>
              <a:gd name="T28" fmla="*/ 24 w 106"/>
              <a:gd name="T29" fmla="*/ 80 h 104"/>
              <a:gd name="T30" fmla="*/ 9 w 106"/>
              <a:gd name="T31" fmla="*/ 83 h 104"/>
              <a:gd name="T32" fmla="*/ 5 w 106"/>
              <a:gd name="T33" fmla="*/ 76 h 104"/>
              <a:gd name="T34" fmla="*/ 15 w 106"/>
              <a:gd name="T35" fmla="*/ 65 h 104"/>
              <a:gd name="T36" fmla="*/ 13 w 106"/>
              <a:gd name="T37" fmla="*/ 55 h 104"/>
              <a:gd name="T38" fmla="*/ 0 w 106"/>
              <a:gd name="T39" fmla="*/ 48 h 104"/>
              <a:gd name="T40" fmla="*/ 2 w 106"/>
              <a:gd name="T41" fmla="*/ 40 h 104"/>
              <a:gd name="T42" fmla="*/ 16 w 106"/>
              <a:gd name="T43" fmla="*/ 38 h 104"/>
              <a:gd name="T44" fmla="*/ 22 w 106"/>
              <a:gd name="T45" fmla="*/ 29 h 104"/>
              <a:gd name="T46" fmla="*/ 16 w 106"/>
              <a:gd name="T47" fmla="*/ 15 h 104"/>
              <a:gd name="T48" fmla="*/ 22 w 106"/>
              <a:gd name="T49" fmla="*/ 10 h 104"/>
              <a:gd name="T50" fmla="*/ 35 w 106"/>
              <a:gd name="T51" fmla="*/ 18 h 104"/>
              <a:gd name="T52" fmla="*/ 45 w 106"/>
              <a:gd name="T53" fmla="*/ 14 h 104"/>
              <a:gd name="T54" fmla="*/ 49 w 106"/>
              <a:gd name="T55" fmla="*/ 0 h 104"/>
              <a:gd name="T56" fmla="*/ 53 w 106"/>
              <a:gd name="T57" fmla="*/ 0 h 104"/>
              <a:gd name="T58" fmla="*/ 57 w 106"/>
              <a:gd name="T59" fmla="*/ 0 h 104"/>
              <a:gd name="T60" fmla="*/ 61 w 106"/>
              <a:gd name="T61" fmla="*/ 15 h 104"/>
              <a:gd name="T62" fmla="*/ 71 w 106"/>
              <a:gd name="T63" fmla="*/ 18 h 104"/>
              <a:gd name="T64" fmla="*/ 84 w 106"/>
              <a:gd name="T65" fmla="*/ 10 h 104"/>
              <a:gd name="T66" fmla="*/ 90 w 106"/>
              <a:gd name="T67" fmla="*/ 15 h 104"/>
              <a:gd name="T68" fmla="*/ 84 w 106"/>
              <a:gd name="T69" fmla="*/ 29 h 104"/>
              <a:gd name="T70" fmla="*/ 89 w 106"/>
              <a:gd name="T71" fmla="*/ 38 h 104"/>
              <a:gd name="T72" fmla="*/ 104 w 106"/>
              <a:gd name="T73" fmla="*/ 40 h 104"/>
              <a:gd name="T74" fmla="*/ 106 w 106"/>
              <a:gd name="T75" fmla="*/ 48 h 104"/>
              <a:gd name="T76" fmla="*/ 92 w 106"/>
              <a:gd name="T77" fmla="*/ 55 h 104"/>
              <a:gd name="T78" fmla="*/ 70 w 106"/>
              <a:gd name="T79" fmla="*/ 72 h 104"/>
              <a:gd name="T80" fmla="*/ 66 w 106"/>
              <a:gd name="T81" fmla="*/ 66 h 104"/>
              <a:gd name="T82" fmla="*/ 71 w 106"/>
              <a:gd name="T83" fmla="*/ 53 h 104"/>
              <a:gd name="T84" fmla="*/ 66 w 106"/>
              <a:gd name="T85" fmla="*/ 40 h 104"/>
              <a:gd name="T86" fmla="*/ 53 w 106"/>
              <a:gd name="T87" fmla="*/ 35 h 104"/>
              <a:gd name="T88" fmla="*/ 40 w 106"/>
              <a:gd name="T89" fmla="*/ 40 h 104"/>
              <a:gd name="T90" fmla="*/ 34 w 106"/>
              <a:gd name="T91" fmla="*/ 53 h 104"/>
              <a:gd name="T92" fmla="*/ 40 w 106"/>
              <a:gd name="T93" fmla="*/ 66 h 104"/>
              <a:gd name="T94" fmla="*/ 53 w 106"/>
              <a:gd name="T95" fmla="*/ 71 h 104"/>
              <a:gd name="T96" fmla="*/ 59 w 106"/>
              <a:gd name="T97" fmla="*/ 70 h 104"/>
              <a:gd name="T98" fmla="*/ 63 w 106"/>
              <a:gd name="T99" fmla="*/ 76 h 104"/>
              <a:gd name="T100" fmla="*/ 70 w 106"/>
              <a:gd name="T101" fmla="*/ 72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6" h="104">
                <a:moveTo>
                  <a:pt x="92" y="55"/>
                </a:moveTo>
                <a:cubicBezTo>
                  <a:pt x="92" y="59"/>
                  <a:pt x="92" y="62"/>
                  <a:pt x="91" y="65"/>
                </a:cubicBezTo>
                <a:cubicBezTo>
                  <a:pt x="101" y="76"/>
                  <a:pt x="101" y="76"/>
                  <a:pt x="101" y="76"/>
                </a:cubicBezTo>
                <a:cubicBezTo>
                  <a:pt x="100" y="79"/>
                  <a:pt x="98" y="81"/>
                  <a:pt x="97" y="83"/>
                </a:cubicBezTo>
                <a:cubicBezTo>
                  <a:pt x="82" y="80"/>
                  <a:pt x="82" y="80"/>
                  <a:pt x="82" y="80"/>
                </a:cubicBezTo>
                <a:cubicBezTo>
                  <a:pt x="80" y="82"/>
                  <a:pt x="77" y="85"/>
                  <a:pt x="74" y="86"/>
                </a:cubicBezTo>
                <a:cubicBezTo>
                  <a:pt x="75" y="101"/>
                  <a:pt x="75" y="101"/>
                  <a:pt x="75" y="101"/>
                </a:cubicBezTo>
                <a:cubicBezTo>
                  <a:pt x="72" y="102"/>
                  <a:pt x="70" y="103"/>
                  <a:pt x="67" y="104"/>
                </a:cubicBezTo>
                <a:cubicBezTo>
                  <a:pt x="58" y="92"/>
                  <a:pt x="58" y="92"/>
                  <a:pt x="58" y="92"/>
                </a:cubicBezTo>
                <a:cubicBezTo>
                  <a:pt x="56" y="93"/>
                  <a:pt x="54" y="93"/>
                  <a:pt x="53" y="93"/>
                </a:cubicBezTo>
                <a:cubicBezTo>
                  <a:pt x="51" y="93"/>
                  <a:pt x="50" y="93"/>
                  <a:pt x="48" y="92"/>
                </a:cubicBezTo>
                <a:cubicBezTo>
                  <a:pt x="39" y="104"/>
                  <a:pt x="39" y="104"/>
                  <a:pt x="39" y="104"/>
                </a:cubicBezTo>
                <a:cubicBezTo>
                  <a:pt x="36" y="104"/>
                  <a:pt x="34" y="103"/>
                  <a:pt x="31" y="101"/>
                </a:cubicBezTo>
                <a:cubicBezTo>
                  <a:pt x="32" y="87"/>
                  <a:pt x="32" y="87"/>
                  <a:pt x="32" y="87"/>
                </a:cubicBezTo>
                <a:cubicBezTo>
                  <a:pt x="29" y="85"/>
                  <a:pt x="26" y="83"/>
                  <a:pt x="24" y="80"/>
                </a:cubicBezTo>
                <a:cubicBezTo>
                  <a:pt x="9" y="83"/>
                  <a:pt x="9" y="83"/>
                  <a:pt x="9" y="83"/>
                </a:cubicBezTo>
                <a:cubicBezTo>
                  <a:pt x="8" y="81"/>
                  <a:pt x="7" y="79"/>
                  <a:pt x="5" y="76"/>
                </a:cubicBezTo>
                <a:cubicBezTo>
                  <a:pt x="15" y="65"/>
                  <a:pt x="15" y="65"/>
                  <a:pt x="15" y="65"/>
                </a:cubicBezTo>
                <a:cubicBezTo>
                  <a:pt x="14" y="62"/>
                  <a:pt x="13" y="58"/>
                  <a:pt x="13" y="55"/>
                </a:cubicBezTo>
                <a:cubicBezTo>
                  <a:pt x="0" y="48"/>
                  <a:pt x="0" y="48"/>
                  <a:pt x="0" y="48"/>
                </a:cubicBezTo>
                <a:cubicBezTo>
                  <a:pt x="0" y="46"/>
                  <a:pt x="1" y="43"/>
                  <a:pt x="2" y="40"/>
                </a:cubicBezTo>
                <a:cubicBezTo>
                  <a:pt x="16" y="38"/>
                  <a:pt x="16" y="38"/>
                  <a:pt x="16" y="38"/>
                </a:cubicBezTo>
                <a:cubicBezTo>
                  <a:pt x="18" y="35"/>
                  <a:pt x="19" y="32"/>
                  <a:pt x="22" y="29"/>
                </a:cubicBezTo>
                <a:cubicBezTo>
                  <a:pt x="16" y="15"/>
                  <a:pt x="16" y="15"/>
                  <a:pt x="16" y="15"/>
                </a:cubicBezTo>
                <a:cubicBezTo>
                  <a:pt x="18" y="13"/>
                  <a:pt x="20" y="12"/>
                  <a:pt x="22" y="10"/>
                </a:cubicBezTo>
                <a:cubicBezTo>
                  <a:pt x="35" y="18"/>
                  <a:pt x="35" y="18"/>
                  <a:pt x="35" y="18"/>
                </a:cubicBezTo>
                <a:cubicBezTo>
                  <a:pt x="38" y="16"/>
                  <a:pt x="41" y="15"/>
                  <a:pt x="45" y="14"/>
                </a:cubicBezTo>
                <a:cubicBezTo>
                  <a:pt x="49" y="0"/>
                  <a:pt x="49" y="0"/>
                  <a:pt x="49" y="0"/>
                </a:cubicBezTo>
                <a:cubicBezTo>
                  <a:pt x="51" y="0"/>
                  <a:pt x="52" y="0"/>
                  <a:pt x="53" y="0"/>
                </a:cubicBezTo>
                <a:cubicBezTo>
                  <a:pt x="54" y="0"/>
                  <a:pt x="55" y="0"/>
                  <a:pt x="57" y="0"/>
                </a:cubicBezTo>
                <a:cubicBezTo>
                  <a:pt x="61" y="15"/>
                  <a:pt x="61" y="15"/>
                  <a:pt x="61" y="15"/>
                </a:cubicBezTo>
                <a:cubicBezTo>
                  <a:pt x="65" y="15"/>
                  <a:pt x="68" y="17"/>
                  <a:pt x="71" y="18"/>
                </a:cubicBezTo>
                <a:cubicBezTo>
                  <a:pt x="84" y="10"/>
                  <a:pt x="84" y="10"/>
                  <a:pt x="84" y="10"/>
                </a:cubicBezTo>
                <a:cubicBezTo>
                  <a:pt x="86" y="12"/>
                  <a:pt x="88" y="13"/>
                  <a:pt x="90" y="15"/>
                </a:cubicBezTo>
                <a:cubicBezTo>
                  <a:pt x="84" y="29"/>
                  <a:pt x="84" y="29"/>
                  <a:pt x="84" y="29"/>
                </a:cubicBezTo>
                <a:cubicBezTo>
                  <a:pt x="86" y="32"/>
                  <a:pt x="88" y="35"/>
                  <a:pt x="89" y="38"/>
                </a:cubicBezTo>
                <a:cubicBezTo>
                  <a:pt x="104" y="40"/>
                  <a:pt x="104" y="40"/>
                  <a:pt x="104" y="40"/>
                </a:cubicBezTo>
                <a:cubicBezTo>
                  <a:pt x="105" y="43"/>
                  <a:pt x="106" y="45"/>
                  <a:pt x="106" y="48"/>
                </a:cubicBezTo>
                <a:lnTo>
                  <a:pt x="92" y="55"/>
                </a:lnTo>
                <a:close/>
                <a:moveTo>
                  <a:pt x="70" y="72"/>
                </a:moveTo>
                <a:cubicBezTo>
                  <a:pt x="66" y="66"/>
                  <a:pt x="66" y="66"/>
                  <a:pt x="66" y="66"/>
                </a:cubicBezTo>
                <a:cubicBezTo>
                  <a:pt x="69" y="63"/>
                  <a:pt x="71" y="58"/>
                  <a:pt x="71" y="53"/>
                </a:cubicBezTo>
                <a:cubicBezTo>
                  <a:pt x="71" y="48"/>
                  <a:pt x="69" y="44"/>
                  <a:pt x="66" y="40"/>
                </a:cubicBezTo>
                <a:cubicBezTo>
                  <a:pt x="62" y="36"/>
                  <a:pt x="58" y="35"/>
                  <a:pt x="53" y="35"/>
                </a:cubicBezTo>
                <a:cubicBezTo>
                  <a:pt x="48" y="35"/>
                  <a:pt x="43" y="36"/>
                  <a:pt x="40" y="40"/>
                </a:cubicBezTo>
                <a:cubicBezTo>
                  <a:pt x="36" y="44"/>
                  <a:pt x="34" y="48"/>
                  <a:pt x="34" y="53"/>
                </a:cubicBezTo>
                <a:cubicBezTo>
                  <a:pt x="34" y="58"/>
                  <a:pt x="36" y="63"/>
                  <a:pt x="40" y="66"/>
                </a:cubicBezTo>
                <a:cubicBezTo>
                  <a:pt x="43" y="70"/>
                  <a:pt x="48" y="71"/>
                  <a:pt x="53" y="71"/>
                </a:cubicBezTo>
                <a:cubicBezTo>
                  <a:pt x="55" y="71"/>
                  <a:pt x="57" y="71"/>
                  <a:pt x="59" y="70"/>
                </a:cubicBezTo>
                <a:cubicBezTo>
                  <a:pt x="63" y="76"/>
                  <a:pt x="63" y="76"/>
                  <a:pt x="63" y="76"/>
                </a:cubicBezTo>
                <a:lnTo>
                  <a:pt x="70" y="72"/>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1065051496"/>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6"/>
                                        </p:tgtEl>
                                        <p:attrNameLst>
                                          <p:attrName>style.visibility</p:attrName>
                                        </p:attrNameLst>
                                      </p:cBhvr>
                                      <p:to>
                                        <p:strVal val="visible"/>
                                      </p:to>
                                    </p:set>
                                    <p:anim calcmode="lin" valueType="num">
                                      <p:cBhvr>
                                        <p:cTn id="12" dur="500" fill="hold"/>
                                        <p:tgtEl>
                                          <p:spTgt spid="26"/>
                                        </p:tgtEl>
                                        <p:attrNameLst>
                                          <p:attrName>ppt_w</p:attrName>
                                        </p:attrNameLst>
                                      </p:cBhvr>
                                      <p:tavLst>
                                        <p:tav tm="0">
                                          <p:val>
                                            <p:fltVal val="0"/>
                                          </p:val>
                                        </p:tav>
                                        <p:tav tm="100000">
                                          <p:val>
                                            <p:strVal val="#ppt_w"/>
                                          </p:val>
                                        </p:tav>
                                      </p:tavLst>
                                    </p:anim>
                                    <p:anim calcmode="lin" valueType="num">
                                      <p:cBhvr>
                                        <p:cTn id="13" dur="500" fill="hold"/>
                                        <p:tgtEl>
                                          <p:spTgt spid="26"/>
                                        </p:tgtEl>
                                        <p:attrNameLst>
                                          <p:attrName>ppt_h</p:attrName>
                                        </p:attrNameLst>
                                      </p:cBhvr>
                                      <p:tavLst>
                                        <p:tav tm="0">
                                          <p:val>
                                            <p:fltVal val="0"/>
                                          </p:val>
                                        </p:tav>
                                        <p:tav tm="100000">
                                          <p:val>
                                            <p:strVal val="#ppt_h"/>
                                          </p:val>
                                        </p:tav>
                                      </p:tavLst>
                                    </p:anim>
                                    <p:animEffect transition="in" filter="fade">
                                      <p:cBhvr>
                                        <p:cTn id="14" dur="500"/>
                                        <p:tgtEl>
                                          <p:spTgt spid="26"/>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p:cTn id="17" dur="500" fill="hold"/>
                                        <p:tgtEl>
                                          <p:spTgt spid="24"/>
                                        </p:tgtEl>
                                        <p:attrNameLst>
                                          <p:attrName>ppt_w</p:attrName>
                                        </p:attrNameLst>
                                      </p:cBhvr>
                                      <p:tavLst>
                                        <p:tav tm="0">
                                          <p:val>
                                            <p:fltVal val="0"/>
                                          </p:val>
                                        </p:tav>
                                        <p:tav tm="100000">
                                          <p:val>
                                            <p:strVal val="#ppt_w"/>
                                          </p:val>
                                        </p:tav>
                                      </p:tavLst>
                                    </p:anim>
                                    <p:anim calcmode="lin" valueType="num">
                                      <p:cBhvr>
                                        <p:cTn id="18" dur="500" fill="hold"/>
                                        <p:tgtEl>
                                          <p:spTgt spid="24"/>
                                        </p:tgtEl>
                                        <p:attrNameLst>
                                          <p:attrName>ppt_h</p:attrName>
                                        </p:attrNameLst>
                                      </p:cBhvr>
                                      <p:tavLst>
                                        <p:tav tm="0">
                                          <p:val>
                                            <p:fltVal val="0"/>
                                          </p:val>
                                        </p:tav>
                                        <p:tav tm="100000">
                                          <p:val>
                                            <p:strVal val="#ppt_h"/>
                                          </p:val>
                                        </p:tav>
                                      </p:tavLst>
                                    </p:anim>
                                    <p:animEffect transition="in" filter="fade">
                                      <p:cBhvr>
                                        <p:cTn id="19" dur="500"/>
                                        <p:tgtEl>
                                          <p:spTgt spid="24"/>
                                        </p:tgtEl>
                                      </p:cBhvr>
                                    </p:animEffect>
                                  </p:childTnLst>
                                </p:cTn>
                              </p:par>
                            </p:childTnLst>
                          </p:cTn>
                        </p:par>
                        <p:par>
                          <p:cTn id="20" fill="hold">
                            <p:stCondLst>
                              <p:cond delay="500"/>
                            </p:stCondLst>
                            <p:childTnLst>
                              <p:par>
                                <p:cTn id="21" presetID="53" presetClass="entr" presetSubtype="16" fill="hold" grpId="0" nodeType="afterEffect">
                                  <p:stCondLst>
                                    <p:cond delay="0"/>
                                  </p:stCondLst>
                                  <p:childTnLst>
                                    <p:set>
                                      <p:cBhvr>
                                        <p:cTn id="22" dur="1" fill="hold">
                                          <p:stCondLst>
                                            <p:cond delay="0"/>
                                          </p:stCondLst>
                                        </p:cTn>
                                        <p:tgtEl>
                                          <p:spTgt spid="33"/>
                                        </p:tgtEl>
                                        <p:attrNameLst>
                                          <p:attrName>style.visibility</p:attrName>
                                        </p:attrNameLst>
                                      </p:cBhvr>
                                      <p:to>
                                        <p:strVal val="visible"/>
                                      </p:to>
                                    </p:set>
                                    <p:anim calcmode="lin" valueType="num">
                                      <p:cBhvr>
                                        <p:cTn id="23" dur="500" fill="hold"/>
                                        <p:tgtEl>
                                          <p:spTgt spid="33"/>
                                        </p:tgtEl>
                                        <p:attrNameLst>
                                          <p:attrName>ppt_w</p:attrName>
                                        </p:attrNameLst>
                                      </p:cBhvr>
                                      <p:tavLst>
                                        <p:tav tm="0">
                                          <p:val>
                                            <p:fltVal val="0"/>
                                          </p:val>
                                        </p:tav>
                                        <p:tav tm="100000">
                                          <p:val>
                                            <p:strVal val="#ppt_w"/>
                                          </p:val>
                                        </p:tav>
                                      </p:tavLst>
                                    </p:anim>
                                    <p:anim calcmode="lin" valueType="num">
                                      <p:cBhvr>
                                        <p:cTn id="24" dur="500" fill="hold"/>
                                        <p:tgtEl>
                                          <p:spTgt spid="33"/>
                                        </p:tgtEl>
                                        <p:attrNameLst>
                                          <p:attrName>ppt_h</p:attrName>
                                        </p:attrNameLst>
                                      </p:cBhvr>
                                      <p:tavLst>
                                        <p:tav tm="0">
                                          <p:val>
                                            <p:fltVal val="0"/>
                                          </p:val>
                                        </p:tav>
                                        <p:tav tm="100000">
                                          <p:val>
                                            <p:strVal val="#ppt_h"/>
                                          </p:val>
                                        </p:tav>
                                      </p:tavLst>
                                    </p:anim>
                                    <p:animEffect transition="in" filter="fade">
                                      <p:cBhvr>
                                        <p:cTn id="25" dur="500"/>
                                        <p:tgtEl>
                                          <p:spTgt spid="33"/>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34"/>
                                        </p:tgtEl>
                                        <p:attrNameLst>
                                          <p:attrName>style.visibility</p:attrName>
                                        </p:attrNameLst>
                                      </p:cBhvr>
                                      <p:to>
                                        <p:strVal val="visible"/>
                                      </p:to>
                                    </p:set>
                                    <p:anim calcmode="lin" valueType="num">
                                      <p:cBhvr>
                                        <p:cTn id="28" dur="500" fill="hold"/>
                                        <p:tgtEl>
                                          <p:spTgt spid="34"/>
                                        </p:tgtEl>
                                        <p:attrNameLst>
                                          <p:attrName>ppt_w</p:attrName>
                                        </p:attrNameLst>
                                      </p:cBhvr>
                                      <p:tavLst>
                                        <p:tav tm="0">
                                          <p:val>
                                            <p:fltVal val="0"/>
                                          </p:val>
                                        </p:tav>
                                        <p:tav tm="100000">
                                          <p:val>
                                            <p:strVal val="#ppt_w"/>
                                          </p:val>
                                        </p:tav>
                                      </p:tavLst>
                                    </p:anim>
                                    <p:anim calcmode="lin" valueType="num">
                                      <p:cBhvr>
                                        <p:cTn id="29" dur="500" fill="hold"/>
                                        <p:tgtEl>
                                          <p:spTgt spid="34"/>
                                        </p:tgtEl>
                                        <p:attrNameLst>
                                          <p:attrName>ppt_h</p:attrName>
                                        </p:attrNameLst>
                                      </p:cBhvr>
                                      <p:tavLst>
                                        <p:tav tm="0">
                                          <p:val>
                                            <p:fltVal val="0"/>
                                          </p:val>
                                        </p:tav>
                                        <p:tav tm="100000">
                                          <p:val>
                                            <p:strVal val="#ppt_h"/>
                                          </p:val>
                                        </p:tav>
                                      </p:tavLst>
                                    </p:anim>
                                    <p:animEffect transition="in" filter="fade">
                                      <p:cBhvr>
                                        <p:cTn id="30" dur="500"/>
                                        <p:tgtEl>
                                          <p:spTgt spid="34"/>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35"/>
                                        </p:tgtEl>
                                        <p:attrNameLst>
                                          <p:attrName>style.visibility</p:attrName>
                                        </p:attrNameLst>
                                      </p:cBhvr>
                                      <p:to>
                                        <p:strVal val="visible"/>
                                      </p:to>
                                    </p:set>
                                    <p:anim calcmode="lin" valueType="num">
                                      <p:cBhvr>
                                        <p:cTn id="33" dur="500" fill="hold"/>
                                        <p:tgtEl>
                                          <p:spTgt spid="35"/>
                                        </p:tgtEl>
                                        <p:attrNameLst>
                                          <p:attrName>ppt_w</p:attrName>
                                        </p:attrNameLst>
                                      </p:cBhvr>
                                      <p:tavLst>
                                        <p:tav tm="0">
                                          <p:val>
                                            <p:fltVal val="0"/>
                                          </p:val>
                                        </p:tav>
                                        <p:tav tm="100000">
                                          <p:val>
                                            <p:strVal val="#ppt_w"/>
                                          </p:val>
                                        </p:tav>
                                      </p:tavLst>
                                    </p:anim>
                                    <p:anim calcmode="lin" valueType="num">
                                      <p:cBhvr>
                                        <p:cTn id="34" dur="500" fill="hold"/>
                                        <p:tgtEl>
                                          <p:spTgt spid="35"/>
                                        </p:tgtEl>
                                        <p:attrNameLst>
                                          <p:attrName>ppt_h</p:attrName>
                                        </p:attrNameLst>
                                      </p:cBhvr>
                                      <p:tavLst>
                                        <p:tav tm="0">
                                          <p:val>
                                            <p:fltVal val="0"/>
                                          </p:val>
                                        </p:tav>
                                        <p:tav tm="100000">
                                          <p:val>
                                            <p:strVal val="#ppt_h"/>
                                          </p:val>
                                        </p:tav>
                                      </p:tavLst>
                                    </p:anim>
                                    <p:animEffect transition="in" filter="fade">
                                      <p:cBhvr>
                                        <p:cTn id="35" dur="500"/>
                                        <p:tgtEl>
                                          <p:spTgt spid="35"/>
                                        </p:tgtEl>
                                      </p:cBhvr>
                                    </p:animEffect>
                                  </p:childTnLst>
                                </p:cTn>
                              </p:par>
                            </p:childTnLst>
                          </p:cTn>
                        </p:par>
                        <p:par>
                          <p:cTn id="36" fill="hold">
                            <p:stCondLst>
                              <p:cond delay="1000"/>
                            </p:stCondLst>
                            <p:childTnLst>
                              <p:par>
                                <p:cTn id="37" presetID="10" presetClass="entr" presetSubtype="0" fill="hold" grpId="0" nodeType="afterEffect">
                                  <p:stCondLst>
                                    <p:cond delay="0"/>
                                  </p:stCondLst>
                                  <p:childTnLst>
                                    <p:set>
                                      <p:cBhvr>
                                        <p:cTn id="38" dur="1" fill="hold">
                                          <p:stCondLst>
                                            <p:cond delay="0"/>
                                          </p:stCondLst>
                                        </p:cTn>
                                        <p:tgtEl>
                                          <p:spTgt spid="29"/>
                                        </p:tgtEl>
                                        <p:attrNameLst>
                                          <p:attrName>style.visibility</p:attrName>
                                        </p:attrNameLst>
                                      </p:cBhvr>
                                      <p:to>
                                        <p:strVal val="visible"/>
                                      </p:to>
                                    </p:set>
                                    <p:animEffect transition="in" filter="fade">
                                      <p:cBhvr>
                                        <p:cTn id="39" dur="500"/>
                                        <p:tgtEl>
                                          <p:spTgt spid="29"/>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7"/>
                                        </p:tgtEl>
                                        <p:attrNameLst>
                                          <p:attrName>style.visibility</p:attrName>
                                        </p:attrNameLst>
                                      </p:cBhvr>
                                      <p:to>
                                        <p:strVal val="visible"/>
                                      </p:to>
                                    </p:set>
                                    <p:animEffect transition="in" filter="fade">
                                      <p:cBhvr>
                                        <p:cTn id="42" dur="500"/>
                                        <p:tgtEl>
                                          <p:spTgt spid="27"/>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31"/>
                                        </p:tgtEl>
                                        <p:attrNameLst>
                                          <p:attrName>style.visibility</p:attrName>
                                        </p:attrNameLst>
                                      </p:cBhvr>
                                      <p:to>
                                        <p:strVal val="visible"/>
                                      </p:to>
                                    </p:set>
                                    <p:animEffect transition="in" filter="fade">
                                      <p:cBhvr>
                                        <p:cTn id="45" dur="500"/>
                                        <p:tgtEl>
                                          <p:spTgt spid="31"/>
                                        </p:tgtEl>
                                      </p:cBhvr>
                                    </p:animEffect>
                                  </p:childTnLst>
                                </p:cTn>
                              </p:par>
                            </p:childTnLst>
                          </p:cTn>
                        </p:par>
                        <p:par>
                          <p:cTn id="46" fill="hold">
                            <p:stCondLst>
                              <p:cond delay="1500"/>
                            </p:stCondLst>
                            <p:childTnLst>
                              <p:par>
                                <p:cTn id="47" presetID="10" presetClass="entr" presetSubtype="0" fill="hold" grpId="0" nodeType="afterEffect">
                                  <p:stCondLst>
                                    <p:cond delay="0"/>
                                  </p:stCondLst>
                                  <p:childTnLst>
                                    <p:set>
                                      <p:cBhvr>
                                        <p:cTn id="48" dur="1" fill="hold">
                                          <p:stCondLst>
                                            <p:cond delay="0"/>
                                          </p:stCondLst>
                                        </p:cTn>
                                        <p:tgtEl>
                                          <p:spTgt spid="30"/>
                                        </p:tgtEl>
                                        <p:attrNameLst>
                                          <p:attrName>style.visibility</p:attrName>
                                        </p:attrNameLst>
                                      </p:cBhvr>
                                      <p:to>
                                        <p:strVal val="visible"/>
                                      </p:to>
                                    </p:set>
                                    <p:animEffect transition="in" filter="fade">
                                      <p:cBhvr>
                                        <p:cTn id="49" dur="500"/>
                                        <p:tgtEl>
                                          <p:spTgt spid="30"/>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8"/>
                                        </p:tgtEl>
                                        <p:attrNameLst>
                                          <p:attrName>style.visibility</p:attrName>
                                        </p:attrNameLst>
                                      </p:cBhvr>
                                      <p:to>
                                        <p:strVal val="visible"/>
                                      </p:to>
                                    </p:set>
                                    <p:animEffect transition="in" filter="fade">
                                      <p:cBhvr>
                                        <p:cTn id="52" dur="500"/>
                                        <p:tgtEl>
                                          <p:spTgt spid="28"/>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32"/>
                                        </p:tgtEl>
                                        <p:attrNameLst>
                                          <p:attrName>style.visibility</p:attrName>
                                        </p:attrNameLst>
                                      </p:cBhvr>
                                      <p:to>
                                        <p:strVal val="visible"/>
                                      </p:to>
                                    </p:set>
                                    <p:animEffect transition="in" filter="fade">
                                      <p:cBhvr>
                                        <p:cTn id="55"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27" grpId="0"/>
      <p:bldP spid="28" grpId="0"/>
      <p:bldP spid="29" grpId="0"/>
      <p:bldP spid="30" grpId="0"/>
      <p:bldP spid="31" grpId="0"/>
      <p:bldP spid="32" grpId="0"/>
      <p:bldP spid="33" grpId="0" animBg="1"/>
      <p:bldP spid="34" grpId="0" animBg="1"/>
      <p:bldP spid="35"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normAutofit fontScale="90000"/>
          </a:bodyPr>
          <a:lstStyle/>
          <a:p>
            <a:r>
              <a:rPr lang="zh-CN" altLang="en-US" dirty="0" smtClean="0"/>
              <a:t>目标实现阶段</a:t>
            </a:r>
            <a:endParaRPr lang="zh-CN" altLang="en-US" dirty="0"/>
          </a:p>
        </p:txBody>
      </p:sp>
      <p:sp>
        <p:nvSpPr>
          <p:cNvPr id="28" name="右箭头 27"/>
          <p:cNvSpPr/>
          <p:nvPr/>
        </p:nvSpPr>
        <p:spPr>
          <a:xfrm>
            <a:off x="1811401" y="3672492"/>
            <a:ext cx="10012621" cy="182088"/>
          </a:xfrm>
          <a:prstGeom prst="rightArrow">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TextBox 5"/>
          <p:cNvSpPr txBox="1"/>
          <p:nvPr/>
        </p:nvSpPr>
        <p:spPr>
          <a:xfrm>
            <a:off x="1330348" y="4649311"/>
            <a:ext cx="2016224" cy="846386"/>
          </a:xfrm>
          <a:prstGeom prst="rect">
            <a:avLst/>
          </a:prstGeom>
          <a:noFill/>
        </p:spPr>
        <p:txBody>
          <a:bodyPr wrap="square" lIns="0" tIns="0" rIns="0" bIns="0" rtlCol="0">
            <a:spAutoFit/>
          </a:bodyPr>
          <a:lstStyle>
            <a:defPPr>
              <a:defRPr lang="zh-CN"/>
            </a:defPPr>
            <a:lvl1pPr algn="just">
              <a:lnSpc>
                <a:spcPts val="1300"/>
              </a:lnSpc>
              <a:defRPr sz="900">
                <a:solidFill>
                  <a:schemeClr val="tx1">
                    <a:lumMod val="65000"/>
                    <a:lumOff val="35000"/>
                  </a:schemeClr>
                </a:solidFill>
                <a:latin typeface="微软雅黑" pitchFamily="34" charset="-122"/>
                <a:ea typeface="微软雅黑" pitchFamily="34" charset="-122"/>
              </a:defRPr>
            </a:lvl1pPr>
          </a:lstStyle>
          <a:p>
            <a:pPr>
              <a:lnSpc>
                <a:spcPts val="2200"/>
              </a:lnSpc>
            </a:pPr>
            <a:r>
              <a:rPr lang="zh-CN" altLang="en-US" sz="1400" dirty="0"/>
              <a:t>单击输入您的文字内容，语言精练、言简意赅，尽量简化所要书写的文案</a:t>
            </a:r>
            <a:endParaRPr lang="en-US" altLang="zh-CN" sz="1400" dirty="0"/>
          </a:p>
        </p:txBody>
      </p:sp>
      <p:sp>
        <p:nvSpPr>
          <p:cNvPr id="30" name="矩形 29"/>
          <p:cNvSpPr>
            <a:spLocks noChangeArrowheads="1"/>
          </p:cNvSpPr>
          <p:nvPr/>
        </p:nvSpPr>
        <p:spPr bwMode="auto">
          <a:xfrm>
            <a:off x="1781373" y="2347347"/>
            <a:ext cx="1848204" cy="33918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r>
              <a:rPr lang="zh-CN" altLang="en-US" sz="2200" b="1" cap="all" dirty="0" smtClean="0">
                <a:solidFill>
                  <a:schemeClr val="accent2"/>
                </a:solidFill>
                <a:latin typeface="微软雅黑" pitchFamily="34" charset="-122"/>
                <a:ea typeface="微软雅黑" pitchFamily="34" charset="-122"/>
                <a:cs typeface="+mj-cs"/>
              </a:rPr>
              <a:t>标题</a:t>
            </a:r>
            <a:r>
              <a:rPr lang="zh-CN" altLang="en-US" sz="2200" b="1" cap="all" dirty="0">
                <a:solidFill>
                  <a:schemeClr val="accent2"/>
                </a:solidFill>
                <a:latin typeface="微软雅黑" pitchFamily="34" charset="-122"/>
                <a:ea typeface="微软雅黑" pitchFamily="34" charset="-122"/>
                <a:cs typeface="+mj-cs"/>
              </a:rPr>
              <a:t>文本</a:t>
            </a:r>
            <a:endParaRPr lang="en-US" altLang="zh-CN" sz="2200" b="1" cap="all" dirty="0">
              <a:solidFill>
                <a:schemeClr val="accent2"/>
              </a:solidFill>
              <a:latin typeface="微软雅黑" pitchFamily="34" charset="-122"/>
              <a:ea typeface="微软雅黑" pitchFamily="34" charset="-122"/>
              <a:cs typeface="+mj-cs"/>
            </a:endParaRPr>
          </a:p>
        </p:txBody>
      </p:sp>
      <p:sp>
        <p:nvSpPr>
          <p:cNvPr id="31" name="矩形 30"/>
          <p:cNvSpPr>
            <a:spLocks noChangeArrowheads="1"/>
          </p:cNvSpPr>
          <p:nvPr/>
        </p:nvSpPr>
        <p:spPr bwMode="auto">
          <a:xfrm>
            <a:off x="1944196" y="3453473"/>
            <a:ext cx="768085" cy="192021"/>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ctr"/>
            <a:r>
              <a:rPr lang="zh-CN" altLang="en-US" sz="1333" cap="all" dirty="0">
                <a:solidFill>
                  <a:schemeClr val="tx1">
                    <a:lumMod val="75000"/>
                    <a:lumOff val="25000"/>
                  </a:schemeClr>
                </a:solidFill>
                <a:latin typeface="微软雅黑" pitchFamily="34" charset="-122"/>
                <a:ea typeface="微软雅黑" pitchFamily="34" charset="-122"/>
                <a:cs typeface="+mj-cs"/>
              </a:rPr>
              <a:t>第一阶段</a:t>
            </a:r>
            <a:endParaRPr lang="en-US" altLang="zh-CN" sz="1333" cap="all" dirty="0">
              <a:solidFill>
                <a:schemeClr val="tx1">
                  <a:lumMod val="75000"/>
                  <a:lumOff val="25000"/>
                </a:schemeClr>
              </a:solidFill>
              <a:latin typeface="微软雅黑" pitchFamily="34" charset="-122"/>
              <a:ea typeface="微软雅黑" pitchFamily="34" charset="-122"/>
              <a:cs typeface="+mj-cs"/>
            </a:endParaRPr>
          </a:p>
        </p:txBody>
      </p:sp>
      <p:sp>
        <p:nvSpPr>
          <p:cNvPr id="32" name="TextBox 5"/>
          <p:cNvSpPr txBox="1"/>
          <p:nvPr/>
        </p:nvSpPr>
        <p:spPr>
          <a:xfrm>
            <a:off x="6510946" y="4649311"/>
            <a:ext cx="2016224" cy="846386"/>
          </a:xfrm>
          <a:prstGeom prst="rect">
            <a:avLst/>
          </a:prstGeom>
          <a:noFill/>
        </p:spPr>
        <p:txBody>
          <a:bodyPr wrap="square" lIns="0" tIns="0" rIns="0" bIns="0" rtlCol="0">
            <a:spAutoFit/>
          </a:bodyPr>
          <a:lstStyle>
            <a:defPPr>
              <a:defRPr lang="zh-CN"/>
            </a:defPPr>
            <a:lvl1pPr algn="just">
              <a:lnSpc>
                <a:spcPts val="1300"/>
              </a:lnSpc>
              <a:defRPr sz="900">
                <a:solidFill>
                  <a:schemeClr val="tx1">
                    <a:lumMod val="65000"/>
                    <a:lumOff val="35000"/>
                  </a:schemeClr>
                </a:solidFill>
                <a:latin typeface="微软雅黑" pitchFamily="34" charset="-122"/>
                <a:ea typeface="微软雅黑" pitchFamily="34" charset="-122"/>
              </a:defRPr>
            </a:lvl1pPr>
          </a:lstStyle>
          <a:p>
            <a:pPr>
              <a:lnSpc>
                <a:spcPts val="2200"/>
              </a:lnSpc>
            </a:pPr>
            <a:r>
              <a:rPr lang="zh-CN" altLang="en-US" sz="1400" dirty="0"/>
              <a:t>单击输入您的文字内容，语言精练、言简意赅，尽量简化所要书写的文案</a:t>
            </a:r>
            <a:endParaRPr lang="en-US" altLang="zh-CN" sz="1400" dirty="0"/>
          </a:p>
        </p:txBody>
      </p:sp>
      <p:sp>
        <p:nvSpPr>
          <p:cNvPr id="33" name="矩形 32"/>
          <p:cNvSpPr>
            <a:spLocks noChangeArrowheads="1"/>
          </p:cNvSpPr>
          <p:nvPr/>
        </p:nvSpPr>
        <p:spPr bwMode="auto">
          <a:xfrm>
            <a:off x="6904705" y="2347347"/>
            <a:ext cx="1848204" cy="33918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r>
              <a:rPr lang="zh-CN" altLang="en-US" sz="2200" b="1" cap="all" dirty="0" smtClean="0">
                <a:solidFill>
                  <a:schemeClr val="accent2"/>
                </a:solidFill>
                <a:latin typeface="微软雅黑" pitchFamily="34" charset="-122"/>
                <a:ea typeface="微软雅黑" pitchFamily="34" charset="-122"/>
                <a:cs typeface="+mj-cs"/>
              </a:rPr>
              <a:t>标题</a:t>
            </a:r>
            <a:r>
              <a:rPr lang="zh-CN" altLang="en-US" sz="2200" b="1" cap="all" dirty="0">
                <a:solidFill>
                  <a:schemeClr val="accent2"/>
                </a:solidFill>
                <a:latin typeface="微软雅黑" pitchFamily="34" charset="-122"/>
                <a:ea typeface="微软雅黑" pitchFamily="34" charset="-122"/>
                <a:cs typeface="+mj-cs"/>
              </a:rPr>
              <a:t>文本</a:t>
            </a:r>
            <a:endParaRPr lang="en-US" altLang="zh-CN" sz="2200" b="1" cap="all" dirty="0">
              <a:solidFill>
                <a:schemeClr val="accent2"/>
              </a:solidFill>
              <a:latin typeface="微软雅黑" pitchFamily="34" charset="-122"/>
              <a:ea typeface="微软雅黑" pitchFamily="34" charset="-122"/>
              <a:cs typeface="+mj-cs"/>
            </a:endParaRPr>
          </a:p>
        </p:txBody>
      </p:sp>
      <p:sp>
        <p:nvSpPr>
          <p:cNvPr id="34" name="TextBox 5"/>
          <p:cNvSpPr txBox="1"/>
          <p:nvPr/>
        </p:nvSpPr>
        <p:spPr>
          <a:xfrm>
            <a:off x="3920647" y="4687787"/>
            <a:ext cx="2016224" cy="846386"/>
          </a:xfrm>
          <a:prstGeom prst="rect">
            <a:avLst/>
          </a:prstGeom>
          <a:noFill/>
        </p:spPr>
        <p:txBody>
          <a:bodyPr wrap="square" lIns="0" tIns="0" rIns="0" bIns="0" rtlCol="0">
            <a:spAutoFit/>
          </a:bodyPr>
          <a:lstStyle>
            <a:defPPr>
              <a:defRPr lang="zh-CN"/>
            </a:defPPr>
            <a:lvl1pPr algn="just">
              <a:lnSpc>
                <a:spcPts val="1300"/>
              </a:lnSpc>
              <a:defRPr sz="900">
                <a:solidFill>
                  <a:schemeClr val="tx1">
                    <a:lumMod val="65000"/>
                    <a:lumOff val="35000"/>
                  </a:schemeClr>
                </a:solidFill>
                <a:latin typeface="微软雅黑" pitchFamily="34" charset="-122"/>
                <a:ea typeface="微软雅黑" pitchFamily="34" charset="-122"/>
              </a:defRPr>
            </a:lvl1pPr>
          </a:lstStyle>
          <a:p>
            <a:pPr>
              <a:lnSpc>
                <a:spcPts val="2200"/>
              </a:lnSpc>
            </a:pPr>
            <a:r>
              <a:rPr lang="zh-CN" altLang="en-US" sz="1400" dirty="0"/>
              <a:t>单击输入您的文字内容，语言精练、言简意赅，尽量简化所要书写的文案</a:t>
            </a:r>
            <a:endParaRPr lang="en-US" altLang="zh-CN" sz="1400" dirty="0"/>
          </a:p>
        </p:txBody>
      </p:sp>
      <p:sp>
        <p:nvSpPr>
          <p:cNvPr id="35" name="矩形 34"/>
          <p:cNvSpPr>
            <a:spLocks noChangeArrowheads="1"/>
          </p:cNvSpPr>
          <p:nvPr/>
        </p:nvSpPr>
        <p:spPr bwMode="auto">
          <a:xfrm>
            <a:off x="4343039" y="2347347"/>
            <a:ext cx="1848204" cy="33918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r>
              <a:rPr lang="zh-CN" altLang="en-US" sz="2200" b="1" cap="all" dirty="0" smtClean="0">
                <a:solidFill>
                  <a:schemeClr val="accent1"/>
                </a:solidFill>
                <a:latin typeface="微软雅黑" pitchFamily="34" charset="-122"/>
                <a:ea typeface="微软雅黑" pitchFamily="34" charset="-122"/>
                <a:cs typeface="+mj-cs"/>
              </a:rPr>
              <a:t>标题</a:t>
            </a:r>
            <a:r>
              <a:rPr lang="zh-CN" altLang="en-US" sz="2200" b="1" cap="all" dirty="0">
                <a:solidFill>
                  <a:schemeClr val="accent1"/>
                </a:solidFill>
                <a:latin typeface="微软雅黑" pitchFamily="34" charset="-122"/>
                <a:ea typeface="微软雅黑" pitchFamily="34" charset="-122"/>
                <a:cs typeface="+mj-cs"/>
              </a:rPr>
              <a:t>文本</a:t>
            </a:r>
            <a:endParaRPr lang="en-US" altLang="zh-CN" sz="2200" b="1" cap="all" dirty="0">
              <a:solidFill>
                <a:schemeClr val="accent1"/>
              </a:solidFill>
              <a:latin typeface="微软雅黑" pitchFamily="34" charset="-122"/>
              <a:ea typeface="微软雅黑" pitchFamily="34" charset="-122"/>
              <a:cs typeface="+mj-cs"/>
            </a:endParaRPr>
          </a:p>
        </p:txBody>
      </p:sp>
      <p:sp>
        <p:nvSpPr>
          <p:cNvPr id="41" name="TextBox 5"/>
          <p:cNvSpPr txBox="1"/>
          <p:nvPr/>
        </p:nvSpPr>
        <p:spPr>
          <a:xfrm>
            <a:off x="9101245" y="4619089"/>
            <a:ext cx="2016224" cy="846386"/>
          </a:xfrm>
          <a:prstGeom prst="rect">
            <a:avLst/>
          </a:prstGeom>
          <a:noFill/>
        </p:spPr>
        <p:txBody>
          <a:bodyPr wrap="square" lIns="0" tIns="0" rIns="0" bIns="0" rtlCol="0">
            <a:spAutoFit/>
          </a:bodyPr>
          <a:lstStyle>
            <a:defPPr>
              <a:defRPr lang="zh-CN"/>
            </a:defPPr>
            <a:lvl1pPr algn="just">
              <a:lnSpc>
                <a:spcPts val="1300"/>
              </a:lnSpc>
              <a:defRPr sz="900">
                <a:solidFill>
                  <a:schemeClr val="tx1">
                    <a:lumMod val="65000"/>
                    <a:lumOff val="35000"/>
                  </a:schemeClr>
                </a:solidFill>
                <a:latin typeface="微软雅黑" pitchFamily="34" charset="-122"/>
                <a:ea typeface="微软雅黑" pitchFamily="34" charset="-122"/>
              </a:defRPr>
            </a:lvl1pPr>
          </a:lstStyle>
          <a:p>
            <a:pPr>
              <a:lnSpc>
                <a:spcPts val="2200"/>
              </a:lnSpc>
            </a:pPr>
            <a:r>
              <a:rPr lang="zh-CN" altLang="en-US" sz="1400" dirty="0"/>
              <a:t>单击输入您的文字内容，语言精练、言简意赅，尽量简化所要书写的文案</a:t>
            </a:r>
            <a:endParaRPr lang="en-US" altLang="zh-CN" sz="1400" dirty="0"/>
          </a:p>
        </p:txBody>
      </p:sp>
      <p:sp>
        <p:nvSpPr>
          <p:cNvPr id="42" name="矩形 41"/>
          <p:cNvSpPr>
            <a:spLocks noChangeArrowheads="1"/>
          </p:cNvSpPr>
          <p:nvPr/>
        </p:nvSpPr>
        <p:spPr bwMode="auto">
          <a:xfrm>
            <a:off x="9466371" y="2347347"/>
            <a:ext cx="1848204" cy="33918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r>
              <a:rPr lang="zh-CN" altLang="en-US" sz="2200" b="1" cap="all" dirty="0" smtClean="0">
                <a:solidFill>
                  <a:schemeClr val="accent1"/>
                </a:solidFill>
                <a:latin typeface="微软雅黑" pitchFamily="34" charset="-122"/>
                <a:ea typeface="微软雅黑" pitchFamily="34" charset="-122"/>
                <a:cs typeface="+mj-cs"/>
              </a:rPr>
              <a:t>标题</a:t>
            </a:r>
            <a:r>
              <a:rPr lang="zh-CN" altLang="en-US" sz="2200" b="1" cap="all" dirty="0">
                <a:solidFill>
                  <a:schemeClr val="accent1"/>
                </a:solidFill>
                <a:latin typeface="微软雅黑" pitchFamily="34" charset="-122"/>
                <a:ea typeface="微软雅黑" pitchFamily="34" charset="-122"/>
                <a:cs typeface="+mj-cs"/>
              </a:rPr>
              <a:t>文本</a:t>
            </a:r>
            <a:endParaRPr lang="en-US" altLang="zh-CN" sz="2200" b="1" cap="all" dirty="0">
              <a:solidFill>
                <a:schemeClr val="accent1"/>
              </a:solidFill>
              <a:latin typeface="微软雅黑" pitchFamily="34" charset="-122"/>
              <a:ea typeface="微软雅黑" pitchFamily="34" charset="-122"/>
              <a:cs typeface="+mj-cs"/>
            </a:endParaRPr>
          </a:p>
        </p:txBody>
      </p:sp>
      <p:sp>
        <p:nvSpPr>
          <p:cNvPr id="44" name="矩形 43"/>
          <p:cNvSpPr>
            <a:spLocks noChangeArrowheads="1"/>
          </p:cNvSpPr>
          <p:nvPr/>
        </p:nvSpPr>
        <p:spPr bwMode="auto">
          <a:xfrm>
            <a:off x="4546816" y="3453473"/>
            <a:ext cx="768085" cy="192021"/>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ctr"/>
            <a:r>
              <a:rPr lang="zh-CN" altLang="en-US" sz="1333" cap="all" dirty="0">
                <a:solidFill>
                  <a:schemeClr val="tx1">
                    <a:lumMod val="75000"/>
                    <a:lumOff val="25000"/>
                  </a:schemeClr>
                </a:solidFill>
                <a:latin typeface="微软雅黑" pitchFamily="34" charset="-122"/>
                <a:ea typeface="微软雅黑" pitchFamily="34" charset="-122"/>
                <a:cs typeface="+mj-cs"/>
              </a:rPr>
              <a:t>第二阶段</a:t>
            </a:r>
            <a:endParaRPr lang="en-US" altLang="zh-CN" sz="1333" cap="all" dirty="0">
              <a:solidFill>
                <a:schemeClr val="tx1">
                  <a:lumMod val="75000"/>
                  <a:lumOff val="25000"/>
                </a:schemeClr>
              </a:solidFill>
              <a:latin typeface="微软雅黑" pitchFamily="34" charset="-122"/>
              <a:ea typeface="微软雅黑" pitchFamily="34" charset="-122"/>
              <a:cs typeface="+mj-cs"/>
            </a:endParaRPr>
          </a:p>
        </p:txBody>
      </p:sp>
      <p:sp>
        <p:nvSpPr>
          <p:cNvPr id="46" name="矩形 45"/>
          <p:cNvSpPr>
            <a:spLocks noChangeArrowheads="1"/>
          </p:cNvSpPr>
          <p:nvPr/>
        </p:nvSpPr>
        <p:spPr bwMode="auto">
          <a:xfrm>
            <a:off x="7096096" y="3453473"/>
            <a:ext cx="768085" cy="192021"/>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ctr"/>
            <a:r>
              <a:rPr lang="zh-CN" altLang="en-US" sz="1333" cap="all" dirty="0">
                <a:solidFill>
                  <a:schemeClr val="tx1">
                    <a:lumMod val="75000"/>
                    <a:lumOff val="25000"/>
                  </a:schemeClr>
                </a:solidFill>
                <a:latin typeface="微软雅黑" pitchFamily="34" charset="-122"/>
                <a:ea typeface="微软雅黑" pitchFamily="34" charset="-122"/>
                <a:cs typeface="+mj-cs"/>
              </a:rPr>
              <a:t>第三阶段</a:t>
            </a:r>
            <a:endParaRPr lang="en-US" altLang="zh-CN" sz="1333" cap="all" dirty="0">
              <a:solidFill>
                <a:schemeClr val="tx1">
                  <a:lumMod val="75000"/>
                  <a:lumOff val="25000"/>
                </a:schemeClr>
              </a:solidFill>
              <a:latin typeface="微软雅黑" pitchFamily="34" charset="-122"/>
              <a:ea typeface="微软雅黑" pitchFamily="34" charset="-122"/>
              <a:cs typeface="+mj-cs"/>
            </a:endParaRPr>
          </a:p>
        </p:txBody>
      </p:sp>
      <p:sp>
        <p:nvSpPr>
          <p:cNvPr id="47" name="矩形 46"/>
          <p:cNvSpPr>
            <a:spLocks noChangeArrowheads="1"/>
          </p:cNvSpPr>
          <p:nvPr/>
        </p:nvSpPr>
        <p:spPr bwMode="auto">
          <a:xfrm>
            <a:off x="9675856" y="3453473"/>
            <a:ext cx="768085" cy="192021"/>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ctr"/>
            <a:r>
              <a:rPr lang="zh-CN" altLang="en-US" sz="1333" cap="all" dirty="0">
                <a:solidFill>
                  <a:schemeClr val="tx1">
                    <a:lumMod val="75000"/>
                    <a:lumOff val="25000"/>
                  </a:schemeClr>
                </a:solidFill>
                <a:latin typeface="微软雅黑" pitchFamily="34" charset="-122"/>
                <a:ea typeface="微软雅黑" pitchFamily="34" charset="-122"/>
                <a:cs typeface="+mj-cs"/>
              </a:rPr>
              <a:t>第四阶段</a:t>
            </a:r>
            <a:endParaRPr lang="en-US" altLang="zh-CN" sz="1333" cap="all" dirty="0">
              <a:solidFill>
                <a:schemeClr val="tx1">
                  <a:lumMod val="75000"/>
                  <a:lumOff val="25000"/>
                </a:schemeClr>
              </a:solidFill>
              <a:latin typeface="微软雅黑" pitchFamily="34" charset="-122"/>
              <a:ea typeface="微软雅黑" pitchFamily="34" charset="-122"/>
              <a:cs typeface="+mj-cs"/>
            </a:endParaRPr>
          </a:p>
        </p:txBody>
      </p:sp>
      <p:grpSp>
        <p:nvGrpSpPr>
          <p:cNvPr id="49" name="组合 48"/>
          <p:cNvGrpSpPr/>
          <p:nvPr/>
        </p:nvGrpSpPr>
        <p:grpSpPr>
          <a:xfrm>
            <a:off x="1163110" y="3408090"/>
            <a:ext cx="710140" cy="710140"/>
            <a:chOff x="1163110" y="3408090"/>
            <a:chExt cx="710140" cy="710140"/>
          </a:xfrm>
        </p:grpSpPr>
        <p:sp>
          <p:nvSpPr>
            <p:cNvPr id="51" name="同心圆 50"/>
            <p:cNvSpPr/>
            <p:nvPr/>
          </p:nvSpPr>
          <p:spPr>
            <a:xfrm>
              <a:off x="1163110" y="3408090"/>
              <a:ext cx="710140" cy="710140"/>
            </a:xfrm>
            <a:prstGeom prst="donut">
              <a:avLst>
                <a:gd name="adj" fmla="val 1404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2" name="TextBox 13"/>
            <p:cNvSpPr txBox="1"/>
            <p:nvPr/>
          </p:nvSpPr>
          <p:spPr>
            <a:xfrm>
              <a:off x="1248180" y="3493160"/>
              <a:ext cx="540000" cy="540000"/>
            </a:xfrm>
            <a:prstGeom prst="ellipse">
              <a:avLst/>
            </a:prstGeom>
            <a:solidFill>
              <a:schemeClr val="accent1"/>
            </a:solidFill>
          </p:spPr>
          <p:txBody>
            <a:bodyPr wrap="square" lIns="0" tIns="0" rIns="0" bIns="0" rtlCol="0" anchor="ctr">
              <a:noAutofit/>
            </a:bodyPr>
            <a:lstStyle/>
            <a:p>
              <a:pPr algn="ctr"/>
              <a:r>
                <a:rPr lang="en-US" altLang="zh-CN" sz="3000" dirty="0">
                  <a:solidFill>
                    <a:schemeClr val="bg1"/>
                  </a:solidFill>
                  <a:latin typeface="Bebas Neue Bold" panose="020B0606020202050201" pitchFamily="34" charset="0"/>
                  <a:ea typeface="微软雅黑" pitchFamily="34" charset="-122"/>
                </a:rPr>
                <a:t>1</a:t>
              </a:r>
              <a:endParaRPr lang="zh-CN" altLang="en-US" sz="3000" dirty="0">
                <a:solidFill>
                  <a:schemeClr val="bg1"/>
                </a:solidFill>
                <a:latin typeface="Bebas Neue Bold" panose="020B0606020202050201" pitchFamily="34" charset="0"/>
                <a:ea typeface="微软雅黑" pitchFamily="34" charset="-122"/>
              </a:endParaRPr>
            </a:p>
          </p:txBody>
        </p:sp>
      </p:grpSp>
      <p:grpSp>
        <p:nvGrpSpPr>
          <p:cNvPr id="54" name="组合 53"/>
          <p:cNvGrpSpPr/>
          <p:nvPr/>
        </p:nvGrpSpPr>
        <p:grpSpPr>
          <a:xfrm>
            <a:off x="3740363" y="3408090"/>
            <a:ext cx="710140" cy="710140"/>
            <a:chOff x="3740363" y="3408090"/>
            <a:chExt cx="710140" cy="710140"/>
          </a:xfrm>
        </p:grpSpPr>
        <p:sp>
          <p:nvSpPr>
            <p:cNvPr id="56" name="同心圆 55"/>
            <p:cNvSpPr/>
            <p:nvPr/>
          </p:nvSpPr>
          <p:spPr>
            <a:xfrm>
              <a:off x="3740363" y="3408090"/>
              <a:ext cx="710140" cy="710140"/>
            </a:xfrm>
            <a:prstGeom prst="donut">
              <a:avLst>
                <a:gd name="adj" fmla="val 1404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7" name="TextBox 13"/>
            <p:cNvSpPr txBox="1"/>
            <p:nvPr/>
          </p:nvSpPr>
          <p:spPr>
            <a:xfrm>
              <a:off x="3825433" y="3493160"/>
              <a:ext cx="540000" cy="540000"/>
            </a:xfrm>
            <a:prstGeom prst="ellipse">
              <a:avLst/>
            </a:prstGeom>
            <a:solidFill>
              <a:schemeClr val="accent2"/>
            </a:solidFill>
          </p:spPr>
          <p:txBody>
            <a:bodyPr wrap="square" lIns="0" tIns="0" rIns="0" bIns="0" rtlCol="0" anchor="ctr">
              <a:noAutofit/>
            </a:bodyPr>
            <a:lstStyle/>
            <a:p>
              <a:pPr algn="ctr"/>
              <a:r>
                <a:rPr lang="en-US" altLang="zh-CN" sz="3000" dirty="0" smtClean="0">
                  <a:solidFill>
                    <a:schemeClr val="bg1"/>
                  </a:solidFill>
                  <a:latin typeface="Bebas Neue Bold" panose="020B0606020202050201" pitchFamily="34" charset="0"/>
                  <a:ea typeface="微软雅黑" pitchFamily="34" charset="-122"/>
                </a:rPr>
                <a:t>2</a:t>
              </a:r>
              <a:endParaRPr lang="zh-CN" altLang="en-US" sz="3000" dirty="0">
                <a:solidFill>
                  <a:schemeClr val="bg1"/>
                </a:solidFill>
                <a:latin typeface="Bebas Neue Bold" panose="020B0606020202050201" pitchFamily="34" charset="0"/>
                <a:ea typeface="微软雅黑" pitchFamily="34" charset="-122"/>
              </a:endParaRPr>
            </a:p>
          </p:txBody>
        </p:sp>
      </p:grpSp>
      <p:grpSp>
        <p:nvGrpSpPr>
          <p:cNvPr id="59" name="组合 58"/>
          <p:cNvGrpSpPr/>
          <p:nvPr/>
        </p:nvGrpSpPr>
        <p:grpSpPr>
          <a:xfrm>
            <a:off x="6317616" y="3408090"/>
            <a:ext cx="710140" cy="710140"/>
            <a:chOff x="6317616" y="3408090"/>
            <a:chExt cx="710140" cy="710140"/>
          </a:xfrm>
        </p:grpSpPr>
        <p:sp>
          <p:nvSpPr>
            <p:cNvPr id="72" name="同心圆 71"/>
            <p:cNvSpPr/>
            <p:nvPr/>
          </p:nvSpPr>
          <p:spPr>
            <a:xfrm>
              <a:off x="6317616" y="3408090"/>
              <a:ext cx="710140" cy="710140"/>
            </a:xfrm>
            <a:prstGeom prst="donut">
              <a:avLst>
                <a:gd name="adj" fmla="val 1404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3" name="TextBox 13"/>
            <p:cNvSpPr txBox="1"/>
            <p:nvPr/>
          </p:nvSpPr>
          <p:spPr>
            <a:xfrm>
              <a:off x="6402686" y="3493160"/>
              <a:ext cx="540000" cy="540000"/>
            </a:xfrm>
            <a:prstGeom prst="ellipse">
              <a:avLst/>
            </a:prstGeom>
            <a:solidFill>
              <a:schemeClr val="accent1"/>
            </a:solidFill>
          </p:spPr>
          <p:txBody>
            <a:bodyPr wrap="square" lIns="0" tIns="0" rIns="0" bIns="0" rtlCol="0" anchor="ctr">
              <a:noAutofit/>
            </a:bodyPr>
            <a:lstStyle/>
            <a:p>
              <a:pPr algn="ctr"/>
              <a:r>
                <a:rPr lang="en-US" altLang="zh-CN" sz="3000" dirty="0" smtClean="0">
                  <a:solidFill>
                    <a:schemeClr val="bg1"/>
                  </a:solidFill>
                  <a:latin typeface="Bebas Neue Bold" panose="020B0606020202050201" pitchFamily="34" charset="0"/>
                  <a:ea typeface="微软雅黑" pitchFamily="34" charset="-122"/>
                </a:rPr>
                <a:t>3</a:t>
              </a:r>
              <a:endParaRPr lang="zh-CN" altLang="en-US" sz="3000" dirty="0">
                <a:solidFill>
                  <a:schemeClr val="bg1"/>
                </a:solidFill>
                <a:latin typeface="Bebas Neue Bold" panose="020B0606020202050201" pitchFamily="34" charset="0"/>
                <a:ea typeface="微软雅黑" pitchFamily="34" charset="-122"/>
              </a:endParaRPr>
            </a:p>
          </p:txBody>
        </p:sp>
      </p:grpSp>
      <p:grpSp>
        <p:nvGrpSpPr>
          <p:cNvPr id="74" name="组合 73"/>
          <p:cNvGrpSpPr/>
          <p:nvPr/>
        </p:nvGrpSpPr>
        <p:grpSpPr>
          <a:xfrm>
            <a:off x="8894870" y="3408090"/>
            <a:ext cx="710140" cy="710140"/>
            <a:chOff x="8894870" y="3408090"/>
            <a:chExt cx="710140" cy="710140"/>
          </a:xfrm>
        </p:grpSpPr>
        <p:sp>
          <p:nvSpPr>
            <p:cNvPr id="75" name="同心圆 74"/>
            <p:cNvSpPr/>
            <p:nvPr/>
          </p:nvSpPr>
          <p:spPr>
            <a:xfrm>
              <a:off x="8894870" y="3408090"/>
              <a:ext cx="710140" cy="710140"/>
            </a:xfrm>
            <a:prstGeom prst="donut">
              <a:avLst>
                <a:gd name="adj" fmla="val 1404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6" name="TextBox 13"/>
            <p:cNvSpPr txBox="1"/>
            <p:nvPr/>
          </p:nvSpPr>
          <p:spPr>
            <a:xfrm>
              <a:off x="8979940" y="3493160"/>
              <a:ext cx="540000" cy="540000"/>
            </a:xfrm>
            <a:prstGeom prst="ellipse">
              <a:avLst/>
            </a:prstGeom>
            <a:solidFill>
              <a:schemeClr val="accent2"/>
            </a:solidFill>
            <a:ln>
              <a:noFill/>
            </a:ln>
          </p:spPr>
          <p:txBody>
            <a:bodyPr wrap="square" lIns="0" tIns="0" rIns="0" bIns="0" rtlCol="0" anchor="ctr">
              <a:noAutofit/>
            </a:bodyPr>
            <a:lstStyle/>
            <a:p>
              <a:pPr algn="ctr"/>
              <a:r>
                <a:rPr lang="en-US" altLang="zh-CN" sz="3000" dirty="0" smtClean="0">
                  <a:solidFill>
                    <a:schemeClr val="bg1"/>
                  </a:solidFill>
                  <a:latin typeface="Bebas Neue Bold" panose="020B0606020202050201" pitchFamily="34" charset="0"/>
                  <a:ea typeface="微软雅黑" pitchFamily="34" charset="-122"/>
                </a:rPr>
                <a:t>4</a:t>
              </a:r>
              <a:endParaRPr lang="zh-CN" altLang="en-US" sz="3000" dirty="0">
                <a:solidFill>
                  <a:schemeClr val="bg1"/>
                </a:solidFill>
                <a:latin typeface="Bebas Neue Bold" panose="020B0606020202050201" pitchFamily="34" charset="0"/>
                <a:ea typeface="微软雅黑" pitchFamily="34" charset="-122"/>
              </a:endParaRPr>
            </a:p>
          </p:txBody>
        </p:sp>
      </p:grpSp>
      <p:cxnSp>
        <p:nvCxnSpPr>
          <p:cNvPr id="77" name="直接连接符 76"/>
          <p:cNvCxnSpPr/>
          <p:nvPr/>
        </p:nvCxnSpPr>
        <p:spPr>
          <a:xfrm flipV="1">
            <a:off x="1518180" y="2240042"/>
            <a:ext cx="0" cy="1168048"/>
          </a:xfrm>
          <a:prstGeom prst="line">
            <a:avLst/>
          </a:prstGeom>
          <a:ln w="12700">
            <a:solidFill>
              <a:schemeClr val="tx1">
                <a:lumMod val="50000"/>
                <a:lumOff val="50000"/>
              </a:schemeClr>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flipV="1">
            <a:off x="4095433" y="2240042"/>
            <a:ext cx="0" cy="1168048"/>
          </a:xfrm>
          <a:prstGeom prst="line">
            <a:avLst/>
          </a:prstGeom>
          <a:ln w="12700">
            <a:solidFill>
              <a:schemeClr val="tx1">
                <a:lumMod val="50000"/>
                <a:lumOff val="50000"/>
              </a:schemeClr>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flipV="1">
            <a:off x="6672686" y="2240042"/>
            <a:ext cx="0" cy="1168048"/>
          </a:xfrm>
          <a:prstGeom prst="line">
            <a:avLst/>
          </a:prstGeom>
          <a:ln w="12700">
            <a:solidFill>
              <a:schemeClr val="tx1">
                <a:lumMod val="50000"/>
                <a:lumOff val="50000"/>
              </a:schemeClr>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flipV="1">
            <a:off x="9249940" y="2240042"/>
            <a:ext cx="0" cy="1168048"/>
          </a:xfrm>
          <a:prstGeom prst="line">
            <a:avLst/>
          </a:prstGeom>
          <a:ln w="12700">
            <a:solidFill>
              <a:schemeClr val="tx1">
                <a:lumMod val="50000"/>
                <a:lumOff val="50000"/>
              </a:schemeClr>
            </a:solidFill>
            <a:prstDash val="dash"/>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53781030"/>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0-#ppt_w/2"/>
                                          </p:val>
                                        </p:tav>
                                        <p:tav tm="100000">
                                          <p:val>
                                            <p:strVal val="#ppt_x"/>
                                          </p:val>
                                        </p:tav>
                                      </p:tavLst>
                                    </p:anim>
                                    <p:anim calcmode="lin" valueType="num">
                                      <p:cBhvr additive="base">
                                        <p:cTn id="8" dur="500" fill="hold"/>
                                        <p:tgtEl>
                                          <p:spTgt spid="2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49"/>
                                        </p:tgtEl>
                                        <p:attrNameLst>
                                          <p:attrName>style.visibility</p:attrName>
                                        </p:attrNameLst>
                                      </p:cBhvr>
                                      <p:to>
                                        <p:strVal val="visible"/>
                                      </p:to>
                                    </p:set>
                                    <p:anim calcmode="lin" valueType="num">
                                      <p:cBhvr additive="base">
                                        <p:cTn id="12" dur="500" fill="hold"/>
                                        <p:tgtEl>
                                          <p:spTgt spid="49"/>
                                        </p:tgtEl>
                                        <p:attrNameLst>
                                          <p:attrName>ppt_x</p:attrName>
                                        </p:attrNameLst>
                                      </p:cBhvr>
                                      <p:tavLst>
                                        <p:tav tm="0">
                                          <p:val>
                                            <p:strVal val="0-#ppt_w/2"/>
                                          </p:val>
                                        </p:tav>
                                        <p:tav tm="100000">
                                          <p:val>
                                            <p:strVal val="#ppt_x"/>
                                          </p:val>
                                        </p:tav>
                                      </p:tavLst>
                                    </p:anim>
                                    <p:anim calcmode="lin" valueType="num">
                                      <p:cBhvr additive="base">
                                        <p:cTn id="13" dur="500" fill="hold"/>
                                        <p:tgtEl>
                                          <p:spTgt spid="49"/>
                                        </p:tgtEl>
                                        <p:attrNameLst>
                                          <p:attrName>ppt_y</p:attrName>
                                        </p:attrNameLst>
                                      </p:cBhvr>
                                      <p:tavLst>
                                        <p:tav tm="0">
                                          <p:val>
                                            <p:strVal val="#ppt_y"/>
                                          </p:val>
                                        </p:tav>
                                        <p:tav tm="100000">
                                          <p:val>
                                            <p:strVal val="#ppt_y"/>
                                          </p:val>
                                        </p:tav>
                                      </p:tavLst>
                                    </p:anim>
                                  </p:childTnLst>
                                </p:cTn>
                              </p:par>
                              <p:par>
                                <p:cTn id="14" presetID="2" presetClass="entr" presetSubtype="8" fill="hold" nodeType="withEffect">
                                  <p:stCondLst>
                                    <p:cond delay="200"/>
                                  </p:stCondLst>
                                  <p:childTnLst>
                                    <p:set>
                                      <p:cBhvr>
                                        <p:cTn id="15" dur="1" fill="hold">
                                          <p:stCondLst>
                                            <p:cond delay="0"/>
                                          </p:stCondLst>
                                        </p:cTn>
                                        <p:tgtEl>
                                          <p:spTgt spid="54"/>
                                        </p:tgtEl>
                                        <p:attrNameLst>
                                          <p:attrName>style.visibility</p:attrName>
                                        </p:attrNameLst>
                                      </p:cBhvr>
                                      <p:to>
                                        <p:strVal val="visible"/>
                                      </p:to>
                                    </p:set>
                                    <p:anim calcmode="lin" valueType="num">
                                      <p:cBhvr additive="base">
                                        <p:cTn id="16" dur="500" fill="hold"/>
                                        <p:tgtEl>
                                          <p:spTgt spid="54"/>
                                        </p:tgtEl>
                                        <p:attrNameLst>
                                          <p:attrName>ppt_x</p:attrName>
                                        </p:attrNameLst>
                                      </p:cBhvr>
                                      <p:tavLst>
                                        <p:tav tm="0">
                                          <p:val>
                                            <p:strVal val="0-#ppt_w/2"/>
                                          </p:val>
                                        </p:tav>
                                        <p:tav tm="100000">
                                          <p:val>
                                            <p:strVal val="#ppt_x"/>
                                          </p:val>
                                        </p:tav>
                                      </p:tavLst>
                                    </p:anim>
                                    <p:anim calcmode="lin" valueType="num">
                                      <p:cBhvr additive="base">
                                        <p:cTn id="17" dur="500" fill="hold"/>
                                        <p:tgtEl>
                                          <p:spTgt spid="54"/>
                                        </p:tgtEl>
                                        <p:attrNameLst>
                                          <p:attrName>ppt_y</p:attrName>
                                        </p:attrNameLst>
                                      </p:cBhvr>
                                      <p:tavLst>
                                        <p:tav tm="0">
                                          <p:val>
                                            <p:strVal val="#ppt_y"/>
                                          </p:val>
                                        </p:tav>
                                        <p:tav tm="100000">
                                          <p:val>
                                            <p:strVal val="#ppt_y"/>
                                          </p:val>
                                        </p:tav>
                                      </p:tavLst>
                                    </p:anim>
                                  </p:childTnLst>
                                </p:cTn>
                              </p:par>
                              <p:par>
                                <p:cTn id="18" presetID="2" presetClass="entr" presetSubtype="8" fill="hold" nodeType="withEffect">
                                  <p:stCondLst>
                                    <p:cond delay="400"/>
                                  </p:stCondLst>
                                  <p:childTnLst>
                                    <p:set>
                                      <p:cBhvr>
                                        <p:cTn id="19" dur="1" fill="hold">
                                          <p:stCondLst>
                                            <p:cond delay="0"/>
                                          </p:stCondLst>
                                        </p:cTn>
                                        <p:tgtEl>
                                          <p:spTgt spid="59"/>
                                        </p:tgtEl>
                                        <p:attrNameLst>
                                          <p:attrName>style.visibility</p:attrName>
                                        </p:attrNameLst>
                                      </p:cBhvr>
                                      <p:to>
                                        <p:strVal val="visible"/>
                                      </p:to>
                                    </p:set>
                                    <p:anim calcmode="lin" valueType="num">
                                      <p:cBhvr additive="base">
                                        <p:cTn id="20" dur="500" fill="hold"/>
                                        <p:tgtEl>
                                          <p:spTgt spid="59"/>
                                        </p:tgtEl>
                                        <p:attrNameLst>
                                          <p:attrName>ppt_x</p:attrName>
                                        </p:attrNameLst>
                                      </p:cBhvr>
                                      <p:tavLst>
                                        <p:tav tm="0">
                                          <p:val>
                                            <p:strVal val="0-#ppt_w/2"/>
                                          </p:val>
                                        </p:tav>
                                        <p:tav tm="100000">
                                          <p:val>
                                            <p:strVal val="#ppt_x"/>
                                          </p:val>
                                        </p:tav>
                                      </p:tavLst>
                                    </p:anim>
                                    <p:anim calcmode="lin" valueType="num">
                                      <p:cBhvr additive="base">
                                        <p:cTn id="21" dur="500" fill="hold"/>
                                        <p:tgtEl>
                                          <p:spTgt spid="59"/>
                                        </p:tgtEl>
                                        <p:attrNameLst>
                                          <p:attrName>ppt_y</p:attrName>
                                        </p:attrNameLst>
                                      </p:cBhvr>
                                      <p:tavLst>
                                        <p:tav tm="0">
                                          <p:val>
                                            <p:strVal val="#ppt_y"/>
                                          </p:val>
                                        </p:tav>
                                        <p:tav tm="100000">
                                          <p:val>
                                            <p:strVal val="#ppt_y"/>
                                          </p:val>
                                        </p:tav>
                                      </p:tavLst>
                                    </p:anim>
                                  </p:childTnLst>
                                </p:cTn>
                              </p:par>
                              <p:par>
                                <p:cTn id="22" presetID="2" presetClass="entr" presetSubtype="8" fill="hold" nodeType="withEffect">
                                  <p:stCondLst>
                                    <p:cond delay="600"/>
                                  </p:stCondLst>
                                  <p:childTnLst>
                                    <p:set>
                                      <p:cBhvr>
                                        <p:cTn id="23" dur="1" fill="hold">
                                          <p:stCondLst>
                                            <p:cond delay="0"/>
                                          </p:stCondLst>
                                        </p:cTn>
                                        <p:tgtEl>
                                          <p:spTgt spid="74"/>
                                        </p:tgtEl>
                                        <p:attrNameLst>
                                          <p:attrName>style.visibility</p:attrName>
                                        </p:attrNameLst>
                                      </p:cBhvr>
                                      <p:to>
                                        <p:strVal val="visible"/>
                                      </p:to>
                                    </p:set>
                                    <p:anim calcmode="lin" valueType="num">
                                      <p:cBhvr additive="base">
                                        <p:cTn id="24" dur="500" fill="hold"/>
                                        <p:tgtEl>
                                          <p:spTgt spid="74"/>
                                        </p:tgtEl>
                                        <p:attrNameLst>
                                          <p:attrName>ppt_x</p:attrName>
                                        </p:attrNameLst>
                                      </p:cBhvr>
                                      <p:tavLst>
                                        <p:tav tm="0">
                                          <p:val>
                                            <p:strVal val="0-#ppt_w/2"/>
                                          </p:val>
                                        </p:tav>
                                        <p:tav tm="100000">
                                          <p:val>
                                            <p:strVal val="#ppt_x"/>
                                          </p:val>
                                        </p:tav>
                                      </p:tavLst>
                                    </p:anim>
                                    <p:anim calcmode="lin" valueType="num">
                                      <p:cBhvr additive="base">
                                        <p:cTn id="25" dur="500" fill="hold"/>
                                        <p:tgtEl>
                                          <p:spTgt spid="74"/>
                                        </p:tgtEl>
                                        <p:attrNameLst>
                                          <p:attrName>ppt_y</p:attrName>
                                        </p:attrNameLst>
                                      </p:cBhvr>
                                      <p:tavLst>
                                        <p:tav tm="0">
                                          <p:val>
                                            <p:strVal val="#ppt_y"/>
                                          </p:val>
                                        </p:tav>
                                        <p:tav tm="100000">
                                          <p:val>
                                            <p:strVal val="#ppt_y"/>
                                          </p:val>
                                        </p:tav>
                                      </p:tavLst>
                                    </p:anim>
                                  </p:childTnLst>
                                </p:cTn>
                              </p:par>
                            </p:childTnLst>
                          </p:cTn>
                        </p:par>
                        <p:par>
                          <p:cTn id="26" fill="hold">
                            <p:stCondLst>
                              <p:cond delay="1600"/>
                            </p:stCondLst>
                            <p:childTnLst>
                              <p:par>
                                <p:cTn id="27" presetID="16" presetClass="entr" presetSubtype="21" fill="hold" grpId="0" nodeType="afterEffect">
                                  <p:stCondLst>
                                    <p:cond delay="0"/>
                                  </p:stCondLst>
                                  <p:childTnLst>
                                    <p:set>
                                      <p:cBhvr>
                                        <p:cTn id="28" dur="1" fill="hold">
                                          <p:stCondLst>
                                            <p:cond delay="0"/>
                                          </p:stCondLst>
                                        </p:cTn>
                                        <p:tgtEl>
                                          <p:spTgt spid="31"/>
                                        </p:tgtEl>
                                        <p:attrNameLst>
                                          <p:attrName>style.visibility</p:attrName>
                                        </p:attrNameLst>
                                      </p:cBhvr>
                                      <p:to>
                                        <p:strVal val="visible"/>
                                      </p:to>
                                    </p:set>
                                    <p:animEffect transition="in" filter="barn(inVertical)">
                                      <p:cBhvr>
                                        <p:cTn id="29" dur="400"/>
                                        <p:tgtEl>
                                          <p:spTgt spid="31"/>
                                        </p:tgtEl>
                                      </p:cBhvr>
                                    </p:animEffect>
                                  </p:childTnLst>
                                </p:cTn>
                              </p:par>
                              <p:par>
                                <p:cTn id="30" presetID="16" presetClass="entr" presetSubtype="21" fill="hold" grpId="0" nodeType="withEffect">
                                  <p:stCondLst>
                                    <p:cond delay="200"/>
                                  </p:stCondLst>
                                  <p:childTnLst>
                                    <p:set>
                                      <p:cBhvr>
                                        <p:cTn id="31" dur="1" fill="hold">
                                          <p:stCondLst>
                                            <p:cond delay="0"/>
                                          </p:stCondLst>
                                        </p:cTn>
                                        <p:tgtEl>
                                          <p:spTgt spid="44"/>
                                        </p:tgtEl>
                                        <p:attrNameLst>
                                          <p:attrName>style.visibility</p:attrName>
                                        </p:attrNameLst>
                                      </p:cBhvr>
                                      <p:to>
                                        <p:strVal val="visible"/>
                                      </p:to>
                                    </p:set>
                                    <p:animEffect transition="in" filter="barn(inVertical)">
                                      <p:cBhvr>
                                        <p:cTn id="32" dur="400"/>
                                        <p:tgtEl>
                                          <p:spTgt spid="44"/>
                                        </p:tgtEl>
                                      </p:cBhvr>
                                    </p:animEffect>
                                  </p:childTnLst>
                                </p:cTn>
                              </p:par>
                              <p:par>
                                <p:cTn id="33" presetID="16" presetClass="entr" presetSubtype="21" fill="hold" grpId="0" nodeType="withEffect">
                                  <p:stCondLst>
                                    <p:cond delay="400"/>
                                  </p:stCondLst>
                                  <p:childTnLst>
                                    <p:set>
                                      <p:cBhvr>
                                        <p:cTn id="34" dur="1" fill="hold">
                                          <p:stCondLst>
                                            <p:cond delay="0"/>
                                          </p:stCondLst>
                                        </p:cTn>
                                        <p:tgtEl>
                                          <p:spTgt spid="46"/>
                                        </p:tgtEl>
                                        <p:attrNameLst>
                                          <p:attrName>style.visibility</p:attrName>
                                        </p:attrNameLst>
                                      </p:cBhvr>
                                      <p:to>
                                        <p:strVal val="visible"/>
                                      </p:to>
                                    </p:set>
                                    <p:animEffect transition="in" filter="barn(inVertical)">
                                      <p:cBhvr>
                                        <p:cTn id="35" dur="400"/>
                                        <p:tgtEl>
                                          <p:spTgt spid="46"/>
                                        </p:tgtEl>
                                      </p:cBhvr>
                                    </p:animEffect>
                                  </p:childTnLst>
                                </p:cTn>
                              </p:par>
                              <p:par>
                                <p:cTn id="36" presetID="16" presetClass="entr" presetSubtype="21" fill="hold" grpId="0" nodeType="withEffect">
                                  <p:stCondLst>
                                    <p:cond delay="600"/>
                                  </p:stCondLst>
                                  <p:childTnLst>
                                    <p:set>
                                      <p:cBhvr>
                                        <p:cTn id="37" dur="1" fill="hold">
                                          <p:stCondLst>
                                            <p:cond delay="0"/>
                                          </p:stCondLst>
                                        </p:cTn>
                                        <p:tgtEl>
                                          <p:spTgt spid="47"/>
                                        </p:tgtEl>
                                        <p:attrNameLst>
                                          <p:attrName>style.visibility</p:attrName>
                                        </p:attrNameLst>
                                      </p:cBhvr>
                                      <p:to>
                                        <p:strVal val="visible"/>
                                      </p:to>
                                    </p:set>
                                    <p:animEffect transition="in" filter="barn(inVertical)">
                                      <p:cBhvr>
                                        <p:cTn id="38" dur="400"/>
                                        <p:tgtEl>
                                          <p:spTgt spid="47"/>
                                        </p:tgtEl>
                                      </p:cBhvr>
                                    </p:animEffect>
                                  </p:childTnLst>
                                </p:cTn>
                              </p:par>
                            </p:childTnLst>
                          </p:cTn>
                        </p:par>
                        <p:par>
                          <p:cTn id="39" fill="hold">
                            <p:stCondLst>
                              <p:cond delay="2600"/>
                            </p:stCondLst>
                            <p:childTnLst>
                              <p:par>
                                <p:cTn id="40" presetID="22" presetClass="entr" presetSubtype="4" fill="hold" nodeType="afterEffect">
                                  <p:stCondLst>
                                    <p:cond delay="0"/>
                                  </p:stCondLst>
                                  <p:childTnLst>
                                    <p:set>
                                      <p:cBhvr>
                                        <p:cTn id="41" dur="1" fill="hold">
                                          <p:stCondLst>
                                            <p:cond delay="0"/>
                                          </p:stCondLst>
                                        </p:cTn>
                                        <p:tgtEl>
                                          <p:spTgt spid="77"/>
                                        </p:tgtEl>
                                        <p:attrNameLst>
                                          <p:attrName>style.visibility</p:attrName>
                                        </p:attrNameLst>
                                      </p:cBhvr>
                                      <p:to>
                                        <p:strVal val="visible"/>
                                      </p:to>
                                    </p:set>
                                    <p:animEffect transition="in" filter="wipe(down)">
                                      <p:cBhvr>
                                        <p:cTn id="42" dur="500"/>
                                        <p:tgtEl>
                                          <p:spTgt spid="77"/>
                                        </p:tgtEl>
                                      </p:cBhvr>
                                    </p:animEffect>
                                  </p:childTnLst>
                                </p:cTn>
                              </p:par>
                            </p:childTnLst>
                          </p:cTn>
                        </p:par>
                        <p:par>
                          <p:cTn id="43" fill="hold">
                            <p:stCondLst>
                              <p:cond delay="3100"/>
                            </p:stCondLst>
                            <p:childTnLst>
                              <p:par>
                                <p:cTn id="44" presetID="22" presetClass="entr" presetSubtype="8" fill="hold" grpId="0" nodeType="afterEffect">
                                  <p:stCondLst>
                                    <p:cond delay="0"/>
                                  </p:stCondLst>
                                  <p:childTnLst>
                                    <p:set>
                                      <p:cBhvr>
                                        <p:cTn id="45" dur="1" fill="hold">
                                          <p:stCondLst>
                                            <p:cond delay="0"/>
                                          </p:stCondLst>
                                        </p:cTn>
                                        <p:tgtEl>
                                          <p:spTgt spid="29"/>
                                        </p:tgtEl>
                                        <p:attrNameLst>
                                          <p:attrName>style.visibility</p:attrName>
                                        </p:attrNameLst>
                                      </p:cBhvr>
                                      <p:to>
                                        <p:strVal val="visible"/>
                                      </p:to>
                                    </p:set>
                                    <p:animEffect transition="in" filter="wipe(left)">
                                      <p:cBhvr>
                                        <p:cTn id="46" dur="500"/>
                                        <p:tgtEl>
                                          <p:spTgt spid="29"/>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30"/>
                                        </p:tgtEl>
                                        <p:attrNameLst>
                                          <p:attrName>style.visibility</p:attrName>
                                        </p:attrNameLst>
                                      </p:cBhvr>
                                      <p:to>
                                        <p:strVal val="visible"/>
                                      </p:to>
                                    </p:set>
                                    <p:animEffect transition="in" filter="wipe(left)">
                                      <p:cBhvr>
                                        <p:cTn id="49" dur="500"/>
                                        <p:tgtEl>
                                          <p:spTgt spid="30"/>
                                        </p:tgtEl>
                                      </p:cBhvr>
                                    </p:animEffect>
                                  </p:childTnLst>
                                </p:cTn>
                              </p:par>
                            </p:childTnLst>
                          </p:cTn>
                        </p:par>
                        <p:par>
                          <p:cTn id="50" fill="hold">
                            <p:stCondLst>
                              <p:cond delay="3600"/>
                            </p:stCondLst>
                            <p:childTnLst>
                              <p:par>
                                <p:cTn id="51" presetID="22" presetClass="entr" presetSubtype="4" fill="hold" nodeType="afterEffect">
                                  <p:stCondLst>
                                    <p:cond delay="0"/>
                                  </p:stCondLst>
                                  <p:childTnLst>
                                    <p:set>
                                      <p:cBhvr>
                                        <p:cTn id="52" dur="1" fill="hold">
                                          <p:stCondLst>
                                            <p:cond delay="0"/>
                                          </p:stCondLst>
                                        </p:cTn>
                                        <p:tgtEl>
                                          <p:spTgt spid="78"/>
                                        </p:tgtEl>
                                        <p:attrNameLst>
                                          <p:attrName>style.visibility</p:attrName>
                                        </p:attrNameLst>
                                      </p:cBhvr>
                                      <p:to>
                                        <p:strVal val="visible"/>
                                      </p:to>
                                    </p:set>
                                    <p:animEffect transition="in" filter="wipe(down)">
                                      <p:cBhvr>
                                        <p:cTn id="53" dur="500"/>
                                        <p:tgtEl>
                                          <p:spTgt spid="78"/>
                                        </p:tgtEl>
                                      </p:cBhvr>
                                    </p:animEffect>
                                  </p:childTnLst>
                                </p:cTn>
                              </p:par>
                            </p:childTnLst>
                          </p:cTn>
                        </p:par>
                        <p:par>
                          <p:cTn id="54" fill="hold">
                            <p:stCondLst>
                              <p:cond delay="4100"/>
                            </p:stCondLst>
                            <p:childTnLst>
                              <p:par>
                                <p:cTn id="55" presetID="22" presetClass="entr" presetSubtype="8" fill="hold" grpId="0" nodeType="afterEffect">
                                  <p:stCondLst>
                                    <p:cond delay="0"/>
                                  </p:stCondLst>
                                  <p:childTnLst>
                                    <p:set>
                                      <p:cBhvr>
                                        <p:cTn id="56" dur="1" fill="hold">
                                          <p:stCondLst>
                                            <p:cond delay="0"/>
                                          </p:stCondLst>
                                        </p:cTn>
                                        <p:tgtEl>
                                          <p:spTgt spid="34"/>
                                        </p:tgtEl>
                                        <p:attrNameLst>
                                          <p:attrName>style.visibility</p:attrName>
                                        </p:attrNameLst>
                                      </p:cBhvr>
                                      <p:to>
                                        <p:strVal val="visible"/>
                                      </p:to>
                                    </p:set>
                                    <p:animEffect transition="in" filter="wipe(left)">
                                      <p:cBhvr>
                                        <p:cTn id="57" dur="500"/>
                                        <p:tgtEl>
                                          <p:spTgt spid="34"/>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35"/>
                                        </p:tgtEl>
                                        <p:attrNameLst>
                                          <p:attrName>style.visibility</p:attrName>
                                        </p:attrNameLst>
                                      </p:cBhvr>
                                      <p:to>
                                        <p:strVal val="visible"/>
                                      </p:to>
                                    </p:set>
                                    <p:animEffect transition="in" filter="wipe(left)">
                                      <p:cBhvr>
                                        <p:cTn id="60" dur="500"/>
                                        <p:tgtEl>
                                          <p:spTgt spid="35"/>
                                        </p:tgtEl>
                                      </p:cBhvr>
                                    </p:animEffect>
                                  </p:childTnLst>
                                </p:cTn>
                              </p:par>
                            </p:childTnLst>
                          </p:cTn>
                        </p:par>
                        <p:par>
                          <p:cTn id="61" fill="hold">
                            <p:stCondLst>
                              <p:cond delay="4600"/>
                            </p:stCondLst>
                            <p:childTnLst>
                              <p:par>
                                <p:cTn id="62" presetID="22" presetClass="entr" presetSubtype="4" fill="hold" nodeType="afterEffect">
                                  <p:stCondLst>
                                    <p:cond delay="0"/>
                                  </p:stCondLst>
                                  <p:childTnLst>
                                    <p:set>
                                      <p:cBhvr>
                                        <p:cTn id="63" dur="1" fill="hold">
                                          <p:stCondLst>
                                            <p:cond delay="0"/>
                                          </p:stCondLst>
                                        </p:cTn>
                                        <p:tgtEl>
                                          <p:spTgt spid="79"/>
                                        </p:tgtEl>
                                        <p:attrNameLst>
                                          <p:attrName>style.visibility</p:attrName>
                                        </p:attrNameLst>
                                      </p:cBhvr>
                                      <p:to>
                                        <p:strVal val="visible"/>
                                      </p:to>
                                    </p:set>
                                    <p:animEffect transition="in" filter="wipe(down)">
                                      <p:cBhvr>
                                        <p:cTn id="64" dur="500"/>
                                        <p:tgtEl>
                                          <p:spTgt spid="79"/>
                                        </p:tgtEl>
                                      </p:cBhvr>
                                    </p:animEffect>
                                  </p:childTnLst>
                                </p:cTn>
                              </p:par>
                            </p:childTnLst>
                          </p:cTn>
                        </p:par>
                        <p:par>
                          <p:cTn id="65" fill="hold">
                            <p:stCondLst>
                              <p:cond delay="5100"/>
                            </p:stCondLst>
                            <p:childTnLst>
                              <p:par>
                                <p:cTn id="66" presetID="22" presetClass="entr" presetSubtype="8" fill="hold" grpId="0" nodeType="afterEffect">
                                  <p:stCondLst>
                                    <p:cond delay="0"/>
                                  </p:stCondLst>
                                  <p:childTnLst>
                                    <p:set>
                                      <p:cBhvr>
                                        <p:cTn id="67" dur="1" fill="hold">
                                          <p:stCondLst>
                                            <p:cond delay="0"/>
                                          </p:stCondLst>
                                        </p:cTn>
                                        <p:tgtEl>
                                          <p:spTgt spid="32"/>
                                        </p:tgtEl>
                                        <p:attrNameLst>
                                          <p:attrName>style.visibility</p:attrName>
                                        </p:attrNameLst>
                                      </p:cBhvr>
                                      <p:to>
                                        <p:strVal val="visible"/>
                                      </p:to>
                                    </p:set>
                                    <p:animEffect transition="in" filter="wipe(left)">
                                      <p:cBhvr>
                                        <p:cTn id="68" dur="500"/>
                                        <p:tgtEl>
                                          <p:spTgt spid="32"/>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33"/>
                                        </p:tgtEl>
                                        <p:attrNameLst>
                                          <p:attrName>style.visibility</p:attrName>
                                        </p:attrNameLst>
                                      </p:cBhvr>
                                      <p:to>
                                        <p:strVal val="visible"/>
                                      </p:to>
                                    </p:set>
                                    <p:animEffect transition="in" filter="wipe(left)">
                                      <p:cBhvr>
                                        <p:cTn id="71" dur="500"/>
                                        <p:tgtEl>
                                          <p:spTgt spid="33"/>
                                        </p:tgtEl>
                                      </p:cBhvr>
                                    </p:animEffect>
                                  </p:childTnLst>
                                </p:cTn>
                              </p:par>
                            </p:childTnLst>
                          </p:cTn>
                        </p:par>
                        <p:par>
                          <p:cTn id="72" fill="hold">
                            <p:stCondLst>
                              <p:cond delay="5600"/>
                            </p:stCondLst>
                            <p:childTnLst>
                              <p:par>
                                <p:cTn id="73" presetID="22" presetClass="entr" presetSubtype="4" fill="hold" nodeType="afterEffect">
                                  <p:stCondLst>
                                    <p:cond delay="0"/>
                                  </p:stCondLst>
                                  <p:childTnLst>
                                    <p:set>
                                      <p:cBhvr>
                                        <p:cTn id="74" dur="1" fill="hold">
                                          <p:stCondLst>
                                            <p:cond delay="0"/>
                                          </p:stCondLst>
                                        </p:cTn>
                                        <p:tgtEl>
                                          <p:spTgt spid="80"/>
                                        </p:tgtEl>
                                        <p:attrNameLst>
                                          <p:attrName>style.visibility</p:attrName>
                                        </p:attrNameLst>
                                      </p:cBhvr>
                                      <p:to>
                                        <p:strVal val="visible"/>
                                      </p:to>
                                    </p:set>
                                    <p:animEffect transition="in" filter="wipe(down)">
                                      <p:cBhvr>
                                        <p:cTn id="75" dur="500"/>
                                        <p:tgtEl>
                                          <p:spTgt spid="80"/>
                                        </p:tgtEl>
                                      </p:cBhvr>
                                    </p:animEffect>
                                  </p:childTnLst>
                                </p:cTn>
                              </p:par>
                            </p:childTnLst>
                          </p:cTn>
                        </p:par>
                        <p:par>
                          <p:cTn id="76" fill="hold">
                            <p:stCondLst>
                              <p:cond delay="6100"/>
                            </p:stCondLst>
                            <p:childTnLst>
                              <p:par>
                                <p:cTn id="77" presetID="22" presetClass="entr" presetSubtype="8" fill="hold" grpId="0" nodeType="afterEffect">
                                  <p:stCondLst>
                                    <p:cond delay="0"/>
                                  </p:stCondLst>
                                  <p:childTnLst>
                                    <p:set>
                                      <p:cBhvr>
                                        <p:cTn id="78" dur="1" fill="hold">
                                          <p:stCondLst>
                                            <p:cond delay="0"/>
                                          </p:stCondLst>
                                        </p:cTn>
                                        <p:tgtEl>
                                          <p:spTgt spid="41"/>
                                        </p:tgtEl>
                                        <p:attrNameLst>
                                          <p:attrName>style.visibility</p:attrName>
                                        </p:attrNameLst>
                                      </p:cBhvr>
                                      <p:to>
                                        <p:strVal val="visible"/>
                                      </p:to>
                                    </p:set>
                                    <p:animEffect transition="in" filter="wipe(left)">
                                      <p:cBhvr>
                                        <p:cTn id="79" dur="500"/>
                                        <p:tgtEl>
                                          <p:spTgt spid="41"/>
                                        </p:tgtEl>
                                      </p:cBhvr>
                                    </p:animEffect>
                                  </p:childTnLst>
                                </p:cTn>
                              </p:par>
                              <p:par>
                                <p:cTn id="80" presetID="22" presetClass="entr" presetSubtype="8" fill="hold" grpId="0" nodeType="withEffect">
                                  <p:stCondLst>
                                    <p:cond delay="0"/>
                                  </p:stCondLst>
                                  <p:childTnLst>
                                    <p:set>
                                      <p:cBhvr>
                                        <p:cTn id="81" dur="1" fill="hold">
                                          <p:stCondLst>
                                            <p:cond delay="0"/>
                                          </p:stCondLst>
                                        </p:cTn>
                                        <p:tgtEl>
                                          <p:spTgt spid="42"/>
                                        </p:tgtEl>
                                        <p:attrNameLst>
                                          <p:attrName>style.visibility</p:attrName>
                                        </p:attrNameLst>
                                      </p:cBhvr>
                                      <p:to>
                                        <p:strVal val="visible"/>
                                      </p:to>
                                    </p:set>
                                    <p:animEffect transition="in" filter="wipe(left)">
                                      <p:cBhvr>
                                        <p:cTn id="82"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p:bldP spid="30" grpId="0"/>
      <p:bldP spid="31" grpId="0"/>
      <p:bldP spid="32" grpId="0"/>
      <p:bldP spid="33" grpId="0"/>
      <p:bldP spid="34" grpId="0"/>
      <p:bldP spid="35" grpId="0"/>
      <p:bldP spid="41" grpId="0"/>
      <p:bldP spid="42" grpId="0"/>
      <p:bldP spid="44" grpId="0"/>
      <p:bldP spid="46" grpId="0"/>
      <p:bldP spid="47"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828821" y="1576415"/>
            <a:ext cx="2105380" cy="4341342"/>
            <a:chOff x="736297" y="1680145"/>
            <a:chExt cx="2047335" cy="4221654"/>
          </a:xfrm>
          <a:solidFill>
            <a:schemeClr val="bg1">
              <a:lumMod val="75000"/>
            </a:schemeClr>
          </a:solidFill>
        </p:grpSpPr>
        <p:sp>
          <p:nvSpPr>
            <p:cNvPr id="3" name="同侧圆角矩形 2"/>
            <p:cNvSpPr/>
            <p:nvPr/>
          </p:nvSpPr>
          <p:spPr>
            <a:xfrm>
              <a:off x="1543872" y="1680145"/>
              <a:ext cx="447672" cy="1026126"/>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0" name="任意多边形 229"/>
            <p:cNvSpPr/>
            <p:nvPr/>
          </p:nvSpPr>
          <p:spPr>
            <a:xfrm rot="5400000">
              <a:off x="1708343" y="2282274"/>
              <a:ext cx="1070458" cy="1080120"/>
            </a:xfrm>
            <a:custGeom>
              <a:avLst/>
              <a:gdLst>
                <a:gd name="connsiteX0" fmla="*/ 0 w 1070458"/>
                <a:gd name="connsiteY0" fmla="*/ 1080120 h 1080120"/>
                <a:gd name="connsiteX1" fmla="*/ 0 w 1070458"/>
                <a:gd name="connsiteY1" fmla="*/ 535229 h 1080120"/>
                <a:gd name="connsiteX2" fmla="*/ 535229 w 1070458"/>
                <a:gd name="connsiteY2" fmla="*/ 0 h 1080120"/>
                <a:gd name="connsiteX3" fmla="*/ 1070458 w 1070458"/>
                <a:gd name="connsiteY3" fmla="*/ 535229 h 1080120"/>
                <a:gd name="connsiteX4" fmla="*/ 1070458 w 1070458"/>
                <a:gd name="connsiteY4" fmla="*/ 1080120 h 1080120"/>
                <a:gd name="connsiteX5" fmla="*/ 643180 w 1070458"/>
                <a:gd name="connsiteY5" fmla="*/ 1080120 h 1080120"/>
                <a:gd name="connsiteX6" fmla="*/ 643180 w 1070458"/>
                <a:gd name="connsiteY6" fmla="*/ 539292 h 1080120"/>
                <a:gd name="connsiteX7" fmla="*/ 531173 w 1070458"/>
                <a:gd name="connsiteY7" fmla="*/ 427285 h 1080120"/>
                <a:gd name="connsiteX8" fmla="*/ 419166 w 1070458"/>
                <a:gd name="connsiteY8" fmla="*/ 539292 h 1080120"/>
                <a:gd name="connsiteX9" fmla="*/ 419166 w 1070458"/>
                <a:gd name="connsiteY9" fmla="*/ 1080120 h 1080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70458" h="1080120">
                  <a:moveTo>
                    <a:pt x="0" y="1080120"/>
                  </a:moveTo>
                  <a:lnTo>
                    <a:pt x="0" y="535229"/>
                  </a:lnTo>
                  <a:cubicBezTo>
                    <a:pt x="0" y="239630"/>
                    <a:pt x="239630" y="0"/>
                    <a:pt x="535229" y="0"/>
                  </a:cubicBezTo>
                  <a:cubicBezTo>
                    <a:pt x="830828" y="0"/>
                    <a:pt x="1070458" y="239630"/>
                    <a:pt x="1070458" y="535229"/>
                  </a:cubicBezTo>
                  <a:lnTo>
                    <a:pt x="1070458" y="1080120"/>
                  </a:lnTo>
                  <a:lnTo>
                    <a:pt x="643180" y="1080120"/>
                  </a:lnTo>
                  <a:lnTo>
                    <a:pt x="643180" y="539292"/>
                  </a:lnTo>
                  <a:cubicBezTo>
                    <a:pt x="643180" y="477432"/>
                    <a:pt x="593033" y="427285"/>
                    <a:pt x="531173" y="427285"/>
                  </a:cubicBezTo>
                  <a:cubicBezTo>
                    <a:pt x="469313" y="427285"/>
                    <a:pt x="419166" y="477432"/>
                    <a:pt x="419166" y="539292"/>
                  </a:cubicBezTo>
                  <a:lnTo>
                    <a:pt x="419166" y="1080120"/>
                  </a:ln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1" name="任意多边形 230"/>
            <p:cNvSpPr/>
            <p:nvPr/>
          </p:nvSpPr>
          <p:spPr>
            <a:xfrm rot="5400000" flipH="1" flipV="1">
              <a:off x="741128" y="2924889"/>
              <a:ext cx="1070458" cy="1080120"/>
            </a:xfrm>
            <a:custGeom>
              <a:avLst/>
              <a:gdLst>
                <a:gd name="connsiteX0" fmla="*/ 0 w 1070458"/>
                <a:gd name="connsiteY0" fmla="*/ 1080120 h 1080120"/>
                <a:gd name="connsiteX1" fmla="*/ 0 w 1070458"/>
                <a:gd name="connsiteY1" fmla="*/ 535229 h 1080120"/>
                <a:gd name="connsiteX2" fmla="*/ 535229 w 1070458"/>
                <a:gd name="connsiteY2" fmla="*/ 0 h 1080120"/>
                <a:gd name="connsiteX3" fmla="*/ 1070458 w 1070458"/>
                <a:gd name="connsiteY3" fmla="*/ 535229 h 1080120"/>
                <a:gd name="connsiteX4" fmla="*/ 1070458 w 1070458"/>
                <a:gd name="connsiteY4" fmla="*/ 1080120 h 1080120"/>
                <a:gd name="connsiteX5" fmla="*/ 643180 w 1070458"/>
                <a:gd name="connsiteY5" fmla="*/ 1080120 h 1080120"/>
                <a:gd name="connsiteX6" fmla="*/ 643180 w 1070458"/>
                <a:gd name="connsiteY6" fmla="*/ 539292 h 1080120"/>
                <a:gd name="connsiteX7" fmla="*/ 531173 w 1070458"/>
                <a:gd name="connsiteY7" fmla="*/ 427285 h 1080120"/>
                <a:gd name="connsiteX8" fmla="*/ 419166 w 1070458"/>
                <a:gd name="connsiteY8" fmla="*/ 539292 h 1080120"/>
                <a:gd name="connsiteX9" fmla="*/ 419166 w 1070458"/>
                <a:gd name="connsiteY9" fmla="*/ 1080120 h 1080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70458" h="1080120">
                  <a:moveTo>
                    <a:pt x="0" y="1080120"/>
                  </a:moveTo>
                  <a:lnTo>
                    <a:pt x="0" y="535229"/>
                  </a:lnTo>
                  <a:cubicBezTo>
                    <a:pt x="0" y="239630"/>
                    <a:pt x="239630" y="0"/>
                    <a:pt x="535229" y="0"/>
                  </a:cubicBezTo>
                  <a:cubicBezTo>
                    <a:pt x="830828" y="0"/>
                    <a:pt x="1070458" y="239630"/>
                    <a:pt x="1070458" y="535229"/>
                  </a:cubicBezTo>
                  <a:lnTo>
                    <a:pt x="1070458" y="1080120"/>
                  </a:lnTo>
                  <a:lnTo>
                    <a:pt x="643180" y="1080120"/>
                  </a:lnTo>
                  <a:lnTo>
                    <a:pt x="643180" y="539292"/>
                  </a:lnTo>
                  <a:cubicBezTo>
                    <a:pt x="643180" y="477432"/>
                    <a:pt x="593033" y="427285"/>
                    <a:pt x="531173" y="427285"/>
                  </a:cubicBezTo>
                  <a:cubicBezTo>
                    <a:pt x="469313" y="427285"/>
                    <a:pt x="419166" y="477432"/>
                    <a:pt x="419166" y="539292"/>
                  </a:cubicBezTo>
                  <a:lnTo>
                    <a:pt x="419166" y="1080120"/>
                  </a:ln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3" name="任意多边形 232"/>
            <p:cNvSpPr/>
            <p:nvPr/>
          </p:nvSpPr>
          <p:spPr>
            <a:xfrm rot="5400000">
              <a:off x="1708343" y="3576558"/>
              <a:ext cx="1070458" cy="1080120"/>
            </a:xfrm>
            <a:custGeom>
              <a:avLst/>
              <a:gdLst>
                <a:gd name="connsiteX0" fmla="*/ 0 w 1070458"/>
                <a:gd name="connsiteY0" fmla="*/ 1080120 h 1080120"/>
                <a:gd name="connsiteX1" fmla="*/ 0 w 1070458"/>
                <a:gd name="connsiteY1" fmla="*/ 535229 h 1080120"/>
                <a:gd name="connsiteX2" fmla="*/ 535229 w 1070458"/>
                <a:gd name="connsiteY2" fmla="*/ 0 h 1080120"/>
                <a:gd name="connsiteX3" fmla="*/ 1070458 w 1070458"/>
                <a:gd name="connsiteY3" fmla="*/ 535229 h 1080120"/>
                <a:gd name="connsiteX4" fmla="*/ 1070458 w 1070458"/>
                <a:gd name="connsiteY4" fmla="*/ 1080120 h 1080120"/>
                <a:gd name="connsiteX5" fmla="*/ 643180 w 1070458"/>
                <a:gd name="connsiteY5" fmla="*/ 1080120 h 1080120"/>
                <a:gd name="connsiteX6" fmla="*/ 643180 w 1070458"/>
                <a:gd name="connsiteY6" fmla="*/ 539292 h 1080120"/>
                <a:gd name="connsiteX7" fmla="*/ 531173 w 1070458"/>
                <a:gd name="connsiteY7" fmla="*/ 427285 h 1080120"/>
                <a:gd name="connsiteX8" fmla="*/ 419166 w 1070458"/>
                <a:gd name="connsiteY8" fmla="*/ 539292 h 1080120"/>
                <a:gd name="connsiteX9" fmla="*/ 419166 w 1070458"/>
                <a:gd name="connsiteY9" fmla="*/ 1080120 h 1080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70458" h="1080120">
                  <a:moveTo>
                    <a:pt x="0" y="1080120"/>
                  </a:moveTo>
                  <a:lnTo>
                    <a:pt x="0" y="535229"/>
                  </a:lnTo>
                  <a:cubicBezTo>
                    <a:pt x="0" y="239630"/>
                    <a:pt x="239630" y="0"/>
                    <a:pt x="535229" y="0"/>
                  </a:cubicBezTo>
                  <a:cubicBezTo>
                    <a:pt x="830828" y="0"/>
                    <a:pt x="1070458" y="239630"/>
                    <a:pt x="1070458" y="535229"/>
                  </a:cubicBezTo>
                  <a:lnTo>
                    <a:pt x="1070458" y="1080120"/>
                  </a:lnTo>
                  <a:lnTo>
                    <a:pt x="643180" y="1080120"/>
                  </a:lnTo>
                  <a:lnTo>
                    <a:pt x="643180" y="539292"/>
                  </a:lnTo>
                  <a:cubicBezTo>
                    <a:pt x="643180" y="477432"/>
                    <a:pt x="593033" y="427285"/>
                    <a:pt x="531173" y="427285"/>
                  </a:cubicBezTo>
                  <a:cubicBezTo>
                    <a:pt x="469313" y="427285"/>
                    <a:pt x="419166" y="477432"/>
                    <a:pt x="419166" y="539292"/>
                  </a:cubicBezTo>
                  <a:lnTo>
                    <a:pt x="419166" y="1080120"/>
                  </a:ln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4" name="任意多边形 233"/>
            <p:cNvSpPr/>
            <p:nvPr/>
          </p:nvSpPr>
          <p:spPr>
            <a:xfrm rot="5400000" flipH="1" flipV="1">
              <a:off x="741128" y="4219173"/>
              <a:ext cx="1070458" cy="1080120"/>
            </a:xfrm>
            <a:custGeom>
              <a:avLst/>
              <a:gdLst>
                <a:gd name="connsiteX0" fmla="*/ 0 w 1070458"/>
                <a:gd name="connsiteY0" fmla="*/ 1080120 h 1080120"/>
                <a:gd name="connsiteX1" fmla="*/ 0 w 1070458"/>
                <a:gd name="connsiteY1" fmla="*/ 535229 h 1080120"/>
                <a:gd name="connsiteX2" fmla="*/ 535229 w 1070458"/>
                <a:gd name="connsiteY2" fmla="*/ 0 h 1080120"/>
                <a:gd name="connsiteX3" fmla="*/ 1070458 w 1070458"/>
                <a:gd name="connsiteY3" fmla="*/ 535229 h 1080120"/>
                <a:gd name="connsiteX4" fmla="*/ 1070458 w 1070458"/>
                <a:gd name="connsiteY4" fmla="*/ 1080120 h 1080120"/>
                <a:gd name="connsiteX5" fmla="*/ 643180 w 1070458"/>
                <a:gd name="connsiteY5" fmla="*/ 1080120 h 1080120"/>
                <a:gd name="connsiteX6" fmla="*/ 643180 w 1070458"/>
                <a:gd name="connsiteY6" fmla="*/ 539292 h 1080120"/>
                <a:gd name="connsiteX7" fmla="*/ 531173 w 1070458"/>
                <a:gd name="connsiteY7" fmla="*/ 427285 h 1080120"/>
                <a:gd name="connsiteX8" fmla="*/ 419166 w 1070458"/>
                <a:gd name="connsiteY8" fmla="*/ 539292 h 1080120"/>
                <a:gd name="connsiteX9" fmla="*/ 419166 w 1070458"/>
                <a:gd name="connsiteY9" fmla="*/ 1080120 h 1080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70458" h="1080120">
                  <a:moveTo>
                    <a:pt x="0" y="1080120"/>
                  </a:moveTo>
                  <a:lnTo>
                    <a:pt x="0" y="535229"/>
                  </a:lnTo>
                  <a:cubicBezTo>
                    <a:pt x="0" y="239630"/>
                    <a:pt x="239630" y="0"/>
                    <a:pt x="535229" y="0"/>
                  </a:cubicBezTo>
                  <a:cubicBezTo>
                    <a:pt x="830828" y="0"/>
                    <a:pt x="1070458" y="239630"/>
                    <a:pt x="1070458" y="535229"/>
                  </a:cubicBezTo>
                  <a:lnTo>
                    <a:pt x="1070458" y="1080120"/>
                  </a:lnTo>
                  <a:lnTo>
                    <a:pt x="643180" y="1080120"/>
                  </a:lnTo>
                  <a:lnTo>
                    <a:pt x="643180" y="539292"/>
                  </a:lnTo>
                  <a:cubicBezTo>
                    <a:pt x="643180" y="477432"/>
                    <a:pt x="593033" y="427285"/>
                    <a:pt x="531173" y="427285"/>
                  </a:cubicBezTo>
                  <a:cubicBezTo>
                    <a:pt x="469313" y="427285"/>
                    <a:pt x="419166" y="477432"/>
                    <a:pt x="419166" y="539292"/>
                  </a:cubicBezTo>
                  <a:lnTo>
                    <a:pt x="419166" y="1080120"/>
                  </a:ln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5" name="同侧圆角矩形 234"/>
            <p:cNvSpPr/>
            <p:nvPr/>
          </p:nvSpPr>
          <p:spPr>
            <a:xfrm flipV="1">
              <a:off x="1543872" y="4875673"/>
              <a:ext cx="447672" cy="1026126"/>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标题 1"/>
          <p:cNvSpPr>
            <a:spLocks noGrp="1"/>
          </p:cNvSpPr>
          <p:nvPr>
            <p:ph type="title"/>
          </p:nvPr>
        </p:nvSpPr>
        <p:spPr/>
        <p:txBody>
          <a:bodyPr>
            <a:normAutofit fontScale="90000"/>
          </a:bodyPr>
          <a:lstStyle/>
          <a:p>
            <a:r>
              <a:rPr lang="zh-CN" altLang="en-US" dirty="0" smtClean="0"/>
              <a:t>具体实施步骤</a:t>
            </a:r>
            <a:endParaRPr lang="zh-CN" altLang="en-US" dirty="0"/>
          </a:p>
        </p:txBody>
      </p:sp>
      <p:grpSp>
        <p:nvGrpSpPr>
          <p:cNvPr id="11" name="组合 10"/>
          <p:cNvGrpSpPr/>
          <p:nvPr/>
        </p:nvGrpSpPr>
        <p:grpSpPr>
          <a:xfrm>
            <a:off x="5401490" y="5388769"/>
            <a:ext cx="975212" cy="975212"/>
            <a:chOff x="5401490" y="5388769"/>
            <a:chExt cx="975212" cy="975212"/>
          </a:xfrm>
        </p:grpSpPr>
        <p:sp>
          <p:nvSpPr>
            <p:cNvPr id="154" name="椭圆 153"/>
            <p:cNvSpPr/>
            <p:nvPr/>
          </p:nvSpPr>
          <p:spPr>
            <a:xfrm>
              <a:off x="5401490" y="5388769"/>
              <a:ext cx="975212" cy="975212"/>
            </a:xfrm>
            <a:prstGeom prst="ellipse">
              <a:avLst/>
            </a:prstGeom>
            <a:solidFill>
              <a:schemeClr val="accent1">
                <a:lumMod val="20000"/>
                <a:lumOff val="80000"/>
              </a:schemeClr>
            </a:soli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2400" kern="0">
                <a:solidFill>
                  <a:sysClr val="window" lastClr="FFFFFF"/>
                </a:solidFill>
                <a:latin typeface="Calibri"/>
                <a:ea typeface="宋体"/>
              </a:endParaRPr>
            </a:p>
          </p:txBody>
        </p:sp>
        <p:sp>
          <p:nvSpPr>
            <p:cNvPr id="152" name="椭圆 151"/>
            <p:cNvSpPr/>
            <p:nvPr/>
          </p:nvSpPr>
          <p:spPr>
            <a:xfrm>
              <a:off x="5490453" y="5480622"/>
              <a:ext cx="797286" cy="797286"/>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 name="组合 9"/>
          <p:cNvGrpSpPr/>
          <p:nvPr/>
        </p:nvGrpSpPr>
        <p:grpSpPr>
          <a:xfrm>
            <a:off x="4367753" y="4249394"/>
            <a:ext cx="975212" cy="975212"/>
            <a:chOff x="4367753" y="4249394"/>
            <a:chExt cx="975212" cy="975212"/>
          </a:xfrm>
        </p:grpSpPr>
        <p:sp>
          <p:nvSpPr>
            <p:cNvPr id="159" name="椭圆 158"/>
            <p:cNvSpPr/>
            <p:nvPr/>
          </p:nvSpPr>
          <p:spPr>
            <a:xfrm>
              <a:off x="4367753" y="4249394"/>
              <a:ext cx="975212" cy="975212"/>
            </a:xfrm>
            <a:prstGeom prst="ellipse">
              <a:avLst/>
            </a:prstGeom>
            <a:solidFill>
              <a:schemeClr val="accent2">
                <a:lumMod val="20000"/>
                <a:lumOff val="80000"/>
              </a:schemeClr>
            </a:soli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2400" kern="0">
                <a:solidFill>
                  <a:sysClr val="window" lastClr="FFFFFF"/>
                </a:solidFill>
                <a:latin typeface="Calibri"/>
                <a:ea typeface="宋体"/>
              </a:endParaRPr>
            </a:p>
          </p:txBody>
        </p:sp>
        <p:sp>
          <p:nvSpPr>
            <p:cNvPr id="157" name="椭圆 156"/>
            <p:cNvSpPr/>
            <p:nvPr/>
          </p:nvSpPr>
          <p:spPr>
            <a:xfrm>
              <a:off x="4456716" y="4338357"/>
              <a:ext cx="797286" cy="797286"/>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8"/>
          <p:cNvGrpSpPr/>
          <p:nvPr/>
        </p:nvGrpSpPr>
        <p:grpSpPr>
          <a:xfrm>
            <a:off x="6379665" y="3588544"/>
            <a:ext cx="975212" cy="975212"/>
            <a:chOff x="6379665" y="3588544"/>
            <a:chExt cx="975212" cy="975212"/>
          </a:xfrm>
        </p:grpSpPr>
        <p:sp>
          <p:nvSpPr>
            <p:cNvPr id="164" name="椭圆 163"/>
            <p:cNvSpPr/>
            <p:nvPr/>
          </p:nvSpPr>
          <p:spPr>
            <a:xfrm>
              <a:off x="6379665" y="3588544"/>
              <a:ext cx="975212" cy="975212"/>
            </a:xfrm>
            <a:prstGeom prst="ellipse">
              <a:avLst/>
            </a:prstGeom>
            <a:solidFill>
              <a:schemeClr val="accent1">
                <a:lumMod val="20000"/>
                <a:lumOff val="80000"/>
              </a:schemeClr>
            </a:soli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2400" kern="0">
                <a:solidFill>
                  <a:sysClr val="window" lastClr="FFFFFF"/>
                </a:solidFill>
                <a:latin typeface="Calibri"/>
                <a:ea typeface="宋体"/>
              </a:endParaRPr>
            </a:p>
          </p:txBody>
        </p:sp>
        <p:sp>
          <p:nvSpPr>
            <p:cNvPr id="162" name="椭圆 161"/>
            <p:cNvSpPr/>
            <p:nvPr/>
          </p:nvSpPr>
          <p:spPr>
            <a:xfrm>
              <a:off x="6468628" y="3677507"/>
              <a:ext cx="797286" cy="797286"/>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4362991" y="2898432"/>
            <a:ext cx="975212" cy="975212"/>
            <a:chOff x="4362991" y="2898432"/>
            <a:chExt cx="975212" cy="975212"/>
          </a:xfrm>
        </p:grpSpPr>
        <p:sp>
          <p:nvSpPr>
            <p:cNvPr id="169" name="椭圆 168"/>
            <p:cNvSpPr/>
            <p:nvPr/>
          </p:nvSpPr>
          <p:spPr>
            <a:xfrm>
              <a:off x="4362991" y="2898432"/>
              <a:ext cx="975212" cy="975212"/>
            </a:xfrm>
            <a:prstGeom prst="ellipse">
              <a:avLst/>
            </a:prstGeom>
            <a:solidFill>
              <a:schemeClr val="accent2">
                <a:lumMod val="20000"/>
                <a:lumOff val="80000"/>
              </a:schemeClr>
            </a:soli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2400" kern="0">
                <a:solidFill>
                  <a:sysClr val="window" lastClr="FFFFFF"/>
                </a:solidFill>
                <a:latin typeface="Calibri"/>
                <a:ea typeface="宋体"/>
              </a:endParaRPr>
            </a:p>
          </p:txBody>
        </p:sp>
        <p:sp>
          <p:nvSpPr>
            <p:cNvPr id="167" name="椭圆 166"/>
            <p:cNvSpPr/>
            <p:nvPr/>
          </p:nvSpPr>
          <p:spPr>
            <a:xfrm>
              <a:off x="4451954" y="2987395"/>
              <a:ext cx="797286" cy="797286"/>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 name="组合 6"/>
          <p:cNvGrpSpPr/>
          <p:nvPr/>
        </p:nvGrpSpPr>
        <p:grpSpPr>
          <a:xfrm>
            <a:off x="6379665" y="2239804"/>
            <a:ext cx="975212" cy="975212"/>
            <a:chOff x="6379665" y="2239804"/>
            <a:chExt cx="975212" cy="975212"/>
          </a:xfrm>
        </p:grpSpPr>
        <p:sp>
          <p:nvSpPr>
            <p:cNvPr id="174" name="椭圆 173"/>
            <p:cNvSpPr/>
            <p:nvPr/>
          </p:nvSpPr>
          <p:spPr>
            <a:xfrm>
              <a:off x="6379665" y="2239804"/>
              <a:ext cx="975212" cy="975212"/>
            </a:xfrm>
            <a:prstGeom prst="ellipse">
              <a:avLst/>
            </a:prstGeom>
            <a:solidFill>
              <a:schemeClr val="accent1">
                <a:lumMod val="20000"/>
                <a:lumOff val="80000"/>
              </a:schemeClr>
            </a:soli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2400" kern="0">
                <a:solidFill>
                  <a:sysClr val="window" lastClr="FFFFFF"/>
                </a:solidFill>
                <a:latin typeface="Calibri"/>
                <a:ea typeface="宋体"/>
              </a:endParaRPr>
            </a:p>
          </p:txBody>
        </p:sp>
        <p:sp>
          <p:nvSpPr>
            <p:cNvPr id="172" name="椭圆 171"/>
            <p:cNvSpPr/>
            <p:nvPr/>
          </p:nvSpPr>
          <p:spPr>
            <a:xfrm>
              <a:off x="6468628" y="2328767"/>
              <a:ext cx="797286" cy="797286"/>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 name="组合 5"/>
          <p:cNvGrpSpPr/>
          <p:nvPr/>
        </p:nvGrpSpPr>
        <p:grpSpPr>
          <a:xfrm>
            <a:off x="5401490" y="1124744"/>
            <a:ext cx="975212" cy="975212"/>
            <a:chOff x="5401490" y="1124744"/>
            <a:chExt cx="975212" cy="975212"/>
          </a:xfrm>
        </p:grpSpPr>
        <p:sp>
          <p:nvSpPr>
            <p:cNvPr id="179" name="椭圆 178"/>
            <p:cNvSpPr/>
            <p:nvPr/>
          </p:nvSpPr>
          <p:spPr>
            <a:xfrm>
              <a:off x="5401490" y="1124744"/>
              <a:ext cx="975212" cy="975212"/>
            </a:xfrm>
            <a:prstGeom prst="ellipse">
              <a:avLst/>
            </a:prstGeom>
            <a:solidFill>
              <a:schemeClr val="accent2">
                <a:lumMod val="20000"/>
                <a:lumOff val="80000"/>
              </a:schemeClr>
            </a:solidFill>
            <a:ln w="25400" cap="flat" cmpd="sng" algn="ctr">
              <a:noFill/>
              <a:prstDash val="solid"/>
            </a:ln>
            <a:effectLst/>
          </p:spPr>
          <p:txBody>
            <a:bodyPr rtlCol="0" anchor="ctr"/>
            <a:lstStyle/>
            <a:p>
              <a:pPr algn="ctr" defTabSz="1219170" fontAlgn="auto">
                <a:spcBef>
                  <a:spcPts val="0"/>
                </a:spcBef>
                <a:spcAft>
                  <a:spcPts val="0"/>
                </a:spcAft>
                <a:defRPr/>
              </a:pPr>
              <a:endParaRPr lang="zh-CN" altLang="en-US" sz="2400" kern="0">
                <a:solidFill>
                  <a:sysClr val="window" lastClr="FFFFFF"/>
                </a:solidFill>
                <a:latin typeface="Calibri"/>
                <a:ea typeface="宋体"/>
              </a:endParaRPr>
            </a:p>
          </p:txBody>
        </p:sp>
        <p:sp>
          <p:nvSpPr>
            <p:cNvPr id="177" name="椭圆 176"/>
            <p:cNvSpPr/>
            <p:nvPr/>
          </p:nvSpPr>
          <p:spPr>
            <a:xfrm>
              <a:off x="5490453" y="1213707"/>
              <a:ext cx="797286" cy="797286"/>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80" name="Group 34"/>
          <p:cNvGrpSpPr/>
          <p:nvPr/>
        </p:nvGrpSpPr>
        <p:grpSpPr>
          <a:xfrm>
            <a:off x="5689434" y="1386156"/>
            <a:ext cx="399325" cy="324941"/>
            <a:chOff x="1550139" y="1314466"/>
            <a:chExt cx="509139" cy="414300"/>
          </a:xfrm>
          <a:solidFill>
            <a:schemeClr val="bg1"/>
          </a:solidFill>
        </p:grpSpPr>
        <p:sp>
          <p:nvSpPr>
            <p:cNvPr id="181" name="Freeform 5"/>
            <p:cNvSpPr>
              <a:spLocks noEditPoints="1"/>
            </p:cNvSpPr>
            <p:nvPr/>
          </p:nvSpPr>
          <p:spPr bwMode="auto">
            <a:xfrm>
              <a:off x="1550139" y="1314466"/>
              <a:ext cx="509139" cy="414300"/>
            </a:xfrm>
            <a:custGeom>
              <a:avLst/>
              <a:gdLst>
                <a:gd name="T0" fmla="*/ 78 w 153"/>
                <a:gd name="T1" fmla="*/ 0 h 125"/>
                <a:gd name="T2" fmla="*/ 0 w 153"/>
                <a:gd name="T3" fmla="*/ 69 h 125"/>
                <a:gd name="T4" fmla="*/ 15 w 153"/>
                <a:gd name="T5" fmla="*/ 69 h 125"/>
                <a:gd name="T6" fmla="*/ 21 w 153"/>
                <a:gd name="T7" fmla="*/ 64 h 125"/>
                <a:gd name="T8" fmla="*/ 21 w 153"/>
                <a:gd name="T9" fmla="*/ 121 h 125"/>
                <a:gd name="T10" fmla="*/ 24 w 153"/>
                <a:gd name="T11" fmla="*/ 125 h 125"/>
                <a:gd name="T12" fmla="*/ 62 w 153"/>
                <a:gd name="T13" fmla="*/ 125 h 125"/>
                <a:gd name="T14" fmla="*/ 63 w 153"/>
                <a:gd name="T15" fmla="*/ 93 h 125"/>
                <a:gd name="T16" fmla="*/ 67 w 153"/>
                <a:gd name="T17" fmla="*/ 88 h 125"/>
                <a:gd name="T18" fmla="*/ 83 w 153"/>
                <a:gd name="T19" fmla="*/ 88 h 125"/>
                <a:gd name="T20" fmla="*/ 89 w 153"/>
                <a:gd name="T21" fmla="*/ 93 h 125"/>
                <a:gd name="T22" fmla="*/ 89 w 153"/>
                <a:gd name="T23" fmla="*/ 125 h 125"/>
                <a:gd name="T24" fmla="*/ 126 w 153"/>
                <a:gd name="T25" fmla="*/ 125 h 125"/>
                <a:gd name="T26" fmla="*/ 130 w 153"/>
                <a:gd name="T27" fmla="*/ 120 h 125"/>
                <a:gd name="T28" fmla="*/ 130 w 153"/>
                <a:gd name="T29" fmla="*/ 63 h 125"/>
                <a:gd name="T30" fmla="*/ 136 w 153"/>
                <a:gd name="T31" fmla="*/ 69 h 125"/>
                <a:gd name="T32" fmla="*/ 153 w 153"/>
                <a:gd name="T33" fmla="*/ 69 h 125"/>
                <a:gd name="T34" fmla="*/ 78 w 153"/>
                <a:gd name="T35" fmla="*/ 0 h 125"/>
                <a:gd name="T36" fmla="*/ 76 w 153"/>
                <a:gd name="T37" fmla="*/ 76 h 125"/>
                <a:gd name="T38" fmla="*/ 60 w 153"/>
                <a:gd name="T39" fmla="*/ 60 h 125"/>
                <a:gd name="T40" fmla="*/ 76 w 153"/>
                <a:gd name="T41" fmla="*/ 43 h 125"/>
                <a:gd name="T42" fmla="*/ 92 w 153"/>
                <a:gd name="T43" fmla="*/ 60 h 125"/>
                <a:gd name="T44" fmla="*/ 76 w 153"/>
                <a:gd name="T45" fmla="*/ 76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5">
                  <a:moveTo>
                    <a:pt x="78" y="0"/>
                  </a:moveTo>
                  <a:cubicBezTo>
                    <a:pt x="0" y="69"/>
                    <a:pt x="0" y="69"/>
                    <a:pt x="0" y="69"/>
                  </a:cubicBezTo>
                  <a:cubicBezTo>
                    <a:pt x="0" y="69"/>
                    <a:pt x="5" y="78"/>
                    <a:pt x="15" y="69"/>
                  </a:cubicBezTo>
                  <a:cubicBezTo>
                    <a:pt x="21" y="64"/>
                    <a:pt x="21" y="64"/>
                    <a:pt x="21" y="64"/>
                  </a:cubicBezTo>
                  <a:cubicBezTo>
                    <a:pt x="21" y="121"/>
                    <a:pt x="21" y="121"/>
                    <a:pt x="21" y="121"/>
                  </a:cubicBezTo>
                  <a:cubicBezTo>
                    <a:pt x="21" y="121"/>
                    <a:pt x="21" y="125"/>
                    <a:pt x="24" y="125"/>
                  </a:cubicBezTo>
                  <a:cubicBezTo>
                    <a:pt x="28" y="125"/>
                    <a:pt x="62" y="125"/>
                    <a:pt x="62" y="125"/>
                  </a:cubicBezTo>
                  <a:cubicBezTo>
                    <a:pt x="63" y="93"/>
                    <a:pt x="63" y="93"/>
                    <a:pt x="63" y="93"/>
                  </a:cubicBezTo>
                  <a:cubicBezTo>
                    <a:pt x="63" y="93"/>
                    <a:pt x="62" y="88"/>
                    <a:pt x="67" y="88"/>
                  </a:cubicBezTo>
                  <a:cubicBezTo>
                    <a:pt x="83" y="88"/>
                    <a:pt x="83" y="88"/>
                    <a:pt x="83" y="88"/>
                  </a:cubicBezTo>
                  <a:cubicBezTo>
                    <a:pt x="89" y="88"/>
                    <a:pt x="89" y="93"/>
                    <a:pt x="89" y="93"/>
                  </a:cubicBezTo>
                  <a:cubicBezTo>
                    <a:pt x="89" y="125"/>
                    <a:pt x="89" y="125"/>
                    <a:pt x="89" y="125"/>
                  </a:cubicBezTo>
                  <a:cubicBezTo>
                    <a:pt x="89" y="125"/>
                    <a:pt x="121" y="125"/>
                    <a:pt x="126" y="125"/>
                  </a:cubicBezTo>
                  <a:cubicBezTo>
                    <a:pt x="131" y="125"/>
                    <a:pt x="130" y="120"/>
                    <a:pt x="130" y="120"/>
                  </a:cubicBezTo>
                  <a:cubicBezTo>
                    <a:pt x="130" y="63"/>
                    <a:pt x="130" y="63"/>
                    <a:pt x="130" y="63"/>
                  </a:cubicBezTo>
                  <a:cubicBezTo>
                    <a:pt x="136" y="69"/>
                    <a:pt x="136" y="69"/>
                    <a:pt x="136" y="69"/>
                  </a:cubicBezTo>
                  <a:cubicBezTo>
                    <a:pt x="148" y="77"/>
                    <a:pt x="153" y="69"/>
                    <a:pt x="153" y="69"/>
                  </a:cubicBezTo>
                  <a:lnTo>
                    <a:pt x="78" y="0"/>
                  </a:lnTo>
                  <a:close/>
                  <a:moveTo>
                    <a:pt x="76" y="76"/>
                  </a:moveTo>
                  <a:cubicBezTo>
                    <a:pt x="67" y="76"/>
                    <a:pt x="60" y="69"/>
                    <a:pt x="60" y="60"/>
                  </a:cubicBezTo>
                  <a:cubicBezTo>
                    <a:pt x="60" y="50"/>
                    <a:pt x="67" y="43"/>
                    <a:pt x="76" y="43"/>
                  </a:cubicBezTo>
                  <a:cubicBezTo>
                    <a:pt x="85" y="43"/>
                    <a:pt x="92" y="50"/>
                    <a:pt x="92" y="60"/>
                  </a:cubicBezTo>
                  <a:cubicBezTo>
                    <a:pt x="92" y="69"/>
                    <a:pt x="85" y="76"/>
                    <a:pt x="76"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a:p>
          </p:txBody>
        </p:sp>
        <p:sp>
          <p:nvSpPr>
            <p:cNvPr id="182" name="Freeform 6"/>
            <p:cNvSpPr>
              <a:spLocks/>
            </p:cNvSpPr>
            <p:nvPr/>
          </p:nvSpPr>
          <p:spPr bwMode="auto">
            <a:xfrm>
              <a:off x="1949464" y="1366877"/>
              <a:ext cx="49916" cy="102328"/>
            </a:xfrm>
            <a:custGeom>
              <a:avLst/>
              <a:gdLst>
                <a:gd name="T0" fmla="*/ 20 w 20"/>
                <a:gd name="T1" fmla="*/ 41 h 41"/>
                <a:gd name="T2" fmla="*/ 20 w 20"/>
                <a:gd name="T3" fmla="*/ 0 h 41"/>
                <a:gd name="T4" fmla="*/ 0 w 20"/>
                <a:gd name="T5" fmla="*/ 0 h 41"/>
                <a:gd name="T6" fmla="*/ 0 w 20"/>
                <a:gd name="T7" fmla="*/ 24 h 41"/>
                <a:gd name="T8" fmla="*/ 20 w 20"/>
                <a:gd name="T9" fmla="*/ 41 h 41"/>
              </a:gdLst>
              <a:ahLst/>
              <a:cxnLst>
                <a:cxn ang="0">
                  <a:pos x="T0" y="T1"/>
                </a:cxn>
                <a:cxn ang="0">
                  <a:pos x="T2" y="T3"/>
                </a:cxn>
                <a:cxn ang="0">
                  <a:pos x="T4" y="T5"/>
                </a:cxn>
                <a:cxn ang="0">
                  <a:pos x="T6" y="T7"/>
                </a:cxn>
                <a:cxn ang="0">
                  <a:pos x="T8" y="T9"/>
                </a:cxn>
              </a:cxnLst>
              <a:rect l="0" t="0" r="r" b="b"/>
              <a:pathLst>
                <a:path w="20" h="41">
                  <a:moveTo>
                    <a:pt x="20" y="41"/>
                  </a:moveTo>
                  <a:lnTo>
                    <a:pt x="20" y="0"/>
                  </a:lnTo>
                  <a:lnTo>
                    <a:pt x="0" y="0"/>
                  </a:lnTo>
                  <a:lnTo>
                    <a:pt x="0" y="24"/>
                  </a:lnTo>
                  <a:lnTo>
                    <a:pt x="20"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a:p>
          </p:txBody>
        </p:sp>
        <p:sp>
          <p:nvSpPr>
            <p:cNvPr id="183" name="Oval 7"/>
            <p:cNvSpPr>
              <a:spLocks noChangeArrowheads="1"/>
            </p:cNvSpPr>
            <p:nvPr/>
          </p:nvSpPr>
          <p:spPr bwMode="auto">
            <a:xfrm>
              <a:off x="1777255" y="1484179"/>
              <a:ext cx="52412" cy="5490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a:p>
          </p:txBody>
        </p:sp>
      </p:grpSp>
      <p:sp>
        <p:nvSpPr>
          <p:cNvPr id="184" name="矩形 3"/>
          <p:cNvSpPr>
            <a:spLocks noChangeArrowheads="1"/>
          </p:cNvSpPr>
          <p:nvPr/>
        </p:nvSpPr>
        <p:spPr bwMode="auto">
          <a:xfrm>
            <a:off x="6486402" y="1400873"/>
            <a:ext cx="954113" cy="400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91443" tIns="45723" rIns="91443" bIns="45723">
            <a:spAutoFit/>
          </a:bodyPr>
          <a:lstStyle/>
          <a:p>
            <a:r>
              <a:rPr lang="zh-CN" altLang="en-US" sz="2000" b="1" dirty="0" smtClean="0">
                <a:solidFill>
                  <a:schemeClr val="accent2"/>
                </a:solidFill>
                <a:latin typeface="微软雅黑" pitchFamily="34" charset="-122"/>
                <a:ea typeface="微软雅黑" pitchFamily="34" charset="-122"/>
                <a:sym typeface="Arial" pitchFamily="34" charset="0"/>
              </a:rPr>
              <a:t>步骤一</a:t>
            </a:r>
            <a:endParaRPr lang="zh-CN" altLang="en-US" sz="2000" b="1" dirty="0">
              <a:solidFill>
                <a:schemeClr val="accent2"/>
              </a:solidFill>
              <a:latin typeface="微软雅黑" pitchFamily="34" charset="-122"/>
              <a:ea typeface="微软雅黑" pitchFamily="34" charset="-122"/>
              <a:sym typeface="Arial" pitchFamily="34" charset="0"/>
            </a:endParaRPr>
          </a:p>
        </p:txBody>
      </p:sp>
      <p:sp>
        <p:nvSpPr>
          <p:cNvPr id="185" name="文本框 13"/>
          <p:cNvSpPr txBox="1"/>
          <p:nvPr/>
        </p:nvSpPr>
        <p:spPr>
          <a:xfrm>
            <a:off x="7621060" y="1203897"/>
            <a:ext cx="3251200" cy="753416"/>
          </a:xfrm>
          <a:prstGeom prst="rect">
            <a:avLst/>
          </a:prstGeom>
          <a:noFill/>
        </p:spPr>
        <p:txBody>
          <a:bodyPr wrap="square" lIns="87765" tIns="43881" rIns="87765" bIns="43881" rtlCol="0">
            <a:spAutoFit/>
          </a:bodyPr>
          <a:lstStyle/>
          <a:p>
            <a:pPr algn="l">
              <a:lnSpc>
                <a:spcPct val="120000"/>
              </a:lnSpc>
              <a:spcBef>
                <a:spcPct val="0"/>
              </a:spcBef>
              <a:buNone/>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在此录入上述图表的综合描述说明，在此录入上述图表的综合描述说明，在此录入上述图表的综合描述说明。</a:t>
            </a:r>
          </a:p>
        </p:txBody>
      </p:sp>
      <p:sp>
        <p:nvSpPr>
          <p:cNvPr id="186" name="矩形 3"/>
          <p:cNvSpPr>
            <a:spLocks noChangeArrowheads="1"/>
          </p:cNvSpPr>
          <p:nvPr/>
        </p:nvSpPr>
        <p:spPr bwMode="auto">
          <a:xfrm>
            <a:off x="7629666" y="2207388"/>
            <a:ext cx="954113" cy="400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91443" tIns="45723" rIns="91443" bIns="45723">
            <a:spAutoFit/>
          </a:bodyPr>
          <a:lstStyle/>
          <a:p>
            <a:r>
              <a:rPr lang="zh-CN" altLang="en-US" sz="2000" b="1" dirty="0">
                <a:solidFill>
                  <a:schemeClr val="accent1"/>
                </a:solidFill>
                <a:latin typeface="微软雅黑" pitchFamily="34" charset="-122"/>
                <a:ea typeface="微软雅黑" pitchFamily="34" charset="-122"/>
                <a:sym typeface="Arial" pitchFamily="34" charset="0"/>
              </a:rPr>
              <a:t>步骤二</a:t>
            </a:r>
          </a:p>
        </p:txBody>
      </p:sp>
      <p:sp>
        <p:nvSpPr>
          <p:cNvPr id="187" name="文本框 13"/>
          <p:cNvSpPr txBox="1"/>
          <p:nvPr/>
        </p:nvSpPr>
        <p:spPr>
          <a:xfrm>
            <a:off x="7621060" y="2613789"/>
            <a:ext cx="3251200" cy="753416"/>
          </a:xfrm>
          <a:prstGeom prst="rect">
            <a:avLst/>
          </a:prstGeom>
          <a:noFill/>
        </p:spPr>
        <p:txBody>
          <a:bodyPr wrap="square" lIns="87765" tIns="43881" rIns="87765" bIns="43881" rtlCol="0">
            <a:spAutoFit/>
          </a:bodyPr>
          <a:lstStyle/>
          <a:p>
            <a:pPr algn="l">
              <a:lnSpc>
                <a:spcPct val="120000"/>
              </a:lnSpc>
              <a:spcBef>
                <a:spcPct val="0"/>
              </a:spcBef>
              <a:buNone/>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在此录入上述图表的综合描述说明，在此录入上述图表的综合描述说明，在此录入上述图表的综合描述说明。</a:t>
            </a:r>
          </a:p>
        </p:txBody>
      </p:sp>
      <p:sp>
        <p:nvSpPr>
          <p:cNvPr id="188" name="Freeform 20"/>
          <p:cNvSpPr>
            <a:spLocks noEditPoints="1"/>
          </p:cNvSpPr>
          <p:nvPr/>
        </p:nvSpPr>
        <p:spPr bwMode="auto">
          <a:xfrm>
            <a:off x="6668342" y="2592230"/>
            <a:ext cx="397859" cy="270360"/>
          </a:xfrm>
          <a:custGeom>
            <a:avLst/>
            <a:gdLst>
              <a:gd name="T0" fmla="*/ 135 w 157"/>
              <a:gd name="T1" fmla="*/ 46 h 107"/>
              <a:gd name="T2" fmla="*/ 136 w 157"/>
              <a:gd name="T3" fmla="*/ 37 h 107"/>
              <a:gd name="T4" fmla="*/ 99 w 157"/>
              <a:gd name="T5" fmla="*/ 0 h 107"/>
              <a:gd name="T6" fmla="*/ 73 w 157"/>
              <a:gd name="T7" fmla="*/ 18 h 107"/>
              <a:gd name="T8" fmla="*/ 45 w 157"/>
              <a:gd name="T9" fmla="*/ 8 h 107"/>
              <a:gd name="T10" fmla="*/ 19 w 157"/>
              <a:gd name="T11" fmla="*/ 40 h 107"/>
              <a:gd name="T12" fmla="*/ 20 w 157"/>
              <a:gd name="T13" fmla="*/ 47 h 107"/>
              <a:gd name="T14" fmla="*/ 0 w 157"/>
              <a:gd name="T15" fmla="*/ 76 h 107"/>
              <a:gd name="T16" fmla="*/ 31 w 157"/>
              <a:gd name="T17" fmla="*/ 107 h 107"/>
              <a:gd name="T18" fmla="*/ 126 w 157"/>
              <a:gd name="T19" fmla="*/ 107 h 107"/>
              <a:gd name="T20" fmla="*/ 157 w 157"/>
              <a:gd name="T21" fmla="*/ 76 h 107"/>
              <a:gd name="T22" fmla="*/ 135 w 157"/>
              <a:gd name="T23" fmla="*/ 46 h 107"/>
              <a:gd name="T24" fmla="*/ 120 w 157"/>
              <a:gd name="T25" fmla="*/ 100 h 107"/>
              <a:gd name="T26" fmla="*/ 79 w 157"/>
              <a:gd name="T27" fmla="*/ 100 h 107"/>
              <a:gd name="T28" fmla="*/ 103 w 157"/>
              <a:gd name="T29" fmla="*/ 75 h 107"/>
              <a:gd name="T30" fmla="*/ 102 w 157"/>
              <a:gd name="T31" fmla="*/ 72 h 107"/>
              <a:gd name="T32" fmla="*/ 92 w 157"/>
              <a:gd name="T33" fmla="*/ 72 h 107"/>
              <a:gd name="T34" fmla="*/ 92 w 157"/>
              <a:gd name="T35" fmla="*/ 68 h 107"/>
              <a:gd name="T36" fmla="*/ 92 w 157"/>
              <a:gd name="T37" fmla="*/ 37 h 107"/>
              <a:gd name="T38" fmla="*/ 90 w 157"/>
              <a:gd name="T39" fmla="*/ 36 h 107"/>
              <a:gd name="T40" fmla="*/ 64 w 157"/>
              <a:gd name="T41" fmla="*/ 36 h 107"/>
              <a:gd name="T42" fmla="*/ 62 w 157"/>
              <a:gd name="T43" fmla="*/ 38 h 107"/>
              <a:gd name="T44" fmla="*/ 62 w 157"/>
              <a:gd name="T45" fmla="*/ 68 h 107"/>
              <a:gd name="T46" fmla="*/ 62 w 157"/>
              <a:gd name="T47" fmla="*/ 73 h 107"/>
              <a:gd name="T48" fmla="*/ 51 w 157"/>
              <a:gd name="T49" fmla="*/ 73 h 107"/>
              <a:gd name="T50" fmla="*/ 50 w 157"/>
              <a:gd name="T51" fmla="*/ 76 h 107"/>
              <a:gd name="T52" fmla="*/ 75 w 157"/>
              <a:gd name="T53" fmla="*/ 100 h 107"/>
              <a:gd name="T54" fmla="*/ 38 w 157"/>
              <a:gd name="T55" fmla="*/ 100 h 107"/>
              <a:gd name="T56" fmla="*/ 11 w 157"/>
              <a:gd name="T57" fmla="*/ 74 h 107"/>
              <a:gd name="T58" fmla="*/ 29 w 157"/>
              <a:gd name="T59" fmla="*/ 50 h 107"/>
              <a:gd name="T60" fmla="*/ 28 w 157"/>
              <a:gd name="T61" fmla="*/ 44 h 107"/>
              <a:gd name="T62" fmla="*/ 50 w 157"/>
              <a:gd name="T63" fmla="*/ 17 h 107"/>
              <a:gd name="T64" fmla="*/ 74 w 157"/>
              <a:gd name="T65" fmla="*/ 29 h 107"/>
              <a:gd name="T66" fmla="*/ 97 w 157"/>
              <a:gd name="T67" fmla="*/ 11 h 107"/>
              <a:gd name="T68" fmla="*/ 128 w 157"/>
              <a:gd name="T69" fmla="*/ 42 h 107"/>
              <a:gd name="T70" fmla="*/ 127 w 157"/>
              <a:gd name="T71" fmla="*/ 50 h 107"/>
              <a:gd name="T72" fmla="*/ 147 w 157"/>
              <a:gd name="T73" fmla="*/ 74 h 107"/>
              <a:gd name="T74" fmla="*/ 120 w 157"/>
              <a:gd name="T75" fmla="*/ 10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7">
                <a:moveTo>
                  <a:pt x="135" y="46"/>
                </a:moveTo>
                <a:cubicBezTo>
                  <a:pt x="136" y="43"/>
                  <a:pt x="136" y="40"/>
                  <a:pt x="136" y="37"/>
                </a:cubicBezTo>
                <a:cubicBezTo>
                  <a:pt x="136" y="17"/>
                  <a:pt x="120" y="0"/>
                  <a:pt x="99" y="0"/>
                </a:cubicBezTo>
                <a:cubicBezTo>
                  <a:pt x="76" y="0"/>
                  <a:pt x="73" y="18"/>
                  <a:pt x="73" y="18"/>
                </a:cubicBezTo>
                <a:cubicBezTo>
                  <a:pt x="73" y="18"/>
                  <a:pt x="63" y="6"/>
                  <a:pt x="45" y="8"/>
                </a:cubicBezTo>
                <a:cubicBezTo>
                  <a:pt x="30" y="11"/>
                  <a:pt x="19" y="25"/>
                  <a:pt x="19" y="40"/>
                </a:cubicBezTo>
                <a:cubicBezTo>
                  <a:pt x="19" y="42"/>
                  <a:pt x="20" y="45"/>
                  <a:pt x="20" y="47"/>
                </a:cubicBezTo>
                <a:cubicBezTo>
                  <a:pt x="9" y="51"/>
                  <a:pt x="0" y="63"/>
                  <a:pt x="0" y="76"/>
                </a:cubicBezTo>
                <a:cubicBezTo>
                  <a:pt x="0" y="93"/>
                  <a:pt x="14" y="107"/>
                  <a:pt x="31" y="107"/>
                </a:cubicBezTo>
                <a:cubicBezTo>
                  <a:pt x="126" y="107"/>
                  <a:pt x="126" y="107"/>
                  <a:pt x="126" y="107"/>
                </a:cubicBezTo>
                <a:cubicBezTo>
                  <a:pt x="143" y="107"/>
                  <a:pt x="157" y="93"/>
                  <a:pt x="157" y="76"/>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1"/>
                  <a:pt x="92" y="68"/>
                </a:cubicBezTo>
                <a:cubicBezTo>
                  <a:pt x="92" y="60"/>
                  <a:pt x="92" y="43"/>
                  <a:pt x="92" y="37"/>
                </a:cubicBezTo>
                <a:cubicBezTo>
                  <a:pt x="92" y="37"/>
                  <a:pt x="92" y="36"/>
                  <a:pt x="90" y="36"/>
                </a:cubicBezTo>
                <a:cubicBezTo>
                  <a:pt x="88" y="36"/>
                  <a:pt x="67" y="36"/>
                  <a:pt x="64" y="36"/>
                </a:cubicBezTo>
                <a:cubicBezTo>
                  <a:pt x="61" y="36"/>
                  <a:pt x="62" y="38"/>
                  <a:pt x="62" y="38"/>
                </a:cubicBezTo>
                <a:cubicBezTo>
                  <a:pt x="62" y="44"/>
                  <a:pt x="62" y="60"/>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9"/>
                  <a:pt x="11" y="74"/>
                </a:cubicBezTo>
                <a:cubicBezTo>
                  <a:pt x="11" y="63"/>
                  <a:pt x="18" y="54"/>
                  <a:pt x="29" y="50"/>
                </a:cubicBezTo>
                <a:cubicBezTo>
                  <a:pt x="28" y="48"/>
                  <a:pt x="28" y="46"/>
                  <a:pt x="28" y="44"/>
                </a:cubicBezTo>
                <a:cubicBezTo>
                  <a:pt x="28" y="32"/>
                  <a:pt x="37" y="20"/>
                  <a:pt x="50" y="17"/>
                </a:cubicBezTo>
                <a:cubicBezTo>
                  <a:pt x="65" y="15"/>
                  <a:pt x="74" y="29"/>
                  <a:pt x="74" y="29"/>
                </a:cubicBezTo>
                <a:cubicBezTo>
                  <a:pt x="74" y="29"/>
                  <a:pt x="77" y="11"/>
                  <a:pt x="97" y="11"/>
                </a:cubicBezTo>
                <a:cubicBezTo>
                  <a:pt x="115" y="11"/>
                  <a:pt x="128" y="25"/>
                  <a:pt x="128" y="42"/>
                </a:cubicBezTo>
                <a:cubicBezTo>
                  <a:pt x="128" y="45"/>
                  <a:pt x="127" y="47"/>
                  <a:pt x="127" y="50"/>
                </a:cubicBezTo>
                <a:cubicBezTo>
                  <a:pt x="138" y="53"/>
                  <a:pt x="147" y="63"/>
                  <a:pt x="147" y="74"/>
                </a:cubicBezTo>
                <a:cubicBezTo>
                  <a:pt x="147" y="89"/>
                  <a:pt x="135" y="100"/>
                  <a:pt x="120" y="100"/>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a:p>
        </p:txBody>
      </p:sp>
      <p:sp>
        <p:nvSpPr>
          <p:cNvPr id="189" name="矩形 3"/>
          <p:cNvSpPr>
            <a:spLocks noChangeArrowheads="1"/>
          </p:cNvSpPr>
          <p:nvPr/>
        </p:nvSpPr>
        <p:spPr bwMode="auto">
          <a:xfrm>
            <a:off x="3072888" y="2715388"/>
            <a:ext cx="954113" cy="400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91443" tIns="45723" rIns="91443" bIns="45723">
            <a:spAutoFit/>
          </a:bodyPr>
          <a:lstStyle/>
          <a:p>
            <a:r>
              <a:rPr lang="zh-CN" altLang="en-US" sz="2000" b="1" dirty="0">
                <a:solidFill>
                  <a:schemeClr val="accent2"/>
                </a:solidFill>
                <a:latin typeface="微软雅黑" pitchFamily="34" charset="-122"/>
                <a:ea typeface="微软雅黑" pitchFamily="34" charset="-122"/>
                <a:sym typeface="Arial" pitchFamily="34" charset="0"/>
              </a:rPr>
              <a:t>步骤三</a:t>
            </a:r>
          </a:p>
        </p:txBody>
      </p:sp>
      <p:sp>
        <p:nvSpPr>
          <p:cNvPr id="190" name="文本框 13"/>
          <p:cNvSpPr txBox="1"/>
          <p:nvPr/>
        </p:nvSpPr>
        <p:spPr>
          <a:xfrm>
            <a:off x="915457" y="3107305"/>
            <a:ext cx="3111544" cy="753416"/>
          </a:xfrm>
          <a:prstGeom prst="rect">
            <a:avLst/>
          </a:prstGeom>
          <a:noFill/>
        </p:spPr>
        <p:txBody>
          <a:bodyPr wrap="square" lIns="87765" tIns="43881" rIns="87765" bIns="43881" rtlCol="0">
            <a:spAutoFit/>
          </a:bodyPr>
          <a:lstStyle/>
          <a:p>
            <a:pPr algn="r">
              <a:lnSpc>
                <a:spcPct val="120000"/>
              </a:lnSpc>
              <a:spcBef>
                <a:spcPct val="0"/>
              </a:spcBef>
              <a:buNone/>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在此录入上述图表的综合描述说明，在此录入上述图表的综合描述说明，在此录入上述图表的综合描述说明。</a:t>
            </a:r>
          </a:p>
        </p:txBody>
      </p:sp>
      <p:grpSp>
        <p:nvGrpSpPr>
          <p:cNvPr id="191" name="Group 20"/>
          <p:cNvGrpSpPr/>
          <p:nvPr/>
        </p:nvGrpSpPr>
        <p:grpSpPr>
          <a:xfrm>
            <a:off x="4644322" y="3243164"/>
            <a:ext cx="412551" cy="285749"/>
            <a:chOff x="7416800" y="1122363"/>
            <a:chExt cx="366713" cy="254000"/>
          </a:xfrm>
          <a:solidFill>
            <a:schemeClr val="bg1"/>
          </a:solidFill>
        </p:grpSpPr>
        <p:sp>
          <p:nvSpPr>
            <p:cNvPr id="192" name="Freeform 48"/>
            <p:cNvSpPr>
              <a:spLocks noEditPoints="1"/>
            </p:cNvSpPr>
            <p:nvPr/>
          </p:nvSpPr>
          <p:spPr bwMode="auto">
            <a:xfrm>
              <a:off x="7416800" y="1122363"/>
              <a:ext cx="260350" cy="254000"/>
            </a:xfrm>
            <a:custGeom>
              <a:avLst/>
              <a:gdLst>
                <a:gd name="T0" fmla="*/ 86 w 99"/>
                <a:gd name="T1" fmla="*/ 59 h 97"/>
                <a:gd name="T2" fmla="*/ 99 w 99"/>
                <a:gd name="T3" fmla="*/ 53 h 97"/>
                <a:gd name="T4" fmla="*/ 99 w 99"/>
                <a:gd name="T5" fmla="*/ 42 h 97"/>
                <a:gd name="T6" fmla="*/ 86 w 99"/>
                <a:gd name="T7" fmla="*/ 37 h 97"/>
                <a:gd name="T8" fmla="*/ 83 w 99"/>
                <a:gd name="T9" fmla="*/ 31 h 97"/>
                <a:gd name="T10" fmla="*/ 89 w 99"/>
                <a:gd name="T11" fmla="*/ 17 h 97"/>
                <a:gd name="T12" fmla="*/ 81 w 99"/>
                <a:gd name="T13" fmla="*/ 10 h 97"/>
                <a:gd name="T14" fmla="*/ 67 w 99"/>
                <a:gd name="T15" fmla="*/ 15 h 97"/>
                <a:gd name="T16" fmla="*/ 61 w 99"/>
                <a:gd name="T17" fmla="*/ 13 h 97"/>
                <a:gd name="T18" fmla="*/ 55 w 99"/>
                <a:gd name="T19" fmla="*/ 0 h 97"/>
                <a:gd name="T20" fmla="*/ 44 w 99"/>
                <a:gd name="T21" fmla="*/ 0 h 97"/>
                <a:gd name="T22" fmla="*/ 39 w 99"/>
                <a:gd name="T23" fmla="*/ 13 h 97"/>
                <a:gd name="T24" fmla="*/ 32 w 99"/>
                <a:gd name="T25" fmla="*/ 15 h 97"/>
                <a:gd name="T26" fmla="*/ 19 w 99"/>
                <a:gd name="T27" fmla="*/ 10 h 97"/>
                <a:gd name="T28" fmla="*/ 11 w 99"/>
                <a:gd name="T29" fmla="*/ 18 h 97"/>
                <a:gd name="T30" fmla="*/ 16 w 99"/>
                <a:gd name="T31" fmla="*/ 31 h 97"/>
                <a:gd name="T32" fmla="*/ 14 w 99"/>
                <a:gd name="T33" fmla="*/ 37 h 97"/>
                <a:gd name="T34" fmla="*/ 0 w 99"/>
                <a:gd name="T35" fmla="*/ 43 h 97"/>
                <a:gd name="T36" fmla="*/ 0 w 99"/>
                <a:gd name="T37" fmla="*/ 54 h 97"/>
                <a:gd name="T38" fmla="*/ 14 w 99"/>
                <a:gd name="T39" fmla="*/ 59 h 97"/>
                <a:gd name="T40" fmla="*/ 16 w 99"/>
                <a:gd name="T41" fmla="*/ 65 h 97"/>
                <a:gd name="T42" fmla="*/ 11 w 99"/>
                <a:gd name="T43" fmla="*/ 79 h 97"/>
                <a:gd name="T44" fmla="*/ 19 w 99"/>
                <a:gd name="T45" fmla="*/ 86 h 97"/>
                <a:gd name="T46" fmla="*/ 33 w 99"/>
                <a:gd name="T47" fmla="*/ 81 h 97"/>
                <a:gd name="T48" fmla="*/ 39 w 99"/>
                <a:gd name="T49" fmla="*/ 83 h 97"/>
                <a:gd name="T50" fmla="*/ 45 w 99"/>
                <a:gd name="T51" fmla="*/ 97 h 97"/>
                <a:gd name="T52" fmla="*/ 56 w 99"/>
                <a:gd name="T53" fmla="*/ 97 h 97"/>
                <a:gd name="T54" fmla="*/ 61 w 99"/>
                <a:gd name="T55" fmla="*/ 83 h 97"/>
                <a:gd name="T56" fmla="*/ 67 w 99"/>
                <a:gd name="T57" fmla="*/ 81 h 97"/>
                <a:gd name="T58" fmla="*/ 81 w 99"/>
                <a:gd name="T59" fmla="*/ 86 h 97"/>
                <a:gd name="T60" fmla="*/ 89 w 99"/>
                <a:gd name="T61" fmla="*/ 78 h 97"/>
                <a:gd name="T62" fmla="*/ 83 w 99"/>
                <a:gd name="T63" fmla="*/ 65 h 97"/>
                <a:gd name="T64" fmla="*/ 86 w 99"/>
                <a:gd name="T65" fmla="*/ 59 h 97"/>
                <a:gd name="T66" fmla="*/ 50 w 99"/>
                <a:gd name="T67" fmla="*/ 64 h 97"/>
                <a:gd name="T68" fmla="*/ 34 w 99"/>
                <a:gd name="T69" fmla="*/ 48 h 97"/>
                <a:gd name="T70" fmla="*/ 50 w 99"/>
                <a:gd name="T71" fmla="*/ 33 h 97"/>
                <a:gd name="T72" fmla="*/ 66 w 99"/>
                <a:gd name="T73" fmla="*/ 48 h 97"/>
                <a:gd name="T74" fmla="*/ 50 w 99"/>
                <a:gd name="T75" fmla="*/ 6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9" h="97">
                  <a:moveTo>
                    <a:pt x="86" y="59"/>
                  </a:moveTo>
                  <a:cubicBezTo>
                    <a:pt x="86" y="59"/>
                    <a:pt x="99" y="54"/>
                    <a:pt x="99" y="53"/>
                  </a:cubicBezTo>
                  <a:cubicBezTo>
                    <a:pt x="99" y="42"/>
                    <a:pt x="99" y="42"/>
                    <a:pt x="99" y="42"/>
                  </a:cubicBezTo>
                  <a:cubicBezTo>
                    <a:pt x="99" y="42"/>
                    <a:pt x="86" y="37"/>
                    <a:pt x="86" y="37"/>
                  </a:cubicBezTo>
                  <a:cubicBezTo>
                    <a:pt x="83" y="31"/>
                    <a:pt x="83" y="31"/>
                    <a:pt x="83" y="31"/>
                  </a:cubicBezTo>
                  <a:cubicBezTo>
                    <a:pt x="83" y="31"/>
                    <a:pt x="89" y="18"/>
                    <a:pt x="89" y="17"/>
                  </a:cubicBezTo>
                  <a:cubicBezTo>
                    <a:pt x="81" y="10"/>
                    <a:pt x="81" y="10"/>
                    <a:pt x="81" y="10"/>
                  </a:cubicBezTo>
                  <a:cubicBezTo>
                    <a:pt x="80" y="9"/>
                    <a:pt x="67" y="15"/>
                    <a:pt x="67" y="15"/>
                  </a:cubicBezTo>
                  <a:cubicBezTo>
                    <a:pt x="61" y="13"/>
                    <a:pt x="61" y="13"/>
                    <a:pt x="61" y="13"/>
                  </a:cubicBezTo>
                  <a:cubicBezTo>
                    <a:pt x="61" y="13"/>
                    <a:pt x="56" y="0"/>
                    <a:pt x="55" y="0"/>
                  </a:cubicBezTo>
                  <a:cubicBezTo>
                    <a:pt x="44" y="0"/>
                    <a:pt x="44" y="0"/>
                    <a:pt x="44" y="0"/>
                  </a:cubicBezTo>
                  <a:cubicBezTo>
                    <a:pt x="43" y="0"/>
                    <a:pt x="39" y="13"/>
                    <a:pt x="39" y="13"/>
                  </a:cubicBezTo>
                  <a:cubicBezTo>
                    <a:pt x="32" y="15"/>
                    <a:pt x="32" y="15"/>
                    <a:pt x="32" y="15"/>
                  </a:cubicBezTo>
                  <a:cubicBezTo>
                    <a:pt x="32" y="15"/>
                    <a:pt x="19" y="10"/>
                    <a:pt x="19" y="10"/>
                  </a:cubicBezTo>
                  <a:cubicBezTo>
                    <a:pt x="11" y="18"/>
                    <a:pt x="11" y="18"/>
                    <a:pt x="11" y="18"/>
                  </a:cubicBezTo>
                  <a:cubicBezTo>
                    <a:pt x="10" y="18"/>
                    <a:pt x="16" y="31"/>
                    <a:pt x="16" y="31"/>
                  </a:cubicBezTo>
                  <a:cubicBezTo>
                    <a:pt x="14" y="37"/>
                    <a:pt x="14" y="37"/>
                    <a:pt x="14" y="37"/>
                  </a:cubicBezTo>
                  <a:cubicBezTo>
                    <a:pt x="14" y="37"/>
                    <a:pt x="0" y="42"/>
                    <a:pt x="0" y="43"/>
                  </a:cubicBezTo>
                  <a:cubicBezTo>
                    <a:pt x="0" y="54"/>
                    <a:pt x="0" y="54"/>
                    <a:pt x="0" y="54"/>
                  </a:cubicBezTo>
                  <a:cubicBezTo>
                    <a:pt x="0" y="54"/>
                    <a:pt x="14" y="59"/>
                    <a:pt x="14" y="59"/>
                  </a:cubicBezTo>
                  <a:cubicBezTo>
                    <a:pt x="16" y="65"/>
                    <a:pt x="16" y="65"/>
                    <a:pt x="16" y="65"/>
                  </a:cubicBezTo>
                  <a:cubicBezTo>
                    <a:pt x="16" y="65"/>
                    <a:pt x="11" y="78"/>
                    <a:pt x="11" y="79"/>
                  </a:cubicBezTo>
                  <a:cubicBezTo>
                    <a:pt x="19" y="86"/>
                    <a:pt x="19" y="86"/>
                    <a:pt x="19" y="86"/>
                  </a:cubicBezTo>
                  <a:cubicBezTo>
                    <a:pt x="19" y="87"/>
                    <a:pt x="33" y="81"/>
                    <a:pt x="33" y="81"/>
                  </a:cubicBezTo>
                  <a:cubicBezTo>
                    <a:pt x="39" y="83"/>
                    <a:pt x="39" y="83"/>
                    <a:pt x="39" y="83"/>
                  </a:cubicBezTo>
                  <a:cubicBezTo>
                    <a:pt x="39" y="83"/>
                    <a:pt x="44" y="97"/>
                    <a:pt x="45" y="97"/>
                  </a:cubicBezTo>
                  <a:cubicBezTo>
                    <a:pt x="56" y="97"/>
                    <a:pt x="56" y="97"/>
                    <a:pt x="56" y="97"/>
                  </a:cubicBezTo>
                  <a:cubicBezTo>
                    <a:pt x="56" y="97"/>
                    <a:pt x="61" y="83"/>
                    <a:pt x="61" y="83"/>
                  </a:cubicBezTo>
                  <a:cubicBezTo>
                    <a:pt x="67" y="81"/>
                    <a:pt x="67" y="81"/>
                    <a:pt x="67" y="81"/>
                  </a:cubicBezTo>
                  <a:cubicBezTo>
                    <a:pt x="67" y="81"/>
                    <a:pt x="81" y="86"/>
                    <a:pt x="81" y="86"/>
                  </a:cubicBezTo>
                  <a:cubicBezTo>
                    <a:pt x="89" y="78"/>
                    <a:pt x="89" y="78"/>
                    <a:pt x="89" y="78"/>
                  </a:cubicBezTo>
                  <a:cubicBezTo>
                    <a:pt x="89" y="78"/>
                    <a:pt x="83" y="65"/>
                    <a:pt x="83" y="65"/>
                  </a:cubicBezTo>
                  <a:lnTo>
                    <a:pt x="86" y="59"/>
                  </a:lnTo>
                  <a:close/>
                  <a:moveTo>
                    <a:pt x="50" y="64"/>
                  </a:moveTo>
                  <a:cubicBezTo>
                    <a:pt x="41" y="64"/>
                    <a:pt x="34" y="57"/>
                    <a:pt x="34" y="48"/>
                  </a:cubicBezTo>
                  <a:cubicBezTo>
                    <a:pt x="34" y="39"/>
                    <a:pt x="41" y="33"/>
                    <a:pt x="50" y="33"/>
                  </a:cubicBezTo>
                  <a:cubicBezTo>
                    <a:pt x="59" y="33"/>
                    <a:pt x="66" y="39"/>
                    <a:pt x="66" y="48"/>
                  </a:cubicBezTo>
                  <a:cubicBezTo>
                    <a:pt x="66" y="57"/>
                    <a:pt x="59" y="64"/>
                    <a:pt x="50" y="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a:p>
          </p:txBody>
        </p:sp>
        <p:sp>
          <p:nvSpPr>
            <p:cNvPr id="193" name="Freeform 49"/>
            <p:cNvSpPr>
              <a:spLocks noEditPoints="1"/>
            </p:cNvSpPr>
            <p:nvPr/>
          </p:nvSpPr>
          <p:spPr bwMode="auto">
            <a:xfrm>
              <a:off x="7661275" y="1247775"/>
              <a:ext cx="122238" cy="123825"/>
            </a:xfrm>
            <a:custGeom>
              <a:avLst/>
              <a:gdLst>
                <a:gd name="T0" fmla="*/ 41 w 47"/>
                <a:gd name="T1" fmla="*/ 22 h 47"/>
                <a:gd name="T2" fmla="*/ 41 w 47"/>
                <a:gd name="T3" fmla="*/ 19 h 47"/>
                <a:gd name="T4" fmla="*/ 45 w 47"/>
                <a:gd name="T5" fmla="*/ 13 h 47"/>
                <a:gd name="T6" fmla="*/ 42 w 47"/>
                <a:gd name="T7" fmla="*/ 9 h 47"/>
                <a:gd name="T8" fmla="*/ 35 w 47"/>
                <a:gd name="T9" fmla="*/ 10 h 47"/>
                <a:gd name="T10" fmla="*/ 33 w 47"/>
                <a:gd name="T11" fmla="*/ 8 h 47"/>
                <a:gd name="T12" fmla="*/ 32 w 47"/>
                <a:gd name="T13" fmla="*/ 1 h 47"/>
                <a:gd name="T14" fmla="*/ 27 w 47"/>
                <a:gd name="T15" fmla="*/ 0 h 47"/>
                <a:gd name="T16" fmla="*/ 22 w 47"/>
                <a:gd name="T17" fmla="*/ 6 h 47"/>
                <a:gd name="T18" fmla="*/ 19 w 47"/>
                <a:gd name="T19" fmla="*/ 6 h 47"/>
                <a:gd name="T20" fmla="*/ 14 w 47"/>
                <a:gd name="T21" fmla="*/ 2 h 47"/>
                <a:gd name="T22" fmla="*/ 9 w 47"/>
                <a:gd name="T23" fmla="*/ 5 h 47"/>
                <a:gd name="T24" fmla="*/ 10 w 47"/>
                <a:gd name="T25" fmla="*/ 12 h 47"/>
                <a:gd name="T26" fmla="*/ 9 w 47"/>
                <a:gd name="T27" fmla="*/ 14 h 47"/>
                <a:gd name="T28" fmla="*/ 2 w 47"/>
                <a:gd name="T29" fmla="*/ 16 h 47"/>
                <a:gd name="T30" fmla="*/ 0 w 47"/>
                <a:gd name="T31" fmla="*/ 21 h 47"/>
                <a:gd name="T32" fmla="*/ 6 w 47"/>
                <a:gd name="T33" fmla="*/ 25 h 47"/>
                <a:gd name="T34" fmla="*/ 6 w 47"/>
                <a:gd name="T35" fmla="*/ 28 h 47"/>
                <a:gd name="T36" fmla="*/ 2 w 47"/>
                <a:gd name="T37" fmla="*/ 34 h 47"/>
                <a:gd name="T38" fmla="*/ 5 w 47"/>
                <a:gd name="T39" fmla="*/ 38 h 47"/>
                <a:gd name="T40" fmla="*/ 12 w 47"/>
                <a:gd name="T41" fmla="*/ 37 h 47"/>
                <a:gd name="T42" fmla="*/ 14 w 47"/>
                <a:gd name="T43" fmla="*/ 39 h 47"/>
                <a:gd name="T44" fmla="*/ 16 w 47"/>
                <a:gd name="T45" fmla="*/ 46 h 47"/>
                <a:gd name="T46" fmla="*/ 20 w 47"/>
                <a:gd name="T47" fmla="*/ 47 h 47"/>
                <a:gd name="T48" fmla="*/ 25 w 47"/>
                <a:gd name="T49" fmla="*/ 42 h 47"/>
                <a:gd name="T50" fmla="*/ 28 w 47"/>
                <a:gd name="T51" fmla="*/ 41 h 47"/>
                <a:gd name="T52" fmla="*/ 33 w 47"/>
                <a:gd name="T53" fmla="*/ 45 h 47"/>
                <a:gd name="T54" fmla="*/ 38 w 47"/>
                <a:gd name="T55" fmla="*/ 42 h 47"/>
                <a:gd name="T56" fmla="*/ 37 w 47"/>
                <a:gd name="T57" fmla="*/ 35 h 47"/>
                <a:gd name="T58" fmla="*/ 39 w 47"/>
                <a:gd name="T59" fmla="*/ 33 h 47"/>
                <a:gd name="T60" fmla="*/ 45 w 47"/>
                <a:gd name="T61" fmla="*/ 32 h 47"/>
                <a:gd name="T62" fmla="*/ 47 w 47"/>
                <a:gd name="T63" fmla="*/ 27 h 47"/>
                <a:gd name="T64" fmla="*/ 41 w 47"/>
                <a:gd name="T65" fmla="*/ 22 h 47"/>
                <a:gd name="T66" fmla="*/ 31 w 47"/>
                <a:gd name="T67" fmla="*/ 25 h 47"/>
                <a:gd name="T68" fmla="*/ 22 w 47"/>
                <a:gd name="T69" fmla="*/ 31 h 47"/>
                <a:gd name="T70" fmla="*/ 16 w 47"/>
                <a:gd name="T71" fmla="*/ 22 h 47"/>
                <a:gd name="T72" fmla="*/ 25 w 47"/>
                <a:gd name="T73" fmla="*/ 16 h 47"/>
                <a:gd name="T74" fmla="*/ 31 w 47"/>
                <a:gd name="T75" fmla="*/ 2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7" h="47">
                  <a:moveTo>
                    <a:pt x="41" y="22"/>
                  </a:moveTo>
                  <a:cubicBezTo>
                    <a:pt x="41" y="19"/>
                    <a:pt x="41" y="19"/>
                    <a:pt x="41" y="19"/>
                  </a:cubicBezTo>
                  <a:cubicBezTo>
                    <a:pt x="41" y="19"/>
                    <a:pt x="45" y="14"/>
                    <a:pt x="45" y="13"/>
                  </a:cubicBezTo>
                  <a:cubicBezTo>
                    <a:pt x="42" y="9"/>
                    <a:pt x="42" y="9"/>
                    <a:pt x="42" y="9"/>
                  </a:cubicBezTo>
                  <a:cubicBezTo>
                    <a:pt x="42" y="9"/>
                    <a:pt x="35" y="10"/>
                    <a:pt x="35" y="10"/>
                  </a:cubicBezTo>
                  <a:cubicBezTo>
                    <a:pt x="33" y="8"/>
                    <a:pt x="33" y="8"/>
                    <a:pt x="33" y="8"/>
                  </a:cubicBezTo>
                  <a:cubicBezTo>
                    <a:pt x="33" y="8"/>
                    <a:pt x="32" y="1"/>
                    <a:pt x="32" y="1"/>
                  </a:cubicBezTo>
                  <a:cubicBezTo>
                    <a:pt x="27" y="0"/>
                    <a:pt x="27" y="0"/>
                    <a:pt x="27" y="0"/>
                  </a:cubicBezTo>
                  <a:cubicBezTo>
                    <a:pt x="26" y="0"/>
                    <a:pt x="22" y="6"/>
                    <a:pt x="22" y="6"/>
                  </a:cubicBezTo>
                  <a:cubicBezTo>
                    <a:pt x="19" y="6"/>
                    <a:pt x="19" y="6"/>
                    <a:pt x="19" y="6"/>
                  </a:cubicBezTo>
                  <a:cubicBezTo>
                    <a:pt x="19" y="6"/>
                    <a:pt x="14" y="2"/>
                    <a:pt x="14" y="2"/>
                  </a:cubicBezTo>
                  <a:cubicBezTo>
                    <a:pt x="9" y="5"/>
                    <a:pt x="9" y="5"/>
                    <a:pt x="9" y="5"/>
                  </a:cubicBezTo>
                  <a:cubicBezTo>
                    <a:pt x="9" y="5"/>
                    <a:pt x="10" y="12"/>
                    <a:pt x="10" y="12"/>
                  </a:cubicBezTo>
                  <a:cubicBezTo>
                    <a:pt x="9" y="14"/>
                    <a:pt x="9" y="14"/>
                    <a:pt x="9" y="14"/>
                  </a:cubicBezTo>
                  <a:cubicBezTo>
                    <a:pt x="9" y="14"/>
                    <a:pt x="2" y="15"/>
                    <a:pt x="2" y="16"/>
                  </a:cubicBezTo>
                  <a:cubicBezTo>
                    <a:pt x="0" y="21"/>
                    <a:pt x="0" y="21"/>
                    <a:pt x="0" y="21"/>
                  </a:cubicBezTo>
                  <a:cubicBezTo>
                    <a:pt x="0" y="21"/>
                    <a:pt x="6" y="25"/>
                    <a:pt x="6" y="25"/>
                  </a:cubicBezTo>
                  <a:cubicBezTo>
                    <a:pt x="6" y="28"/>
                    <a:pt x="6" y="28"/>
                    <a:pt x="6" y="28"/>
                  </a:cubicBezTo>
                  <a:cubicBezTo>
                    <a:pt x="6" y="28"/>
                    <a:pt x="2" y="34"/>
                    <a:pt x="2" y="34"/>
                  </a:cubicBezTo>
                  <a:cubicBezTo>
                    <a:pt x="5" y="38"/>
                    <a:pt x="5" y="38"/>
                    <a:pt x="5" y="38"/>
                  </a:cubicBezTo>
                  <a:cubicBezTo>
                    <a:pt x="5" y="39"/>
                    <a:pt x="12" y="37"/>
                    <a:pt x="12" y="37"/>
                  </a:cubicBezTo>
                  <a:cubicBezTo>
                    <a:pt x="14" y="39"/>
                    <a:pt x="14" y="39"/>
                    <a:pt x="14" y="39"/>
                  </a:cubicBezTo>
                  <a:cubicBezTo>
                    <a:pt x="14" y="39"/>
                    <a:pt x="15" y="46"/>
                    <a:pt x="16" y="46"/>
                  </a:cubicBezTo>
                  <a:cubicBezTo>
                    <a:pt x="20" y="47"/>
                    <a:pt x="20" y="47"/>
                    <a:pt x="20" y="47"/>
                  </a:cubicBezTo>
                  <a:cubicBezTo>
                    <a:pt x="21" y="47"/>
                    <a:pt x="25" y="42"/>
                    <a:pt x="25" y="42"/>
                  </a:cubicBezTo>
                  <a:cubicBezTo>
                    <a:pt x="28" y="41"/>
                    <a:pt x="28" y="41"/>
                    <a:pt x="28" y="41"/>
                  </a:cubicBezTo>
                  <a:cubicBezTo>
                    <a:pt x="28" y="41"/>
                    <a:pt x="33" y="45"/>
                    <a:pt x="33" y="45"/>
                  </a:cubicBezTo>
                  <a:cubicBezTo>
                    <a:pt x="38" y="42"/>
                    <a:pt x="38" y="42"/>
                    <a:pt x="38" y="42"/>
                  </a:cubicBezTo>
                  <a:cubicBezTo>
                    <a:pt x="38" y="42"/>
                    <a:pt x="37" y="35"/>
                    <a:pt x="37" y="35"/>
                  </a:cubicBezTo>
                  <a:cubicBezTo>
                    <a:pt x="39" y="33"/>
                    <a:pt x="39" y="33"/>
                    <a:pt x="39" y="33"/>
                  </a:cubicBezTo>
                  <a:cubicBezTo>
                    <a:pt x="39" y="33"/>
                    <a:pt x="45" y="32"/>
                    <a:pt x="45" y="32"/>
                  </a:cubicBezTo>
                  <a:cubicBezTo>
                    <a:pt x="47" y="27"/>
                    <a:pt x="47" y="27"/>
                    <a:pt x="47" y="27"/>
                  </a:cubicBezTo>
                  <a:cubicBezTo>
                    <a:pt x="47" y="26"/>
                    <a:pt x="41" y="22"/>
                    <a:pt x="41" y="22"/>
                  </a:cubicBezTo>
                  <a:close/>
                  <a:moveTo>
                    <a:pt x="31" y="25"/>
                  </a:moveTo>
                  <a:cubicBezTo>
                    <a:pt x="30" y="29"/>
                    <a:pt x="26" y="32"/>
                    <a:pt x="22" y="31"/>
                  </a:cubicBezTo>
                  <a:cubicBezTo>
                    <a:pt x="18" y="30"/>
                    <a:pt x="15" y="26"/>
                    <a:pt x="16" y="22"/>
                  </a:cubicBezTo>
                  <a:cubicBezTo>
                    <a:pt x="17" y="18"/>
                    <a:pt x="21" y="15"/>
                    <a:pt x="25" y="16"/>
                  </a:cubicBezTo>
                  <a:cubicBezTo>
                    <a:pt x="29" y="17"/>
                    <a:pt x="32" y="21"/>
                    <a:pt x="31"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a:p>
          </p:txBody>
        </p:sp>
      </p:grpSp>
      <p:sp>
        <p:nvSpPr>
          <p:cNvPr id="194" name="矩形 3"/>
          <p:cNvSpPr>
            <a:spLocks noChangeArrowheads="1"/>
          </p:cNvSpPr>
          <p:nvPr/>
        </p:nvSpPr>
        <p:spPr bwMode="auto">
          <a:xfrm>
            <a:off x="7621060" y="3528188"/>
            <a:ext cx="954113" cy="400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91443" tIns="45723" rIns="91443" bIns="45723">
            <a:spAutoFit/>
          </a:bodyPr>
          <a:lstStyle/>
          <a:p>
            <a:r>
              <a:rPr lang="zh-CN" altLang="en-US" sz="2000" b="1" dirty="0">
                <a:solidFill>
                  <a:schemeClr val="accent1"/>
                </a:solidFill>
                <a:latin typeface="微软雅黑" pitchFamily="34" charset="-122"/>
                <a:ea typeface="微软雅黑" pitchFamily="34" charset="-122"/>
                <a:sym typeface="Arial" pitchFamily="34" charset="0"/>
              </a:rPr>
              <a:t>步骤四</a:t>
            </a:r>
          </a:p>
        </p:txBody>
      </p:sp>
      <p:sp>
        <p:nvSpPr>
          <p:cNvPr id="195" name="文本框 13"/>
          <p:cNvSpPr txBox="1"/>
          <p:nvPr/>
        </p:nvSpPr>
        <p:spPr>
          <a:xfrm>
            <a:off x="7621060" y="3917654"/>
            <a:ext cx="3251200" cy="753416"/>
          </a:xfrm>
          <a:prstGeom prst="rect">
            <a:avLst/>
          </a:prstGeom>
          <a:noFill/>
        </p:spPr>
        <p:txBody>
          <a:bodyPr wrap="square" lIns="87765" tIns="43881" rIns="87765" bIns="43881" rtlCol="0">
            <a:spAutoFit/>
          </a:bodyPr>
          <a:lstStyle/>
          <a:p>
            <a:pPr algn="l">
              <a:lnSpc>
                <a:spcPct val="120000"/>
              </a:lnSpc>
              <a:spcBef>
                <a:spcPct val="0"/>
              </a:spcBef>
              <a:buNone/>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在此录入上述图表的综合描述说明，在此录入上述图表的综合描述说明，在此录入上述图表的综合描述说明。</a:t>
            </a:r>
          </a:p>
        </p:txBody>
      </p:sp>
      <p:grpSp>
        <p:nvGrpSpPr>
          <p:cNvPr id="196" name="组合 195"/>
          <p:cNvGrpSpPr/>
          <p:nvPr/>
        </p:nvGrpSpPr>
        <p:grpSpPr>
          <a:xfrm>
            <a:off x="6656126" y="3831116"/>
            <a:ext cx="422291" cy="403672"/>
            <a:chOff x="3294063" y="754063"/>
            <a:chExt cx="5600701" cy="5353051"/>
          </a:xfrm>
          <a:solidFill>
            <a:schemeClr val="bg1"/>
          </a:solidFill>
        </p:grpSpPr>
        <p:sp>
          <p:nvSpPr>
            <p:cNvPr id="197" name="Freeform 458"/>
            <p:cNvSpPr>
              <a:spLocks/>
            </p:cNvSpPr>
            <p:nvPr/>
          </p:nvSpPr>
          <p:spPr bwMode="auto">
            <a:xfrm>
              <a:off x="8235951" y="3122613"/>
              <a:ext cx="658813" cy="307975"/>
            </a:xfrm>
            <a:custGeom>
              <a:avLst/>
              <a:gdLst>
                <a:gd name="T0" fmla="*/ 135 w 175"/>
                <a:gd name="T1" fmla="*/ 0 h 82"/>
                <a:gd name="T2" fmla="*/ 175 w 175"/>
                <a:gd name="T3" fmla="*/ 41 h 82"/>
                <a:gd name="T4" fmla="*/ 135 w 175"/>
                <a:gd name="T5" fmla="*/ 82 h 82"/>
                <a:gd name="T6" fmla="*/ 41 w 175"/>
                <a:gd name="T7" fmla="*/ 82 h 82"/>
                <a:gd name="T8" fmla="*/ 0 w 175"/>
                <a:gd name="T9" fmla="*/ 41 h 82"/>
                <a:gd name="T10" fmla="*/ 12 w 175"/>
                <a:gd name="T11" fmla="*/ 12 h 82"/>
                <a:gd name="T12" fmla="*/ 41 w 175"/>
                <a:gd name="T13" fmla="*/ 0 h 82"/>
                <a:gd name="T14" fmla="*/ 135 w 175"/>
                <a:gd name="T15" fmla="*/ 0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82">
                  <a:moveTo>
                    <a:pt x="135" y="0"/>
                  </a:moveTo>
                  <a:cubicBezTo>
                    <a:pt x="157" y="0"/>
                    <a:pt x="175" y="19"/>
                    <a:pt x="175" y="41"/>
                  </a:cubicBezTo>
                  <a:cubicBezTo>
                    <a:pt x="175" y="64"/>
                    <a:pt x="157" y="82"/>
                    <a:pt x="135" y="82"/>
                  </a:cubicBezTo>
                  <a:cubicBezTo>
                    <a:pt x="41" y="82"/>
                    <a:pt x="41" y="82"/>
                    <a:pt x="41" y="82"/>
                  </a:cubicBezTo>
                  <a:cubicBezTo>
                    <a:pt x="19" y="82"/>
                    <a:pt x="0" y="64"/>
                    <a:pt x="0" y="41"/>
                  </a:cubicBezTo>
                  <a:cubicBezTo>
                    <a:pt x="0" y="30"/>
                    <a:pt x="5" y="20"/>
                    <a:pt x="12" y="12"/>
                  </a:cubicBezTo>
                  <a:cubicBezTo>
                    <a:pt x="20" y="5"/>
                    <a:pt x="30" y="0"/>
                    <a:pt x="41" y="0"/>
                  </a:cubicBezTo>
                  <a:lnTo>
                    <a:pt x="13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3112" fontAlgn="auto">
                <a:spcBef>
                  <a:spcPts val="0"/>
                </a:spcBef>
                <a:spcAft>
                  <a:spcPts val="0"/>
                </a:spcAft>
              </a:pPr>
              <a:endParaRPr lang="zh-CN" altLang="en-US" sz="1867">
                <a:solidFill>
                  <a:prstClr val="black"/>
                </a:solidFill>
                <a:latin typeface="Calibri"/>
                <a:ea typeface="宋体"/>
              </a:endParaRPr>
            </a:p>
          </p:txBody>
        </p:sp>
        <p:sp>
          <p:nvSpPr>
            <p:cNvPr id="198" name="Freeform 459"/>
            <p:cNvSpPr>
              <a:spLocks/>
            </p:cNvSpPr>
            <p:nvPr/>
          </p:nvSpPr>
          <p:spPr bwMode="auto">
            <a:xfrm>
              <a:off x="7646988" y="1539876"/>
              <a:ext cx="571500" cy="587375"/>
            </a:xfrm>
            <a:custGeom>
              <a:avLst/>
              <a:gdLst>
                <a:gd name="T0" fmla="*/ 136 w 152"/>
                <a:gd name="T1" fmla="*/ 16 h 156"/>
                <a:gd name="T2" fmla="*/ 136 w 152"/>
                <a:gd name="T3" fmla="*/ 74 h 156"/>
                <a:gd name="T4" fmla="*/ 70 w 152"/>
                <a:gd name="T5" fmla="*/ 140 h 156"/>
                <a:gd name="T6" fmla="*/ 12 w 152"/>
                <a:gd name="T7" fmla="*/ 140 h 156"/>
                <a:gd name="T8" fmla="*/ 0 w 152"/>
                <a:gd name="T9" fmla="*/ 111 h 156"/>
                <a:gd name="T10" fmla="*/ 12 w 152"/>
                <a:gd name="T11" fmla="*/ 82 h 156"/>
                <a:gd name="T12" fmla="*/ 78 w 152"/>
                <a:gd name="T13" fmla="*/ 16 h 156"/>
                <a:gd name="T14" fmla="*/ 136 w 152"/>
                <a:gd name="T15" fmla="*/ 16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56">
                  <a:moveTo>
                    <a:pt x="136" y="16"/>
                  </a:moveTo>
                  <a:cubicBezTo>
                    <a:pt x="152" y="32"/>
                    <a:pt x="152" y="58"/>
                    <a:pt x="136" y="74"/>
                  </a:cubicBezTo>
                  <a:cubicBezTo>
                    <a:pt x="70" y="140"/>
                    <a:pt x="70" y="140"/>
                    <a:pt x="70" y="140"/>
                  </a:cubicBezTo>
                  <a:cubicBezTo>
                    <a:pt x="54" y="156"/>
                    <a:pt x="28" y="156"/>
                    <a:pt x="12" y="140"/>
                  </a:cubicBezTo>
                  <a:cubicBezTo>
                    <a:pt x="4" y="132"/>
                    <a:pt x="0" y="121"/>
                    <a:pt x="0" y="111"/>
                  </a:cubicBezTo>
                  <a:cubicBezTo>
                    <a:pt x="0" y="100"/>
                    <a:pt x="4" y="90"/>
                    <a:pt x="12" y="82"/>
                  </a:cubicBezTo>
                  <a:cubicBezTo>
                    <a:pt x="78" y="16"/>
                    <a:pt x="78" y="16"/>
                    <a:pt x="78" y="16"/>
                  </a:cubicBezTo>
                  <a:cubicBezTo>
                    <a:pt x="94" y="0"/>
                    <a:pt x="120" y="0"/>
                    <a:pt x="13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3112" fontAlgn="auto">
                <a:spcBef>
                  <a:spcPts val="0"/>
                </a:spcBef>
                <a:spcAft>
                  <a:spcPts val="0"/>
                </a:spcAft>
              </a:pPr>
              <a:endParaRPr lang="zh-CN" altLang="en-US" sz="1867">
                <a:solidFill>
                  <a:prstClr val="black"/>
                </a:solidFill>
                <a:latin typeface="Calibri"/>
                <a:ea typeface="宋体"/>
              </a:endParaRPr>
            </a:p>
          </p:txBody>
        </p:sp>
        <p:sp>
          <p:nvSpPr>
            <p:cNvPr id="199" name="Freeform 460"/>
            <p:cNvSpPr>
              <a:spLocks noEditPoints="1"/>
            </p:cNvSpPr>
            <p:nvPr/>
          </p:nvSpPr>
          <p:spPr bwMode="auto">
            <a:xfrm>
              <a:off x="4170363" y="1525588"/>
              <a:ext cx="3863975" cy="3567113"/>
            </a:xfrm>
            <a:custGeom>
              <a:avLst/>
              <a:gdLst>
                <a:gd name="T0" fmla="*/ 1028 w 1028"/>
                <a:gd name="T1" fmla="*/ 514 h 949"/>
                <a:gd name="T2" fmla="*/ 787 w 1028"/>
                <a:gd name="T3" fmla="*/ 949 h 949"/>
                <a:gd name="T4" fmla="*/ 241 w 1028"/>
                <a:gd name="T5" fmla="*/ 949 h 949"/>
                <a:gd name="T6" fmla="*/ 0 w 1028"/>
                <a:gd name="T7" fmla="*/ 514 h 949"/>
                <a:gd name="T8" fmla="*/ 514 w 1028"/>
                <a:gd name="T9" fmla="*/ 0 h 949"/>
                <a:gd name="T10" fmla="*/ 1028 w 1028"/>
                <a:gd name="T11" fmla="*/ 514 h 949"/>
                <a:gd name="T12" fmla="*/ 714 w 1028"/>
                <a:gd name="T13" fmla="*/ 345 h 949"/>
                <a:gd name="T14" fmla="*/ 714 w 1028"/>
                <a:gd name="T15" fmla="*/ 251 h 949"/>
                <a:gd name="T16" fmla="*/ 632 w 1028"/>
                <a:gd name="T17" fmla="*/ 187 h 949"/>
                <a:gd name="T18" fmla="*/ 563 w 1028"/>
                <a:gd name="T19" fmla="*/ 187 h 949"/>
                <a:gd name="T20" fmla="*/ 563 w 1028"/>
                <a:gd name="T21" fmla="*/ 153 h 949"/>
                <a:gd name="T22" fmla="*/ 466 w 1028"/>
                <a:gd name="T23" fmla="*/ 153 h 949"/>
                <a:gd name="T24" fmla="*/ 466 w 1028"/>
                <a:gd name="T25" fmla="*/ 187 h 949"/>
                <a:gd name="T26" fmla="*/ 397 w 1028"/>
                <a:gd name="T27" fmla="*/ 187 h 949"/>
                <a:gd name="T28" fmla="*/ 316 w 1028"/>
                <a:gd name="T29" fmla="*/ 251 h 949"/>
                <a:gd name="T30" fmla="*/ 316 w 1028"/>
                <a:gd name="T31" fmla="*/ 438 h 949"/>
                <a:gd name="T32" fmla="*/ 397 w 1028"/>
                <a:gd name="T33" fmla="*/ 503 h 949"/>
                <a:gd name="T34" fmla="*/ 466 w 1028"/>
                <a:gd name="T35" fmla="*/ 503 h 949"/>
                <a:gd name="T36" fmla="*/ 466 w 1028"/>
                <a:gd name="T37" fmla="*/ 701 h 949"/>
                <a:gd name="T38" fmla="*/ 440 w 1028"/>
                <a:gd name="T39" fmla="*/ 701 h 949"/>
                <a:gd name="T40" fmla="*/ 389 w 1028"/>
                <a:gd name="T41" fmla="*/ 661 h 949"/>
                <a:gd name="T42" fmla="*/ 389 w 1028"/>
                <a:gd name="T43" fmla="*/ 602 h 949"/>
                <a:gd name="T44" fmla="*/ 315 w 1028"/>
                <a:gd name="T45" fmla="*/ 602 h 949"/>
                <a:gd name="T46" fmla="*/ 315 w 1028"/>
                <a:gd name="T47" fmla="*/ 696 h 949"/>
                <a:gd name="T48" fmla="*/ 396 w 1028"/>
                <a:gd name="T49" fmla="*/ 760 h 949"/>
                <a:gd name="T50" fmla="*/ 466 w 1028"/>
                <a:gd name="T51" fmla="*/ 760 h 949"/>
                <a:gd name="T52" fmla="*/ 466 w 1028"/>
                <a:gd name="T53" fmla="*/ 796 h 949"/>
                <a:gd name="T54" fmla="*/ 563 w 1028"/>
                <a:gd name="T55" fmla="*/ 796 h 949"/>
                <a:gd name="T56" fmla="*/ 563 w 1028"/>
                <a:gd name="T57" fmla="*/ 760 h 949"/>
                <a:gd name="T58" fmla="*/ 632 w 1028"/>
                <a:gd name="T59" fmla="*/ 760 h 949"/>
                <a:gd name="T60" fmla="*/ 713 w 1028"/>
                <a:gd name="T61" fmla="*/ 696 h 949"/>
                <a:gd name="T62" fmla="*/ 713 w 1028"/>
                <a:gd name="T63" fmla="*/ 509 h 949"/>
                <a:gd name="T64" fmla="*/ 632 w 1028"/>
                <a:gd name="T65" fmla="*/ 444 h 949"/>
                <a:gd name="T66" fmla="*/ 563 w 1028"/>
                <a:gd name="T67" fmla="*/ 444 h 949"/>
                <a:gd name="T68" fmla="*/ 563 w 1028"/>
                <a:gd name="T69" fmla="*/ 246 h 949"/>
                <a:gd name="T70" fmla="*/ 588 w 1028"/>
                <a:gd name="T71" fmla="*/ 246 h 949"/>
                <a:gd name="T72" fmla="*/ 639 w 1028"/>
                <a:gd name="T73" fmla="*/ 286 h 949"/>
                <a:gd name="T74" fmla="*/ 639 w 1028"/>
                <a:gd name="T75" fmla="*/ 345 h 949"/>
                <a:gd name="T76" fmla="*/ 714 w 1028"/>
                <a:gd name="T77" fmla="*/ 345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8" h="949">
                  <a:moveTo>
                    <a:pt x="1028" y="514"/>
                  </a:moveTo>
                  <a:cubicBezTo>
                    <a:pt x="1028" y="697"/>
                    <a:pt x="932" y="858"/>
                    <a:pt x="787" y="949"/>
                  </a:cubicBezTo>
                  <a:cubicBezTo>
                    <a:pt x="241" y="949"/>
                    <a:pt x="241" y="949"/>
                    <a:pt x="241" y="949"/>
                  </a:cubicBezTo>
                  <a:cubicBezTo>
                    <a:pt x="97" y="858"/>
                    <a:pt x="0" y="697"/>
                    <a:pt x="0" y="514"/>
                  </a:cubicBezTo>
                  <a:cubicBezTo>
                    <a:pt x="0" y="230"/>
                    <a:pt x="231" y="0"/>
                    <a:pt x="514" y="0"/>
                  </a:cubicBezTo>
                  <a:cubicBezTo>
                    <a:pt x="798" y="0"/>
                    <a:pt x="1028" y="230"/>
                    <a:pt x="1028" y="514"/>
                  </a:cubicBezTo>
                  <a:close/>
                  <a:moveTo>
                    <a:pt x="714" y="345"/>
                  </a:moveTo>
                  <a:cubicBezTo>
                    <a:pt x="714" y="251"/>
                    <a:pt x="714" y="251"/>
                    <a:pt x="714" y="251"/>
                  </a:cubicBezTo>
                  <a:cubicBezTo>
                    <a:pt x="714" y="216"/>
                    <a:pt x="677" y="187"/>
                    <a:pt x="632" y="187"/>
                  </a:cubicBezTo>
                  <a:cubicBezTo>
                    <a:pt x="563" y="187"/>
                    <a:pt x="563" y="187"/>
                    <a:pt x="563" y="187"/>
                  </a:cubicBezTo>
                  <a:cubicBezTo>
                    <a:pt x="563" y="153"/>
                    <a:pt x="563" y="153"/>
                    <a:pt x="563" y="153"/>
                  </a:cubicBezTo>
                  <a:cubicBezTo>
                    <a:pt x="466" y="153"/>
                    <a:pt x="466" y="153"/>
                    <a:pt x="466" y="153"/>
                  </a:cubicBezTo>
                  <a:cubicBezTo>
                    <a:pt x="466" y="187"/>
                    <a:pt x="466" y="187"/>
                    <a:pt x="466" y="187"/>
                  </a:cubicBezTo>
                  <a:cubicBezTo>
                    <a:pt x="397" y="187"/>
                    <a:pt x="397" y="187"/>
                    <a:pt x="397" y="187"/>
                  </a:cubicBezTo>
                  <a:cubicBezTo>
                    <a:pt x="352" y="187"/>
                    <a:pt x="316" y="216"/>
                    <a:pt x="316" y="251"/>
                  </a:cubicBezTo>
                  <a:cubicBezTo>
                    <a:pt x="316" y="438"/>
                    <a:pt x="316" y="438"/>
                    <a:pt x="316" y="438"/>
                  </a:cubicBezTo>
                  <a:cubicBezTo>
                    <a:pt x="316" y="474"/>
                    <a:pt x="352" y="503"/>
                    <a:pt x="397" y="503"/>
                  </a:cubicBezTo>
                  <a:cubicBezTo>
                    <a:pt x="466" y="503"/>
                    <a:pt x="466" y="503"/>
                    <a:pt x="466" y="503"/>
                  </a:cubicBezTo>
                  <a:cubicBezTo>
                    <a:pt x="466" y="701"/>
                    <a:pt x="466" y="701"/>
                    <a:pt x="466" y="701"/>
                  </a:cubicBezTo>
                  <a:cubicBezTo>
                    <a:pt x="440" y="701"/>
                    <a:pt x="440" y="701"/>
                    <a:pt x="440" y="701"/>
                  </a:cubicBezTo>
                  <a:cubicBezTo>
                    <a:pt x="412" y="701"/>
                    <a:pt x="389" y="683"/>
                    <a:pt x="389" y="661"/>
                  </a:cubicBezTo>
                  <a:cubicBezTo>
                    <a:pt x="389" y="602"/>
                    <a:pt x="389" y="602"/>
                    <a:pt x="389" y="602"/>
                  </a:cubicBezTo>
                  <a:cubicBezTo>
                    <a:pt x="315" y="602"/>
                    <a:pt x="315" y="602"/>
                    <a:pt x="315" y="602"/>
                  </a:cubicBezTo>
                  <a:cubicBezTo>
                    <a:pt x="315" y="696"/>
                    <a:pt x="315" y="696"/>
                    <a:pt x="315" y="696"/>
                  </a:cubicBezTo>
                  <a:cubicBezTo>
                    <a:pt x="315" y="731"/>
                    <a:pt x="351" y="760"/>
                    <a:pt x="396" y="760"/>
                  </a:cubicBezTo>
                  <a:cubicBezTo>
                    <a:pt x="466" y="760"/>
                    <a:pt x="466" y="760"/>
                    <a:pt x="466" y="760"/>
                  </a:cubicBezTo>
                  <a:cubicBezTo>
                    <a:pt x="466" y="796"/>
                    <a:pt x="466" y="796"/>
                    <a:pt x="466" y="796"/>
                  </a:cubicBezTo>
                  <a:cubicBezTo>
                    <a:pt x="563" y="796"/>
                    <a:pt x="563" y="796"/>
                    <a:pt x="563" y="796"/>
                  </a:cubicBezTo>
                  <a:cubicBezTo>
                    <a:pt x="563" y="760"/>
                    <a:pt x="563" y="760"/>
                    <a:pt x="563" y="760"/>
                  </a:cubicBezTo>
                  <a:cubicBezTo>
                    <a:pt x="632" y="760"/>
                    <a:pt x="632" y="760"/>
                    <a:pt x="632" y="760"/>
                  </a:cubicBezTo>
                  <a:cubicBezTo>
                    <a:pt x="677" y="760"/>
                    <a:pt x="713" y="731"/>
                    <a:pt x="713" y="696"/>
                  </a:cubicBezTo>
                  <a:cubicBezTo>
                    <a:pt x="713" y="509"/>
                    <a:pt x="713" y="509"/>
                    <a:pt x="713" y="509"/>
                  </a:cubicBezTo>
                  <a:cubicBezTo>
                    <a:pt x="713" y="473"/>
                    <a:pt x="677" y="444"/>
                    <a:pt x="632" y="444"/>
                  </a:cubicBezTo>
                  <a:cubicBezTo>
                    <a:pt x="563" y="444"/>
                    <a:pt x="563" y="444"/>
                    <a:pt x="563" y="444"/>
                  </a:cubicBezTo>
                  <a:cubicBezTo>
                    <a:pt x="563" y="246"/>
                    <a:pt x="563" y="246"/>
                    <a:pt x="563" y="246"/>
                  </a:cubicBezTo>
                  <a:cubicBezTo>
                    <a:pt x="588" y="246"/>
                    <a:pt x="588" y="246"/>
                    <a:pt x="588" y="246"/>
                  </a:cubicBezTo>
                  <a:cubicBezTo>
                    <a:pt x="617" y="246"/>
                    <a:pt x="639" y="264"/>
                    <a:pt x="639" y="286"/>
                  </a:cubicBezTo>
                  <a:cubicBezTo>
                    <a:pt x="639" y="345"/>
                    <a:pt x="639" y="345"/>
                    <a:pt x="639" y="345"/>
                  </a:cubicBezTo>
                  <a:lnTo>
                    <a:pt x="714" y="3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3112" fontAlgn="auto">
                <a:spcBef>
                  <a:spcPts val="0"/>
                </a:spcBef>
                <a:spcAft>
                  <a:spcPts val="0"/>
                </a:spcAft>
              </a:pPr>
              <a:endParaRPr lang="zh-CN" altLang="en-US" sz="1867">
                <a:solidFill>
                  <a:prstClr val="black"/>
                </a:solidFill>
                <a:latin typeface="Calibri"/>
                <a:ea typeface="宋体"/>
              </a:endParaRPr>
            </a:p>
          </p:txBody>
        </p:sp>
        <p:sp>
          <p:nvSpPr>
            <p:cNvPr id="200" name="Freeform 461"/>
            <p:cNvSpPr>
              <a:spLocks/>
            </p:cNvSpPr>
            <p:nvPr/>
          </p:nvSpPr>
          <p:spPr bwMode="auto">
            <a:xfrm>
              <a:off x="5187951" y="5254626"/>
              <a:ext cx="1827213" cy="209550"/>
            </a:xfrm>
            <a:custGeom>
              <a:avLst/>
              <a:gdLst>
                <a:gd name="T0" fmla="*/ 436 w 486"/>
                <a:gd name="T1" fmla="*/ 0 h 56"/>
                <a:gd name="T2" fmla="*/ 486 w 486"/>
                <a:gd name="T3" fmla="*/ 28 h 56"/>
                <a:gd name="T4" fmla="*/ 436 w 486"/>
                <a:gd name="T5" fmla="*/ 56 h 56"/>
                <a:gd name="T6" fmla="*/ 51 w 486"/>
                <a:gd name="T7" fmla="*/ 56 h 56"/>
                <a:gd name="T8" fmla="*/ 0 w 486"/>
                <a:gd name="T9" fmla="*/ 28 h 56"/>
                <a:gd name="T10" fmla="*/ 15 w 486"/>
                <a:gd name="T11" fmla="*/ 8 h 56"/>
                <a:gd name="T12" fmla="*/ 51 w 486"/>
                <a:gd name="T13" fmla="*/ 0 h 56"/>
                <a:gd name="T14" fmla="*/ 436 w 486"/>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6" h="56">
                  <a:moveTo>
                    <a:pt x="436" y="0"/>
                  </a:moveTo>
                  <a:cubicBezTo>
                    <a:pt x="464" y="0"/>
                    <a:pt x="486" y="13"/>
                    <a:pt x="486" y="28"/>
                  </a:cubicBezTo>
                  <a:cubicBezTo>
                    <a:pt x="486" y="44"/>
                    <a:pt x="464" y="56"/>
                    <a:pt x="436" y="56"/>
                  </a:cubicBezTo>
                  <a:cubicBezTo>
                    <a:pt x="51" y="56"/>
                    <a:pt x="51" y="56"/>
                    <a:pt x="51" y="56"/>
                  </a:cubicBezTo>
                  <a:cubicBezTo>
                    <a:pt x="23" y="56"/>
                    <a:pt x="0" y="44"/>
                    <a:pt x="0" y="28"/>
                  </a:cubicBezTo>
                  <a:cubicBezTo>
                    <a:pt x="0" y="20"/>
                    <a:pt x="6" y="13"/>
                    <a:pt x="15" y="8"/>
                  </a:cubicBezTo>
                  <a:cubicBezTo>
                    <a:pt x="24" y="3"/>
                    <a:pt x="37" y="0"/>
                    <a:pt x="51" y="0"/>
                  </a:cubicBezTo>
                  <a:lnTo>
                    <a:pt x="4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3112" fontAlgn="auto">
                <a:spcBef>
                  <a:spcPts val="0"/>
                </a:spcBef>
                <a:spcAft>
                  <a:spcPts val="0"/>
                </a:spcAft>
              </a:pPr>
              <a:endParaRPr lang="zh-CN" altLang="en-US" sz="1867">
                <a:solidFill>
                  <a:prstClr val="black"/>
                </a:solidFill>
                <a:latin typeface="Calibri"/>
                <a:ea typeface="宋体"/>
              </a:endParaRPr>
            </a:p>
          </p:txBody>
        </p:sp>
        <p:sp>
          <p:nvSpPr>
            <p:cNvPr id="201" name="Freeform 462"/>
            <p:cNvSpPr>
              <a:spLocks/>
            </p:cNvSpPr>
            <p:nvPr/>
          </p:nvSpPr>
          <p:spPr bwMode="auto">
            <a:xfrm>
              <a:off x="5368926" y="5576888"/>
              <a:ext cx="1470025" cy="211138"/>
            </a:xfrm>
            <a:custGeom>
              <a:avLst/>
              <a:gdLst>
                <a:gd name="T0" fmla="*/ 341 w 391"/>
                <a:gd name="T1" fmla="*/ 0 h 56"/>
                <a:gd name="T2" fmla="*/ 391 w 391"/>
                <a:gd name="T3" fmla="*/ 28 h 56"/>
                <a:gd name="T4" fmla="*/ 341 w 391"/>
                <a:gd name="T5" fmla="*/ 56 h 56"/>
                <a:gd name="T6" fmla="*/ 50 w 391"/>
                <a:gd name="T7" fmla="*/ 56 h 56"/>
                <a:gd name="T8" fmla="*/ 0 w 391"/>
                <a:gd name="T9" fmla="*/ 28 h 56"/>
                <a:gd name="T10" fmla="*/ 14 w 391"/>
                <a:gd name="T11" fmla="*/ 8 h 56"/>
                <a:gd name="T12" fmla="*/ 50 w 391"/>
                <a:gd name="T13" fmla="*/ 0 h 56"/>
                <a:gd name="T14" fmla="*/ 341 w 391"/>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1" h="56">
                  <a:moveTo>
                    <a:pt x="341" y="0"/>
                  </a:moveTo>
                  <a:cubicBezTo>
                    <a:pt x="369" y="0"/>
                    <a:pt x="391" y="12"/>
                    <a:pt x="391" y="28"/>
                  </a:cubicBezTo>
                  <a:cubicBezTo>
                    <a:pt x="391" y="43"/>
                    <a:pt x="369" y="56"/>
                    <a:pt x="341" y="56"/>
                  </a:cubicBezTo>
                  <a:cubicBezTo>
                    <a:pt x="50" y="56"/>
                    <a:pt x="50" y="56"/>
                    <a:pt x="50" y="56"/>
                  </a:cubicBezTo>
                  <a:cubicBezTo>
                    <a:pt x="22" y="56"/>
                    <a:pt x="0" y="43"/>
                    <a:pt x="0" y="28"/>
                  </a:cubicBezTo>
                  <a:cubicBezTo>
                    <a:pt x="0" y="20"/>
                    <a:pt x="5" y="13"/>
                    <a:pt x="14" y="8"/>
                  </a:cubicBezTo>
                  <a:cubicBezTo>
                    <a:pt x="24" y="3"/>
                    <a:pt x="36" y="0"/>
                    <a:pt x="50" y="0"/>
                  </a:cubicBezTo>
                  <a:lnTo>
                    <a:pt x="34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3112" fontAlgn="auto">
                <a:spcBef>
                  <a:spcPts val="0"/>
                </a:spcBef>
                <a:spcAft>
                  <a:spcPts val="0"/>
                </a:spcAft>
              </a:pPr>
              <a:endParaRPr lang="zh-CN" altLang="en-US" sz="1867">
                <a:solidFill>
                  <a:prstClr val="black"/>
                </a:solidFill>
                <a:latin typeface="Calibri"/>
                <a:ea typeface="宋体"/>
              </a:endParaRPr>
            </a:p>
          </p:txBody>
        </p:sp>
        <p:sp>
          <p:nvSpPr>
            <p:cNvPr id="202" name="Freeform 463"/>
            <p:cNvSpPr>
              <a:spLocks/>
            </p:cNvSpPr>
            <p:nvPr/>
          </p:nvSpPr>
          <p:spPr bwMode="auto">
            <a:xfrm>
              <a:off x="5556251" y="5895976"/>
              <a:ext cx="1090613" cy="211138"/>
            </a:xfrm>
            <a:custGeom>
              <a:avLst/>
              <a:gdLst>
                <a:gd name="T0" fmla="*/ 240 w 290"/>
                <a:gd name="T1" fmla="*/ 0 h 56"/>
                <a:gd name="T2" fmla="*/ 290 w 290"/>
                <a:gd name="T3" fmla="*/ 28 h 56"/>
                <a:gd name="T4" fmla="*/ 240 w 290"/>
                <a:gd name="T5" fmla="*/ 56 h 56"/>
                <a:gd name="T6" fmla="*/ 50 w 290"/>
                <a:gd name="T7" fmla="*/ 56 h 56"/>
                <a:gd name="T8" fmla="*/ 0 w 290"/>
                <a:gd name="T9" fmla="*/ 28 h 56"/>
                <a:gd name="T10" fmla="*/ 15 w 290"/>
                <a:gd name="T11" fmla="*/ 8 h 56"/>
                <a:gd name="T12" fmla="*/ 50 w 290"/>
                <a:gd name="T13" fmla="*/ 0 h 56"/>
                <a:gd name="T14" fmla="*/ 240 w 290"/>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56">
                  <a:moveTo>
                    <a:pt x="240" y="0"/>
                  </a:moveTo>
                  <a:cubicBezTo>
                    <a:pt x="268" y="0"/>
                    <a:pt x="290" y="12"/>
                    <a:pt x="290" y="28"/>
                  </a:cubicBezTo>
                  <a:cubicBezTo>
                    <a:pt x="290" y="43"/>
                    <a:pt x="268" y="56"/>
                    <a:pt x="240" y="56"/>
                  </a:cubicBezTo>
                  <a:cubicBezTo>
                    <a:pt x="50" y="56"/>
                    <a:pt x="50" y="56"/>
                    <a:pt x="50" y="56"/>
                  </a:cubicBezTo>
                  <a:cubicBezTo>
                    <a:pt x="23" y="56"/>
                    <a:pt x="0" y="43"/>
                    <a:pt x="0" y="28"/>
                  </a:cubicBezTo>
                  <a:cubicBezTo>
                    <a:pt x="0" y="20"/>
                    <a:pt x="6" y="13"/>
                    <a:pt x="15" y="8"/>
                  </a:cubicBezTo>
                  <a:cubicBezTo>
                    <a:pt x="24" y="3"/>
                    <a:pt x="37" y="0"/>
                    <a:pt x="50" y="0"/>
                  </a:cubicBezTo>
                  <a:lnTo>
                    <a:pt x="24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3112" fontAlgn="auto">
                <a:spcBef>
                  <a:spcPts val="0"/>
                </a:spcBef>
                <a:spcAft>
                  <a:spcPts val="0"/>
                </a:spcAft>
              </a:pPr>
              <a:endParaRPr lang="zh-CN" altLang="en-US" sz="1867">
                <a:solidFill>
                  <a:prstClr val="black"/>
                </a:solidFill>
                <a:latin typeface="Calibri"/>
                <a:ea typeface="宋体"/>
              </a:endParaRPr>
            </a:p>
          </p:txBody>
        </p:sp>
        <p:sp>
          <p:nvSpPr>
            <p:cNvPr id="203" name="Freeform 464"/>
            <p:cNvSpPr>
              <a:spLocks/>
            </p:cNvSpPr>
            <p:nvPr/>
          </p:nvSpPr>
          <p:spPr bwMode="auto">
            <a:xfrm>
              <a:off x="6286501" y="3416301"/>
              <a:ext cx="285750" cy="744538"/>
            </a:xfrm>
            <a:custGeom>
              <a:avLst/>
              <a:gdLst>
                <a:gd name="T0" fmla="*/ 76 w 76"/>
                <a:gd name="T1" fmla="*/ 41 h 198"/>
                <a:gd name="T2" fmla="*/ 76 w 76"/>
                <a:gd name="T3" fmla="*/ 158 h 198"/>
                <a:gd name="T4" fmla="*/ 25 w 76"/>
                <a:gd name="T5" fmla="*/ 198 h 198"/>
                <a:gd name="T6" fmla="*/ 0 w 76"/>
                <a:gd name="T7" fmla="*/ 198 h 198"/>
                <a:gd name="T8" fmla="*/ 0 w 76"/>
                <a:gd name="T9" fmla="*/ 0 h 198"/>
                <a:gd name="T10" fmla="*/ 25 w 76"/>
                <a:gd name="T11" fmla="*/ 0 h 198"/>
                <a:gd name="T12" fmla="*/ 76 w 76"/>
                <a:gd name="T13" fmla="*/ 41 h 198"/>
              </a:gdLst>
              <a:ahLst/>
              <a:cxnLst>
                <a:cxn ang="0">
                  <a:pos x="T0" y="T1"/>
                </a:cxn>
                <a:cxn ang="0">
                  <a:pos x="T2" y="T3"/>
                </a:cxn>
                <a:cxn ang="0">
                  <a:pos x="T4" y="T5"/>
                </a:cxn>
                <a:cxn ang="0">
                  <a:pos x="T6" y="T7"/>
                </a:cxn>
                <a:cxn ang="0">
                  <a:pos x="T8" y="T9"/>
                </a:cxn>
                <a:cxn ang="0">
                  <a:pos x="T10" y="T11"/>
                </a:cxn>
                <a:cxn ang="0">
                  <a:pos x="T12" y="T13"/>
                </a:cxn>
              </a:cxnLst>
              <a:rect l="0" t="0" r="r" b="b"/>
              <a:pathLst>
                <a:path w="76" h="198">
                  <a:moveTo>
                    <a:pt x="76" y="41"/>
                  </a:moveTo>
                  <a:cubicBezTo>
                    <a:pt x="76" y="158"/>
                    <a:pt x="76" y="158"/>
                    <a:pt x="76" y="158"/>
                  </a:cubicBezTo>
                  <a:cubicBezTo>
                    <a:pt x="76" y="180"/>
                    <a:pt x="53" y="198"/>
                    <a:pt x="25" y="198"/>
                  </a:cubicBezTo>
                  <a:cubicBezTo>
                    <a:pt x="0" y="198"/>
                    <a:pt x="0" y="198"/>
                    <a:pt x="0" y="198"/>
                  </a:cubicBezTo>
                  <a:cubicBezTo>
                    <a:pt x="0" y="0"/>
                    <a:pt x="0" y="0"/>
                    <a:pt x="0" y="0"/>
                  </a:cubicBezTo>
                  <a:cubicBezTo>
                    <a:pt x="25" y="0"/>
                    <a:pt x="25" y="0"/>
                    <a:pt x="25" y="0"/>
                  </a:cubicBezTo>
                  <a:cubicBezTo>
                    <a:pt x="53" y="0"/>
                    <a:pt x="76" y="18"/>
                    <a:pt x="76"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3112" fontAlgn="auto">
                <a:spcBef>
                  <a:spcPts val="0"/>
                </a:spcBef>
                <a:spcAft>
                  <a:spcPts val="0"/>
                </a:spcAft>
              </a:pPr>
              <a:endParaRPr lang="zh-CN" altLang="en-US" sz="1867">
                <a:solidFill>
                  <a:prstClr val="black"/>
                </a:solidFill>
                <a:latin typeface="Calibri"/>
                <a:ea typeface="宋体"/>
              </a:endParaRPr>
            </a:p>
          </p:txBody>
        </p:sp>
        <p:sp>
          <p:nvSpPr>
            <p:cNvPr id="204" name="Freeform 465"/>
            <p:cNvSpPr>
              <a:spLocks/>
            </p:cNvSpPr>
            <p:nvPr/>
          </p:nvSpPr>
          <p:spPr bwMode="auto">
            <a:xfrm>
              <a:off x="5948363" y="754063"/>
              <a:ext cx="307975" cy="658813"/>
            </a:xfrm>
            <a:custGeom>
              <a:avLst/>
              <a:gdLst>
                <a:gd name="T0" fmla="*/ 82 w 82"/>
                <a:gd name="T1" fmla="*/ 41 h 175"/>
                <a:gd name="T2" fmla="*/ 82 w 82"/>
                <a:gd name="T3" fmla="*/ 134 h 175"/>
                <a:gd name="T4" fmla="*/ 41 w 82"/>
                <a:gd name="T5" fmla="*/ 175 h 175"/>
                <a:gd name="T6" fmla="*/ 12 w 82"/>
                <a:gd name="T7" fmla="*/ 163 h 175"/>
                <a:gd name="T8" fmla="*/ 0 w 82"/>
                <a:gd name="T9" fmla="*/ 134 h 175"/>
                <a:gd name="T10" fmla="*/ 0 w 82"/>
                <a:gd name="T11" fmla="*/ 41 h 175"/>
                <a:gd name="T12" fmla="*/ 41 w 82"/>
                <a:gd name="T13" fmla="*/ 0 h 175"/>
                <a:gd name="T14" fmla="*/ 82 w 82"/>
                <a:gd name="T15" fmla="*/ 41 h 1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 h="175">
                  <a:moveTo>
                    <a:pt x="82" y="41"/>
                  </a:moveTo>
                  <a:cubicBezTo>
                    <a:pt x="82" y="134"/>
                    <a:pt x="82" y="134"/>
                    <a:pt x="82" y="134"/>
                  </a:cubicBezTo>
                  <a:cubicBezTo>
                    <a:pt x="82" y="157"/>
                    <a:pt x="64" y="175"/>
                    <a:pt x="41" y="175"/>
                  </a:cubicBezTo>
                  <a:cubicBezTo>
                    <a:pt x="30" y="175"/>
                    <a:pt x="20" y="171"/>
                    <a:pt x="12" y="163"/>
                  </a:cubicBezTo>
                  <a:cubicBezTo>
                    <a:pt x="5" y="156"/>
                    <a:pt x="0" y="146"/>
                    <a:pt x="0" y="134"/>
                  </a:cubicBezTo>
                  <a:cubicBezTo>
                    <a:pt x="0" y="41"/>
                    <a:pt x="0" y="41"/>
                    <a:pt x="0" y="41"/>
                  </a:cubicBezTo>
                  <a:cubicBezTo>
                    <a:pt x="0" y="19"/>
                    <a:pt x="19" y="0"/>
                    <a:pt x="41" y="0"/>
                  </a:cubicBezTo>
                  <a:cubicBezTo>
                    <a:pt x="64" y="0"/>
                    <a:pt x="82" y="19"/>
                    <a:pt x="82"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3112" fontAlgn="auto">
                <a:spcBef>
                  <a:spcPts val="0"/>
                </a:spcBef>
                <a:spcAft>
                  <a:spcPts val="0"/>
                </a:spcAft>
              </a:pPr>
              <a:endParaRPr lang="zh-CN" altLang="en-US" sz="1867">
                <a:solidFill>
                  <a:prstClr val="black"/>
                </a:solidFill>
                <a:latin typeface="Calibri"/>
                <a:ea typeface="宋体"/>
              </a:endParaRPr>
            </a:p>
          </p:txBody>
        </p:sp>
        <p:sp>
          <p:nvSpPr>
            <p:cNvPr id="205" name="Freeform 466"/>
            <p:cNvSpPr>
              <a:spLocks/>
            </p:cNvSpPr>
            <p:nvPr/>
          </p:nvSpPr>
          <p:spPr bwMode="auto">
            <a:xfrm>
              <a:off x="5635626" y="2449513"/>
              <a:ext cx="285750" cy="744538"/>
            </a:xfrm>
            <a:custGeom>
              <a:avLst/>
              <a:gdLst>
                <a:gd name="T0" fmla="*/ 76 w 76"/>
                <a:gd name="T1" fmla="*/ 0 h 198"/>
                <a:gd name="T2" fmla="*/ 76 w 76"/>
                <a:gd name="T3" fmla="*/ 198 h 198"/>
                <a:gd name="T4" fmla="*/ 51 w 76"/>
                <a:gd name="T5" fmla="*/ 198 h 198"/>
                <a:gd name="T6" fmla="*/ 0 w 76"/>
                <a:gd name="T7" fmla="*/ 157 h 198"/>
                <a:gd name="T8" fmla="*/ 0 w 76"/>
                <a:gd name="T9" fmla="*/ 40 h 198"/>
                <a:gd name="T10" fmla="*/ 51 w 76"/>
                <a:gd name="T11" fmla="*/ 0 h 198"/>
                <a:gd name="T12" fmla="*/ 76 w 76"/>
                <a:gd name="T13" fmla="*/ 0 h 198"/>
              </a:gdLst>
              <a:ahLst/>
              <a:cxnLst>
                <a:cxn ang="0">
                  <a:pos x="T0" y="T1"/>
                </a:cxn>
                <a:cxn ang="0">
                  <a:pos x="T2" y="T3"/>
                </a:cxn>
                <a:cxn ang="0">
                  <a:pos x="T4" y="T5"/>
                </a:cxn>
                <a:cxn ang="0">
                  <a:pos x="T6" y="T7"/>
                </a:cxn>
                <a:cxn ang="0">
                  <a:pos x="T8" y="T9"/>
                </a:cxn>
                <a:cxn ang="0">
                  <a:pos x="T10" y="T11"/>
                </a:cxn>
                <a:cxn ang="0">
                  <a:pos x="T12" y="T13"/>
                </a:cxn>
              </a:cxnLst>
              <a:rect l="0" t="0" r="r" b="b"/>
              <a:pathLst>
                <a:path w="76" h="198">
                  <a:moveTo>
                    <a:pt x="76" y="0"/>
                  </a:moveTo>
                  <a:cubicBezTo>
                    <a:pt x="76" y="198"/>
                    <a:pt x="76" y="198"/>
                    <a:pt x="76" y="198"/>
                  </a:cubicBezTo>
                  <a:cubicBezTo>
                    <a:pt x="51" y="198"/>
                    <a:pt x="51" y="198"/>
                    <a:pt x="51" y="198"/>
                  </a:cubicBezTo>
                  <a:cubicBezTo>
                    <a:pt x="23" y="198"/>
                    <a:pt x="0" y="180"/>
                    <a:pt x="0" y="157"/>
                  </a:cubicBezTo>
                  <a:cubicBezTo>
                    <a:pt x="0" y="40"/>
                    <a:pt x="0" y="40"/>
                    <a:pt x="0" y="40"/>
                  </a:cubicBezTo>
                  <a:cubicBezTo>
                    <a:pt x="0" y="18"/>
                    <a:pt x="23" y="0"/>
                    <a:pt x="51" y="0"/>
                  </a:cubicBezTo>
                  <a:lnTo>
                    <a:pt x="7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3112" fontAlgn="auto">
                <a:spcBef>
                  <a:spcPts val="0"/>
                </a:spcBef>
                <a:spcAft>
                  <a:spcPts val="0"/>
                </a:spcAft>
              </a:pPr>
              <a:endParaRPr lang="zh-CN" altLang="en-US" sz="1867">
                <a:solidFill>
                  <a:prstClr val="black"/>
                </a:solidFill>
                <a:latin typeface="Calibri"/>
                <a:ea typeface="宋体"/>
              </a:endParaRPr>
            </a:p>
          </p:txBody>
        </p:sp>
        <p:sp>
          <p:nvSpPr>
            <p:cNvPr id="206" name="Freeform 467"/>
            <p:cNvSpPr>
              <a:spLocks/>
            </p:cNvSpPr>
            <p:nvPr/>
          </p:nvSpPr>
          <p:spPr bwMode="auto">
            <a:xfrm>
              <a:off x="3951288" y="1539876"/>
              <a:ext cx="571500" cy="587375"/>
            </a:xfrm>
            <a:custGeom>
              <a:avLst/>
              <a:gdLst>
                <a:gd name="T0" fmla="*/ 140 w 152"/>
                <a:gd name="T1" fmla="*/ 82 h 156"/>
                <a:gd name="T2" fmla="*/ 152 w 152"/>
                <a:gd name="T3" fmla="*/ 111 h 156"/>
                <a:gd name="T4" fmla="*/ 140 w 152"/>
                <a:gd name="T5" fmla="*/ 140 h 156"/>
                <a:gd name="T6" fmla="*/ 82 w 152"/>
                <a:gd name="T7" fmla="*/ 140 h 156"/>
                <a:gd name="T8" fmla="*/ 16 w 152"/>
                <a:gd name="T9" fmla="*/ 74 h 156"/>
                <a:gd name="T10" fmla="*/ 16 w 152"/>
                <a:gd name="T11" fmla="*/ 16 h 156"/>
                <a:gd name="T12" fmla="*/ 74 w 152"/>
                <a:gd name="T13" fmla="*/ 16 h 156"/>
                <a:gd name="T14" fmla="*/ 140 w 152"/>
                <a:gd name="T15" fmla="*/ 82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56">
                  <a:moveTo>
                    <a:pt x="140" y="82"/>
                  </a:moveTo>
                  <a:cubicBezTo>
                    <a:pt x="148" y="90"/>
                    <a:pt x="152" y="100"/>
                    <a:pt x="152" y="111"/>
                  </a:cubicBezTo>
                  <a:cubicBezTo>
                    <a:pt x="152" y="121"/>
                    <a:pt x="148" y="132"/>
                    <a:pt x="140" y="140"/>
                  </a:cubicBezTo>
                  <a:cubicBezTo>
                    <a:pt x="124" y="156"/>
                    <a:pt x="98" y="156"/>
                    <a:pt x="82" y="140"/>
                  </a:cubicBezTo>
                  <a:cubicBezTo>
                    <a:pt x="16" y="74"/>
                    <a:pt x="16" y="74"/>
                    <a:pt x="16" y="74"/>
                  </a:cubicBezTo>
                  <a:cubicBezTo>
                    <a:pt x="0" y="58"/>
                    <a:pt x="0" y="32"/>
                    <a:pt x="16" y="16"/>
                  </a:cubicBezTo>
                  <a:cubicBezTo>
                    <a:pt x="32" y="0"/>
                    <a:pt x="58" y="0"/>
                    <a:pt x="74" y="16"/>
                  </a:cubicBezTo>
                  <a:lnTo>
                    <a:pt x="140" y="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3112" fontAlgn="auto">
                <a:spcBef>
                  <a:spcPts val="0"/>
                </a:spcBef>
                <a:spcAft>
                  <a:spcPts val="0"/>
                </a:spcAft>
              </a:pPr>
              <a:endParaRPr lang="zh-CN" altLang="en-US" sz="1867">
                <a:solidFill>
                  <a:prstClr val="black"/>
                </a:solidFill>
                <a:latin typeface="Calibri"/>
                <a:ea typeface="宋体"/>
              </a:endParaRPr>
            </a:p>
          </p:txBody>
        </p:sp>
        <p:sp>
          <p:nvSpPr>
            <p:cNvPr id="207" name="Freeform 468"/>
            <p:cNvSpPr>
              <a:spLocks/>
            </p:cNvSpPr>
            <p:nvPr/>
          </p:nvSpPr>
          <p:spPr bwMode="auto">
            <a:xfrm>
              <a:off x="3294063" y="3122613"/>
              <a:ext cx="657225" cy="307975"/>
            </a:xfrm>
            <a:custGeom>
              <a:avLst/>
              <a:gdLst>
                <a:gd name="T0" fmla="*/ 134 w 175"/>
                <a:gd name="T1" fmla="*/ 0 h 82"/>
                <a:gd name="T2" fmla="*/ 175 w 175"/>
                <a:gd name="T3" fmla="*/ 41 h 82"/>
                <a:gd name="T4" fmla="*/ 134 w 175"/>
                <a:gd name="T5" fmla="*/ 82 h 82"/>
                <a:gd name="T6" fmla="*/ 41 w 175"/>
                <a:gd name="T7" fmla="*/ 82 h 82"/>
                <a:gd name="T8" fmla="*/ 0 w 175"/>
                <a:gd name="T9" fmla="*/ 41 h 82"/>
                <a:gd name="T10" fmla="*/ 12 w 175"/>
                <a:gd name="T11" fmla="*/ 12 h 82"/>
                <a:gd name="T12" fmla="*/ 41 w 175"/>
                <a:gd name="T13" fmla="*/ 0 h 82"/>
                <a:gd name="T14" fmla="*/ 134 w 175"/>
                <a:gd name="T15" fmla="*/ 0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82">
                  <a:moveTo>
                    <a:pt x="134" y="0"/>
                  </a:moveTo>
                  <a:cubicBezTo>
                    <a:pt x="156" y="0"/>
                    <a:pt x="175" y="19"/>
                    <a:pt x="175" y="41"/>
                  </a:cubicBezTo>
                  <a:cubicBezTo>
                    <a:pt x="175" y="64"/>
                    <a:pt x="156" y="82"/>
                    <a:pt x="134" y="82"/>
                  </a:cubicBezTo>
                  <a:cubicBezTo>
                    <a:pt x="41" y="82"/>
                    <a:pt x="41" y="82"/>
                    <a:pt x="41" y="82"/>
                  </a:cubicBezTo>
                  <a:cubicBezTo>
                    <a:pt x="18" y="82"/>
                    <a:pt x="0" y="64"/>
                    <a:pt x="0" y="41"/>
                  </a:cubicBezTo>
                  <a:cubicBezTo>
                    <a:pt x="0" y="30"/>
                    <a:pt x="4" y="20"/>
                    <a:pt x="12" y="12"/>
                  </a:cubicBezTo>
                  <a:cubicBezTo>
                    <a:pt x="19" y="5"/>
                    <a:pt x="29" y="0"/>
                    <a:pt x="41" y="0"/>
                  </a:cubicBezTo>
                  <a:lnTo>
                    <a:pt x="13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3112" fontAlgn="auto">
                <a:spcBef>
                  <a:spcPts val="0"/>
                </a:spcBef>
                <a:spcAft>
                  <a:spcPts val="0"/>
                </a:spcAft>
              </a:pPr>
              <a:endParaRPr lang="zh-CN" altLang="en-US" sz="1867">
                <a:solidFill>
                  <a:prstClr val="black"/>
                </a:solidFill>
                <a:latin typeface="Calibri"/>
                <a:ea typeface="宋体"/>
              </a:endParaRPr>
            </a:p>
          </p:txBody>
        </p:sp>
      </p:grpSp>
      <p:sp>
        <p:nvSpPr>
          <p:cNvPr id="208" name="矩形 3"/>
          <p:cNvSpPr>
            <a:spLocks noChangeArrowheads="1"/>
          </p:cNvSpPr>
          <p:nvPr/>
        </p:nvSpPr>
        <p:spPr bwMode="auto">
          <a:xfrm>
            <a:off x="3072888" y="4264788"/>
            <a:ext cx="954113" cy="400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91443" tIns="45723" rIns="91443" bIns="45723">
            <a:spAutoFit/>
          </a:bodyPr>
          <a:lstStyle/>
          <a:p>
            <a:r>
              <a:rPr lang="zh-CN" altLang="en-US" sz="2000" b="1" dirty="0">
                <a:solidFill>
                  <a:schemeClr val="accent2"/>
                </a:solidFill>
                <a:latin typeface="微软雅黑" pitchFamily="34" charset="-122"/>
                <a:ea typeface="微软雅黑" pitchFamily="34" charset="-122"/>
                <a:sym typeface="Arial" pitchFamily="34" charset="0"/>
              </a:rPr>
              <a:t>步骤五</a:t>
            </a:r>
          </a:p>
        </p:txBody>
      </p:sp>
      <p:sp>
        <p:nvSpPr>
          <p:cNvPr id="209" name="文本框 13"/>
          <p:cNvSpPr txBox="1"/>
          <p:nvPr/>
        </p:nvSpPr>
        <p:spPr>
          <a:xfrm>
            <a:off x="915457" y="4618605"/>
            <a:ext cx="3111544" cy="753416"/>
          </a:xfrm>
          <a:prstGeom prst="rect">
            <a:avLst/>
          </a:prstGeom>
          <a:noFill/>
        </p:spPr>
        <p:txBody>
          <a:bodyPr wrap="square" lIns="87765" tIns="43881" rIns="87765" bIns="43881" rtlCol="0">
            <a:spAutoFit/>
          </a:bodyPr>
          <a:lstStyle/>
          <a:p>
            <a:pPr algn="r">
              <a:lnSpc>
                <a:spcPct val="120000"/>
              </a:lnSpc>
              <a:spcBef>
                <a:spcPct val="0"/>
              </a:spcBef>
              <a:buNone/>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在此录入上述图表的综合描述说明，在此录入上述图表的综合描述说明，在此录入上述图表的综合描述说明。</a:t>
            </a:r>
          </a:p>
        </p:txBody>
      </p:sp>
      <p:grpSp>
        <p:nvGrpSpPr>
          <p:cNvPr id="210" name="Group 23"/>
          <p:cNvGrpSpPr/>
          <p:nvPr/>
        </p:nvGrpSpPr>
        <p:grpSpPr>
          <a:xfrm>
            <a:off x="4684063" y="4587665"/>
            <a:ext cx="342593" cy="298671"/>
            <a:chOff x="7540014" y="4306907"/>
            <a:chExt cx="389342" cy="339426"/>
          </a:xfrm>
          <a:solidFill>
            <a:schemeClr val="bg1"/>
          </a:solidFill>
        </p:grpSpPr>
        <p:sp>
          <p:nvSpPr>
            <p:cNvPr id="211" name="Freeform 110"/>
            <p:cNvSpPr>
              <a:spLocks/>
            </p:cNvSpPr>
            <p:nvPr/>
          </p:nvSpPr>
          <p:spPr bwMode="auto">
            <a:xfrm>
              <a:off x="7799575" y="4409234"/>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a:p>
          </p:txBody>
        </p:sp>
        <p:sp>
          <p:nvSpPr>
            <p:cNvPr id="212" name="Freeform 111"/>
            <p:cNvSpPr>
              <a:spLocks/>
            </p:cNvSpPr>
            <p:nvPr/>
          </p:nvSpPr>
          <p:spPr bwMode="auto">
            <a:xfrm>
              <a:off x="7777112" y="4381780"/>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a:p>
          </p:txBody>
        </p:sp>
        <p:sp>
          <p:nvSpPr>
            <p:cNvPr id="213" name="Freeform 112"/>
            <p:cNvSpPr>
              <a:spLocks/>
            </p:cNvSpPr>
            <p:nvPr/>
          </p:nvSpPr>
          <p:spPr bwMode="auto">
            <a:xfrm>
              <a:off x="7757146" y="4366805"/>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a:p>
          </p:txBody>
        </p:sp>
        <p:sp>
          <p:nvSpPr>
            <p:cNvPr id="214" name="Freeform 113"/>
            <p:cNvSpPr>
              <a:spLocks/>
            </p:cNvSpPr>
            <p:nvPr/>
          </p:nvSpPr>
          <p:spPr bwMode="auto">
            <a:xfrm>
              <a:off x="7729693" y="4469133"/>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a:p>
          </p:txBody>
        </p:sp>
        <p:sp>
          <p:nvSpPr>
            <p:cNvPr id="215" name="Freeform 114"/>
            <p:cNvSpPr>
              <a:spLocks/>
            </p:cNvSpPr>
            <p:nvPr/>
          </p:nvSpPr>
          <p:spPr bwMode="auto">
            <a:xfrm>
              <a:off x="7712222" y="4526535"/>
              <a:ext cx="34941" cy="32446"/>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a:p>
          </p:txBody>
        </p:sp>
        <p:sp>
          <p:nvSpPr>
            <p:cNvPr id="216" name="Freeform 115"/>
            <p:cNvSpPr>
              <a:spLocks/>
            </p:cNvSpPr>
            <p:nvPr/>
          </p:nvSpPr>
          <p:spPr bwMode="auto">
            <a:xfrm>
              <a:off x="7859474" y="4341848"/>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a:p>
          </p:txBody>
        </p:sp>
        <p:sp>
          <p:nvSpPr>
            <p:cNvPr id="217" name="Freeform 116"/>
            <p:cNvSpPr>
              <a:spLocks/>
            </p:cNvSpPr>
            <p:nvPr/>
          </p:nvSpPr>
          <p:spPr bwMode="auto">
            <a:xfrm>
              <a:off x="7540014" y="4306907"/>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a:p>
          </p:txBody>
        </p:sp>
        <p:sp>
          <p:nvSpPr>
            <p:cNvPr id="218" name="Rectangle 117"/>
            <p:cNvSpPr>
              <a:spLocks noChangeArrowheads="1"/>
            </p:cNvSpPr>
            <p:nvPr/>
          </p:nvSpPr>
          <p:spPr bwMode="auto">
            <a:xfrm>
              <a:off x="7589930" y="4421713"/>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a:p>
          </p:txBody>
        </p:sp>
        <p:sp>
          <p:nvSpPr>
            <p:cNvPr id="219" name="Rectangle 118"/>
            <p:cNvSpPr>
              <a:spLocks noChangeArrowheads="1"/>
            </p:cNvSpPr>
            <p:nvPr/>
          </p:nvSpPr>
          <p:spPr bwMode="auto">
            <a:xfrm>
              <a:off x="7589930" y="4461645"/>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a:p>
          </p:txBody>
        </p:sp>
        <p:sp>
          <p:nvSpPr>
            <p:cNvPr id="220" name="Rectangle 119"/>
            <p:cNvSpPr>
              <a:spLocks noChangeArrowheads="1"/>
            </p:cNvSpPr>
            <p:nvPr/>
          </p:nvSpPr>
          <p:spPr bwMode="auto">
            <a:xfrm>
              <a:off x="7589930" y="4506569"/>
              <a:ext cx="109814" cy="14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a:p>
          </p:txBody>
        </p:sp>
        <p:sp>
          <p:nvSpPr>
            <p:cNvPr id="221" name="Rectangle 120"/>
            <p:cNvSpPr>
              <a:spLocks noChangeArrowheads="1"/>
            </p:cNvSpPr>
            <p:nvPr/>
          </p:nvSpPr>
          <p:spPr bwMode="auto">
            <a:xfrm>
              <a:off x="7589930" y="4548998"/>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a:p>
          </p:txBody>
        </p:sp>
      </p:grpSp>
      <p:sp>
        <p:nvSpPr>
          <p:cNvPr id="222" name="矩形 3"/>
          <p:cNvSpPr>
            <a:spLocks noChangeArrowheads="1"/>
          </p:cNvSpPr>
          <p:nvPr/>
        </p:nvSpPr>
        <p:spPr bwMode="auto">
          <a:xfrm>
            <a:off x="6486402" y="5556456"/>
            <a:ext cx="954113" cy="400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91443" tIns="45723" rIns="91443" bIns="45723">
            <a:spAutoFit/>
          </a:bodyPr>
          <a:lstStyle/>
          <a:p>
            <a:r>
              <a:rPr lang="zh-CN" altLang="en-US" sz="2000" b="1" dirty="0">
                <a:solidFill>
                  <a:schemeClr val="accent1"/>
                </a:solidFill>
                <a:latin typeface="微软雅黑" pitchFamily="34" charset="-122"/>
                <a:ea typeface="微软雅黑" pitchFamily="34" charset="-122"/>
                <a:sym typeface="Arial" pitchFamily="34" charset="0"/>
              </a:rPr>
              <a:t>步骤六</a:t>
            </a:r>
          </a:p>
        </p:txBody>
      </p:sp>
      <p:sp>
        <p:nvSpPr>
          <p:cNvPr id="223" name="文本框 13"/>
          <p:cNvSpPr txBox="1"/>
          <p:nvPr/>
        </p:nvSpPr>
        <p:spPr>
          <a:xfrm>
            <a:off x="7621060" y="5359481"/>
            <a:ext cx="3251200" cy="753416"/>
          </a:xfrm>
          <a:prstGeom prst="rect">
            <a:avLst/>
          </a:prstGeom>
          <a:noFill/>
        </p:spPr>
        <p:txBody>
          <a:bodyPr wrap="square" lIns="87765" tIns="43881" rIns="87765" bIns="43881" rtlCol="0">
            <a:spAutoFit/>
          </a:bodyPr>
          <a:lstStyle/>
          <a:p>
            <a:pPr algn="l">
              <a:lnSpc>
                <a:spcPct val="120000"/>
              </a:lnSpc>
              <a:spcBef>
                <a:spcPct val="0"/>
              </a:spcBef>
              <a:buNone/>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在此录入上述图表的综合描述说明，在此录入上述图表的综合描述说明，在此录入上述图表的综合描述说明。</a:t>
            </a:r>
          </a:p>
        </p:txBody>
      </p:sp>
      <p:grpSp>
        <p:nvGrpSpPr>
          <p:cNvPr id="224" name="Group 9"/>
          <p:cNvGrpSpPr/>
          <p:nvPr/>
        </p:nvGrpSpPr>
        <p:grpSpPr>
          <a:xfrm>
            <a:off x="5696691" y="5756949"/>
            <a:ext cx="384811" cy="285347"/>
            <a:chOff x="4572000" y="3414713"/>
            <a:chExt cx="374651" cy="277813"/>
          </a:xfrm>
          <a:solidFill>
            <a:schemeClr val="bg1"/>
          </a:solidFill>
        </p:grpSpPr>
        <p:sp>
          <p:nvSpPr>
            <p:cNvPr id="225" name="Freeform 17"/>
            <p:cNvSpPr>
              <a:spLocks/>
            </p:cNvSpPr>
            <p:nvPr/>
          </p:nvSpPr>
          <p:spPr bwMode="auto">
            <a:xfrm>
              <a:off x="4713288" y="3481388"/>
              <a:ext cx="233363" cy="211138"/>
            </a:xfrm>
            <a:custGeom>
              <a:avLst/>
              <a:gdLst>
                <a:gd name="T0" fmla="*/ 89 w 89"/>
                <a:gd name="T1" fmla="*/ 33 h 81"/>
                <a:gd name="T2" fmla="*/ 43 w 89"/>
                <a:gd name="T3" fmla="*/ 0 h 81"/>
                <a:gd name="T4" fmla="*/ 40 w 89"/>
                <a:gd name="T5" fmla="*/ 1 h 81"/>
                <a:gd name="T6" fmla="*/ 43 w 89"/>
                <a:gd name="T7" fmla="*/ 11 h 81"/>
                <a:gd name="T8" fmla="*/ 0 w 89"/>
                <a:gd name="T9" fmla="*/ 44 h 81"/>
                <a:gd name="T10" fmla="*/ 0 w 89"/>
                <a:gd name="T11" fmla="*/ 44 h 81"/>
                <a:gd name="T12" fmla="*/ 40 w 89"/>
                <a:gd name="T13" fmla="*/ 65 h 81"/>
                <a:gd name="T14" fmla="*/ 74 w 89"/>
                <a:gd name="T15" fmla="*/ 81 h 81"/>
                <a:gd name="T16" fmla="*/ 64 w 89"/>
                <a:gd name="T17" fmla="*/ 62 h 81"/>
                <a:gd name="T18" fmla="*/ 89 w 89"/>
                <a:gd name="T19" fmla="*/ 3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a:p>
          </p:txBody>
        </p:sp>
        <p:sp>
          <p:nvSpPr>
            <p:cNvPr id="226" name="Freeform 18"/>
            <p:cNvSpPr>
              <a:spLocks/>
            </p:cNvSpPr>
            <p:nvPr/>
          </p:nvSpPr>
          <p:spPr bwMode="auto">
            <a:xfrm>
              <a:off x="4572000" y="3414713"/>
              <a:ext cx="241300" cy="209550"/>
            </a:xfrm>
            <a:custGeom>
              <a:avLst/>
              <a:gdLst>
                <a:gd name="T0" fmla="*/ 89 w 92"/>
                <a:gd name="T1" fmla="*/ 21 h 80"/>
                <a:gd name="T2" fmla="*/ 46 w 92"/>
                <a:gd name="T3" fmla="*/ 0 h 80"/>
                <a:gd name="T4" fmla="*/ 0 w 92"/>
                <a:gd name="T5" fmla="*/ 32 h 80"/>
                <a:gd name="T6" fmla="*/ 25 w 92"/>
                <a:gd name="T7" fmla="*/ 61 h 80"/>
                <a:gd name="T8" fmla="*/ 14 w 92"/>
                <a:gd name="T9" fmla="*/ 80 h 80"/>
                <a:gd name="T10" fmla="*/ 48 w 92"/>
                <a:gd name="T11" fmla="*/ 65 h 80"/>
                <a:gd name="T12" fmla="*/ 49 w 92"/>
                <a:gd name="T13" fmla="*/ 64 h 80"/>
                <a:gd name="T14" fmla="*/ 92 w 92"/>
                <a:gd name="T15" fmla="*/ 32 h 80"/>
                <a:gd name="T16" fmla="*/ 89 w 92"/>
                <a:gd name="T17" fmla="*/ 2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383017529"/>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 presetClass="entr" presetSubtype="3" fill="hold" nodeType="afterEffect" p14:presetBounceEnd="53333">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14:bounceEnd="53333">
                                          <p:cBhvr additive="base">
                                            <p:cTn id="11" dur="1500" fill="hold"/>
                                            <p:tgtEl>
                                              <p:spTgt spid="6"/>
                                            </p:tgtEl>
                                            <p:attrNameLst>
                                              <p:attrName>ppt_x</p:attrName>
                                            </p:attrNameLst>
                                          </p:cBhvr>
                                          <p:tavLst>
                                            <p:tav tm="0">
                                              <p:val>
                                                <p:strVal val="1+#ppt_w/2"/>
                                              </p:val>
                                            </p:tav>
                                            <p:tav tm="100000">
                                              <p:val>
                                                <p:strVal val="#ppt_x"/>
                                              </p:val>
                                            </p:tav>
                                          </p:tavLst>
                                        </p:anim>
                                        <p:anim calcmode="lin" valueType="num" p14:bounceEnd="53333">
                                          <p:cBhvr additive="base">
                                            <p:cTn id="12" dur="1500" fill="hold"/>
                                            <p:tgtEl>
                                              <p:spTgt spid="6"/>
                                            </p:tgtEl>
                                            <p:attrNameLst>
                                              <p:attrName>ppt_y</p:attrName>
                                            </p:attrNameLst>
                                          </p:cBhvr>
                                          <p:tavLst>
                                            <p:tav tm="0">
                                              <p:val>
                                                <p:strVal val="0-#ppt_h/2"/>
                                              </p:val>
                                            </p:tav>
                                            <p:tav tm="100000">
                                              <p:val>
                                                <p:strVal val="#ppt_y"/>
                                              </p:val>
                                            </p:tav>
                                          </p:tavLst>
                                        </p:anim>
                                      </p:childTnLst>
                                    </p:cTn>
                                  </p:par>
                                  <p:par>
                                    <p:cTn id="13" presetID="2" presetClass="entr" presetSubtype="3" fill="hold" nodeType="withEffect" p14:presetBounceEnd="53333">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14:bounceEnd="53333">
                                          <p:cBhvr additive="base">
                                            <p:cTn id="15" dur="1500" fill="hold"/>
                                            <p:tgtEl>
                                              <p:spTgt spid="7"/>
                                            </p:tgtEl>
                                            <p:attrNameLst>
                                              <p:attrName>ppt_x</p:attrName>
                                            </p:attrNameLst>
                                          </p:cBhvr>
                                          <p:tavLst>
                                            <p:tav tm="0">
                                              <p:val>
                                                <p:strVal val="1+#ppt_w/2"/>
                                              </p:val>
                                            </p:tav>
                                            <p:tav tm="100000">
                                              <p:val>
                                                <p:strVal val="#ppt_x"/>
                                              </p:val>
                                            </p:tav>
                                          </p:tavLst>
                                        </p:anim>
                                        <p:anim calcmode="lin" valueType="num" p14:bounceEnd="53333">
                                          <p:cBhvr additive="base">
                                            <p:cTn id="16" dur="1500" fill="hold"/>
                                            <p:tgtEl>
                                              <p:spTgt spid="7"/>
                                            </p:tgtEl>
                                            <p:attrNameLst>
                                              <p:attrName>ppt_y</p:attrName>
                                            </p:attrNameLst>
                                          </p:cBhvr>
                                          <p:tavLst>
                                            <p:tav tm="0">
                                              <p:val>
                                                <p:strVal val="0-#ppt_h/2"/>
                                              </p:val>
                                            </p:tav>
                                            <p:tav tm="100000">
                                              <p:val>
                                                <p:strVal val="#ppt_y"/>
                                              </p:val>
                                            </p:tav>
                                          </p:tavLst>
                                        </p:anim>
                                      </p:childTnLst>
                                    </p:cTn>
                                  </p:par>
                                  <p:par>
                                    <p:cTn id="17" presetID="2" presetClass="entr" presetSubtype="3" fill="hold" nodeType="withEffect" p14:presetBounceEnd="53333">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14:bounceEnd="53333">
                                          <p:cBhvr additive="base">
                                            <p:cTn id="19" dur="1500" fill="hold"/>
                                            <p:tgtEl>
                                              <p:spTgt spid="8"/>
                                            </p:tgtEl>
                                            <p:attrNameLst>
                                              <p:attrName>ppt_x</p:attrName>
                                            </p:attrNameLst>
                                          </p:cBhvr>
                                          <p:tavLst>
                                            <p:tav tm="0">
                                              <p:val>
                                                <p:strVal val="1+#ppt_w/2"/>
                                              </p:val>
                                            </p:tav>
                                            <p:tav tm="100000">
                                              <p:val>
                                                <p:strVal val="#ppt_x"/>
                                              </p:val>
                                            </p:tav>
                                          </p:tavLst>
                                        </p:anim>
                                        <p:anim calcmode="lin" valueType="num" p14:bounceEnd="53333">
                                          <p:cBhvr additive="base">
                                            <p:cTn id="20" dur="1500" fill="hold"/>
                                            <p:tgtEl>
                                              <p:spTgt spid="8"/>
                                            </p:tgtEl>
                                            <p:attrNameLst>
                                              <p:attrName>ppt_y</p:attrName>
                                            </p:attrNameLst>
                                          </p:cBhvr>
                                          <p:tavLst>
                                            <p:tav tm="0">
                                              <p:val>
                                                <p:strVal val="0-#ppt_h/2"/>
                                              </p:val>
                                            </p:tav>
                                            <p:tav tm="100000">
                                              <p:val>
                                                <p:strVal val="#ppt_y"/>
                                              </p:val>
                                            </p:tav>
                                          </p:tavLst>
                                        </p:anim>
                                      </p:childTnLst>
                                    </p:cTn>
                                  </p:par>
                                  <p:par>
                                    <p:cTn id="21" presetID="2" presetClass="entr" presetSubtype="3" fill="hold" nodeType="withEffect" p14:presetBounceEnd="53333">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14:bounceEnd="53333">
                                          <p:cBhvr additive="base">
                                            <p:cTn id="23" dur="1500" fill="hold"/>
                                            <p:tgtEl>
                                              <p:spTgt spid="9"/>
                                            </p:tgtEl>
                                            <p:attrNameLst>
                                              <p:attrName>ppt_x</p:attrName>
                                            </p:attrNameLst>
                                          </p:cBhvr>
                                          <p:tavLst>
                                            <p:tav tm="0">
                                              <p:val>
                                                <p:strVal val="1+#ppt_w/2"/>
                                              </p:val>
                                            </p:tav>
                                            <p:tav tm="100000">
                                              <p:val>
                                                <p:strVal val="#ppt_x"/>
                                              </p:val>
                                            </p:tav>
                                          </p:tavLst>
                                        </p:anim>
                                        <p:anim calcmode="lin" valueType="num" p14:bounceEnd="53333">
                                          <p:cBhvr additive="base">
                                            <p:cTn id="24" dur="1500" fill="hold"/>
                                            <p:tgtEl>
                                              <p:spTgt spid="9"/>
                                            </p:tgtEl>
                                            <p:attrNameLst>
                                              <p:attrName>ppt_y</p:attrName>
                                            </p:attrNameLst>
                                          </p:cBhvr>
                                          <p:tavLst>
                                            <p:tav tm="0">
                                              <p:val>
                                                <p:strVal val="0-#ppt_h/2"/>
                                              </p:val>
                                            </p:tav>
                                            <p:tav tm="100000">
                                              <p:val>
                                                <p:strVal val="#ppt_y"/>
                                              </p:val>
                                            </p:tav>
                                          </p:tavLst>
                                        </p:anim>
                                      </p:childTnLst>
                                    </p:cTn>
                                  </p:par>
                                  <p:par>
                                    <p:cTn id="25" presetID="2" presetClass="entr" presetSubtype="3" fill="hold" nodeType="withEffect" p14:presetBounceEnd="53333">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14:bounceEnd="53333">
                                          <p:cBhvr additive="base">
                                            <p:cTn id="27" dur="1500" fill="hold"/>
                                            <p:tgtEl>
                                              <p:spTgt spid="10"/>
                                            </p:tgtEl>
                                            <p:attrNameLst>
                                              <p:attrName>ppt_x</p:attrName>
                                            </p:attrNameLst>
                                          </p:cBhvr>
                                          <p:tavLst>
                                            <p:tav tm="0">
                                              <p:val>
                                                <p:strVal val="1+#ppt_w/2"/>
                                              </p:val>
                                            </p:tav>
                                            <p:tav tm="100000">
                                              <p:val>
                                                <p:strVal val="#ppt_x"/>
                                              </p:val>
                                            </p:tav>
                                          </p:tavLst>
                                        </p:anim>
                                        <p:anim calcmode="lin" valueType="num" p14:bounceEnd="53333">
                                          <p:cBhvr additive="base">
                                            <p:cTn id="28" dur="1500" fill="hold"/>
                                            <p:tgtEl>
                                              <p:spTgt spid="10"/>
                                            </p:tgtEl>
                                            <p:attrNameLst>
                                              <p:attrName>ppt_y</p:attrName>
                                            </p:attrNameLst>
                                          </p:cBhvr>
                                          <p:tavLst>
                                            <p:tav tm="0">
                                              <p:val>
                                                <p:strVal val="0-#ppt_h/2"/>
                                              </p:val>
                                            </p:tav>
                                            <p:tav tm="100000">
                                              <p:val>
                                                <p:strVal val="#ppt_y"/>
                                              </p:val>
                                            </p:tav>
                                          </p:tavLst>
                                        </p:anim>
                                      </p:childTnLst>
                                    </p:cTn>
                                  </p:par>
                                  <p:par>
                                    <p:cTn id="29" presetID="2" presetClass="entr" presetSubtype="3" fill="hold" nodeType="withEffect" p14:presetBounceEnd="53333">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14:bounceEnd="53333">
                                          <p:cBhvr additive="base">
                                            <p:cTn id="31" dur="1500" fill="hold"/>
                                            <p:tgtEl>
                                              <p:spTgt spid="11"/>
                                            </p:tgtEl>
                                            <p:attrNameLst>
                                              <p:attrName>ppt_x</p:attrName>
                                            </p:attrNameLst>
                                          </p:cBhvr>
                                          <p:tavLst>
                                            <p:tav tm="0">
                                              <p:val>
                                                <p:strVal val="1+#ppt_w/2"/>
                                              </p:val>
                                            </p:tav>
                                            <p:tav tm="100000">
                                              <p:val>
                                                <p:strVal val="#ppt_x"/>
                                              </p:val>
                                            </p:tav>
                                          </p:tavLst>
                                        </p:anim>
                                        <p:anim calcmode="lin" valueType="num" p14:bounceEnd="53333">
                                          <p:cBhvr additive="base">
                                            <p:cTn id="32" dur="1500" fill="hold"/>
                                            <p:tgtEl>
                                              <p:spTgt spid="11"/>
                                            </p:tgtEl>
                                            <p:attrNameLst>
                                              <p:attrName>ppt_y</p:attrName>
                                            </p:attrNameLst>
                                          </p:cBhvr>
                                          <p:tavLst>
                                            <p:tav tm="0">
                                              <p:val>
                                                <p:strVal val="0-#ppt_h/2"/>
                                              </p:val>
                                            </p:tav>
                                            <p:tav tm="100000">
                                              <p:val>
                                                <p:strVal val="#ppt_y"/>
                                              </p:val>
                                            </p:tav>
                                          </p:tavLst>
                                        </p:anim>
                                      </p:childTnLst>
                                    </p:cTn>
                                  </p:par>
                                </p:childTnLst>
                              </p:cTn>
                            </p:par>
                            <p:par>
                              <p:cTn id="33" fill="hold">
                                <p:stCondLst>
                                  <p:cond delay="2000"/>
                                </p:stCondLst>
                                <p:childTnLst>
                                  <p:par>
                                    <p:cTn id="34" presetID="31" presetClass="entr" presetSubtype="0" fill="hold" nodeType="afterEffect">
                                      <p:stCondLst>
                                        <p:cond delay="0"/>
                                      </p:stCondLst>
                                      <p:childTnLst>
                                        <p:set>
                                          <p:cBhvr>
                                            <p:cTn id="35" dur="1" fill="hold">
                                              <p:stCondLst>
                                                <p:cond delay="0"/>
                                              </p:stCondLst>
                                            </p:cTn>
                                            <p:tgtEl>
                                              <p:spTgt spid="180"/>
                                            </p:tgtEl>
                                            <p:attrNameLst>
                                              <p:attrName>style.visibility</p:attrName>
                                            </p:attrNameLst>
                                          </p:cBhvr>
                                          <p:to>
                                            <p:strVal val="visible"/>
                                          </p:to>
                                        </p:set>
                                        <p:anim calcmode="lin" valueType="num">
                                          <p:cBhvr>
                                            <p:cTn id="36" dur="500" fill="hold"/>
                                            <p:tgtEl>
                                              <p:spTgt spid="180"/>
                                            </p:tgtEl>
                                            <p:attrNameLst>
                                              <p:attrName>ppt_w</p:attrName>
                                            </p:attrNameLst>
                                          </p:cBhvr>
                                          <p:tavLst>
                                            <p:tav tm="0">
                                              <p:val>
                                                <p:fltVal val="0"/>
                                              </p:val>
                                            </p:tav>
                                            <p:tav tm="100000">
                                              <p:val>
                                                <p:strVal val="#ppt_w"/>
                                              </p:val>
                                            </p:tav>
                                          </p:tavLst>
                                        </p:anim>
                                        <p:anim calcmode="lin" valueType="num">
                                          <p:cBhvr>
                                            <p:cTn id="37" dur="500" fill="hold"/>
                                            <p:tgtEl>
                                              <p:spTgt spid="180"/>
                                            </p:tgtEl>
                                            <p:attrNameLst>
                                              <p:attrName>ppt_h</p:attrName>
                                            </p:attrNameLst>
                                          </p:cBhvr>
                                          <p:tavLst>
                                            <p:tav tm="0">
                                              <p:val>
                                                <p:fltVal val="0"/>
                                              </p:val>
                                            </p:tav>
                                            <p:tav tm="100000">
                                              <p:val>
                                                <p:strVal val="#ppt_h"/>
                                              </p:val>
                                            </p:tav>
                                          </p:tavLst>
                                        </p:anim>
                                        <p:anim calcmode="lin" valueType="num">
                                          <p:cBhvr>
                                            <p:cTn id="38" dur="500" fill="hold"/>
                                            <p:tgtEl>
                                              <p:spTgt spid="180"/>
                                            </p:tgtEl>
                                            <p:attrNameLst>
                                              <p:attrName>style.rotation</p:attrName>
                                            </p:attrNameLst>
                                          </p:cBhvr>
                                          <p:tavLst>
                                            <p:tav tm="0">
                                              <p:val>
                                                <p:fltVal val="90"/>
                                              </p:val>
                                            </p:tav>
                                            <p:tav tm="100000">
                                              <p:val>
                                                <p:fltVal val="0"/>
                                              </p:val>
                                            </p:tav>
                                          </p:tavLst>
                                        </p:anim>
                                        <p:animEffect transition="in" filter="fade">
                                          <p:cBhvr>
                                            <p:cTn id="39" dur="500"/>
                                            <p:tgtEl>
                                              <p:spTgt spid="180"/>
                                            </p:tgtEl>
                                          </p:cBhvr>
                                        </p:animEffect>
                                      </p:childTnLst>
                                    </p:cTn>
                                  </p:par>
                                </p:childTnLst>
                              </p:cTn>
                            </p:par>
                            <p:par>
                              <p:cTn id="40" fill="hold">
                                <p:stCondLst>
                                  <p:cond delay="2500"/>
                                </p:stCondLst>
                                <p:childTnLst>
                                  <p:par>
                                    <p:cTn id="41" presetID="22" presetClass="entr" presetSubtype="8" fill="hold" grpId="0" nodeType="afterEffect">
                                      <p:stCondLst>
                                        <p:cond delay="0"/>
                                      </p:stCondLst>
                                      <p:childTnLst>
                                        <p:set>
                                          <p:cBhvr>
                                            <p:cTn id="42" dur="1" fill="hold">
                                              <p:stCondLst>
                                                <p:cond delay="0"/>
                                              </p:stCondLst>
                                            </p:cTn>
                                            <p:tgtEl>
                                              <p:spTgt spid="184"/>
                                            </p:tgtEl>
                                            <p:attrNameLst>
                                              <p:attrName>style.visibility</p:attrName>
                                            </p:attrNameLst>
                                          </p:cBhvr>
                                          <p:to>
                                            <p:strVal val="visible"/>
                                          </p:to>
                                        </p:set>
                                        <p:animEffect transition="in" filter="wipe(left)">
                                          <p:cBhvr>
                                            <p:cTn id="43" dur="500"/>
                                            <p:tgtEl>
                                              <p:spTgt spid="184"/>
                                            </p:tgtEl>
                                          </p:cBhvr>
                                        </p:animEffect>
                                      </p:childTnLst>
                                    </p:cTn>
                                  </p:par>
                                  <p:par>
                                    <p:cTn id="44" presetID="22" presetClass="entr" presetSubtype="2" fill="hold" grpId="0" nodeType="withEffect">
                                      <p:stCondLst>
                                        <p:cond delay="0"/>
                                      </p:stCondLst>
                                      <p:childTnLst>
                                        <p:set>
                                          <p:cBhvr>
                                            <p:cTn id="45" dur="1" fill="hold">
                                              <p:stCondLst>
                                                <p:cond delay="0"/>
                                              </p:stCondLst>
                                            </p:cTn>
                                            <p:tgtEl>
                                              <p:spTgt spid="185"/>
                                            </p:tgtEl>
                                            <p:attrNameLst>
                                              <p:attrName>style.visibility</p:attrName>
                                            </p:attrNameLst>
                                          </p:cBhvr>
                                          <p:to>
                                            <p:strVal val="visible"/>
                                          </p:to>
                                        </p:set>
                                        <p:animEffect transition="in" filter="wipe(right)">
                                          <p:cBhvr>
                                            <p:cTn id="46" dur="750"/>
                                            <p:tgtEl>
                                              <p:spTgt spid="185"/>
                                            </p:tgtEl>
                                          </p:cBhvr>
                                        </p:animEffect>
                                      </p:childTnLst>
                                    </p:cTn>
                                  </p:par>
                                </p:childTnLst>
                              </p:cTn>
                            </p:par>
                            <p:par>
                              <p:cTn id="47" fill="hold">
                                <p:stCondLst>
                                  <p:cond delay="3250"/>
                                </p:stCondLst>
                                <p:childTnLst>
                                  <p:par>
                                    <p:cTn id="48" presetID="31" presetClass="entr" presetSubtype="0" fill="hold" grpId="0" nodeType="afterEffect">
                                      <p:stCondLst>
                                        <p:cond delay="0"/>
                                      </p:stCondLst>
                                      <p:childTnLst>
                                        <p:set>
                                          <p:cBhvr>
                                            <p:cTn id="49" dur="1" fill="hold">
                                              <p:stCondLst>
                                                <p:cond delay="0"/>
                                              </p:stCondLst>
                                            </p:cTn>
                                            <p:tgtEl>
                                              <p:spTgt spid="188"/>
                                            </p:tgtEl>
                                            <p:attrNameLst>
                                              <p:attrName>style.visibility</p:attrName>
                                            </p:attrNameLst>
                                          </p:cBhvr>
                                          <p:to>
                                            <p:strVal val="visible"/>
                                          </p:to>
                                        </p:set>
                                        <p:anim calcmode="lin" valueType="num">
                                          <p:cBhvr>
                                            <p:cTn id="50" dur="500" fill="hold"/>
                                            <p:tgtEl>
                                              <p:spTgt spid="188"/>
                                            </p:tgtEl>
                                            <p:attrNameLst>
                                              <p:attrName>ppt_w</p:attrName>
                                            </p:attrNameLst>
                                          </p:cBhvr>
                                          <p:tavLst>
                                            <p:tav tm="0">
                                              <p:val>
                                                <p:fltVal val="0"/>
                                              </p:val>
                                            </p:tav>
                                            <p:tav tm="100000">
                                              <p:val>
                                                <p:strVal val="#ppt_w"/>
                                              </p:val>
                                            </p:tav>
                                          </p:tavLst>
                                        </p:anim>
                                        <p:anim calcmode="lin" valueType="num">
                                          <p:cBhvr>
                                            <p:cTn id="51" dur="500" fill="hold"/>
                                            <p:tgtEl>
                                              <p:spTgt spid="188"/>
                                            </p:tgtEl>
                                            <p:attrNameLst>
                                              <p:attrName>ppt_h</p:attrName>
                                            </p:attrNameLst>
                                          </p:cBhvr>
                                          <p:tavLst>
                                            <p:tav tm="0">
                                              <p:val>
                                                <p:fltVal val="0"/>
                                              </p:val>
                                            </p:tav>
                                            <p:tav tm="100000">
                                              <p:val>
                                                <p:strVal val="#ppt_h"/>
                                              </p:val>
                                            </p:tav>
                                          </p:tavLst>
                                        </p:anim>
                                        <p:anim calcmode="lin" valueType="num">
                                          <p:cBhvr>
                                            <p:cTn id="52" dur="500" fill="hold"/>
                                            <p:tgtEl>
                                              <p:spTgt spid="188"/>
                                            </p:tgtEl>
                                            <p:attrNameLst>
                                              <p:attrName>style.rotation</p:attrName>
                                            </p:attrNameLst>
                                          </p:cBhvr>
                                          <p:tavLst>
                                            <p:tav tm="0">
                                              <p:val>
                                                <p:fltVal val="90"/>
                                              </p:val>
                                            </p:tav>
                                            <p:tav tm="100000">
                                              <p:val>
                                                <p:fltVal val="0"/>
                                              </p:val>
                                            </p:tav>
                                          </p:tavLst>
                                        </p:anim>
                                        <p:animEffect transition="in" filter="fade">
                                          <p:cBhvr>
                                            <p:cTn id="53" dur="500"/>
                                            <p:tgtEl>
                                              <p:spTgt spid="188"/>
                                            </p:tgtEl>
                                          </p:cBhvr>
                                        </p:animEffect>
                                      </p:childTnLst>
                                    </p:cTn>
                                  </p:par>
                                </p:childTnLst>
                              </p:cTn>
                            </p:par>
                            <p:par>
                              <p:cTn id="54" fill="hold">
                                <p:stCondLst>
                                  <p:cond delay="3750"/>
                                </p:stCondLst>
                                <p:childTnLst>
                                  <p:par>
                                    <p:cTn id="55" presetID="22" presetClass="entr" presetSubtype="8" fill="hold" grpId="0" nodeType="afterEffect">
                                      <p:stCondLst>
                                        <p:cond delay="0"/>
                                      </p:stCondLst>
                                      <p:childTnLst>
                                        <p:set>
                                          <p:cBhvr>
                                            <p:cTn id="56" dur="1" fill="hold">
                                              <p:stCondLst>
                                                <p:cond delay="0"/>
                                              </p:stCondLst>
                                            </p:cTn>
                                            <p:tgtEl>
                                              <p:spTgt spid="186"/>
                                            </p:tgtEl>
                                            <p:attrNameLst>
                                              <p:attrName>style.visibility</p:attrName>
                                            </p:attrNameLst>
                                          </p:cBhvr>
                                          <p:to>
                                            <p:strVal val="visible"/>
                                          </p:to>
                                        </p:set>
                                        <p:animEffect transition="in" filter="wipe(left)">
                                          <p:cBhvr>
                                            <p:cTn id="57" dur="500"/>
                                            <p:tgtEl>
                                              <p:spTgt spid="186"/>
                                            </p:tgtEl>
                                          </p:cBhvr>
                                        </p:animEffect>
                                      </p:childTnLst>
                                    </p:cTn>
                                  </p:par>
                                  <p:par>
                                    <p:cTn id="58" presetID="22" presetClass="entr" presetSubtype="2" fill="hold" grpId="0" nodeType="withEffect">
                                      <p:stCondLst>
                                        <p:cond delay="0"/>
                                      </p:stCondLst>
                                      <p:childTnLst>
                                        <p:set>
                                          <p:cBhvr>
                                            <p:cTn id="59" dur="1" fill="hold">
                                              <p:stCondLst>
                                                <p:cond delay="0"/>
                                              </p:stCondLst>
                                            </p:cTn>
                                            <p:tgtEl>
                                              <p:spTgt spid="187"/>
                                            </p:tgtEl>
                                            <p:attrNameLst>
                                              <p:attrName>style.visibility</p:attrName>
                                            </p:attrNameLst>
                                          </p:cBhvr>
                                          <p:to>
                                            <p:strVal val="visible"/>
                                          </p:to>
                                        </p:set>
                                        <p:animEffect transition="in" filter="wipe(right)">
                                          <p:cBhvr>
                                            <p:cTn id="60" dur="750"/>
                                            <p:tgtEl>
                                              <p:spTgt spid="187"/>
                                            </p:tgtEl>
                                          </p:cBhvr>
                                        </p:animEffect>
                                      </p:childTnLst>
                                    </p:cTn>
                                  </p:par>
                                </p:childTnLst>
                              </p:cTn>
                            </p:par>
                            <p:par>
                              <p:cTn id="61" fill="hold">
                                <p:stCondLst>
                                  <p:cond delay="4500"/>
                                </p:stCondLst>
                                <p:childTnLst>
                                  <p:par>
                                    <p:cTn id="62" presetID="31" presetClass="entr" presetSubtype="0" fill="hold" nodeType="afterEffect">
                                      <p:stCondLst>
                                        <p:cond delay="0"/>
                                      </p:stCondLst>
                                      <p:childTnLst>
                                        <p:set>
                                          <p:cBhvr>
                                            <p:cTn id="63" dur="1" fill="hold">
                                              <p:stCondLst>
                                                <p:cond delay="0"/>
                                              </p:stCondLst>
                                            </p:cTn>
                                            <p:tgtEl>
                                              <p:spTgt spid="191"/>
                                            </p:tgtEl>
                                            <p:attrNameLst>
                                              <p:attrName>style.visibility</p:attrName>
                                            </p:attrNameLst>
                                          </p:cBhvr>
                                          <p:to>
                                            <p:strVal val="visible"/>
                                          </p:to>
                                        </p:set>
                                        <p:anim calcmode="lin" valueType="num">
                                          <p:cBhvr>
                                            <p:cTn id="64" dur="500" fill="hold"/>
                                            <p:tgtEl>
                                              <p:spTgt spid="191"/>
                                            </p:tgtEl>
                                            <p:attrNameLst>
                                              <p:attrName>ppt_w</p:attrName>
                                            </p:attrNameLst>
                                          </p:cBhvr>
                                          <p:tavLst>
                                            <p:tav tm="0">
                                              <p:val>
                                                <p:fltVal val="0"/>
                                              </p:val>
                                            </p:tav>
                                            <p:tav tm="100000">
                                              <p:val>
                                                <p:strVal val="#ppt_w"/>
                                              </p:val>
                                            </p:tav>
                                          </p:tavLst>
                                        </p:anim>
                                        <p:anim calcmode="lin" valueType="num">
                                          <p:cBhvr>
                                            <p:cTn id="65" dur="500" fill="hold"/>
                                            <p:tgtEl>
                                              <p:spTgt spid="191"/>
                                            </p:tgtEl>
                                            <p:attrNameLst>
                                              <p:attrName>ppt_h</p:attrName>
                                            </p:attrNameLst>
                                          </p:cBhvr>
                                          <p:tavLst>
                                            <p:tav tm="0">
                                              <p:val>
                                                <p:fltVal val="0"/>
                                              </p:val>
                                            </p:tav>
                                            <p:tav tm="100000">
                                              <p:val>
                                                <p:strVal val="#ppt_h"/>
                                              </p:val>
                                            </p:tav>
                                          </p:tavLst>
                                        </p:anim>
                                        <p:anim calcmode="lin" valueType="num">
                                          <p:cBhvr>
                                            <p:cTn id="66" dur="500" fill="hold"/>
                                            <p:tgtEl>
                                              <p:spTgt spid="191"/>
                                            </p:tgtEl>
                                            <p:attrNameLst>
                                              <p:attrName>style.rotation</p:attrName>
                                            </p:attrNameLst>
                                          </p:cBhvr>
                                          <p:tavLst>
                                            <p:tav tm="0">
                                              <p:val>
                                                <p:fltVal val="90"/>
                                              </p:val>
                                            </p:tav>
                                            <p:tav tm="100000">
                                              <p:val>
                                                <p:fltVal val="0"/>
                                              </p:val>
                                            </p:tav>
                                          </p:tavLst>
                                        </p:anim>
                                        <p:animEffect transition="in" filter="fade">
                                          <p:cBhvr>
                                            <p:cTn id="67" dur="500"/>
                                            <p:tgtEl>
                                              <p:spTgt spid="191"/>
                                            </p:tgtEl>
                                          </p:cBhvr>
                                        </p:animEffect>
                                      </p:childTnLst>
                                    </p:cTn>
                                  </p:par>
                                </p:childTnLst>
                              </p:cTn>
                            </p:par>
                            <p:par>
                              <p:cTn id="68" fill="hold">
                                <p:stCondLst>
                                  <p:cond delay="5000"/>
                                </p:stCondLst>
                                <p:childTnLst>
                                  <p:par>
                                    <p:cTn id="69" presetID="22" presetClass="entr" presetSubtype="8" fill="hold" grpId="0" nodeType="afterEffect">
                                      <p:stCondLst>
                                        <p:cond delay="0"/>
                                      </p:stCondLst>
                                      <p:childTnLst>
                                        <p:set>
                                          <p:cBhvr>
                                            <p:cTn id="70" dur="1" fill="hold">
                                              <p:stCondLst>
                                                <p:cond delay="0"/>
                                              </p:stCondLst>
                                            </p:cTn>
                                            <p:tgtEl>
                                              <p:spTgt spid="189"/>
                                            </p:tgtEl>
                                            <p:attrNameLst>
                                              <p:attrName>style.visibility</p:attrName>
                                            </p:attrNameLst>
                                          </p:cBhvr>
                                          <p:to>
                                            <p:strVal val="visible"/>
                                          </p:to>
                                        </p:set>
                                        <p:animEffect transition="in" filter="wipe(left)">
                                          <p:cBhvr>
                                            <p:cTn id="71" dur="500"/>
                                            <p:tgtEl>
                                              <p:spTgt spid="189"/>
                                            </p:tgtEl>
                                          </p:cBhvr>
                                        </p:animEffect>
                                      </p:childTnLst>
                                    </p:cTn>
                                  </p:par>
                                  <p:par>
                                    <p:cTn id="72" presetID="22" presetClass="entr" presetSubtype="2" fill="hold" grpId="0" nodeType="withEffect">
                                      <p:stCondLst>
                                        <p:cond delay="0"/>
                                      </p:stCondLst>
                                      <p:childTnLst>
                                        <p:set>
                                          <p:cBhvr>
                                            <p:cTn id="73" dur="1" fill="hold">
                                              <p:stCondLst>
                                                <p:cond delay="0"/>
                                              </p:stCondLst>
                                            </p:cTn>
                                            <p:tgtEl>
                                              <p:spTgt spid="190"/>
                                            </p:tgtEl>
                                            <p:attrNameLst>
                                              <p:attrName>style.visibility</p:attrName>
                                            </p:attrNameLst>
                                          </p:cBhvr>
                                          <p:to>
                                            <p:strVal val="visible"/>
                                          </p:to>
                                        </p:set>
                                        <p:animEffect transition="in" filter="wipe(right)">
                                          <p:cBhvr>
                                            <p:cTn id="74" dur="750"/>
                                            <p:tgtEl>
                                              <p:spTgt spid="190"/>
                                            </p:tgtEl>
                                          </p:cBhvr>
                                        </p:animEffect>
                                      </p:childTnLst>
                                    </p:cTn>
                                  </p:par>
                                </p:childTnLst>
                              </p:cTn>
                            </p:par>
                            <p:par>
                              <p:cTn id="75" fill="hold">
                                <p:stCondLst>
                                  <p:cond delay="5750"/>
                                </p:stCondLst>
                                <p:childTnLst>
                                  <p:par>
                                    <p:cTn id="76" presetID="31" presetClass="entr" presetSubtype="0" fill="hold" nodeType="afterEffect">
                                      <p:stCondLst>
                                        <p:cond delay="0"/>
                                      </p:stCondLst>
                                      <p:childTnLst>
                                        <p:set>
                                          <p:cBhvr>
                                            <p:cTn id="77" dur="1" fill="hold">
                                              <p:stCondLst>
                                                <p:cond delay="0"/>
                                              </p:stCondLst>
                                            </p:cTn>
                                            <p:tgtEl>
                                              <p:spTgt spid="196"/>
                                            </p:tgtEl>
                                            <p:attrNameLst>
                                              <p:attrName>style.visibility</p:attrName>
                                            </p:attrNameLst>
                                          </p:cBhvr>
                                          <p:to>
                                            <p:strVal val="visible"/>
                                          </p:to>
                                        </p:set>
                                        <p:anim calcmode="lin" valueType="num">
                                          <p:cBhvr>
                                            <p:cTn id="78" dur="500" fill="hold"/>
                                            <p:tgtEl>
                                              <p:spTgt spid="196"/>
                                            </p:tgtEl>
                                            <p:attrNameLst>
                                              <p:attrName>ppt_w</p:attrName>
                                            </p:attrNameLst>
                                          </p:cBhvr>
                                          <p:tavLst>
                                            <p:tav tm="0">
                                              <p:val>
                                                <p:fltVal val="0"/>
                                              </p:val>
                                            </p:tav>
                                            <p:tav tm="100000">
                                              <p:val>
                                                <p:strVal val="#ppt_w"/>
                                              </p:val>
                                            </p:tav>
                                          </p:tavLst>
                                        </p:anim>
                                        <p:anim calcmode="lin" valueType="num">
                                          <p:cBhvr>
                                            <p:cTn id="79" dur="500" fill="hold"/>
                                            <p:tgtEl>
                                              <p:spTgt spid="196"/>
                                            </p:tgtEl>
                                            <p:attrNameLst>
                                              <p:attrName>ppt_h</p:attrName>
                                            </p:attrNameLst>
                                          </p:cBhvr>
                                          <p:tavLst>
                                            <p:tav tm="0">
                                              <p:val>
                                                <p:fltVal val="0"/>
                                              </p:val>
                                            </p:tav>
                                            <p:tav tm="100000">
                                              <p:val>
                                                <p:strVal val="#ppt_h"/>
                                              </p:val>
                                            </p:tav>
                                          </p:tavLst>
                                        </p:anim>
                                        <p:anim calcmode="lin" valueType="num">
                                          <p:cBhvr>
                                            <p:cTn id="80" dur="500" fill="hold"/>
                                            <p:tgtEl>
                                              <p:spTgt spid="196"/>
                                            </p:tgtEl>
                                            <p:attrNameLst>
                                              <p:attrName>style.rotation</p:attrName>
                                            </p:attrNameLst>
                                          </p:cBhvr>
                                          <p:tavLst>
                                            <p:tav tm="0">
                                              <p:val>
                                                <p:fltVal val="90"/>
                                              </p:val>
                                            </p:tav>
                                            <p:tav tm="100000">
                                              <p:val>
                                                <p:fltVal val="0"/>
                                              </p:val>
                                            </p:tav>
                                          </p:tavLst>
                                        </p:anim>
                                        <p:animEffect transition="in" filter="fade">
                                          <p:cBhvr>
                                            <p:cTn id="81" dur="500"/>
                                            <p:tgtEl>
                                              <p:spTgt spid="196"/>
                                            </p:tgtEl>
                                          </p:cBhvr>
                                        </p:animEffect>
                                      </p:childTnLst>
                                    </p:cTn>
                                  </p:par>
                                </p:childTnLst>
                              </p:cTn>
                            </p:par>
                            <p:par>
                              <p:cTn id="82" fill="hold">
                                <p:stCondLst>
                                  <p:cond delay="6250"/>
                                </p:stCondLst>
                                <p:childTnLst>
                                  <p:par>
                                    <p:cTn id="83" presetID="22" presetClass="entr" presetSubtype="8" fill="hold" grpId="0" nodeType="afterEffect">
                                      <p:stCondLst>
                                        <p:cond delay="0"/>
                                      </p:stCondLst>
                                      <p:childTnLst>
                                        <p:set>
                                          <p:cBhvr>
                                            <p:cTn id="84" dur="1" fill="hold">
                                              <p:stCondLst>
                                                <p:cond delay="0"/>
                                              </p:stCondLst>
                                            </p:cTn>
                                            <p:tgtEl>
                                              <p:spTgt spid="194"/>
                                            </p:tgtEl>
                                            <p:attrNameLst>
                                              <p:attrName>style.visibility</p:attrName>
                                            </p:attrNameLst>
                                          </p:cBhvr>
                                          <p:to>
                                            <p:strVal val="visible"/>
                                          </p:to>
                                        </p:set>
                                        <p:animEffect transition="in" filter="wipe(left)">
                                          <p:cBhvr>
                                            <p:cTn id="85" dur="500"/>
                                            <p:tgtEl>
                                              <p:spTgt spid="194"/>
                                            </p:tgtEl>
                                          </p:cBhvr>
                                        </p:animEffect>
                                      </p:childTnLst>
                                    </p:cTn>
                                  </p:par>
                                  <p:par>
                                    <p:cTn id="86" presetID="22" presetClass="entr" presetSubtype="2" fill="hold" grpId="0" nodeType="withEffect">
                                      <p:stCondLst>
                                        <p:cond delay="0"/>
                                      </p:stCondLst>
                                      <p:childTnLst>
                                        <p:set>
                                          <p:cBhvr>
                                            <p:cTn id="87" dur="1" fill="hold">
                                              <p:stCondLst>
                                                <p:cond delay="0"/>
                                              </p:stCondLst>
                                            </p:cTn>
                                            <p:tgtEl>
                                              <p:spTgt spid="195"/>
                                            </p:tgtEl>
                                            <p:attrNameLst>
                                              <p:attrName>style.visibility</p:attrName>
                                            </p:attrNameLst>
                                          </p:cBhvr>
                                          <p:to>
                                            <p:strVal val="visible"/>
                                          </p:to>
                                        </p:set>
                                        <p:animEffect transition="in" filter="wipe(right)">
                                          <p:cBhvr>
                                            <p:cTn id="88" dur="750"/>
                                            <p:tgtEl>
                                              <p:spTgt spid="195"/>
                                            </p:tgtEl>
                                          </p:cBhvr>
                                        </p:animEffect>
                                      </p:childTnLst>
                                    </p:cTn>
                                  </p:par>
                                </p:childTnLst>
                              </p:cTn>
                            </p:par>
                            <p:par>
                              <p:cTn id="89" fill="hold">
                                <p:stCondLst>
                                  <p:cond delay="7000"/>
                                </p:stCondLst>
                                <p:childTnLst>
                                  <p:par>
                                    <p:cTn id="90" presetID="31" presetClass="entr" presetSubtype="0" fill="hold" nodeType="afterEffect">
                                      <p:stCondLst>
                                        <p:cond delay="0"/>
                                      </p:stCondLst>
                                      <p:childTnLst>
                                        <p:set>
                                          <p:cBhvr>
                                            <p:cTn id="91" dur="1" fill="hold">
                                              <p:stCondLst>
                                                <p:cond delay="0"/>
                                              </p:stCondLst>
                                            </p:cTn>
                                            <p:tgtEl>
                                              <p:spTgt spid="210"/>
                                            </p:tgtEl>
                                            <p:attrNameLst>
                                              <p:attrName>style.visibility</p:attrName>
                                            </p:attrNameLst>
                                          </p:cBhvr>
                                          <p:to>
                                            <p:strVal val="visible"/>
                                          </p:to>
                                        </p:set>
                                        <p:anim calcmode="lin" valueType="num">
                                          <p:cBhvr>
                                            <p:cTn id="92" dur="500" fill="hold"/>
                                            <p:tgtEl>
                                              <p:spTgt spid="210"/>
                                            </p:tgtEl>
                                            <p:attrNameLst>
                                              <p:attrName>ppt_w</p:attrName>
                                            </p:attrNameLst>
                                          </p:cBhvr>
                                          <p:tavLst>
                                            <p:tav tm="0">
                                              <p:val>
                                                <p:fltVal val="0"/>
                                              </p:val>
                                            </p:tav>
                                            <p:tav tm="100000">
                                              <p:val>
                                                <p:strVal val="#ppt_w"/>
                                              </p:val>
                                            </p:tav>
                                          </p:tavLst>
                                        </p:anim>
                                        <p:anim calcmode="lin" valueType="num">
                                          <p:cBhvr>
                                            <p:cTn id="93" dur="500" fill="hold"/>
                                            <p:tgtEl>
                                              <p:spTgt spid="210"/>
                                            </p:tgtEl>
                                            <p:attrNameLst>
                                              <p:attrName>ppt_h</p:attrName>
                                            </p:attrNameLst>
                                          </p:cBhvr>
                                          <p:tavLst>
                                            <p:tav tm="0">
                                              <p:val>
                                                <p:fltVal val="0"/>
                                              </p:val>
                                            </p:tav>
                                            <p:tav tm="100000">
                                              <p:val>
                                                <p:strVal val="#ppt_h"/>
                                              </p:val>
                                            </p:tav>
                                          </p:tavLst>
                                        </p:anim>
                                        <p:anim calcmode="lin" valueType="num">
                                          <p:cBhvr>
                                            <p:cTn id="94" dur="500" fill="hold"/>
                                            <p:tgtEl>
                                              <p:spTgt spid="210"/>
                                            </p:tgtEl>
                                            <p:attrNameLst>
                                              <p:attrName>style.rotation</p:attrName>
                                            </p:attrNameLst>
                                          </p:cBhvr>
                                          <p:tavLst>
                                            <p:tav tm="0">
                                              <p:val>
                                                <p:fltVal val="90"/>
                                              </p:val>
                                            </p:tav>
                                            <p:tav tm="100000">
                                              <p:val>
                                                <p:fltVal val="0"/>
                                              </p:val>
                                            </p:tav>
                                          </p:tavLst>
                                        </p:anim>
                                        <p:animEffect transition="in" filter="fade">
                                          <p:cBhvr>
                                            <p:cTn id="95" dur="500"/>
                                            <p:tgtEl>
                                              <p:spTgt spid="210"/>
                                            </p:tgtEl>
                                          </p:cBhvr>
                                        </p:animEffect>
                                      </p:childTnLst>
                                    </p:cTn>
                                  </p:par>
                                </p:childTnLst>
                              </p:cTn>
                            </p:par>
                            <p:par>
                              <p:cTn id="96" fill="hold">
                                <p:stCondLst>
                                  <p:cond delay="7500"/>
                                </p:stCondLst>
                                <p:childTnLst>
                                  <p:par>
                                    <p:cTn id="97" presetID="22" presetClass="entr" presetSubtype="8" fill="hold" grpId="0" nodeType="afterEffect">
                                      <p:stCondLst>
                                        <p:cond delay="0"/>
                                      </p:stCondLst>
                                      <p:childTnLst>
                                        <p:set>
                                          <p:cBhvr>
                                            <p:cTn id="98" dur="1" fill="hold">
                                              <p:stCondLst>
                                                <p:cond delay="0"/>
                                              </p:stCondLst>
                                            </p:cTn>
                                            <p:tgtEl>
                                              <p:spTgt spid="208"/>
                                            </p:tgtEl>
                                            <p:attrNameLst>
                                              <p:attrName>style.visibility</p:attrName>
                                            </p:attrNameLst>
                                          </p:cBhvr>
                                          <p:to>
                                            <p:strVal val="visible"/>
                                          </p:to>
                                        </p:set>
                                        <p:animEffect transition="in" filter="wipe(left)">
                                          <p:cBhvr>
                                            <p:cTn id="99" dur="500"/>
                                            <p:tgtEl>
                                              <p:spTgt spid="208"/>
                                            </p:tgtEl>
                                          </p:cBhvr>
                                        </p:animEffect>
                                      </p:childTnLst>
                                    </p:cTn>
                                  </p:par>
                                  <p:par>
                                    <p:cTn id="100" presetID="22" presetClass="entr" presetSubtype="2" fill="hold" grpId="0" nodeType="withEffect">
                                      <p:stCondLst>
                                        <p:cond delay="0"/>
                                      </p:stCondLst>
                                      <p:childTnLst>
                                        <p:set>
                                          <p:cBhvr>
                                            <p:cTn id="101" dur="1" fill="hold">
                                              <p:stCondLst>
                                                <p:cond delay="0"/>
                                              </p:stCondLst>
                                            </p:cTn>
                                            <p:tgtEl>
                                              <p:spTgt spid="209"/>
                                            </p:tgtEl>
                                            <p:attrNameLst>
                                              <p:attrName>style.visibility</p:attrName>
                                            </p:attrNameLst>
                                          </p:cBhvr>
                                          <p:to>
                                            <p:strVal val="visible"/>
                                          </p:to>
                                        </p:set>
                                        <p:animEffect transition="in" filter="wipe(right)">
                                          <p:cBhvr>
                                            <p:cTn id="102" dur="750"/>
                                            <p:tgtEl>
                                              <p:spTgt spid="209"/>
                                            </p:tgtEl>
                                          </p:cBhvr>
                                        </p:animEffect>
                                      </p:childTnLst>
                                    </p:cTn>
                                  </p:par>
                                </p:childTnLst>
                              </p:cTn>
                            </p:par>
                            <p:par>
                              <p:cTn id="103" fill="hold">
                                <p:stCondLst>
                                  <p:cond delay="8250"/>
                                </p:stCondLst>
                                <p:childTnLst>
                                  <p:par>
                                    <p:cTn id="104" presetID="31" presetClass="entr" presetSubtype="0" fill="hold" nodeType="afterEffect">
                                      <p:stCondLst>
                                        <p:cond delay="0"/>
                                      </p:stCondLst>
                                      <p:childTnLst>
                                        <p:set>
                                          <p:cBhvr>
                                            <p:cTn id="105" dur="1" fill="hold">
                                              <p:stCondLst>
                                                <p:cond delay="0"/>
                                              </p:stCondLst>
                                            </p:cTn>
                                            <p:tgtEl>
                                              <p:spTgt spid="224"/>
                                            </p:tgtEl>
                                            <p:attrNameLst>
                                              <p:attrName>style.visibility</p:attrName>
                                            </p:attrNameLst>
                                          </p:cBhvr>
                                          <p:to>
                                            <p:strVal val="visible"/>
                                          </p:to>
                                        </p:set>
                                        <p:anim calcmode="lin" valueType="num">
                                          <p:cBhvr>
                                            <p:cTn id="106" dur="500" fill="hold"/>
                                            <p:tgtEl>
                                              <p:spTgt spid="224"/>
                                            </p:tgtEl>
                                            <p:attrNameLst>
                                              <p:attrName>ppt_w</p:attrName>
                                            </p:attrNameLst>
                                          </p:cBhvr>
                                          <p:tavLst>
                                            <p:tav tm="0">
                                              <p:val>
                                                <p:fltVal val="0"/>
                                              </p:val>
                                            </p:tav>
                                            <p:tav tm="100000">
                                              <p:val>
                                                <p:strVal val="#ppt_w"/>
                                              </p:val>
                                            </p:tav>
                                          </p:tavLst>
                                        </p:anim>
                                        <p:anim calcmode="lin" valueType="num">
                                          <p:cBhvr>
                                            <p:cTn id="107" dur="500" fill="hold"/>
                                            <p:tgtEl>
                                              <p:spTgt spid="224"/>
                                            </p:tgtEl>
                                            <p:attrNameLst>
                                              <p:attrName>ppt_h</p:attrName>
                                            </p:attrNameLst>
                                          </p:cBhvr>
                                          <p:tavLst>
                                            <p:tav tm="0">
                                              <p:val>
                                                <p:fltVal val="0"/>
                                              </p:val>
                                            </p:tav>
                                            <p:tav tm="100000">
                                              <p:val>
                                                <p:strVal val="#ppt_h"/>
                                              </p:val>
                                            </p:tav>
                                          </p:tavLst>
                                        </p:anim>
                                        <p:anim calcmode="lin" valueType="num">
                                          <p:cBhvr>
                                            <p:cTn id="108" dur="500" fill="hold"/>
                                            <p:tgtEl>
                                              <p:spTgt spid="224"/>
                                            </p:tgtEl>
                                            <p:attrNameLst>
                                              <p:attrName>style.rotation</p:attrName>
                                            </p:attrNameLst>
                                          </p:cBhvr>
                                          <p:tavLst>
                                            <p:tav tm="0">
                                              <p:val>
                                                <p:fltVal val="90"/>
                                              </p:val>
                                            </p:tav>
                                            <p:tav tm="100000">
                                              <p:val>
                                                <p:fltVal val="0"/>
                                              </p:val>
                                            </p:tav>
                                          </p:tavLst>
                                        </p:anim>
                                        <p:animEffect transition="in" filter="fade">
                                          <p:cBhvr>
                                            <p:cTn id="109" dur="500"/>
                                            <p:tgtEl>
                                              <p:spTgt spid="224"/>
                                            </p:tgtEl>
                                          </p:cBhvr>
                                        </p:animEffect>
                                      </p:childTnLst>
                                    </p:cTn>
                                  </p:par>
                                </p:childTnLst>
                              </p:cTn>
                            </p:par>
                            <p:par>
                              <p:cTn id="110" fill="hold">
                                <p:stCondLst>
                                  <p:cond delay="8750"/>
                                </p:stCondLst>
                                <p:childTnLst>
                                  <p:par>
                                    <p:cTn id="111" presetID="22" presetClass="entr" presetSubtype="8" fill="hold" grpId="0" nodeType="afterEffect">
                                      <p:stCondLst>
                                        <p:cond delay="0"/>
                                      </p:stCondLst>
                                      <p:childTnLst>
                                        <p:set>
                                          <p:cBhvr>
                                            <p:cTn id="112" dur="1" fill="hold">
                                              <p:stCondLst>
                                                <p:cond delay="0"/>
                                              </p:stCondLst>
                                            </p:cTn>
                                            <p:tgtEl>
                                              <p:spTgt spid="222"/>
                                            </p:tgtEl>
                                            <p:attrNameLst>
                                              <p:attrName>style.visibility</p:attrName>
                                            </p:attrNameLst>
                                          </p:cBhvr>
                                          <p:to>
                                            <p:strVal val="visible"/>
                                          </p:to>
                                        </p:set>
                                        <p:animEffect transition="in" filter="wipe(left)">
                                          <p:cBhvr>
                                            <p:cTn id="113" dur="500"/>
                                            <p:tgtEl>
                                              <p:spTgt spid="222"/>
                                            </p:tgtEl>
                                          </p:cBhvr>
                                        </p:animEffect>
                                      </p:childTnLst>
                                    </p:cTn>
                                  </p:par>
                                  <p:par>
                                    <p:cTn id="114" presetID="22" presetClass="entr" presetSubtype="2" fill="hold" grpId="0" nodeType="withEffect">
                                      <p:stCondLst>
                                        <p:cond delay="0"/>
                                      </p:stCondLst>
                                      <p:childTnLst>
                                        <p:set>
                                          <p:cBhvr>
                                            <p:cTn id="115" dur="1" fill="hold">
                                              <p:stCondLst>
                                                <p:cond delay="0"/>
                                              </p:stCondLst>
                                            </p:cTn>
                                            <p:tgtEl>
                                              <p:spTgt spid="223"/>
                                            </p:tgtEl>
                                            <p:attrNameLst>
                                              <p:attrName>style.visibility</p:attrName>
                                            </p:attrNameLst>
                                          </p:cBhvr>
                                          <p:to>
                                            <p:strVal val="visible"/>
                                          </p:to>
                                        </p:set>
                                        <p:animEffect transition="in" filter="wipe(right)">
                                          <p:cBhvr>
                                            <p:cTn id="116" dur="750"/>
                                            <p:tgtEl>
                                              <p:spTgt spid="2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 grpId="0"/>
          <p:bldP spid="185" grpId="0"/>
          <p:bldP spid="186" grpId="0"/>
          <p:bldP spid="187" grpId="0"/>
          <p:bldP spid="188" grpId="0" animBg="1"/>
          <p:bldP spid="189" grpId="0"/>
          <p:bldP spid="190" grpId="0"/>
          <p:bldP spid="194" grpId="0"/>
          <p:bldP spid="195" grpId="0"/>
          <p:bldP spid="208" grpId="0"/>
          <p:bldP spid="209" grpId="0"/>
          <p:bldP spid="222" grpId="0"/>
          <p:bldP spid="22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 presetClass="entr" presetSubtype="3"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1500" fill="hold"/>
                                            <p:tgtEl>
                                              <p:spTgt spid="6"/>
                                            </p:tgtEl>
                                            <p:attrNameLst>
                                              <p:attrName>ppt_x</p:attrName>
                                            </p:attrNameLst>
                                          </p:cBhvr>
                                          <p:tavLst>
                                            <p:tav tm="0">
                                              <p:val>
                                                <p:strVal val="1+#ppt_w/2"/>
                                              </p:val>
                                            </p:tav>
                                            <p:tav tm="100000">
                                              <p:val>
                                                <p:strVal val="#ppt_x"/>
                                              </p:val>
                                            </p:tav>
                                          </p:tavLst>
                                        </p:anim>
                                        <p:anim calcmode="lin" valueType="num">
                                          <p:cBhvr additive="base">
                                            <p:cTn id="12" dur="1500" fill="hold"/>
                                            <p:tgtEl>
                                              <p:spTgt spid="6"/>
                                            </p:tgtEl>
                                            <p:attrNameLst>
                                              <p:attrName>ppt_y</p:attrName>
                                            </p:attrNameLst>
                                          </p:cBhvr>
                                          <p:tavLst>
                                            <p:tav tm="0">
                                              <p:val>
                                                <p:strVal val="0-#ppt_h/2"/>
                                              </p:val>
                                            </p:tav>
                                            <p:tav tm="100000">
                                              <p:val>
                                                <p:strVal val="#ppt_y"/>
                                              </p:val>
                                            </p:tav>
                                          </p:tavLst>
                                        </p:anim>
                                      </p:childTnLst>
                                    </p:cTn>
                                  </p:par>
                                  <p:par>
                                    <p:cTn id="13" presetID="2" presetClass="entr" presetSubtype="3"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1500" fill="hold"/>
                                            <p:tgtEl>
                                              <p:spTgt spid="7"/>
                                            </p:tgtEl>
                                            <p:attrNameLst>
                                              <p:attrName>ppt_x</p:attrName>
                                            </p:attrNameLst>
                                          </p:cBhvr>
                                          <p:tavLst>
                                            <p:tav tm="0">
                                              <p:val>
                                                <p:strVal val="1+#ppt_w/2"/>
                                              </p:val>
                                            </p:tav>
                                            <p:tav tm="100000">
                                              <p:val>
                                                <p:strVal val="#ppt_x"/>
                                              </p:val>
                                            </p:tav>
                                          </p:tavLst>
                                        </p:anim>
                                        <p:anim calcmode="lin" valueType="num">
                                          <p:cBhvr additive="base">
                                            <p:cTn id="16" dur="1500" fill="hold"/>
                                            <p:tgtEl>
                                              <p:spTgt spid="7"/>
                                            </p:tgtEl>
                                            <p:attrNameLst>
                                              <p:attrName>ppt_y</p:attrName>
                                            </p:attrNameLst>
                                          </p:cBhvr>
                                          <p:tavLst>
                                            <p:tav tm="0">
                                              <p:val>
                                                <p:strVal val="0-#ppt_h/2"/>
                                              </p:val>
                                            </p:tav>
                                            <p:tav tm="100000">
                                              <p:val>
                                                <p:strVal val="#ppt_y"/>
                                              </p:val>
                                            </p:tav>
                                          </p:tavLst>
                                        </p:anim>
                                      </p:childTnLst>
                                    </p:cTn>
                                  </p:par>
                                  <p:par>
                                    <p:cTn id="17" presetID="2" presetClass="entr" presetSubtype="3"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1500" fill="hold"/>
                                            <p:tgtEl>
                                              <p:spTgt spid="8"/>
                                            </p:tgtEl>
                                            <p:attrNameLst>
                                              <p:attrName>ppt_x</p:attrName>
                                            </p:attrNameLst>
                                          </p:cBhvr>
                                          <p:tavLst>
                                            <p:tav tm="0">
                                              <p:val>
                                                <p:strVal val="1+#ppt_w/2"/>
                                              </p:val>
                                            </p:tav>
                                            <p:tav tm="100000">
                                              <p:val>
                                                <p:strVal val="#ppt_x"/>
                                              </p:val>
                                            </p:tav>
                                          </p:tavLst>
                                        </p:anim>
                                        <p:anim calcmode="lin" valueType="num">
                                          <p:cBhvr additive="base">
                                            <p:cTn id="20" dur="1500" fill="hold"/>
                                            <p:tgtEl>
                                              <p:spTgt spid="8"/>
                                            </p:tgtEl>
                                            <p:attrNameLst>
                                              <p:attrName>ppt_y</p:attrName>
                                            </p:attrNameLst>
                                          </p:cBhvr>
                                          <p:tavLst>
                                            <p:tav tm="0">
                                              <p:val>
                                                <p:strVal val="0-#ppt_h/2"/>
                                              </p:val>
                                            </p:tav>
                                            <p:tav tm="100000">
                                              <p:val>
                                                <p:strVal val="#ppt_y"/>
                                              </p:val>
                                            </p:tav>
                                          </p:tavLst>
                                        </p:anim>
                                      </p:childTnLst>
                                    </p:cTn>
                                  </p:par>
                                  <p:par>
                                    <p:cTn id="21" presetID="2" presetClass="entr" presetSubtype="3" fill="hold" nodeType="with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1500" fill="hold"/>
                                            <p:tgtEl>
                                              <p:spTgt spid="9"/>
                                            </p:tgtEl>
                                            <p:attrNameLst>
                                              <p:attrName>ppt_x</p:attrName>
                                            </p:attrNameLst>
                                          </p:cBhvr>
                                          <p:tavLst>
                                            <p:tav tm="0">
                                              <p:val>
                                                <p:strVal val="1+#ppt_w/2"/>
                                              </p:val>
                                            </p:tav>
                                            <p:tav tm="100000">
                                              <p:val>
                                                <p:strVal val="#ppt_x"/>
                                              </p:val>
                                            </p:tav>
                                          </p:tavLst>
                                        </p:anim>
                                        <p:anim calcmode="lin" valueType="num">
                                          <p:cBhvr additive="base">
                                            <p:cTn id="24" dur="1500" fill="hold"/>
                                            <p:tgtEl>
                                              <p:spTgt spid="9"/>
                                            </p:tgtEl>
                                            <p:attrNameLst>
                                              <p:attrName>ppt_y</p:attrName>
                                            </p:attrNameLst>
                                          </p:cBhvr>
                                          <p:tavLst>
                                            <p:tav tm="0">
                                              <p:val>
                                                <p:strVal val="0-#ppt_h/2"/>
                                              </p:val>
                                            </p:tav>
                                            <p:tav tm="100000">
                                              <p:val>
                                                <p:strVal val="#ppt_y"/>
                                              </p:val>
                                            </p:tav>
                                          </p:tavLst>
                                        </p:anim>
                                      </p:childTnLst>
                                    </p:cTn>
                                  </p:par>
                                  <p:par>
                                    <p:cTn id="25" presetID="2" presetClass="entr" presetSubtype="3"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1500" fill="hold"/>
                                            <p:tgtEl>
                                              <p:spTgt spid="10"/>
                                            </p:tgtEl>
                                            <p:attrNameLst>
                                              <p:attrName>ppt_x</p:attrName>
                                            </p:attrNameLst>
                                          </p:cBhvr>
                                          <p:tavLst>
                                            <p:tav tm="0">
                                              <p:val>
                                                <p:strVal val="1+#ppt_w/2"/>
                                              </p:val>
                                            </p:tav>
                                            <p:tav tm="100000">
                                              <p:val>
                                                <p:strVal val="#ppt_x"/>
                                              </p:val>
                                            </p:tav>
                                          </p:tavLst>
                                        </p:anim>
                                        <p:anim calcmode="lin" valueType="num">
                                          <p:cBhvr additive="base">
                                            <p:cTn id="28" dur="1500" fill="hold"/>
                                            <p:tgtEl>
                                              <p:spTgt spid="10"/>
                                            </p:tgtEl>
                                            <p:attrNameLst>
                                              <p:attrName>ppt_y</p:attrName>
                                            </p:attrNameLst>
                                          </p:cBhvr>
                                          <p:tavLst>
                                            <p:tav tm="0">
                                              <p:val>
                                                <p:strVal val="0-#ppt_h/2"/>
                                              </p:val>
                                            </p:tav>
                                            <p:tav tm="100000">
                                              <p:val>
                                                <p:strVal val="#ppt_y"/>
                                              </p:val>
                                            </p:tav>
                                          </p:tavLst>
                                        </p:anim>
                                      </p:childTnLst>
                                    </p:cTn>
                                  </p:par>
                                  <p:par>
                                    <p:cTn id="29" presetID="2" presetClass="entr" presetSubtype="3" fill="hold" nodeType="with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1500" fill="hold"/>
                                            <p:tgtEl>
                                              <p:spTgt spid="11"/>
                                            </p:tgtEl>
                                            <p:attrNameLst>
                                              <p:attrName>ppt_x</p:attrName>
                                            </p:attrNameLst>
                                          </p:cBhvr>
                                          <p:tavLst>
                                            <p:tav tm="0">
                                              <p:val>
                                                <p:strVal val="1+#ppt_w/2"/>
                                              </p:val>
                                            </p:tav>
                                            <p:tav tm="100000">
                                              <p:val>
                                                <p:strVal val="#ppt_x"/>
                                              </p:val>
                                            </p:tav>
                                          </p:tavLst>
                                        </p:anim>
                                        <p:anim calcmode="lin" valueType="num">
                                          <p:cBhvr additive="base">
                                            <p:cTn id="32" dur="1500" fill="hold"/>
                                            <p:tgtEl>
                                              <p:spTgt spid="11"/>
                                            </p:tgtEl>
                                            <p:attrNameLst>
                                              <p:attrName>ppt_y</p:attrName>
                                            </p:attrNameLst>
                                          </p:cBhvr>
                                          <p:tavLst>
                                            <p:tav tm="0">
                                              <p:val>
                                                <p:strVal val="0-#ppt_h/2"/>
                                              </p:val>
                                            </p:tav>
                                            <p:tav tm="100000">
                                              <p:val>
                                                <p:strVal val="#ppt_y"/>
                                              </p:val>
                                            </p:tav>
                                          </p:tavLst>
                                        </p:anim>
                                      </p:childTnLst>
                                    </p:cTn>
                                  </p:par>
                                </p:childTnLst>
                              </p:cTn>
                            </p:par>
                            <p:par>
                              <p:cTn id="33" fill="hold">
                                <p:stCondLst>
                                  <p:cond delay="2000"/>
                                </p:stCondLst>
                                <p:childTnLst>
                                  <p:par>
                                    <p:cTn id="34" presetID="31" presetClass="entr" presetSubtype="0" fill="hold" nodeType="afterEffect">
                                      <p:stCondLst>
                                        <p:cond delay="0"/>
                                      </p:stCondLst>
                                      <p:childTnLst>
                                        <p:set>
                                          <p:cBhvr>
                                            <p:cTn id="35" dur="1" fill="hold">
                                              <p:stCondLst>
                                                <p:cond delay="0"/>
                                              </p:stCondLst>
                                            </p:cTn>
                                            <p:tgtEl>
                                              <p:spTgt spid="180"/>
                                            </p:tgtEl>
                                            <p:attrNameLst>
                                              <p:attrName>style.visibility</p:attrName>
                                            </p:attrNameLst>
                                          </p:cBhvr>
                                          <p:to>
                                            <p:strVal val="visible"/>
                                          </p:to>
                                        </p:set>
                                        <p:anim calcmode="lin" valueType="num">
                                          <p:cBhvr>
                                            <p:cTn id="36" dur="500" fill="hold"/>
                                            <p:tgtEl>
                                              <p:spTgt spid="180"/>
                                            </p:tgtEl>
                                            <p:attrNameLst>
                                              <p:attrName>ppt_w</p:attrName>
                                            </p:attrNameLst>
                                          </p:cBhvr>
                                          <p:tavLst>
                                            <p:tav tm="0">
                                              <p:val>
                                                <p:fltVal val="0"/>
                                              </p:val>
                                            </p:tav>
                                            <p:tav tm="100000">
                                              <p:val>
                                                <p:strVal val="#ppt_w"/>
                                              </p:val>
                                            </p:tav>
                                          </p:tavLst>
                                        </p:anim>
                                        <p:anim calcmode="lin" valueType="num">
                                          <p:cBhvr>
                                            <p:cTn id="37" dur="500" fill="hold"/>
                                            <p:tgtEl>
                                              <p:spTgt spid="180"/>
                                            </p:tgtEl>
                                            <p:attrNameLst>
                                              <p:attrName>ppt_h</p:attrName>
                                            </p:attrNameLst>
                                          </p:cBhvr>
                                          <p:tavLst>
                                            <p:tav tm="0">
                                              <p:val>
                                                <p:fltVal val="0"/>
                                              </p:val>
                                            </p:tav>
                                            <p:tav tm="100000">
                                              <p:val>
                                                <p:strVal val="#ppt_h"/>
                                              </p:val>
                                            </p:tav>
                                          </p:tavLst>
                                        </p:anim>
                                        <p:anim calcmode="lin" valueType="num">
                                          <p:cBhvr>
                                            <p:cTn id="38" dur="500" fill="hold"/>
                                            <p:tgtEl>
                                              <p:spTgt spid="180"/>
                                            </p:tgtEl>
                                            <p:attrNameLst>
                                              <p:attrName>style.rotation</p:attrName>
                                            </p:attrNameLst>
                                          </p:cBhvr>
                                          <p:tavLst>
                                            <p:tav tm="0">
                                              <p:val>
                                                <p:fltVal val="90"/>
                                              </p:val>
                                            </p:tav>
                                            <p:tav tm="100000">
                                              <p:val>
                                                <p:fltVal val="0"/>
                                              </p:val>
                                            </p:tav>
                                          </p:tavLst>
                                        </p:anim>
                                        <p:animEffect transition="in" filter="fade">
                                          <p:cBhvr>
                                            <p:cTn id="39" dur="500"/>
                                            <p:tgtEl>
                                              <p:spTgt spid="180"/>
                                            </p:tgtEl>
                                          </p:cBhvr>
                                        </p:animEffect>
                                      </p:childTnLst>
                                    </p:cTn>
                                  </p:par>
                                </p:childTnLst>
                              </p:cTn>
                            </p:par>
                            <p:par>
                              <p:cTn id="40" fill="hold">
                                <p:stCondLst>
                                  <p:cond delay="2500"/>
                                </p:stCondLst>
                                <p:childTnLst>
                                  <p:par>
                                    <p:cTn id="41" presetID="22" presetClass="entr" presetSubtype="8" fill="hold" grpId="0" nodeType="afterEffect">
                                      <p:stCondLst>
                                        <p:cond delay="0"/>
                                      </p:stCondLst>
                                      <p:childTnLst>
                                        <p:set>
                                          <p:cBhvr>
                                            <p:cTn id="42" dur="1" fill="hold">
                                              <p:stCondLst>
                                                <p:cond delay="0"/>
                                              </p:stCondLst>
                                            </p:cTn>
                                            <p:tgtEl>
                                              <p:spTgt spid="184"/>
                                            </p:tgtEl>
                                            <p:attrNameLst>
                                              <p:attrName>style.visibility</p:attrName>
                                            </p:attrNameLst>
                                          </p:cBhvr>
                                          <p:to>
                                            <p:strVal val="visible"/>
                                          </p:to>
                                        </p:set>
                                        <p:animEffect transition="in" filter="wipe(left)">
                                          <p:cBhvr>
                                            <p:cTn id="43" dur="500"/>
                                            <p:tgtEl>
                                              <p:spTgt spid="184"/>
                                            </p:tgtEl>
                                          </p:cBhvr>
                                        </p:animEffect>
                                      </p:childTnLst>
                                    </p:cTn>
                                  </p:par>
                                  <p:par>
                                    <p:cTn id="44" presetID="22" presetClass="entr" presetSubtype="2" fill="hold" grpId="0" nodeType="withEffect">
                                      <p:stCondLst>
                                        <p:cond delay="0"/>
                                      </p:stCondLst>
                                      <p:childTnLst>
                                        <p:set>
                                          <p:cBhvr>
                                            <p:cTn id="45" dur="1" fill="hold">
                                              <p:stCondLst>
                                                <p:cond delay="0"/>
                                              </p:stCondLst>
                                            </p:cTn>
                                            <p:tgtEl>
                                              <p:spTgt spid="185"/>
                                            </p:tgtEl>
                                            <p:attrNameLst>
                                              <p:attrName>style.visibility</p:attrName>
                                            </p:attrNameLst>
                                          </p:cBhvr>
                                          <p:to>
                                            <p:strVal val="visible"/>
                                          </p:to>
                                        </p:set>
                                        <p:animEffect transition="in" filter="wipe(right)">
                                          <p:cBhvr>
                                            <p:cTn id="46" dur="750"/>
                                            <p:tgtEl>
                                              <p:spTgt spid="185"/>
                                            </p:tgtEl>
                                          </p:cBhvr>
                                        </p:animEffect>
                                      </p:childTnLst>
                                    </p:cTn>
                                  </p:par>
                                </p:childTnLst>
                              </p:cTn>
                            </p:par>
                            <p:par>
                              <p:cTn id="47" fill="hold">
                                <p:stCondLst>
                                  <p:cond delay="3250"/>
                                </p:stCondLst>
                                <p:childTnLst>
                                  <p:par>
                                    <p:cTn id="48" presetID="31" presetClass="entr" presetSubtype="0" fill="hold" grpId="0" nodeType="afterEffect">
                                      <p:stCondLst>
                                        <p:cond delay="0"/>
                                      </p:stCondLst>
                                      <p:childTnLst>
                                        <p:set>
                                          <p:cBhvr>
                                            <p:cTn id="49" dur="1" fill="hold">
                                              <p:stCondLst>
                                                <p:cond delay="0"/>
                                              </p:stCondLst>
                                            </p:cTn>
                                            <p:tgtEl>
                                              <p:spTgt spid="188"/>
                                            </p:tgtEl>
                                            <p:attrNameLst>
                                              <p:attrName>style.visibility</p:attrName>
                                            </p:attrNameLst>
                                          </p:cBhvr>
                                          <p:to>
                                            <p:strVal val="visible"/>
                                          </p:to>
                                        </p:set>
                                        <p:anim calcmode="lin" valueType="num">
                                          <p:cBhvr>
                                            <p:cTn id="50" dur="500" fill="hold"/>
                                            <p:tgtEl>
                                              <p:spTgt spid="188"/>
                                            </p:tgtEl>
                                            <p:attrNameLst>
                                              <p:attrName>ppt_w</p:attrName>
                                            </p:attrNameLst>
                                          </p:cBhvr>
                                          <p:tavLst>
                                            <p:tav tm="0">
                                              <p:val>
                                                <p:fltVal val="0"/>
                                              </p:val>
                                            </p:tav>
                                            <p:tav tm="100000">
                                              <p:val>
                                                <p:strVal val="#ppt_w"/>
                                              </p:val>
                                            </p:tav>
                                          </p:tavLst>
                                        </p:anim>
                                        <p:anim calcmode="lin" valueType="num">
                                          <p:cBhvr>
                                            <p:cTn id="51" dur="500" fill="hold"/>
                                            <p:tgtEl>
                                              <p:spTgt spid="188"/>
                                            </p:tgtEl>
                                            <p:attrNameLst>
                                              <p:attrName>ppt_h</p:attrName>
                                            </p:attrNameLst>
                                          </p:cBhvr>
                                          <p:tavLst>
                                            <p:tav tm="0">
                                              <p:val>
                                                <p:fltVal val="0"/>
                                              </p:val>
                                            </p:tav>
                                            <p:tav tm="100000">
                                              <p:val>
                                                <p:strVal val="#ppt_h"/>
                                              </p:val>
                                            </p:tav>
                                          </p:tavLst>
                                        </p:anim>
                                        <p:anim calcmode="lin" valueType="num">
                                          <p:cBhvr>
                                            <p:cTn id="52" dur="500" fill="hold"/>
                                            <p:tgtEl>
                                              <p:spTgt spid="188"/>
                                            </p:tgtEl>
                                            <p:attrNameLst>
                                              <p:attrName>style.rotation</p:attrName>
                                            </p:attrNameLst>
                                          </p:cBhvr>
                                          <p:tavLst>
                                            <p:tav tm="0">
                                              <p:val>
                                                <p:fltVal val="90"/>
                                              </p:val>
                                            </p:tav>
                                            <p:tav tm="100000">
                                              <p:val>
                                                <p:fltVal val="0"/>
                                              </p:val>
                                            </p:tav>
                                          </p:tavLst>
                                        </p:anim>
                                        <p:animEffect transition="in" filter="fade">
                                          <p:cBhvr>
                                            <p:cTn id="53" dur="500"/>
                                            <p:tgtEl>
                                              <p:spTgt spid="188"/>
                                            </p:tgtEl>
                                          </p:cBhvr>
                                        </p:animEffect>
                                      </p:childTnLst>
                                    </p:cTn>
                                  </p:par>
                                </p:childTnLst>
                              </p:cTn>
                            </p:par>
                            <p:par>
                              <p:cTn id="54" fill="hold">
                                <p:stCondLst>
                                  <p:cond delay="3750"/>
                                </p:stCondLst>
                                <p:childTnLst>
                                  <p:par>
                                    <p:cTn id="55" presetID="22" presetClass="entr" presetSubtype="8" fill="hold" grpId="0" nodeType="afterEffect">
                                      <p:stCondLst>
                                        <p:cond delay="0"/>
                                      </p:stCondLst>
                                      <p:childTnLst>
                                        <p:set>
                                          <p:cBhvr>
                                            <p:cTn id="56" dur="1" fill="hold">
                                              <p:stCondLst>
                                                <p:cond delay="0"/>
                                              </p:stCondLst>
                                            </p:cTn>
                                            <p:tgtEl>
                                              <p:spTgt spid="186"/>
                                            </p:tgtEl>
                                            <p:attrNameLst>
                                              <p:attrName>style.visibility</p:attrName>
                                            </p:attrNameLst>
                                          </p:cBhvr>
                                          <p:to>
                                            <p:strVal val="visible"/>
                                          </p:to>
                                        </p:set>
                                        <p:animEffect transition="in" filter="wipe(left)">
                                          <p:cBhvr>
                                            <p:cTn id="57" dur="500"/>
                                            <p:tgtEl>
                                              <p:spTgt spid="186"/>
                                            </p:tgtEl>
                                          </p:cBhvr>
                                        </p:animEffect>
                                      </p:childTnLst>
                                    </p:cTn>
                                  </p:par>
                                  <p:par>
                                    <p:cTn id="58" presetID="22" presetClass="entr" presetSubtype="2" fill="hold" grpId="0" nodeType="withEffect">
                                      <p:stCondLst>
                                        <p:cond delay="0"/>
                                      </p:stCondLst>
                                      <p:childTnLst>
                                        <p:set>
                                          <p:cBhvr>
                                            <p:cTn id="59" dur="1" fill="hold">
                                              <p:stCondLst>
                                                <p:cond delay="0"/>
                                              </p:stCondLst>
                                            </p:cTn>
                                            <p:tgtEl>
                                              <p:spTgt spid="187"/>
                                            </p:tgtEl>
                                            <p:attrNameLst>
                                              <p:attrName>style.visibility</p:attrName>
                                            </p:attrNameLst>
                                          </p:cBhvr>
                                          <p:to>
                                            <p:strVal val="visible"/>
                                          </p:to>
                                        </p:set>
                                        <p:animEffect transition="in" filter="wipe(right)">
                                          <p:cBhvr>
                                            <p:cTn id="60" dur="750"/>
                                            <p:tgtEl>
                                              <p:spTgt spid="187"/>
                                            </p:tgtEl>
                                          </p:cBhvr>
                                        </p:animEffect>
                                      </p:childTnLst>
                                    </p:cTn>
                                  </p:par>
                                </p:childTnLst>
                              </p:cTn>
                            </p:par>
                            <p:par>
                              <p:cTn id="61" fill="hold">
                                <p:stCondLst>
                                  <p:cond delay="4500"/>
                                </p:stCondLst>
                                <p:childTnLst>
                                  <p:par>
                                    <p:cTn id="62" presetID="31" presetClass="entr" presetSubtype="0" fill="hold" nodeType="afterEffect">
                                      <p:stCondLst>
                                        <p:cond delay="0"/>
                                      </p:stCondLst>
                                      <p:childTnLst>
                                        <p:set>
                                          <p:cBhvr>
                                            <p:cTn id="63" dur="1" fill="hold">
                                              <p:stCondLst>
                                                <p:cond delay="0"/>
                                              </p:stCondLst>
                                            </p:cTn>
                                            <p:tgtEl>
                                              <p:spTgt spid="191"/>
                                            </p:tgtEl>
                                            <p:attrNameLst>
                                              <p:attrName>style.visibility</p:attrName>
                                            </p:attrNameLst>
                                          </p:cBhvr>
                                          <p:to>
                                            <p:strVal val="visible"/>
                                          </p:to>
                                        </p:set>
                                        <p:anim calcmode="lin" valueType="num">
                                          <p:cBhvr>
                                            <p:cTn id="64" dur="500" fill="hold"/>
                                            <p:tgtEl>
                                              <p:spTgt spid="191"/>
                                            </p:tgtEl>
                                            <p:attrNameLst>
                                              <p:attrName>ppt_w</p:attrName>
                                            </p:attrNameLst>
                                          </p:cBhvr>
                                          <p:tavLst>
                                            <p:tav tm="0">
                                              <p:val>
                                                <p:fltVal val="0"/>
                                              </p:val>
                                            </p:tav>
                                            <p:tav tm="100000">
                                              <p:val>
                                                <p:strVal val="#ppt_w"/>
                                              </p:val>
                                            </p:tav>
                                          </p:tavLst>
                                        </p:anim>
                                        <p:anim calcmode="lin" valueType="num">
                                          <p:cBhvr>
                                            <p:cTn id="65" dur="500" fill="hold"/>
                                            <p:tgtEl>
                                              <p:spTgt spid="191"/>
                                            </p:tgtEl>
                                            <p:attrNameLst>
                                              <p:attrName>ppt_h</p:attrName>
                                            </p:attrNameLst>
                                          </p:cBhvr>
                                          <p:tavLst>
                                            <p:tav tm="0">
                                              <p:val>
                                                <p:fltVal val="0"/>
                                              </p:val>
                                            </p:tav>
                                            <p:tav tm="100000">
                                              <p:val>
                                                <p:strVal val="#ppt_h"/>
                                              </p:val>
                                            </p:tav>
                                          </p:tavLst>
                                        </p:anim>
                                        <p:anim calcmode="lin" valueType="num">
                                          <p:cBhvr>
                                            <p:cTn id="66" dur="500" fill="hold"/>
                                            <p:tgtEl>
                                              <p:spTgt spid="191"/>
                                            </p:tgtEl>
                                            <p:attrNameLst>
                                              <p:attrName>style.rotation</p:attrName>
                                            </p:attrNameLst>
                                          </p:cBhvr>
                                          <p:tavLst>
                                            <p:tav tm="0">
                                              <p:val>
                                                <p:fltVal val="90"/>
                                              </p:val>
                                            </p:tav>
                                            <p:tav tm="100000">
                                              <p:val>
                                                <p:fltVal val="0"/>
                                              </p:val>
                                            </p:tav>
                                          </p:tavLst>
                                        </p:anim>
                                        <p:animEffect transition="in" filter="fade">
                                          <p:cBhvr>
                                            <p:cTn id="67" dur="500"/>
                                            <p:tgtEl>
                                              <p:spTgt spid="191"/>
                                            </p:tgtEl>
                                          </p:cBhvr>
                                        </p:animEffect>
                                      </p:childTnLst>
                                    </p:cTn>
                                  </p:par>
                                </p:childTnLst>
                              </p:cTn>
                            </p:par>
                            <p:par>
                              <p:cTn id="68" fill="hold">
                                <p:stCondLst>
                                  <p:cond delay="5000"/>
                                </p:stCondLst>
                                <p:childTnLst>
                                  <p:par>
                                    <p:cTn id="69" presetID="22" presetClass="entr" presetSubtype="8" fill="hold" grpId="0" nodeType="afterEffect">
                                      <p:stCondLst>
                                        <p:cond delay="0"/>
                                      </p:stCondLst>
                                      <p:childTnLst>
                                        <p:set>
                                          <p:cBhvr>
                                            <p:cTn id="70" dur="1" fill="hold">
                                              <p:stCondLst>
                                                <p:cond delay="0"/>
                                              </p:stCondLst>
                                            </p:cTn>
                                            <p:tgtEl>
                                              <p:spTgt spid="189"/>
                                            </p:tgtEl>
                                            <p:attrNameLst>
                                              <p:attrName>style.visibility</p:attrName>
                                            </p:attrNameLst>
                                          </p:cBhvr>
                                          <p:to>
                                            <p:strVal val="visible"/>
                                          </p:to>
                                        </p:set>
                                        <p:animEffect transition="in" filter="wipe(left)">
                                          <p:cBhvr>
                                            <p:cTn id="71" dur="500"/>
                                            <p:tgtEl>
                                              <p:spTgt spid="189"/>
                                            </p:tgtEl>
                                          </p:cBhvr>
                                        </p:animEffect>
                                      </p:childTnLst>
                                    </p:cTn>
                                  </p:par>
                                  <p:par>
                                    <p:cTn id="72" presetID="22" presetClass="entr" presetSubtype="2" fill="hold" grpId="0" nodeType="withEffect">
                                      <p:stCondLst>
                                        <p:cond delay="0"/>
                                      </p:stCondLst>
                                      <p:childTnLst>
                                        <p:set>
                                          <p:cBhvr>
                                            <p:cTn id="73" dur="1" fill="hold">
                                              <p:stCondLst>
                                                <p:cond delay="0"/>
                                              </p:stCondLst>
                                            </p:cTn>
                                            <p:tgtEl>
                                              <p:spTgt spid="190"/>
                                            </p:tgtEl>
                                            <p:attrNameLst>
                                              <p:attrName>style.visibility</p:attrName>
                                            </p:attrNameLst>
                                          </p:cBhvr>
                                          <p:to>
                                            <p:strVal val="visible"/>
                                          </p:to>
                                        </p:set>
                                        <p:animEffect transition="in" filter="wipe(right)">
                                          <p:cBhvr>
                                            <p:cTn id="74" dur="750"/>
                                            <p:tgtEl>
                                              <p:spTgt spid="190"/>
                                            </p:tgtEl>
                                          </p:cBhvr>
                                        </p:animEffect>
                                      </p:childTnLst>
                                    </p:cTn>
                                  </p:par>
                                </p:childTnLst>
                              </p:cTn>
                            </p:par>
                            <p:par>
                              <p:cTn id="75" fill="hold">
                                <p:stCondLst>
                                  <p:cond delay="5750"/>
                                </p:stCondLst>
                                <p:childTnLst>
                                  <p:par>
                                    <p:cTn id="76" presetID="31" presetClass="entr" presetSubtype="0" fill="hold" nodeType="afterEffect">
                                      <p:stCondLst>
                                        <p:cond delay="0"/>
                                      </p:stCondLst>
                                      <p:childTnLst>
                                        <p:set>
                                          <p:cBhvr>
                                            <p:cTn id="77" dur="1" fill="hold">
                                              <p:stCondLst>
                                                <p:cond delay="0"/>
                                              </p:stCondLst>
                                            </p:cTn>
                                            <p:tgtEl>
                                              <p:spTgt spid="196"/>
                                            </p:tgtEl>
                                            <p:attrNameLst>
                                              <p:attrName>style.visibility</p:attrName>
                                            </p:attrNameLst>
                                          </p:cBhvr>
                                          <p:to>
                                            <p:strVal val="visible"/>
                                          </p:to>
                                        </p:set>
                                        <p:anim calcmode="lin" valueType="num">
                                          <p:cBhvr>
                                            <p:cTn id="78" dur="500" fill="hold"/>
                                            <p:tgtEl>
                                              <p:spTgt spid="196"/>
                                            </p:tgtEl>
                                            <p:attrNameLst>
                                              <p:attrName>ppt_w</p:attrName>
                                            </p:attrNameLst>
                                          </p:cBhvr>
                                          <p:tavLst>
                                            <p:tav tm="0">
                                              <p:val>
                                                <p:fltVal val="0"/>
                                              </p:val>
                                            </p:tav>
                                            <p:tav tm="100000">
                                              <p:val>
                                                <p:strVal val="#ppt_w"/>
                                              </p:val>
                                            </p:tav>
                                          </p:tavLst>
                                        </p:anim>
                                        <p:anim calcmode="lin" valueType="num">
                                          <p:cBhvr>
                                            <p:cTn id="79" dur="500" fill="hold"/>
                                            <p:tgtEl>
                                              <p:spTgt spid="196"/>
                                            </p:tgtEl>
                                            <p:attrNameLst>
                                              <p:attrName>ppt_h</p:attrName>
                                            </p:attrNameLst>
                                          </p:cBhvr>
                                          <p:tavLst>
                                            <p:tav tm="0">
                                              <p:val>
                                                <p:fltVal val="0"/>
                                              </p:val>
                                            </p:tav>
                                            <p:tav tm="100000">
                                              <p:val>
                                                <p:strVal val="#ppt_h"/>
                                              </p:val>
                                            </p:tav>
                                          </p:tavLst>
                                        </p:anim>
                                        <p:anim calcmode="lin" valueType="num">
                                          <p:cBhvr>
                                            <p:cTn id="80" dur="500" fill="hold"/>
                                            <p:tgtEl>
                                              <p:spTgt spid="196"/>
                                            </p:tgtEl>
                                            <p:attrNameLst>
                                              <p:attrName>style.rotation</p:attrName>
                                            </p:attrNameLst>
                                          </p:cBhvr>
                                          <p:tavLst>
                                            <p:tav tm="0">
                                              <p:val>
                                                <p:fltVal val="90"/>
                                              </p:val>
                                            </p:tav>
                                            <p:tav tm="100000">
                                              <p:val>
                                                <p:fltVal val="0"/>
                                              </p:val>
                                            </p:tav>
                                          </p:tavLst>
                                        </p:anim>
                                        <p:animEffect transition="in" filter="fade">
                                          <p:cBhvr>
                                            <p:cTn id="81" dur="500"/>
                                            <p:tgtEl>
                                              <p:spTgt spid="196"/>
                                            </p:tgtEl>
                                          </p:cBhvr>
                                        </p:animEffect>
                                      </p:childTnLst>
                                    </p:cTn>
                                  </p:par>
                                </p:childTnLst>
                              </p:cTn>
                            </p:par>
                            <p:par>
                              <p:cTn id="82" fill="hold">
                                <p:stCondLst>
                                  <p:cond delay="6250"/>
                                </p:stCondLst>
                                <p:childTnLst>
                                  <p:par>
                                    <p:cTn id="83" presetID="22" presetClass="entr" presetSubtype="8" fill="hold" grpId="0" nodeType="afterEffect">
                                      <p:stCondLst>
                                        <p:cond delay="0"/>
                                      </p:stCondLst>
                                      <p:childTnLst>
                                        <p:set>
                                          <p:cBhvr>
                                            <p:cTn id="84" dur="1" fill="hold">
                                              <p:stCondLst>
                                                <p:cond delay="0"/>
                                              </p:stCondLst>
                                            </p:cTn>
                                            <p:tgtEl>
                                              <p:spTgt spid="194"/>
                                            </p:tgtEl>
                                            <p:attrNameLst>
                                              <p:attrName>style.visibility</p:attrName>
                                            </p:attrNameLst>
                                          </p:cBhvr>
                                          <p:to>
                                            <p:strVal val="visible"/>
                                          </p:to>
                                        </p:set>
                                        <p:animEffect transition="in" filter="wipe(left)">
                                          <p:cBhvr>
                                            <p:cTn id="85" dur="500"/>
                                            <p:tgtEl>
                                              <p:spTgt spid="194"/>
                                            </p:tgtEl>
                                          </p:cBhvr>
                                        </p:animEffect>
                                      </p:childTnLst>
                                    </p:cTn>
                                  </p:par>
                                  <p:par>
                                    <p:cTn id="86" presetID="22" presetClass="entr" presetSubtype="2" fill="hold" grpId="0" nodeType="withEffect">
                                      <p:stCondLst>
                                        <p:cond delay="0"/>
                                      </p:stCondLst>
                                      <p:childTnLst>
                                        <p:set>
                                          <p:cBhvr>
                                            <p:cTn id="87" dur="1" fill="hold">
                                              <p:stCondLst>
                                                <p:cond delay="0"/>
                                              </p:stCondLst>
                                            </p:cTn>
                                            <p:tgtEl>
                                              <p:spTgt spid="195"/>
                                            </p:tgtEl>
                                            <p:attrNameLst>
                                              <p:attrName>style.visibility</p:attrName>
                                            </p:attrNameLst>
                                          </p:cBhvr>
                                          <p:to>
                                            <p:strVal val="visible"/>
                                          </p:to>
                                        </p:set>
                                        <p:animEffect transition="in" filter="wipe(right)">
                                          <p:cBhvr>
                                            <p:cTn id="88" dur="750"/>
                                            <p:tgtEl>
                                              <p:spTgt spid="195"/>
                                            </p:tgtEl>
                                          </p:cBhvr>
                                        </p:animEffect>
                                      </p:childTnLst>
                                    </p:cTn>
                                  </p:par>
                                </p:childTnLst>
                              </p:cTn>
                            </p:par>
                            <p:par>
                              <p:cTn id="89" fill="hold">
                                <p:stCondLst>
                                  <p:cond delay="7000"/>
                                </p:stCondLst>
                                <p:childTnLst>
                                  <p:par>
                                    <p:cTn id="90" presetID="31" presetClass="entr" presetSubtype="0" fill="hold" nodeType="afterEffect">
                                      <p:stCondLst>
                                        <p:cond delay="0"/>
                                      </p:stCondLst>
                                      <p:childTnLst>
                                        <p:set>
                                          <p:cBhvr>
                                            <p:cTn id="91" dur="1" fill="hold">
                                              <p:stCondLst>
                                                <p:cond delay="0"/>
                                              </p:stCondLst>
                                            </p:cTn>
                                            <p:tgtEl>
                                              <p:spTgt spid="210"/>
                                            </p:tgtEl>
                                            <p:attrNameLst>
                                              <p:attrName>style.visibility</p:attrName>
                                            </p:attrNameLst>
                                          </p:cBhvr>
                                          <p:to>
                                            <p:strVal val="visible"/>
                                          </p:to>
                                        </p:set>
                                        <p:anim calcmode="lin" valueType="num">
                                          <p:cBhvr>
                                            <p:cTn id="92" dur="500" fill="hold"/>
                                            <p:tgtEl>
                                              <p:spTgt spid="210"/>
                                            </p:tgtEl>
                                            <p:attrNameLst>
                                              <p:attrName>ppt_w</p:attrName>
                                            </p:attrNameLst>
                                          </p:cBhvr>
                                          <p:tavLst>
                                            <p:tav tm="0">
                                              <p:val>
                                                <p:fltVal val="0"/>
                                              </p:val>
                                            </p:tav>
                                            <p:tav tm="100000">
                                              <p:val>
                                                <p:strVal val="#ppt_w"/>
                                              </p:val>
                                            </p:tav>
                                          </p:tavLst>
                                        </p:anim>
                                        <p:anim calcmode="lin" valueType="num">
                                          <p:cBhvr>
                                            <p:cTn id="93" dur="500" fill="hold"/>
                                            <p:tgtEl>
                                              <p:spTgt spid="210"/>
                                            </p:tgtEl>
                                            <p:attrNameLst>
                                              <p:attrName>ppt_h</p:attrName>
                                            </p:attrNameLst>
                                          </p:cBhvr>
                                          <p:tavLst>
                                            <p:tav tm="0">
                                              <p:val>
                                                <p:fltVal val="0"/>
                                              </p:val>
                                            </p:tav>
                                            <p:tav tm="100000">
                                              <p:val>
                                                <p:strVal val="#ppt_h"/>
                                              </p:val>
                                            </p:tav>
                                          </p:tavLst>
                                        </p:anim>
                                        <p:anim calcmode="lin" valueType="num">
                                          <p:cBhvr>
                                            <p:cTn id="94" dur="500" fill="hold"/>
                                            <p:tgtEl>
                                              <p:spTgt spid="210"/>
                                            </p:tgtEl>
                                            <p:attrNameLst>
                                              <p:attrName>style.rotation</p:attrName>
                                            </p:attrNameLst>
                                          </p:cBhvr>
                                          <p:tavLst>
                                            <p:tav tm="0">
                                              <p:val>
                                                <p:fltVal val="90"/>
                                              </p:val>
                                            </p:tav>
                                            <p:tav tm="100000">
                                              <p:val>
                                                <p:fltVal val="0"/>
                                              </p:val>
                                            </p:tav>
                                          </p:tavLst>
                                        </p:anim>
                                        <p:animEffect transition="in" filter="fade">
                                          <p:cBhvr>
                                            <p:cTn id="95" dur="500"/>
                                            <p:tgtEl>
                                              <p:spTgt spid="210"/>
                                            </p:tgtEl>
                                          </p:cBhvr>
                                        </p:animEffect>
                                      </p:childTnLst>
                                    </p:cTn>
                                  </p:par>
                                </p:childTnLst>
                              </p:cTn>
                            </p:par>
                            <p:par>
                              <p:cTn id="96" fill="hold">
                                <p:stCondLst>
                                  <p:cond delay="7500"/>
                                </p:stCondLst>
                                <p:childTnLst>
                                  <p:par>
                                    <p:cTn id="97" presetID="22" presetClass="entr" presetSubtype="8" fill="hold" grpId="0" nodeType="afterEffect">
                                      <p:stCondLst>
                                        <p:cond delay="0"/>
                                      </p:stCondLst>
                                      <p:childTnLst>
                                        <p:set>
                                          <p:cBhvr>
                                            <p:cTn id="98" dur="1" fill="hold">
                                              <p:stCondLst>
                                                <p:cond delay="0"/>
                                              </p:stCondLst>
                                            </p:cTn>
                                            <p:tgtEl>
                                              <p:spTgt spid="208"/>
                                            </p:tgtEl>
                                            <p:attrNameLst>
                                              <p:attrName>style.visibility</p:attrName>
                                            </p:attrNameLst>
                                          </p:cBhvr>
                                          <p:to>
                                            <p:strVal val="visible"/>
                                          </p:to>
                                        </p:set>
                                        <p:animEffect transition="in" filter="wipe(left)">
                                          <p:cBhvr>
                                            <p:cTn id="99" dur="500"/>
                                            <p:tgtEl>
                                              <p:spTgt spid="208"/>
                                            </p:tgtEl>
                                          </p:cBhvr>
                                        </p:animEffect>
                                      </p:childTnLst>
                                    </p:cTn>
                                  </p:par>
                                  <p:par>
                                    <p:cTn id="100" presetID="22" presetClass="entr" presetSubtype="2" fill="hold" grpId="0" nodeType="withEffect">
                                      <p:stCondLst>
                                        <p:cond delay="0"/>
                                      </p:stCondLst>
                                      <p:childTnLst>
                                        <p:set>
                                          <p:cBhvr>
                                            <p:cTn id="101" dur="1" fill="hold">
                                              <p:stCondLst>
                                                <p:cond delay="0"/>
                                              </p:stCondLst>
                                            </p:cTn>
                                            <p:tgtEl>
                                              <p:spTgt spid="209"/>
                                            </p:tgtEl>
                                            <p:attrNameLst>
                                              <p:attrName>style.visibility</p:attrName>
                                            </p:attrNameLst>
                                          </p:cBhvr>
                                          <p:to>
                                            <p:strVal val="visible"/>
                                          </p:to>
                                        </p:set>
                                        <p:animEffect transition="in" filter="wipe(right)">
                                          <p:cBhvr>
                                            <p:cTn id="102" dur="750"/>
                                            <p:tgtEl>
                                              <p:spTgt spid="209"/>
                                            </p:tgtEl>
                                          </p:cBhvr>
                                        </p:animEffect>
                                      </p:childTnLst>
                                    </p:cTn>
                                  </p:par>
                                </p:childTnLst>
                              </p:cTn>
                            </p:par>
                            <p:par>
                              <p:cTn id="103" fill="hold">
                                <p:stCondLst>
                                  <p:cond delay="8250"/>
                                </p:stCondLst>
                                <p:childTnLst>
                                  <p:par>
                                    <p:cTn id="104" presetID="31" presetClass="entr" presetSubtype="0" fill="hold" nodeType="afterEffect">
                                      <p:stCondLst>
                                        <p:cond delay="0"/>
                                      </p:stCondLst>
                                      <p:childTnLst>
                                        <p:set>
                                          <p:cBhvr>
                                            <p:cTn id="105" dur="1" fill="hold">
                                              <p:stCondLst>
                                                <p:cond delay="0"/>
                                              </p:stCondLst>
                                            </p:cTn>
                                            <p:tgtEl>
                                              <p:spTgt spid="224"/>
                                            </p:tgtEl>
                                            <p:attrNameLst>
                                              <p:attrName>style.visibility</p:attrName>
                                            </p:attrNameLst>
                                          </p:cBhvr>
                                          <p:to>
                                            <p:strVal val="visible"/>
                                          </p:to>
                                        </p:set>
                                        <p:anim calcmode="lin" valueType="num">
                                          <p:cBhvr>
                                            <p:cTn id="106" dur="500" fill="hold"/>
                                            <p:tgtEl>
                                              <p:spTgt spid="224"/>
                                            </p:tgtEl>
                                            <p:attrNameLst>
                                              <p:attrName>ppt_w</p:attrName>
                                            </p:attrNameLst>
                                          </p:cBhvr>
                                          <p:tavLst>
                                            <p:tav tm="0">
                                              <p:val>
                                                <p:fltVal val="0"/>
                                              </p:val>
                                            </p:tav>
                                            <p:tav tm="100000">
                                              <p:val>
                                                <p:strVal val="#ppt_w"/>
                                              </p:val>
                                            </p:tav>
                                          </p:tavLst>
                                        </p:anim>
                                        <p:anim calcmode="lin" valueType="num">
                                          <p:cBhvr>
                                            <p:cTn id="107" dur="500" fill="hold"/>
                                            <p:tgtEl>
                                              <p:spTgt spid="224"/>
                                            </p:tgtEl>
                                            <p:attrNameLst>
                                              <p:attrName>ppt_h</p:attrName>
                                            </p:attrNameLst>
                                          </p:cBhvr>
                                          <p:tavLst>
                                            <p:tav tm="0">
                                              <p:val>
                                                <p:fltVal val="0"/>
                                              </p:val>
                                            </p:tav>
                                            <p:tav tm="100000">
                                              <p:val>
                                                <p:strVal val="#ppt_h"/>
                                              </p:val>
                                            </p:tav>
                                          </p:tavLst>
                                        </p:anim>
                                        <p:anim calcmode="lin" valueType="num">
                                          <p:cBhvr>
                                            <p:cTn id="108" dur="500" fill="hold"/>
                                            <p:tgtEl>
                                              <p:spTgt spid="224"/>
                                            </p:tgtEl>
                                            <p:attrNameLst>
                                              <p:attrName>style.rotation</p:attrName>
                                            </p:attrNameLst>
                                          </p:cBhvr>
                                          <p:tavLst>
                                            <p:tav tm="0">
                                              <p:val>
                                                <p:fltVal val="90"/>
                                              </p:val>
                                            </p:tav>
                                            <p:tav tm="100000">
                                              <p:val>
                                                <p:fltVal val="0"/>
                                              </p:val>
                                            </p:tav>
                                          </p:tavLst>
                                        </p:anim>
                                        <p:animEffect transition="in" filter="fade">
                                          <p:cBhvr>
                                            <p:cTn id="109" dur="500"/>
                                            <p:tgtEl>
                                              <p:spTgt spid="224"/>
                                            </p:tgtEl>
                                          </p:cBhvr>
                                        </p:animEffect>
                                      </p:childTnLst>
                                    </p:cTn>
                                  </p:par>
                                </p:childTnLst>
                              </p:cTn>
                            </p:par>
                            <p:par>
                              <p:cTn id="110" fill="hold">
                                <p:stCondLst>
                                  <p:cond delay="8750"/>
                                </p:stCondLst>
                                <p:childTnLst>
                                  <p:par>
                                    <p:cTn id="111" presetID="22" presetClass="entr" presetSubtype="8" fill="hold" grpId="0" nodeType="afterEffect">
                                      <p:stCondLst>
                                        <p:cond delay="0"/>
                                      </p:stCondLst>
                                      <p:childTnLst>
                                        <p:set>
                                          <p:cBhvr>
                                            <p:cTn id="112" dur="1" fill="hold">
                                              <p:stCondLst>
                                                <p:cond delay="0"/>
                                              </p:stCondLst>
                                            </p:cTn>
                                            <p:tgtEl>
                                              <p:spTgt spid="222"/>
                                            </p:tgtEl>
                                            <p:attrNameLst>
                                              <p:attrName>style.visibility</p:attrName>
                                            </p:attrNameLst>
                                          </p:cBhvr>
                                          <p:to>
                                            <p:strVal val="visible"/>
                                          </p:to>
                                        </p:set>
                                        <p:animEffect transition="in" filter="wipe(left)">
                                          <p:cBhvr>
                                            <p:cTn id="113" dur="500"/>
                                            <p:tgtEl>
                                              <p:spTgt spid="222"/>
                                            </p:tgtEl>
                                          </p:cBhvr>
                                        </p:animEffect>
                                      </p:childTnLst>
                                    </p:cTn>
                                  </p:par>
                                  <p:par>
                                    <p:cTn id="114" presetID="22" presetClass="entr" presetSubtype="2" fill="hold" grpId="0" nodeType="withEffect">
                                      <p:stCondLst>
                                        <p:cond delay="0"/>
                                      </p:stCondLst>
                                      <p:childTnLst>
                                        <p:set>
                                          <p:cBhvr>
                                            <p:cTn id="115" dur="1" fill="hold">
                                              <p:stCondLst>
                                                <p:cond delay="0"/>
                                              </p:stCondLst>
                                            </p:cTn>
                                            <p:tgtEl>
                                              <p:spTgt spid="223"/>
                                            </p:tgtEl>
                                            <p:attrNameLst>
                                              <p:attrName>style.visibility</p:attrName>
                                            </p:attrNameLst>
                                          </p:cBhvr>
                                          <p:to>
                                            <p:strVal val="visible"/>
                                          </p:to>
                                        </p:set>
                                        <p:animEffect transition="in" filter="wipe(right)">
                                          <p:cBhvr>
                                            <p:cTn id="116" dur="750"/>
                                            <p:tgtEl>
                                              <p:spTgt spid="2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 grpId="0"/>
          <p:bldP spid="185" grpId="0"/>
          <p:bldP spid="186" grpId="0"/>
          <p:bldP spid="187" grpId="0"/>
          <p:bldP spid="188" grpId="0" animBg="1"/>
          <p:bldP spid="189" grpId="0"/>
          <p:bldP spid="190" grpId="0"/>
          <p:bldP spid="194" grpId="0"/>
          <p:bldP spid="195" grpId="0"/>
          <p:bldP spid="208" grpId="0"/>
          <p:bldP spid="209" grpId="0"/>
          <p:bldP spid="222" grpId="0"/>
          <p:bldP spid="223" grpId="0"/>
        </p:bldLst>
      </p:timing>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104206" y="1117806"/>
            <a:ext cx="4991794" cy="2747171"/>
          </a:xfrm>
          <a:prstGeom prst="rect">
            <a:avLst/>
          </a:prstGeom>
          <a:blipFill dpi="0" rotWithShape="1">
            <a:blip r:embed="rId3" cstate="print">
              <a:extLst>
                <a:ext uri="{28A0092B-C50C-407E-A947-70E740481C1C}">
                  <a14:useLocalDpi xmlns:a14="http://schemas.microsoft.com/office/drawing/2010/main" val="0"/>
                </a:ext>
              </a:extLst>
            </a:blip>
            <a:srcRect/>
            <a:stretch>
              <a:fillRect t="-10573" b="-1057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Oval 6"/>
          <p:cNvSpPr>
            <a:spLocks noChangeArrowheads="1"/>
          </p:cNvSpPr>
          <p:nvPr/>
        </p:nvSpPr>
        <p:spPr bwMode="ltGray">
          <a:xfrm>
            <a:off x="5263821" y="1645963"/>
            <a:ext cx="1659476" cy="1658426"/>
          </a:xfrm>
          <a:prstGeom prst="ellipse">
            <a:avLst/>
          </a:prstGeom>
          <a:solidFill>
            <a:schemeClr val="accent2"/>
          </a:solidFill>
          <a:ln w="38100">
            <a:noFill/>
            <a:round/>
            <a:headEnd/>
            <a:tailEnd/>
          </a:ln>
        </p:spPr>
        <p:txBody>
          <a:bodyPr wrap="none" anchor="ctr"/>
          <a:lstStyle/>
          <a:p>
            <a:endParaRPr lang="zh-CN" altLang="en-US">
              <a:latin typeface="Calibri" pitchFamily="34" charset="0"/>
              <a:cs typeface="Arial" charset="0"/>
            </a:endParaRPr>
          </a:p>
        </p:txBody>
      </p:sp>
      <p:sp>
        <p:nvSpPr>
          <p:cNvPr id="37" name="TextBox 69"/>
          <p:cNvSpPr txBox="1"/>
          <p:nvPr/>
        </p:nvSpPr>
        <p:spPr>
          <a:xfrm>
            <a:off x="5487383" y="2276462"/>
            <a:ext cx="1213647" cy="400110"/>
          </a:xfrm>
          <a:prstGeom prst="rect">
            <a:avLst/>
          </a:prstGeom>
          <a:solidFill>
            <a:schemeClr val="accent2"/>
          </a:solidFill>
          <a:ln>
            <a:solidFill>
              <a:schemeClr val="accent2"/>
            </a:solidFill>
          </a:ln>
        </p:spPr>
        <p:txBody>
          <a:bodyPr>
            <a:spAutoFit/>
          </a:bodyPr>
          <a:lstStyle/>
          <a:p>
            <a:pPr algn="ctr">
              <a:defRPr/>
            </a:pPr>
            <a:r>
              <a:rPr lang="zh-CN" altLang="en-US" sz="2000" b="1" dirty="0" smtClean="0">
                <a:solidFill>
                  <a:schemeClr val="bg1"/>
                </a:solidFill>
                <a:latin typeface="微软雅黑" pitchFamily="34" charset="-122"/>
                <a:ea typeface="微软雅黑" pitchFamily="34" charset="-122"/>
              </a:rPr>
              <a:t>标题文本</a:t>
            </a:r>
            <a:endParaRPr lang="zh-CN" altLang="en-US" sz="2000" b="1" dirty="0">
              <a:solidFill>
                <a:schemeClr val="bg1"/>
              </a:solidFill>
              <a:latin typeface="微软雅黑" pitchFamily="34" charset="-122"/>
              <a:ea typeface="微软雅黑" pitchFamily="34" charset="-122"/>
            </a:endParaRPr>
          </a:p>
        </p:txBody>
      </p:sp>
      <p:sp>
        <p:nvSpPr>
          <p:cNvPr id="40" name="TextBox 73"/>
          <p:cNvSpPr txBox="1"/>
          <p:nvPr/>
        </p:nvSpPr>
        <p:spPr>
          <a:xfrm>
            <a:off x="7146462" y="2008895"/>
            <a:ext cx="3576197" cy="932563"/>
          </a:xfrm>
          <a:prstGeom prst="rect">
            <a:avLst/>
          </a:prstGeom>
          <a:noFill/>
        </p:spPr>
        <p:txBody>
          <a:bodyPr wrap="square">
            <a:spAutoFit/>
          </a:bodyPr>
          <a:lstStyle/>
          <a:p>
            <a:pPr algn="just">
              <a:lnSpc>
                <a:spcPct val="130000"/>
              </a:lnSpc>
            </a:pPr>
            <a:r>
              <a:rPr lang="zh-CN" altLang="en-US" sz="1400" dirty="0">
                <a:solidFill>
                  <a:schemeClr val="tx1">
                    <a:lumMod val="65000"/>
                    <a:lumOff val="35000"/>
                  </a:schemeClr>
                </a:solidFill>
                <a:latin typeface="微软雅黑" pitchFamily="34" charset="-122"/>
                <a:ea typeface="微软雅黑" pitchFamily="34" charset="-122"/>
              </a:rPr>
              <a:t>点击输入本栏的具体文字，简明扼要的说明分项内容，此为概念图解，请根据您的具体内容酌情修改</a:t>
            </a:r>
            <a:r>
              <a:rPr lang="zh-CN" altLang="en-US" sz="1400" dirty="0" smtClean="0">
                <a:solidFill>
                  <a:schemeClr val="tx1">
                    <a:lumMod val="65000"/>
                    <a:lumOff val="35000"/>
                  </a:schemeClr>
                </a:solidFill>
                <a:latin typeface="微软雅黑" pitchFamily="34" charset="-122"/>
                <a:ea typeface="微软雅黑" pitchFamily="34" charset="-122"/>
              </a:rPr>
              <a:t>。</a:t>
            </a:r>
            <a:endParaRPr lang="en-US" altLang="zh-CN" sz="1400" dirty="0">
              <a:solidFill>
                <a:schemeClr val="tx1">
                  <a:lumMod val="65000"/>
                  <a:lumOff val="35000"/>
                </a:schemeClr>
              </a:solidFill>
              <a:latin typeface="微软雅黑" pitchFamily="34" charset="-122"/>
              <a:ea typeface="微软雅黑" pitchFamily="34" charset="-122"/>
            </a:endParaRPr>
          </a:p>
        </p:txBody>
      </p:sp>
      <p:sp>
        <p:nvSpPr>
          <p:cNvPr id="41" name="TextBox 74"/>
          <p:cNvSpPr txBox="1"/>
          <p:nvPr/>
        </p:nvSpPr>
        <p:spPr>
          <a:xfrm>
            <a:off x="1346834" y="4858408"/>
            <a:ext cx="3498626" cy="932563"/>
          </a:xfrm>
          <a:prstGeom prst="rect">
            <a:avLst/>
          </a:prstGeom>
          <a:noFill/>
        </p:spPr>
        <p:txBody>
          <a:bodyPr wrap="square">
            <a:spAutoFit/>
          </a:bodyPr>
          <a:lstStyle>
            <a:defPPr>
              <a:defRPr lang="zh-CN"/>
            </a:defPPr>
            <a:lvl1pPr algn="just">
              <a:lnSpc>
                <a:spcPct val="130000"/>
              </a:lnSpc>
              <a:defRPr sz="1400">
                <a:solidFill>
                  <a:schemeClr val="tx1">
                    <a:lumMod val="65000"/>
                    <a:lumOff val="35000"/>
                  </a:schemeClr>
                </a:solidFill>
                <a:latin typeface="微软雅黑" pitchFamily="34" charset="-122"/>
                <a:ea typeface="微软雅黑" pitchFamily="34" charset="-122"/>
              </a:defRPr>
            </a:lvl1pPr>
          </a:lstStyle>
          <a:p>
            <a:r>
              <a:rPr lang="zh-CN" altLang="en-US" dirty="0"/>
              <a:t>点击输入本栏的具体文字，简明扼要的说明分项内容，此为概念图解，请根据您的具体内容酌情修改</a:t>
            </a:r>
            <a:r>
              <a:rPr lang="zh-CN" altLang="en-US" dirty="0" smtClean="0"/>
              <a:t>。</a:t>
            </a:r>
            <a:endParaRPr lang="en-US" altLang="zh-CN" dirty="0"/>
          </a:p>
        </p:txBody>
      </p:sp>
      <p:sp>
        <p:nvSpPr>
          <p:cNvPr id="2" name="标题 1"/>
          <p:cNvSpPr>
            <a:spLocks noGrp="1"/>
          </p:cNvSpPr>
          <p:nvPr>
            <p:ph type="title"/>
          </p:nvPr>
        </p:nvSpPr>
        <p:spPr/>
        <p:txBody>
          <a:bodyPr>
            <a:normAutofit fontScale="90000"/>
          </a:bodyPr>
          <a:lstStyle/>
          <a:p>
            <a:r>
              <a:rPr lang="zh-CN" altLang="en-US" dirty="0"/>
              <a:t>点击输入标题内容</a:t>
            </a:r>
          </a:p>
        </p:txBody>
      </p:sp>
      <p:sp>
        <p:nvSpPr>
          <p:cNvPr id="28" name="矩形 27"/>
          <p:cNvSpPr/>
          <p:nvPr/>
        </p:nvSpPr>
        <p:spPr>
          <a:xfrm>
            <a:off x="6097120" y="3846491"/>
            <a:ext cx="4991794" cy="2747171"/>
          </a:xfrm>
          <a:prstGeom prst="rect">
            <a:avLst/>
          </a:prstGeom>
          <a:blipFill dpi="0" rotWithShape="1">
            <a:blip r:embed="rId4">
              <a:extLst>
                <a:ext uri="{28A0092B-C50C-407E-A947-70E740481C1C}">
                  <a14:useLocalDpi xmlns:a14="http://schemas.microsoft.com/office/drawing/2010/main" val="0"/>
                </a:ext>
              </a:extLst>
            </a:blip>
            <a:srcRect/>
            <a:stretch>
              <a:fillRect t="-15642" b="-1564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Oval 13"/>
          <p:cNvSpPr>
            <a:spLocks noChangeArrowheads="1"/>
          </p:cNvSpPr>
          <p:nvPr/>
        </p:nvSpPr>
        <p:spPr bwMode="gray">
          <a:xfrm>
            <a:off x="5262680" y="4495476"/>
            <a:ext cx="1659476" cy="1658426"/>
          </a:xfrm>
          <a:prstGeom prst="ellipse">
            <a:avLst/>
          </a:prstGeom>
          <a:solidFill>
            <a:schemeClr val="accent1"/>
          </a:solidFill>
          <a:ln w="38100">
            <a:noFill/>
            <a:round/>
            <a:headEnd/>
            <a:tailEnd/>
          </a:ln>
        </p:spPr>
        <p:txBody>
          <a:bodyPr wrap="none" anchor="ctr"/>
          <a:lstStyle/>
          <a:p>
            <a:endParaRPr lang="zh-CN" altLang="en-US">
              <a:latin typeface="Calibri" pitchFamily="34" charset="0"/>
              <a:cs typeface="Arial" charset="0"/>
            </a:endParaRPr>
          </a:p>
        </p:txBody>
      </p:sp>
      <p:sp>
        <p:nvSpPr>
          <p:cNvPr id="38" name="TextBox 70"/>
          <p:cNvSpPr txBox="1"/>
          <p:nvPr/>
        </p:nvSpPr>
        <p:spPr>
          <a:xfrm>
            <a:off x="5469509" y="5124634"/>
            <a:ext cx="1221910" cy="400110"/>
          </a:xfrm>
          <a:prstGeom prst="rect">
            <a:avLst/>
          </a:prstGeom>
          <a:noFill/>
        </p:spPr>
        <p:txBody>
          <a:bodyPr wrap="square">
            <a:spAutoFit/>
          </a:bodyPr>
          <a:lstStyle/>
          <a:p>
            <a:pPr algn="ctr">
              <a:defRPr/>
            </a:pPr>
            <a:r>
              <a:rPr lang="zh-CN" altLang="en-US" sz="2000" b="1" dirty="0" smtClean="0">
                <a:solidFill>
                  <a:schemeClr val="bg1"/>
                </a:solidFill>
                <a:latin typeface="微软雅黑" pitchFamily="34" charset="-122"/>
                <a:ea typeface="微软雅黑" pitchFamily="34" charset="-122"/>
              </a:rPr>
              <a:t>标题文本</a:t>
            </a:r>
            <a:endParaRPr lang="zh-CN" altLang="en-US" sz="2000" b="1"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348312961"/>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500" fill="hold"/>
                                        <p:tgtEl>
                                          <p:spTgt spid="37"/>
                                        </p:tgtEl>
                                        <p:attrNameLst>
                                          <p:attrName>ppt_x</p:attrName>
                                        </p:attrNameLst>
                                      </p:cBhvr>
                                      <p:tavLst>
                                        <p:tav tm="0">
                                          <p:val>
                                            <p:strVal val="0-#ppt_w/2"/>
                                          </p:val>
                                        </p:tav>
                                        <p:tav tm="100000">
                                          <p:val>
                                            <p:strVal val="#ppt_x"/>
                                          </p:val>
                                        </p:tav>
                                      </p:tavLst>
                                    </p:anim>
                                    <p:anim calcmode="lin" valueType="num">
                                      <p:cBhvr additive="base">
                                        <p:cTn id="8" dur="500" fill="hold"/>
                                        <p:tgtEl>
                                          <p:spTgt spid="37"/>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0"/>
                                        </p:tgtEl>
                                        <p:attrNameLst>
                                          <p:attrName>style.visibility</p:attrName>
                                        </p:attrNameLst>
                                      </p:cBhvr>
                                      <p:to>
                                        <p:strVal val="visible"/>
                                      </p:to>
                                    </p:set>
                                    <p:anim calcmode="lin" valueType="num">
                                      <p:cBhvr additive="base">
                                        <p:cTn id="11" dur="500" fill="hold"/>
                                        <p:tgtEl>
                                          <p:spTgt spid="40"/>
                                        </p:tgtEl>
                                        <p:attrNameLst>
                                          <p:attrName>ppt_x</p:attrName>
                                        </p:attrNameLst>
                                      </p:cBhvr>
                                      <p:tavLst>
                                        <p:tav tm="0">
                                          <p:val>
                                            <p:strVal val="0-#ppt_w/2"/>
                                          </p:val>
                                        </p:tav>
                                        <p:tav tm="100000">
                                          <p:val>
                                            <p:strVal val="#ppt_x"/>
                                          </p:val>
                                        </p:tav>
                                      </p:tavLst>
                                    </p:anim>
                                    <p:anim calcmode="lin" valueType="num">
                                      <p:cBhvr additive="base">
                                        <p:cTn id="12" dur="500" fill="hold"/>
                                        <p:tgtEl>
                                          <p:spTgt spid="40"/>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38"/>
                                        </p:tgtEl>
                                        <p:attrNameLst>
                                          <p:attrName>style.visibility</p:attrName>
                                        </p:attrNameLst>
                                      </p:cBhvr>
                                      <p:to>
                                        <p:strVal val="visible"/>
                                      </p:to>
                                    </p:set>
                                    <p:anim calcmode="lin" valueType="num">
                                      <p:cBhvr additive="base">
                                        <p:cTn id="15" dur="500" fill="hold"/>
                                        <p:tgtEl>
                                          <p:spTgt spid="38"/>
                                        </p:tgtEl>
                                        <p:attrNameLst>
                                          <p:attrName>ppt_x</p:attrName>
                                        </p:attrNameLst>
                                      </p:cBhvr>
                                      <p:tavLst>
                                        <p:tav tm="0">
                                          <p:val>
                                            <p:strVal val="1+#ppt_w/2"/>
                                          </p:val>
                                        </p:tav>
                                        <p:tav tm="100000">
                                          <p:val>
                                            <p:strVal val="#ppt_x"/>
                                          </p:val>
                                        </p:tav>
                                      </p:tavLst>
                                    </p:anim>
                                    <p:anim calcmode="lin" valueType="num">
                                      <p:cBhvr additive="base">
                                        <p:cTn id="16" dur="500" fill="hold"/>
                                        <p:tgtEl>
                                          <p:spTgt spid="38"/>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41"/>
                                        </p:tgtEl>
                                        <p:attrNameLst>
                                          <p:attrName>style.visibility</p:attrName>
                                        </p:attrNameLst>
                                      </p:cBhvr>
                                      <p:to>
                                        <p:strVal val="visible"/>
                                      </p:to>
                                    </p:set>
                                    <p:anim calcmode="lin" valueType="num">
                                      <p:cBhvr additive="base">
                                        <p:cTn id="19" dur="500" fill="hold"/>
                                        <p:tgtEl>
                                          <p:spTgt spid="41"/>
                                        </p:tgtEl>
                                        <p:attrNameLst>
                                          <p:attrName>ppt_x</p:attrName>
                                        </p:attrNameLst>
                                      </p:cBhvr>
                                      <p:tavLst>
                                        <p:tav tm="0">
                                          <p:val>
                                            <p:strVal val="1+#ppt_w/2"/>
                                          </p:val>
                                        </p:tav>
                                        <p:tav tm="100000">
                                          <p:val>
                                            <p:strVal val="#ppt_x"/>
                                          </p:val>
                                        </p:tav>
                                      </p:tavLst>
                                    </p:anim>
                                    <p:anim calcmode="lin" valueType="num">
                                      <p:cBhvr additive="base">
                                        <p:cTn id="20" dur="500" fill="hold"/>
                                        <p:tgtEl>
                                          <p:spTgt spid="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40" grpId="0"/>
      <p:bldP spid="41" grpId="0"/>
      <p:bldP spid="38"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3"/>
          <p:cNvSpPr txBox="1">
            <a:spLocks noChangeArrowheads="1"/>
          </p:cNvSpPr>
          <p:nvPr/>
        </p:nvSpPr>
        <p:spPr>
          <a:xfrm>
            <a:off x="1822374" y="3987966"/>
            <a:ext cx="8547252" cy="1012770"/>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7200" b="1" dirty="0" smtClean="0">
                <a:solidFill>
                  <a:schemeClr val="accent1"/>
                </a:solidFill>
                <a:latin typeface="微软雅黑" panose="020B0503020204020204" pitchFamily="34" charset="-122"/>
                <a:ea typeface="微软雅黑" panose="020B0503020204020204" pitchFamily="34" charset="-122"/>
              </a:rPr>
              <a:t>汇报完毕 </a:t>
            </a:r>
            <a:r>
              <a:rPr lang="zh-CN" altLang="en-US" sz="7200" dirty="0" smtClean="0">
                <a:solidFill>
                  <a:schemeClr val="accent2"/>
                </a:solidFill>
                <a:latin typeface="微软雅黑" panose="020B0503020204020204" pitchFamily="34" charset="-122"/>
                <a:ea typeface="微软雅黑" panose="020B0503020204020204" pitchFamily="34" charset="-122"/>
              </a:rPr>
              <a:t>感谢倾听</a:t>
            </a:r>
            <a:endParaRPr lang="zh-CN" altLang="en-US" sz="7200" dirty="0">
              <a:solidFill>
                <a:schemeClr val="accent2"/>
              </a:solidFill>
              <a:latin typeface="微软雅黑" panose="020B0503020204020204" pitchFamily="34" charset="-122"/>
              <a:ea typeface="微软雅黑" panose="020B0503020204020204" pitchFamily="34" charset="-122"/>
            </a:endParaRPr>
          </a:p>
        </p:txBody>
      </p:sp>
      <p:sp>
        <p:nvSpPr>
          <p:cNvPr id="29" name="Rectangle 4"/>
          <p:cNvSpPr txBox="1">
            <a:spLocks noChangeArrowheads="1"/>
          </p:cNvSpPr>
          <p:nvPr/>
        </p:nvSpPr>
        <p:spPr>
          <a:xfrm>
            <a:off x="3532529" y="6188085"/>
            <a:ext cx="5126942" cy="430212"/>
          </a:xfrm>
          <a:prstGeom prst="rect">
            <a:avLst/>
          </a:prstGeom>
        </p:spPr>
        <p:txBody>
          <a:bodyPr vert="horz" lIns="121920" tIns="60960" rIns="121920" bIns="60960" rtlCol="0"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800" dirty="0" smtClean="0">
                <a:solidFill>
                  <a:schemeClr val="tx1">
                    <a:lumMod val="75000"/>
                    <a:lumOff val="25000"/>
                  </a:schemeClr>
                </a:solidFill>
                <a:latin typeface="微软雅黑" panose="020B0503020204020204" pitchFamily="34" charset="-122"/>
                <a:ea typeface="微软雅黑" panose="020B0503020204020204" pitchFamily="34" charset="-122"/>
              </a:rPr>
              <a:t>部门</a:t>
            </a:r>
            <a:r>
              <a:rPr lang="zh-CN" altLang="en-US" sz="1800" dirty="0">
                <a:solidFill>
                  <a:schemeClr val="tx1">
                    <a:lumMod val="75000"/>
                    <a:lumOff val="25000"/>
                  </a:schemeClr>
                </a:solidFill>
                <a:latin typeface="微软雅黑" panose="020B0503020204020204" pitchFamily="34" charset="-122"/>
                <a:ea typeface="微软雅黑" panose="020B0503020204020204" pitchFamily="34" charset="-122"/>
              </a:rPr>
              <a:t>：市场部      汇报人</a:t>
            </a:r>
            <a:r>
              <a:rPr lang="zh-CN" altLang="en-US" sz="1800" dirty="0" smtClean="0">
                <a:solidFill>
                  <a:schemeClr val="tx1">
                    <a:lumMod val="75000"/>
                    <a:lumOff val="25000"/>
                  </a:schemeClr>
                </a:solidFill>
                <a:latin typeface="微软雅黑" panose="020B0503020204020204" pitchFamily="34" charset="-122"/>
                <a:ea typeface="微软雅黑" panose="020B0503020204020204" pitchFamily="34" charset="-122"/>
              </a:rPr>
              <a:t>：王者之心</a:t>
            </a:r>
            <a:endParaRPr lang="zh-CN" altLang="en-US" sz="1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30" name="组合 29"/>
          <p:cNvGrpSpPr/>
          <p:nvPr/>
        </p:nvGrpSpPr>
        <p:grpSpPr>
          <a:xfrm>
            <a:off x="7045333" y="5236582"/>
            <a:ext cx="383878" cy="384576"/>
            <a:chOff x="6084171" y="1274819"/>
            <a:chExt cx="432048" cy="432834"/>
          </a:xfrm>
        </p:grpSpPr>
        <p:sp>
          <p:nvSpPr>
            <p:cNvPr id="31" name="椭圆 22"/>
            <p:cNvSpPr>
              <a:spLocks noChangeArrowheads="1"/>
            </p:cNvSpPr>
            <p:nvPr/>
          </p:nvSpPr>
          <p:spPr bwMode="auto">
            <a:xfrm>
              <a:off x="6084171" y="1274819"/>
              <a:ext cx="432048" cy="432834"/>
            </a:xfrm>
            <a:prstGeom prst="ellipse">
              <a:avLst/>
            </a:prstGeom>
            <a:solidFill>
              <a:schemeClr val="accent1"/>
            </a:solidFill>
            <a:ln>
              <a:noFill/>
            </a:ln>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en-US" sz="3200">
                <a:solidFill>
                  <a:srgbClr val="FFFFFF"/>
                </a:solidFill>
                <a:latin typeface="Calibri" pitchFamily="34" charset="0"/>
              </a:endParaRPr>
            </a:p>
          </p:txBody>
        </p:sp>
        <p:sp>
          <p:nvSpPr>
            <p:cNvPr id="33" name="Freeform 59"/>
            <p:cNvSpPr>
              <a:spLocks noChangeArrowheads="1"/>
            </p:cNvSpPr>
            <p:nvPr/>
          </p:nvSpPr>
          <p:spPr bwMode="auto">
            <a:xfrm>
              <a:off x="6180302" y="1365898"/>
              <a:ext cx="239780" cy="250679"/>
            </a:xfrm>
            <a:custGeom>
              <a:avLst/>
              <a:gdLst>
                <a:gd name="T0" fmla="*/ 73627430 w 581"/>
                <a:gd name="T1" fmla="*/ 67678707 h 609"/>
                <a:gd name="T2" fmla="*/ 61659637 w 581"/>
                <a:gd name="T3" fmla="*/ 78678142 h 609"/>
                <a:gd name="T4" fmla="*/ 54244957 w 581"/>
                <a:gd name="T5" fmla="*/ 72208055 h 609"/>
                <a:gd name="T6" fmla="*/ 57106883 w 581"/>
                <a:gd name="T7" fmla="*/ 65867111 h 609"/>
                <a:gd name="T8" fmla="*/ 61659637 w 581"/>
                <a:gd name="T9" fmla="*/ 69490662 h 609"/>
                <a:gd name="T10" fmla="*/ 71806401 w 581"/>
                <a:gd name="T11" fmla="*/ 61338122 h 609"/>
                <a:gd name="T12" fmla="*/ 73627430 w 581"/>
                <a:gd name="T13" fmla="*/ 67678707 h 609"/>
                <a:gd name="T14" fmla="*/ 61659637 w 581"/>
                <a:gd name="T15" fmla="*/ 64055516 h 609"/>
                <a:gd name="T16" fmla="*/ 49691843 w 581"/>
                <a:gd name="T17" fmla="*/ 69490662 h 609"/>
                <a:gd name="T18" fmla="*/ 51513233 w 581"/>
                <a:gd name="T19" fmla="*/ 75054951 h 609"/>
                <a:gd name="T20" fmla="*/ 3772261 w 581"/>
                <a:gd name="T21" fmla="*/ 78678142 h 609"/>
                <a:gd name="T22" fmla="*/ 0 w 581"/>
                <a:gd name="T23" fmla="*/ 10999436 h 609"/>
                <a:gd name="T24" fmla="*/ 10146404 w 581"/>
                <a:gd name="T25" fmla="*/ 7246742 h 609"/>
                <a:gd name="T26" fmla="*/ 17561444 w 581"/>
                <a:gd name="T27" fmla="*/ 18246178 h 609"/>
                <a:gd name="T28" fmla="*/ 24845922 w 581"/>
                <a:gd name="T29" fmla="*/ 7246742 h 609"/>
                <a:gd name="T30" fmla="*/ 28488341 w 581"/>
                <a:gd name="T31" fmla="*/ 10999436 h 609"/>
                <a:gd name="T32" fmla="*/ 43318061 w 581"/>
                <a:gd name="T33" fmla="*/ 10999436 h 609"/>
                <a:gd name="T34" fmla="*/ 46960119 w 581"/>
                <a:gd name="T35" fmla="*/ 7246742 h 609"/>
                <a:gd name="T36" fmla="*/ 54244957 w 581"/>
                <a:gd name="T37" fmla="*/ 18246178 h 609"/>
                <a:gd name="T38" fmla="*/ 61659637 w 581"/>
                <a:gd name="T39" fmla="*/ 7246742 h 609"/>
                <a:gd name="T40" fmla="*/ 71806401 w 581"/>
                <a:gd name="T41" fmla="*/ 10999436 h 609"/>
                <a:gd name="T42" fmla="*/ 66212751 w 581"/>
                <a:gd name="T43" fmla="*/ 59526167 h 609"/>
                <a:gd name="T44" fmla="*/ 10146404 w 581"/>
                <a:gd name="T45" fmla="*/ 63149718 h 609"/>
                <a:gd name="T46" fmla="*/ 12878128 w 581"/>
                <a:gd name="T47" fmla="*/ 65867111 h 609"/>
                <a:gd name="T48" fmla="*/ 39545439 w 581"/>
                <a:gd name="T49" fmla="*/ 63149718 h 609"/>
                <a:gd name="T50" fmla="*/ 39545439 w 581"/>
                <a:gd name="T51" fmla="*/ 63149718 h 609"/>
                <a:gd name="T52" fmla="*/ 39545439 w 581"/>
                <a:gd name="T53" fmla="*/ 63149718 h 609"/>
                <a:gd name="T54" fmla="*/ 12878128 w 581"/>
                <a:gd name="T55" fmla="*/ 60431965 h 609"/>
                <a:gd name="T56" fmla="*/ 58017218 w 581"/>
                <a:gd name="T57" fmla="*/ 28339815 h 609"/>
                <a:gd name="T58" fmla="*/ 13788823 w 581"/>
                <a:gd name="T59" fmla="*/ 28339815 h 609"/>
                <a:gd name="T60" fmla="*/ 13788823 w 581"/>
                <a:gd name="T61" fmla="*/ 35715700 h 609"/>
                <a:gd name="T62" fmla="*/ 61659637 w 581"/>
                <a:gd name="T63" fmla="*/ 31963007 h 609"/>
                <a:gd name="T64" fmla="*/ 58017218 w 581"/>
                <a:gd name="T65" fmla="*/ 43868240 h 609"/>
                <a:gd name="T66" fmla="*/ 35903020 w 581"/>
                <a:gd name="T67" fmla="*/ 43868240 h 609"/>
                <a:gd name="T68" fmla="*/ 13788823 w 581"/>
                <a:gd name="T69" fmla="*/ 43868240 h 609"/>
                <a:gd name="T70" fmla="*/ 13788823 w 581"/>
                <a:gd name="T71" fmla="*/ 51244484 h 609"/>
                <a:gd name="T72" fmla="*/ 35903020 w 581"/>
                <a:gd name="T73" fmla="*/ 51244484 h 609"/>
                <a:gd name="T74" fmla="*/ 61659637 w 581"/>
                <a:gd name="T75" fmla="*/ 47491791 h 609"/>
                <a:gd name="T76" fmla="*/ 54244957 w 581"/>
                <a:gd name="T77" fmla="*/ 14622627 h 609"/>
                <a:gd name="T78" fmla="*/ 50602538 w 581"/>
                <a:gd name="T79" fmla="*/ 10999436 h 609"/>
                <a:gd name="T80" fmla="*/ 54244957 w 581"/>
                <a:gd name="T81" fmla="*/ 0 h 609"/>
                <a:gd name="T82" fmla="*/ 58017218 w 581"/>
                <a:gd name="T83" fmla="*/ 10999436 h 609"/>
                <a:gd name="T84" fmla="*/ 35903020 w 581"/>
                <a:gd name="T85" fmla="*/ 14622627 h 609"/>
                <a:gd name="T86" fmla="*/ 32260601 w 581"/>
                <a:gd name="T87" fmla="*/ 10999436 h 609"/>
                <a:gd name="T88" fmla="*/ 35903020 w 581"/>
                <a:gd name="T89" fmla="*/ 0 h 609"/>
                <a:gd name="T90" fmla="*/ 39545439 w 581"/>
                <a:gd name="T91" fmla="*/ 10999436 h 609"/>
                <a:gd name="T92" fmla="*/ 17561444 w 581"/>
                <a:gd name="T93" fmla="*/ 14622627 h 609"/>
                <a:gd name="T94" fmla="*/ 13788823 w 581"/>
                <a:gd name="T95" fmla="*/ 10999436 h 609"/>
                <a:gd name="T96" fmla="*/ 17561444 w 581"/>
                <a:gd name="T97" fmla="*/ 0 h 609"/>
                <a:gd name="T98" fmla="*/ 21203502 w 581"/>
                <a:gd name="T99" fmla="*/ 10999436 h 60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a:noFill/>
            </a:ln>
            <a:extLst/>
          </p:spPr>
          <p:txBody>
            <a:bodyPr wrap="none" lIns="45720" tIns="22860" rIns="45720" bIns="22860" anchor="ctr"/>
            <a:lstStyle/>
            <a:p>
              <a:endParaRPr lang="en-US" sz="3200">
                <a:latin typeface="Roboto Light"/>
              </a:endParaRPr>
            </a:p>
          </p:txBody>
        </p:sp>
      </p:grpSp>
      <p:grpSp>
        <p:nvGrpSpPr>
          <p:cNvPr id="34" name="组合 33"/>
          <p:cNvGrpSpPr/>
          <p:nvPr/>
        </p:nvGrpSpPr>
        <p:grpSpPr>
          <a:xfrm>
            <a:off x="5897202" y="5236853"/>
            <a:ext cx="383878" cy="383878"/>
            <a:chOff x="4788024" y="1275213"/>
            <a:chExt cx="432048" cy="432048"/>
          </a:xfrm>
        </p:grpSpPr>
        <p:sp>
          <p:nvSpPr>
            <p:cNvPr id="35" name="椭圆 65"/>
            <p:cNvSpPr>
              <a:spLocks noChangeArrowheads="1"/>
            </p:cNvSpPr>
            <p:nvPr/>
          </p:nvSpPr>
          <p:spPr bwMode="auto">
            <a:xfrm>
              <a:off x="4788024" y="1275213"/>
              <a:ext cx="432048" cy="432048"/>
            </a:xfrm>
            <a:prstGeom prst="ellipse">
              <a:avLst/>
            </a:prstGeom>
            <a:solidFill>
              <a:schemeClr val="accent1"/>
            </a:solidFill>
            <a:ln>
              <a:noFill/>
            </a:ln>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en-US" sz="3200">
                <a:solidFill>
                  <a:srgbClr val="FFFFFF"/>
                </a:solidFill>
                <a:latin typeface="Calibri" pitchFamily="34" charset="0"/>
              </a:endParaRPr>
            </a:p>
          </p:txBody>
        </p:sp>
        <p:sp>
          <p:nvSpPr>
            <p:cNvPr id="36" name="Freeform 110"/>
            <p:cNvSpPr>
              <a:spLocks noChangeArrowheads="1"/>
            </p:cNvSpPr>
            <p:nvPr/>
          </p:nvSpPr>
          <p:spPr bwMode="auto">
            <a:xfrm>
              <a:off x="4891102" y="1366806"/>
              <a:ext cx="250679" cy="248862"/>
            </a:xfrm>
            <a:custGeom>
              <a:avLst/>
              <a:gdLst>
                <a:gd name="T0" fmla="*/ 78678142 w 609"/>
                <a:gd name="T1" fmla="*/ 71002280 h 602"/>
                <a:gd name="T2" fmla="*/ 78678142 w 609"/>
                <a:gd name="T3" fmla="*/ 71002280 h 602"/>
                <a:gd name="T4" fmla="*/ 71302258 w 609"/>
                <a:gd name="T5" fmla="*/ 78441997 h 602"/>
                <a:gd name="T6" fmla="*/ 65867111 w 609"/>
                <a:gd name="T7" fmla="*/ 76614673 h 602"/>
                <a:gd name="T8" fmla="*/ 44774038 w 609"/>
                <a:gd name="T9" fmla="*/ 54426302 h 602"/>
                <a:gd name="T10" fmla="*/ 29245613 w 609"/>
                <a:gd name="T11" fmla="*/ 59125033 h 602"/>
                <a:gd name="T12" fmla="*/ 0 w 609"/>
                <a:gd name="T13" fmla="*/ 29497307 h 602"/>
                <a:gd name="T14" fmla="*/ 29245613 w 609"/>
                <a:gd name="T15" fmla="*/ 0 h 602"/>
                <a:gd name="T16" fmla="*/ 58491226 w 609"/>
                <a:gd name="T17" fmla="*/ 29497307 h 602"/>
                <a:gd name="T18" fmla="*/ 54867675 w 609"/>
                <a:gd name="T19" fmla="*/ 44376380 h 602"/>
                <a:gd name="T20" fmla="*/ 75960749 w 609"/>
                <a:gd name="T21" fmla="*/ 65520668 h 602"/>
                <a:gd name="T22" fmla="*/ 78678142 w 609"/>
                <a:gd name="T23" fmla="*/ 71002280 h 602"/>
                <a:gd name="T24" fmla="*/ 29245613 w 609"/>
                <a:gd name="T25" fmla="*/ 7439717 h 602"/>
                <a:gd name="T26" fmla="*/ 29245613 w 609"/>
                <a:gd name="T27" fmla="*/ 7439717 h 602"/>
                <a:gd name="T28" fmla="*/ 7246742 w 609"/>
                <a:gd name="T29" fmla="*/ 29497307 h 602"/>
                <a:gd name="T30" fmla="*/ 29245613 w 609"/>
                <a:gd name="T31" fmla="*/ 51685677 h 602"/>
                <a:gd name="T32" fmla="*/ 51244484 w 609"/>
                <a:gd name="T33" fmla="*/ 29497307 h 602"/>
                <a:gd name="T34" fmla="*/ 29245613 w 609"/>
                <a:gd name="T35" fmla="*/ 7439717 h 602"/>
                <a:gd name="T36" fmla="*/ 42056644 w 609"/>
                <a:gd name="T37" fmla="*/ 33282375 h 602"/>
                <a:gd name="T38" fmla="*/ 42056644 w 609"/>
                <a:gd name="T39" fmla="*/ 33282375 h 602"/>
                <a:gd name="T40" fmla="*/ 32868804 w 609"/>
                <a:gd name="T41" fmla="*/ 33282375 h 602"/>
                <a:gd name="T42" fmla="*/ 32868804 w 609"/>
                <a:gd name="T43" fmla="*/ 41504973 h 602"/>
                <a:gd name="T44" fmla="*/ 29245613 w 609"/>
                <a:gd name="T45" fmla="*/ 45290042 h 602"/>
                <a:gd name="T46" fmla="*/ 25622062 w 609"/>
                <a:gd name="T47" fmla="*/ 41504973 h 602"/>
                <a:gd name="T48" fmla="*/ 25622062 w 609"/>
                <a:gd name="T49" fmla="*/ 33282375 h 602"/>
                <a:gd name="T50" fmla="*/ 17340380 w 609"/>
                <a:gd name="T51" fmla="*/ 33282375 h 602"/>
                <a:gd name="T52" fmla="*/ 13716829 w 609"/>
                <a:gd name="T53" fmla="*/ 29497307 h 602"/>
                <a:gd name="T54" fmla="*/ 17340380 w 609"/>
                <a:gd name="T55" fmla="*/ 25842658 h 602"/>
                <a:gd name="T56" fmla="*/ 25622062 w 609"/>
                <a:gd name="T57" fmla="*/ 25842658 h 602"/>
                <a:gd name="T58" fmla="*/ 25622062 w 609"/>
                <a:gd name="T59" fmla="*/ 16575978 h 602"/>
                <a:gd name="T60" fmla="*/ 29245613 w 609"/>
                <a:gd name="T61" fmla="*/ 12921329 h 602"/>
                <a:gd name="T62" fmla="*/ 32868804 w 609"/>
                <a:gd name="T63" fmla="*/ 16575978 h 602"/>
                <a:gd name="T64" fmla="*/ 32868804 w 609"/>
                <a:gd name="T65" fmla="*/ 25842658 h 602"/>
                <a:gd name="T66" fmla="*/ 42056644 w 609"/>
                <a:gd name="T67" fmla="*/ 25842658 h 602"/>
                <a:gd name="T68" fmla="*/ 45679835 w 609"/>
                <a:gd name="T69" fmla="*/ 29497307 h 602"/>
                <a:gd name="T70" fmla="*/ 42056644 w 609"/>
                <a:gd name="T71" fmla="*/ 33282375 h 6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a:noFill/>
            </a:ln>
            <a:extLst/>
          </p:spPr>
          <p:txBody>
            <a:bodyPr wrap="none" lIns="45720" tIns="22860" rIns="45720" bIns="22860" anchor="ctr"/>
            <a:lstStyle/>
            <a:p>
              <a:endParaRPr lang="en-US" sz="3200">
                <a:latin typeface="Roboto Light"/>
              </a:endParaRPr>
            </a:p>
          </p:txBody>
        </p:sp>
      </p:grpSp>
      <p:grpSp>
        <p:nvGrpSpPr>
          <p:cNvPr id="37" name="组合 36"/>
          <p:cNvGrpSpPr/>
          <p:nvPr/>
        </p:nvGrpSpPr>
        <p:grpSpPr>
          <a:xfrm>
            <a:off x="6470919" y="5236584"/>
            <a:ext cx="384574" cy="384576"/>
            <a:chOff x="5436096" y="1274820"/>
            <a:chExt cx="432833" cy="432834"/>
          </a:xfrm>
        </p:grpSpPr>
        <p:sp>
          <p:nvSpPr>
            <p:cNvPr id="38" name="椭圆 16"/>
            <p:cNvSpPr>
              <a:spLocks noChangeArrowheads="1"/>
            </p:cNvSpPr>
            <p:nvPr/>
          </p:nvSpPr>
          <p:spPr bwMode="auto">
            <a:xfrm>
              <a:off x="5436096" y="1274820"/>
              <a:ext cx="432833" cy="432834"/>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en-US" sz="3200">
                <a:solidFill>
                  <a:srgbClr val="FFFFFF"/>
                </a:solidFill>
                <a:latin typeface="Calibri" pitchFamily="34" charset="0"/>
              </a:endParaRPr>
            </a:p>
          </p:txBody>
        </p:sp>
        <p:sp>
          <p:nvSpPr>
            <p:cNvPr id="40" name="Freeform 16"/>
            <p:cNvSpPr>
              <a:spLocks noChangeArrowheads="1"/>
            </p:cNvSpPr>
            <p:nvPr/>
          </p:nvSpPr>
          <p:spPr bwMode="auto">
            <a:xfrm>
              <a:off x="5554420" y="1377705"/>
              <a:ext cx="196183" cy="227065"/>
            </a:xfrm>
            <a:custGeom>
              <a:avLst/>
              <a:gdLst>
                <a:gd name="T0" fmla="*/ 58106390 w 475"/>
                <a:gd name="T1" fmla="*/ 71207247 h 552"/>
                <a:gd name="T2" fmla="*/ 58106390 w 475"/>
                <a:gd name="T3" fmla="*/ 71207247 h 552"/>
                <a:gd name="T4" fmla="*/ 54327993 w 475"/>
                <a:gd name="T5" fmla="*/ 71207247 h 552"/>
                <a:gd name="T6" fmla="*/ 54327993 w 475"/>
                <a:gd name="T7" fmla="*/ 0 h 552"/>
                <a:gd name="T8" fmla="*/ 58106390 w 475"/>
                <a:gd name="T9" fmla="*/ 0 h 552"/>
                <a:gd name="T10" fmla="*/ 61754124 w 475"/>
                <a:gd name="T11" fmla="*/ 3618618 h 552"/>
                <a:gd name="T12" fmla="*/ 61754124 w 475"/>
                <a:gd name="T13" fmla="*/ 67588630 h 552"/>
                <a:gd name="T14" fmla="*/ 58106390 w 475"/>
                <a:gd name="T15" fmla="*/ 71207247 h 552"/>
                <a:gd name="T16" fmla="*/ 7426131 w 475"/>
                <a:gd name="T17" fmla="*/ 67588630 h 552"/>
                <a:gd name="T18" fmla="*/ 7426131 w 475"/>
                <a:gd name="T19" fmla="*/ 67588630 h 552"/>
                <a:gd name="T20" fmla="*/ 7426131 w 475"/>
                <a:gd name="T21" fmla="*/ 63970012 h 552"/>
                <a:gd name="T22" fmla="*/ 13809846 w 475"/>
                <a:gd name="T23" fmla="*/ 63970012 h 552"/>
                <a:gd name="T24" fmla="*/ 21235977 w 475"/>
                <a:gd name="T25" fmla="*/ 56603721 h 552"/>
                <a:gd name="T26" fmla="*/ 13809846 w 475"/>
                <a:gd name="T27" fmla="*/ 49237429 h 552"/>
                <a:gd name="T28" fmla="*/ 7426131 w 475"/>
                <a:gd name="T29" fmla="*/ 49237429 h 552"/>
                <a:gd name="T30" fmla="*/ 7426131 w 475"/>
                <a:gd name="T31" fmla="*/ 42905028 h 552"/>
                <a:gd name="T32" fmla="*/ 13809846 w 475"/>
                <a:gd name="T33" fmla="*/ 42905028 h 552"/>
                <a:gd name="T34" fmla="*/ 21235977 w 475"/>
                <a:gd name="T35" fmla="*/ 35539095 h 552"/>
                <a:gd name="T36" fmla="*/ 13809846 w 475"/>
                <a:gd name="T37" fmla="*/ 28301860 h 552"/>
                <a:gd name="T38" fmla="*/ 7426131 w 475"/>
                <a:gd name="T39" fmla="*/ 28301860 h 552"/>
                <a:gd name="T40" fmla="*/ 7426131 w 475"/>
                <a:gd name="T41" fmla="*/ 21840403 h 552"/>
                <a:gd name="T42" fmla="*/ 13809846 w 475"/>
                <a:gd name="T43" fmla="*/ 21840403 h 552"/>
                <a:gd name="T44" fmla="*/ 21235977 w 475"/>
                <a:gd name="T45" fmla="*/ 14603167 h 552"/>
                <a:gd name="T46" fmla="*/ 13809846 w 475"/>
                <a:gd name="T47" fmla="*/ 7236876 h 552"/>
                <a:gd name="T48" fmla="*/ 7426131 w 475"/>
                <a:gd name="T49" fmla="*/ 7236876 h 552"/>
                <a:gd name="T50" fmla="*/ 7426131 w 475"/>
                <a:gd name="T51" fmla="*/ 3618618 h 552"/>
                <a:gd name="T52" fmla="*/ 11074226 w 475"/>
                <a:gd name="T53" fmla="*/ 0 h 552"/>
                <a:gd name="T54" fmla="*/ 50680259 w 475"/>
                <a:gd name="T55" fmla="*/ 0 h 552"/>
                <a:gd name="T56" fmla="*/ 50680259 w 475"/>
                <a:gd name="T57" fmla="*/ 71207247 h 552"/>
                <a:gd name="T58" fmla="*/ 11074226 w 475"/>
                <a:gd name="T59" fmla="*/ 71207247 h 552"/>
                <a:gd name="T60" fmla="*/ 7426131 w 475"/>
                <a:gd name="T61" fmla="*/ 67588630 h 552"/>
                <a:gd name="T62" fmla="*/ 17588243 w 475"/>
                <a:gd name="T63" fmla="*/ 14603167 h 552"/>
                <a:gd name="T64" fmla="*/ 17588243 w 475"/>
                <a:gd name="T65" fmla="*/ 14603167 h 552"/>
                <a:gd name="T66" fmla="*/ 13809846 w 475"/>
                <a:gd name="T67" fmla="*/ 18221785 h 552"/>
                <a:gd name="T68" fmla="*/ 3778036 w 475"/>
                <a:gd name="T69" fmla="*/ 18221785 h 552"/>
                <a:gd name="T70" fmla="*/ 0 w 475"/>
                <a:gd name="T71" fmla="*/ 14603167 h 552"/>
                <a:gd name="T72" fmla="*/ 3778036 w 475"/>
                <a:gd name="T73" fmla="*/ 10984909 h 552"/>
                <a:gd name="T74" fmla="*/ 13809846 w 475"/>
                <a:gd name="T75" fmla="*/ 10984909 h 552"/>
                <a:gd name="T76" fmla="*/ 17588243 w 475"/>
                <a:gd name="T77" fmla="*/ 14603167 h 552"/>
                <a:gd name="T78" fmla="*/ 3778036 w 475"/>
                <a:gd name="T79" fmla="*/ 31920478 h 552"/>
                <a:gd name="T80" fmla="*/ 3778036 w 475"/>
                <a:gd name="T81" fmla="*/ 31920478 h 552"/>
                <a:gd name="T82" fmla="*/ 13809846 w 475"/>
                <a:gd name="T83" fmla="*/ 31920478 h 552"/>
                <a:gd name="T84" fmla="*/ 17588243 w 475"/>
                <a:gd name="T85" fmla="*/ 35539095 h 552"/>
                <a:gd name="T86" fmla="*/ 13809846 w 475"/>
                <a:gd name="T87" fmla="*/ 39286770 h 552"/>
                <a:gd name="T88" fmla="*/ 3778036 w 475"/>
                <a:gd name="T89" fmla="*/ 39286770 h 552"/>
                <a:gd name="T90" fmla="*/ 0 w 475"/>
                <a:gd name="T91" fmla="*/ 35539095 h 552"/>
                <a:gd name="T92" fmla="*/ 3778036 w 475"/>
                <a:gd name="T93" fmla="*/ 31920478 h 552"/>
                <a:gd name="T94" fmla="*/ 3778036 w 475"/>
                <a:gd name="T95" fmla="*/ 52985462 h 552"/>
                <a:gd name="T96" fmla="*/ 3778036 w 475"/>
                <a:gd name="T97" fmla="*/ 52985462 h 552"/>
                <a:gd name="T98" fmla="*/ 13809846 w 475"/>
                <a:gd name="T99" fmla="*/ 52985462 h 552"/>
                <a:gd name="T100" fmla="*/ 17588243 w 475"/>
                <a:gd name="T101" fmla="*/ 56603721 h 552"/>
                <a:gd name="T102" fmla="*/ 13809846 w 475"/>
                <a:gd name="T103" fmla="*/ 60222338 h 552"/>
                <a:gd name="T104" fmla="*/ 3778036 w 475"/>
                <a:gd name="T105" fmla="*/ 60222338 h 552"/>
                <a:gd name="T106" fmla="*/ 0 w 475"/>
                <a:gd name="T107" fmla="*/ 56603721 h 552"/>
                <a:gd name="T108" fmla="*/ 3778036 w 475"/>
                <a:gd name="T109" fmla="*/ 52985462 h 55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a:noFill/>
            </a:ln>
            <a:extLst/>
          </p:spPr>
          <p:txBody>
            <a:bodyPr wrap="none" lIns="45720" tIns="22860" rIns="45720" bIns="22860" anchor="ctr"/>
            <a:lstStyle/>
            <a:p>
              <a:endParaRPr lang="en-US" sz="3200">
                <a:latin typeface="Roboto Light"/>
              </a:endParaRPr>
            </a:p>
          </p:txBody>
        </p:sp>
      </p:grpSp>
      <p:grpSp>
        <p:nvGrpSpPr>
          <p:cNvPr id="57" name="组合 56"/>
          <p:cNvGrpSpPr/>
          <p:nvPr/>
        </p:nvGrpSpPr>
        <p:grpSpPr>
          <a:xfrm>
            <a:off x="4748281" y="5236584"/>
            <a:ext cx="384574" cy="384576"/>
            <a:chOff x="3491880" y="1274820"/>
            <a:chExt cx="432833" cy="432834"/>
          </a:xfrm>
        </p:grpSpPr>
        <p:sp>
          <p:nvSpPr>
            <p:cNvPr id="58" name="椭圆 16"/>
            <p:cNvSpPr>
              <a:spLocks noChangeArrowheads="1"/>
            </p:cNvSpPr>
            <p:nvPr/>
          </p:nvSpPr>
          <p:spPr bwMode="auto">
            <a:xfrm>
              <a:off x="3491880" y="1274820"/>
              <a:ext cx="432833" cy="432834"/>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en-US" sz="3200">
                <a:solidFill>
                  <a:srgbClr val="FFFFFF"/>
                </a:solidFill>
                <a:latin typeface="Calibri" pitchFamily="34" charset="0"/>
              </a:endParaRPr>
            </a:p>
          </p:txBody>
        </p:sp>
        <p:sp>
          <p:nvSpPr>
            <p:cNvPr id="59" name="Freeform 75"/>
            <p:cNvSpPr>
              <a:spLocks noChangeArrowheads="1"/>
            </p:cNvSpPr>
            <p:nvPr/>
          </p:nvSpPr>
          <p:spPr bwMode="auto">
            <a:xfrm>
              <a:off x="3583864" y="1385879"/>
              <a:ext cx="248863" cy="210716"/>
            </a:xfrm>
            <a:custGeom>
              <a:avLst/>
              <a:gdLst>
                <a:gd name="T0" fmla="*/ 74657633 w 602"/>
                <a:gd name="T1" fmla="*/ 66362244 h 510"/>
                <a:gd name="T2" fmla="*/ 74657633 w 602"/>
                <a:gd name="T3" fmla="*/ 66362244 h 510"/>
                <a:gd name="T4" fmla="*/ 3654665 w 602"/>
                <a:gd name="T5" fmla="*/ 66362244 h 510"/>
                <a:gd name="T6" fmla="*/ 0 w 602"/>
                <a:gd name="T7" fmla="*/ 62711741 h 510"/>
                <a:gd name="T8" fmla="*/ 0 w 602"/>
                <a:gd name="T9" fmla="*/ 3650503 h 510"/>
                <a:gd name="T10" fmla="*/ 3654665 w 602"/>
                <a:gd name="T11" fmla="*/ 0 h 510"/>
                <a:gd name="T12" fmla="*/ 7308970 w 602"/>
                <a:gd name="T13" fmla="*/ 3650503 h 510"/>
                <a:gd name="T14" fmla="*/ 7308970 w 602"/>
                <a:gd name="T15" fmla="*/ 50717076 h 510"/>
                <a:gd name="T16" fmla="*/ 7308970 w 602"/>
                <a:gd name="T17" fmla="*/ 50717076 h 510"/>
                <a:gd name="T18" fmla="*/ 7308970 w 602"/>
                <a:gd name="T19" fmla="*/ 58930528 h 510"/>
                <a:gd name="T20" fmla="*/ 74657633 w 602"/>
                <a:gd name="T21" fmla="*/ 58930528 h 510"/>
                <a:gd name="T22" fmla="*/ 78442719 w 602"/>
                <a:gd name="T23" fmla="*/ 62711741 h 510"/>
                <a:gd name="T24" fmla="*/ 74657633 w 602"/>
                <a:gd name="T25" fmla="*/ 66362244 h 510"/>
                <a:gd name="T26" fmla="*/ 66434636 w 602"/>
                <a:gd name="T27" fmla="*/ 55280025 h 510"/>
                <a:gd name="T28" fmla="*/ 66434636 w 602"/>
                <a:gd name="T29" fmla="*/ 55280025 h 510"/>
                <a:gd name="T30" fmla="*/ 58995246 w 602"/>
                <a:gd name="T31" fmla="*/ 55280025 h 510"/>
                <a:gd name="T32" fmla="*/ 55340580 w 602"/>
                <a:gd name="T33" fmla="*/ 51629522 h 510"/>
                <a:gd name="T34" fmla="*/ 55340580 w 602"/>
                <a:gd name="T35" fmla="*/ 25814941 h 510"/>
                <a:gd name="T36" fmla="*/ 58995246 w 602"/>
                <a:gd name="T37" fmla="*/ 22164077 h 510"/>
                <a:gd name="T38" fmla="*/ 66434636 w 602"/>
                <a:gd name="T39" fmla="*/ 22164077 h 510"/>
                <a:gd name="T40" fmla="*/ 70089301 w 602"/>
                <a:gd name="T41" fmla="*/ 25814941 h 510"/>
                <a:gd name="T42" fmla="*/ 70089301 w 602"/>
                <a:gd name="T43" fmla="*/ 51629522 h 510"/>
                <a:gd name="T44" fmla="*/ 66434636 w 602"/>
                <a:gd name="T45" fmla="*/ 55280025 h 510"/>
                <a:gd name="T46" fmla="*/ 45159830 w 602"/>
                <a:gd name="T47" fmla="*/ 55280025 h 510"/>
                <a:gd name="T48" fmla="*/ 45159830 w 602"/>
                <a:gd name="T49" fmla="*/ 55280025 h 510"/>
                <a:gd name="T50" fmla="*/ 37850860 w 602"/>
                <a:gd name="T51" fmla="*/ 55280025 h 510"/>
                <a:gd name="T52" fmla="*/ 34065774 w 602"/>
                <a:gd name="T53" fmla="*/ 51629522 h 510"/>
                <a:gd name="T54" fmla="*/ 34065774 w 602"/>
                <a:gd name="T55" fmla="*/ 11082219 h 510"/>
                <a:gd name="T56" fmla="*/ 37850860 w 602"/>
                <a:gd name="T57" fmla="*/ 7431355 h 510"/>
                <a:gd name="T58" fmla="*/ 45159830 w 602"/>
                <a:gd name="T59" fmla="*/ 7431355 h 510"/>
                <a:gd name="T60" fmla="*/ 48814495 w 602"/>
                <a:gd name="T61" fmla="*/ 11082219 h 510"/>
                <a:gd name="T62" fmla="*/ 48814495 w 602"/>
                <a:gd name="T63" fmla="*/ 51629522 h 510"/>
                <a:gd name="T64" fmla="*/ 45159830 w 602"/>
                <a:gd name="T65" fmla="*/ 55280025 h 510"/>
                <a:gd name="T66" fmla="*/ 24929472 w 602"/>
                <a:gd name="T67" fmla="*/ 55280025 h 510"/>
                <a:gd name="T68" fmla="*/ 24929472 w 602"/>
                <a:gd name="T69" fmla="*/ 55280025 h 510"/>
                <a:gd name="T70" fmla="*/ 17489720 w 602"/>
                <a:gd name="T71" fmla="*/ 55280025 h 510"/>
                <a:gd name="T72" fmla="*/ 13835055 w 602"/>
                <a:gd name="T73" fmla="*/ 51629522 h 510"/>
                <a:gd name="T74" fmla="*/ 13835055 w 602"/>
                <a:gd name="T75" fmla="*/ 44198166 h 510"/>
                <a:gd name="T76" fmla="*/ 17489720 w 602"/>
                <a:gd name="T77" fmla="*/ 40547302 h 510"/>
                <a:gd name="T78" fmla="*/ 24929472 w 602"/>
                <a:gd name="T79" fmla="*/ 40547302 h 510"/>
                <a:gd name="T80" fmla="*/ 28583776 w 602"/>
                <a:gd name="T81" fmla="*/ 44198166 h 510"/>
                <a:gd name="T82" fmla="*/ 28583776 w 602"/>
                <a:gd name="T83" fmla="*/ 51629522 h 510"/>
                <a:gd name="T84" fmla="*/ 24929472 w 602"/>
                <a:gd name="T85" fmla="*/ 55280025 h 51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a:noFill/>
            </a:ln>
            <a:extLst/>
          </p:spPr>
          <p:txBody>
            <a:bodyPr wrap="none" lIns="45720" tIns="22860" rIns="45720" bIns="22860" anchor="ctr"/>
            <a:lstStyle/>
            <a:p>
              <a:endParaRPr lang="en-US" sz="3200">
                <a:latin typeface="Roboto Light"/>
              </a:endParaRPr>
            </a:p>
          </p:txBody>
        </p:sp>
      </p:grpSp>
      <p:grpSp>
        <p:nvGrpSpPr>
          <p:cNvPr id="60" name="组合 59"/>
          <p:cNvGrpSpPr/>
          <p:nvPr/>
        </p:nvGrpSpPr>
        <p:grpSpPr>
          <a:xfrm>
            <a:off x="5322790" y="5236584"/>
            <a:ext cx="384574" cy="384576"/>
            <a:chOff x="4139952" y="1274820"/>
            <a:chExt cx="432833" cy="432834"/>
          </a:xfrm>
        </p:grpSpPr>
        <p:sp>
          <p:nvSpPr>
            <p:cNvPr id="61" name="椭圆 16"/>
            <p:cNvSpPr>
              <a:spLocks noChangeArrowheads="1"/>
            </p:cNvSpPr>
            <p:nvPr/>
          </p:nvSpPr>
          <p:spPr bwMode="auto">
            <a:xfrm>
              <a:off x="4139952" y="1274820"/>
              <a:ext cx="432833" cy="432834"/>
            </a:xfrm>
            <a:prstGeom prst="ellipse">
              <a:avLst/>
            </a:prstGeom>
            <a:solidFill>
              <a:schemeClr val="accent2"/>
            </a:solidFill>
            <a:ln>
              <a:noFill/>
            </a:ln>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en-US" sz="3200">
                <a:solidFill>
                  <a:srgbClr val="FFFFFF"/>
                </a:solidFill>
                <a:latin typeface="Calibri" pitchFamily="34" charset="0"/>
              </a:endParaRPr>
            </a:p>
          </p:txBody>
        </p:sp>
        <p:sp>
          <p:nvSpPr>
            <p:cNvPr id="62" name="Freeform 84"/>
            <p:cNvSpPr>
              <a:spLocks noChangeArrowheads="1"/>
            </p:cNvSpPr>
            <p:nvPr/>
          </p:nvSpPr>
          <p:spPr bwMode="auto">
            <a:xfrm>
              <a:off x="4241546" y="1366806"/>
              <a:ext cx="248863" cy="248863"/>
            </a:xfrm>
            <a:custGeom>
              <a:avLst/>
              <a:gdLst>
                <a:gd name="T0" fmla="*/ 43332858 w 602"/>
                <a:gd name="T1" fmla="*/ 34979440 h 602"/>
                <a:gd name="T2" fmla="*/ 43332858 w 602"/>
                <a:gd name="T3" fmla="*/ 34979440 h 602"/>
                <a:gd name="T4" fmla="*/ 43332858 w 602"/>
                <a:gd name="T5" fmla="*/ 0 h 602"/>
                <a:gd name="T6" fmla="*/ 78442719 w 602"/>
                <a:gd name="T7" fmla="*/ 34979440 h 602"/>
                <a:gd name="T8" fmla="*/ 43332858 w 602"/>
                <a:gd name="T9" fmla="*/ 34979440 h 602"/>
                <a:gd name="T10" fmla="*/ 36023527 w 602"/>
                <a:gd name="T11" fmla="*/ 78442719 h 602"/>
                <a:gd name="T12" fmla="*/ 36023527 w 602"/>
                <a:gd name="T13" fmla="*/ 78442719 h 602"/>
                <a:gd name="T14" fmla="*/ 0 w 602"/>
                <a:gd name="T15" fmla="*/ 42419192 h 602"/>
                <a:gd name="T16" fmla="*/ 36023527 w 602"/>
                <a:gd name="T17" fmla="*/ 7308970 h 602"/>
                <a:gd name="T18" fmla="*/ 36023527 w 602"/>
                <a:gd name="T19" fmla="*/ 42419192 h 602"/>
                <a:gd name="T20" fmla="*/ 71002968 w 602"/>
                <a:gd name="T21" fmla="*/ 42419192 h 602"/>
                <a:gd name="T22" fmla="*/ 36023527 w 602"/>
                <a:gd name="T23" fmla="*/ 78442719 h 6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a:noFill/>
            </a:ln>
            <a:extLst/>
          </p:spPr>
          <p:txBody>
            <a:bodyPr wrap="none" lIns="45720" tIns="22860" rIns="45720" bIns="22860" anchor="ctr"/>
            <a:lstStyle/>
            <a:p>
              <a:endParaRPr lang="en-US" sz="3200">
                <a:latin typeface="Roboto Light"/>
              </a:endParaRPr>
            </a:p>
          </p:txBody>
        </p:sp>
      </p:grpSp>
      <p:sp>
        <p:nvSpPr>
          <p:cNvPr id="63" name="任意多边形 62"/>
          <p:cNvSpPr/>
          <p:nvPr/>
        </p:nvSpPr>
        <p:spPr>
          <a:xfrm>
            <a:off x="0" y="-1"/>
            <a:ext cx="12192000" cy="3357661"/>
          </a:xfrm>
          <a:custGeom>
            <a:avLst/>
            <a:gdLst>
              <a:gd name="connsiteX0" fmla="*/ 0 w 12192000"/>
              <a:gd name="connsiteY0" fmla="*/ 0 h 3357661"/>
              <a:gd name="connsiteX1" fmla="*/ 12192000 w 12192000"/>
              <a:gd name="connsiteY1" fmla="*/ 0 h 3357661"/>
              <a:gd name="connsiteX2" fmla="*/ 12192000 w 12192000"/>
              <a:gd name="connsiteY2" fmla="*/ 2770572 h 3357661"/>
              <a:gd name="connsiteX3" fmla="*/ 8536547 w 12192000"/>
              <a:gd name="connsiteY3" fmla="*/ 3357661 h 3357661"/>
              <a:gd name="connsiteX4" fmla="*/ 3655453 w 12192000"/>
              <a:gd name="connsiteY4" fmla="*/ 3357661 h 3357661"/>
              <a:gd name="connsiteX5" fmla="*/ 0 w 12192000"/>
              <a:gd name="connsiteY5" fmla="*/ 2770572 h 3357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3357661">
                <a:moveTo>
                  <a:pt x="0" y="0"/>
                </a:moveTo>
                <a:lnTo>
                  <a:pt x="12192000" y="0"/>
                </a:lnTo>
                <a:lnTo>
                  <a:pt x="12192000" y="2770572"/>
                </a:lnTo>
                <a:lnTo>
                  <a:pt x="8536547" y="3357661"/>
                </a:lnTo>
                <a:lnTo>
                  <a:pt x="3655453" y="3357661"/>
                </a:lnTo>
                <a:lnTo>
                  <a:pt x="0" y="2770572"/>
                </a:lnTo>
                <a:close/>
              </a:path>
            </a:pathLst>
          </a:custGeom>
          <a:blipFill dpi="0" rotWithShape="1">
            <a:blip r:embed="rId3" cstate="print">
              <a:extLst>
                <a:ext uri="{28A0092B-C50C-407E-A947-70E740481C1C}">
                  <a14:useLocalDpi xmlns:a14="http://schemas.microsoft.com/office/drawing/2010/main" val="0"/>
                </a:ext>
              </a:extLst>
            </a:blip>
            <a:srcRect/>
            <a:stretch>
              <a:fillRect t="-30840" b="-1879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任意多边形 63"/>
          <p:cNvSpPr/>
          <p:nvPr/>
        </p:nvSpPr>
        <p:spPr>
          <a:xfrm rot="21052551" flipH="1">
            <a:off x="4425100" y="2907500"/>
            <a:ext cx="7860527" cy="521444"/>
          </a:xfrm>
          <a:custGeom>
            <a:avLst/>
            <a:gdLst>
              <a:gd name="connsiteX0" fmla="*/ 0 w 7860527"/>
              <a:gd name="connsiteY0" fmla="*/ 0 h 521444"/>
              <a:gd name="connsiteX1" fmla="*/ 83748 w 7860527"/>
              <a:gd name="connsiteY1" fmla="*/ 521443 h 521444"/>
              <a:gd name="connsiteX2" fmla="*/ 6279041 w 7860527"/>
              <a:gd name="connsiteY2" fmla="*/ 521444 h 521444"/>
              <a:gd name="connsiteX3" fmla="*/ 7860527 w 7860527"/>
              <a:gd name="connsiteY3" fmla="*/ 0 h 521444"/>
            </a:gdLst>
            <a:ahLst/>
            <a:cxnLst>
              <a:cxn ang="0">
                <a:pos x="connsiteX0" y="connsiteY0"/>
              </a:cxn>
              <a:cxn ang="0">
                <a:pos x="connsiteX1" y="connsiteY1"/>
              </a:cxn>
              <a:cxn ang="0">
                <a:pos x="connsiteX2" y="connsiteY2"/>
              </a:cxn>
              <a:cxn ang="0">
                <a:pos x="connsiteX3" y="connsiteY3"/>
              </a:cxn>
            </a:cxnLst>
            <a:rect l="l" t="t" r="r" b="b"/>
            <a:pathLst>
              <a:path w="7860527" h="521444">
                <a:moveTo>
                  <a:pt x="0" y="0"/>
                </a:moveTo>
                <a:lnTo>
                  <a:pt x="83748" y="521443"/>
                </a:lnTo>
                <a:lnTo>
                  <a:pt x="6279041" y="521444"/>
                </a:lnTo>
                <a:lnTo>
                  <a:pt x="7860527"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任意多边形 64"/>
          <p:cNvSpPr/>
          <p:nvPr/>
        </p:nvSpPr>
        <p:spPr>
          <a:xfrm rot="547449">
            <a:off x="-98838" y="2905913"/>
            <a:ext cx="7850778" cy="526417"/>
          </a:xfrm>
          <a:custGeom>
            <a:avLst/>
            <a:gdLst>
              <a:gd name="connsiteX0" fmla="*/ 0 w 7850778"/>
              <a:gd name="connsiteY0" fmla="*/ 0 h 526417"/>
              <a:gd name="connsiteX1" fmla="*/ 7850778 w 7850778"/>
              <a:gd name="connsiteY1" fmla="*/ 0 h 526417"/>
              <a:gd name="connsiteX2" fmla="*/ 6254208 w 7850778"/>
              <a:gd name="connsiteY2" fmla="*/ 526417 h 526417"/>
              <a:gd name="connsiteX3" fmla="*/ 84546 w 7850778"/>
              <a:gd name="connsiteY3" fmla="*/ 526417 h 526417"/>
            </a:gdLst>
            <a:ahLst/>
            <a:cxnLst>
              <a:cxn ang="0">
                <a:pos x="connsiteX0" y="connsiteY0"/>
              </a:cxn>
              <a:cxn ang="0">
                <a:pos x="connsiteX1" y="connsiteY1"/>
              </a:cxn>
              <a:cxn ang="0">
                <a:pos x="connsiteX2" y="connsiteY2"/>
              </a:cxn>
              <a:cxn ang="0">
                <a:pos x="connsiteX3" y="connsiteY3"/>
              </a:cxn>
            </a:cxnLst>
            <a:rect l="l" t="t" r="r" b="b"/>
            <a:pathLst>
              <a:path w="7850778" h="526417">
                <a:moveTo>
                  <a:pt x="0" y="0"/>
                </a:moveTo>
                <a:lnTo>
                  <a:pt x="7850778" y="0"/>
                </a:lnTo>
                <a:lnTo>
                  <a:pt x="6254208" y="526417"/>
                </a:lnTo>
                <a:lnTo>
                  <a:pt x="84546" y="526417"/>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3767492" y="1278739"/>
            <a:ext cx="4657020" cy="2092866"/>
          </a:xfrm>
          <a:prstGeom prst="rect">
            <a:avLst/>
          </a:prstGeom>
        </p:spPr>
        <p:txBody>
          <a:bodyPr wrap="none" lIns="91428" tIns="45713" rIns="91428" bIns="45713">
            <a:spAutoFit/>
          </a:bodyPr>
          <a:lstStyle/>
          <a:p>
            <a:pPr algn="ctr"/>
            <a:r>
              <a:rPr lang="en-US" altLang="zh-CN" sz="13000" b="1" dirty="0" smtClean="0">
                <a:ln>
                  <a:solidFill>
                    <a:schemeClr val="accent1">
                      <a:shade val="95000"/>
                      <a:satMod val="105000"/>
                    </a:schemeClr>
                  </a:solidFill>
                </a:ln>
                <a:gradFill>
                  <a:gsLst>
                    <a:gs pos="47000">
                      <a:schemeClr val="bg1">
                        <a:alpha val="80000"/>
                      </a:schemeClr>
                    </a:gs>
                    <a:gs pos="97000">
                      <a:schemeClr val="accent1">
                        <a:lumMod val="30000"/>
                        <a:lumOff val="70000"/>
                        <a:alpha val="18000"/>
                      </a:schemeClr>
                    </a:gs>
                  </a:gsLst>
                  <a:lin ang="5400000" scaled="1"/>
                </a:gradFill>
                <a:latin typeface="Agency FB" panose="020B0503020202020204" pitchFamily="34" charset="0"/>
              </a:rPr>
              <a:t>THANKS</a:t>
            </a:r>
            <a:endParaRPr lang="en-US" altLang="zh-CN" sz="13000" b="1" dirty="0">
              <a:ln>
                <a:solidFill>
                  <a:schemeClr val="accent2"/>
                </a:solidFill>
              </a:ln>
              <a:gradFill>
                <a:gsLst>
                  <a:gs pos="47000">
                    <a:schemeClr val="bg1">
                      <a:alpha val="80000"/>
                    </a:schemeClr>
                  </a:gs>
                  <a:gs pos="97000">
                    <a:schemeClr val="accent1">
                      <a:lumMod val="30000"/>
                      <a:lumOff val="70000"/>
                      <a:alpha val="18000"/>
                    </a:schemeClr>
                  </a:gs>
                </a:gsLst>
                <a:lin ang="5400000" scaled="1"/>
              </a:gradFill>
              <a:latin typeface="Agency FB" panose="020B0503020202020204" pitchFamily="34" charset="0"/>
            </a:endParaRPr>
          </a:p>
        </p:txBody>
      </p:sp>
      <p:cxnSp>
        <p:nvCxnSpPr>
          <p:cNvPr id="74" name="直接连接符 73"/>
          <p:cNvCxnSpPr/>
          <p:nvPr/>
        </p:nvCxnSpPr>
        <p:spPr>
          <a:xfrm>
            <a:off x="1991544" y="5428792"/>
            <a:ext cx="2441941" cy="0"/>
          </a:xfrm>
          <a:prstGeom prst="line">
            <a:avLst/>
          </a:prstGeom>
          <a:ln>
            <a:tailEnd type="ova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flipH="1">
            <a:off x="7681144" y="5428792"/>
            <a:ext cx="2441941" cy="0"/>
          </a:xfrm>
          <a:prstGeom prst="line">
            <a:avLst/>
          </a:prstGeom>
          <a:ln>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47385916"/>
      </p:ext>
    </p:extLst>
  </p:cSld>
  <p:clrMapOvr>
    <a:masterClrMapping/>
  </p:clrMapOvr>
  <mc:AlternateContent xmlns:mc="http://schemas.openxmlformats.org/markup-compatibility/2006" xmlns:p14="http://schemas.microsoft.com/office/powerpoint/2010/main">
    <mc:Choice Requires="p14">
      <p:transition spd="slow" p14:dur="900" advTm="0">
        <p14:flythrough hasBounce="1"/>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5"/>
                                            </p:tgtEl>
                                            <p:attrNameLst>
                                              <p:attrName>style.visibility</p:attrName>
                                            </p:attrNameLst>
                                          </p:cBhvr>
                                          <p:to>
                                            <p:strVal val="visible"/>
                                          </p:to>
                                        </p:set>
                                        <p:animEffect transition="in" filter="wipe(left)">
                                          <p:cBhvr>
                                            <p:cTn id="7" dur="500"/>
                                            <p:tgtEl>
                                              <p:spTgt spid="65"/>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64"/>
                                            </p:tgtEl>
                                            <p:attrNameLst>
                                              <p:attrName>style.visibility</p:attrName>
                                            </p:attrNameLst>
                                          </p:cBhvr>
                                          <p:to>
                                            <p:strVal val="visible"/>
                                          </p:to>
                                        </p:set>
                                        <p:animEffect transition="in" filter="wipe(right)">
                                          <p:cBhvr>
                                            <p:cTn id="10" dur="500"/>
                                            <p:tgtEl>
                                              <p:spTgt spid="64"/>
                                            </p:tgtEl>
                                          </p:cBhvr>
                                        </p:animEffect>
                                      </p:childTnLst>
                                    </p:cTn>
                                  </p:par>
                                </p:childTnLst>
                              </p:cTn>
                            </p:par>
                            <p:par>
                              <p:cTn id="11" fill="hold">
                                <p:stCondLst>
                                  <p:cond delay="500"/>
                                </p:stCondLst>
                                <p:childTnLst>
                                  <p:par>
                                    <p:cTn id="12" presetID="2" presetClass="entr" presetSubtype="1" fill="hold" grpId="0" nodeType="afterEffect" p14:presetBounceEnd="58824">
                                      <p:stCondLst>
                                        <p:cond delay="0"/>
                                      </p:stCondLst>
                                      <p:childTnLst>
                                        <p:set>
                                          <p:cBhvr>
                                            <p:cTn id="13" dur="1" fill="hold">
                                              <p:stCondLst>
                                                <p:cond delay="0"/>
                                              </p:stCondLst>
                                            </p:cTn>
                                            <p:tgtEl>
                                              <p:spTgt spid="66"/>
                                            </p:tgtEl>
                                            <p:attrNameLst>
                                              <p:attrName>style.visibility</p:attrName>
                                            </p:attrNameLst>
                                          </p:cBhvr>
                                          <p:to>
                                            <p:strVal val="visible"/>
                                          </p:to>
                                        </p:set>
                                        <p:anim calcmode="lin" valueType="num" p14:bounceEnd="58824">
                                          <p:cBhvr additive="base">
                                            <p:cTn id="14" dur="1200" fill="hold"/>
                                            <p:tgtEl>
                                              <p:spTgt spid="66"/>
                                            </p:tgtEl>
                                            <p:attrNameLst>
                                              <p:attrName>ppt_x</p:attrName>
                                            </p:attrNameLst>
                                          </p:cBhvr>
                                          <p:tavLst>
                                            <p:tav tm="0">
                                              <p:val>
                                                <p:strVal val="#ppt_x"/>
                                              </p:val>
                                            </p:tav>
                                            <p:tav tm="100000">
                                              <p:val>
                                                <p:strVal val="#ppt_x"/>
                                              </p:val>
                                            </p:tav>
                                          </p:tavLst>
                                        </p:anim>
                                        <p:anim calcmode="lin" valueType="num" p14:bounceEnd="58824">
                                          <p:cBhvr additive="base">
                                            <p:cTn id="15" dur="1200" fill="hold"/>
                                            <p:tgtEl>
                                              <p:spTgt spid="66"/>
                                            </p:tgtEl>
                                            <p:attrNameLst>
                                              <p:attrName>ppt_y</p:attrName>
                                            </p:attrNameLst>
                                          </p:cBhvr>
                                          <p:tavLst>
                                            <p:tav tm="0">
                                              <p:val>
                                                <p:strVal val="0-#ppt_h/2"/>
                                              </p:val>
                                            </p:tav>
                                            <p:tav tm="100000">
                                              <p:val>
                                                <p:strVal val="#ppt_y"/>
                                              </p:val>
                                            </p:tav>
                                          </p:tavLst>
                                        </p:anim>
                                      </p:childTnLst>
                                    </p:cTn>
                                  </p:par>
                                </p:childTnLst>
                              </p:cTn>
                            </p:par>
                            <p:par>
                              <p:cTn id="16" fill="hold">
                                <p:stCondLst>
                                  <p:cond delay="17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28"/>
                                            </p:tgtEl>
                                            <p:attrNameLst>
                                              <p:attrName>style.visibility</p:attrName>
                                            </p:attrNameLst>
                                          </p:cBhvr>
                                          <p:to>
                                            <p:strVal val="visible"/>
                                          </p:to>
                                        </p:set>
                                        <p:anim calcmode="lin" valueType="num">
                                          <p:cBhvr>
                                            <p:cTn id="19" dur="5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28"/>
                                            </p:tgtEl>
                                            <p:attrNameLst>
                                              <p:attrName>ppt_y</p:attrName>
                                            </p:attrNameLst>
                                          </p:cBhvr>
                                          <p:tavLst>
                                            <p:tav tm="0">
                                              <p:val>
                                                <p:strVal val="#ppt_y"/>
                                              </p:val>
                                            </p:tav>
                                            <p:tav tm="100000">
                                              <p:val>
                                                <p:strVal val="#ppt_y"/>
                                              </p:val>
                                            </p:tav>
                                          </p:tavLst>
                                        </p:anim>
                                        <p:anim calcmode="lin" valueType="num">
                                          <p:cBhvr>
                                            <p:cTn id="21" dur="5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28"/>
                                            </p:tgtEl>
                                          </p:cBhvr>
                                        </p:animEffect>
                                      </p:childTnLst>
                                    </p:cTn>
                                  </p:par>
                                </p:childTnLst>
                              </p:cTn>
                            </p:par>
                            <p:par>
                              <p:cTn id="24" fill="hold">
                                <p:stCondLst>
                                  <p:cond delay="2550"/>
                                </p:stCondLst>
                                <p:childTnLst>
                                  <p:par>
                                    <p:cTn id="25" presetID="53" presetClass="entr" presetSubtype="16" fill="hold" nodeType="afterEffect">
                                      <p:stCondLst>
                                        <p:cond delay="0"/>
                                      </p:stCondLst>
                                      <p:childTnLst>
                                        <p:set>
                                          <p:cBhvr>
                                            <p:cTn id="26" dur="1" fill="hold">
                                              <p:stCondLst>
                                                <p:cond delay="0"/>
                                              </p:stCondLst>
                                            </p:cTn>
                                            <p:tgtEl>
                                              <p:spTgt spid="57"/>
                                            </p:tgtEl>
                                            <p:attrNameLst>
                                              <p:attrName>style.visibility</p:attrName>
                                            </p:attrNameLst>
                                          </p:cBhvr>
                                          <p:to>
                                            <p:strVal val="visible"/>
                                          </p:to>
                                        </p:set>
                                        <p:anim calcmode="lin" valueType="num">
                                          <p:cBhvr>
                                            <p:cTn id="27" dur="500" fill="hold"/>
                                            <p:tgtEl>
                                              <p:spTgt spid="57"/>
                                            </p:tgtEl>
                                            <p:attrNameLst>
                                              <p:attrName>ppt_w</p:attrName>
                                            </p:attrNameLst>
                                          </p:cBhvr>
                                          <p:tavLst>
                                            <p:tav tm="0">
                                              <p:val>
                                                <p:fltVal val="0"/>
                                              </p:val>
                                            </p:tav>
                                            <p:tav tm="100000">
                                              <p:val>
                                                <p:strVal val="#ppt_w"/>
                                              </p:val>
                                            </p:tav>
                                          </p:tavLst>
                                        </p:anim>
                                        <p:anim calcmode="lin" valueType="num">
                                          <p:cBhvr>
                                            <p:cTn id="28" dur="500" fill="hold"/>
                                            <p:tgtEl>
                                              <p:spTgt spid="57"/>
                                            </p:tgtEl>
                                            <p:attrNameLst>
                                              <p:attrName>ppt_h</p:attrName>
                                            </p:attrNameLst>
                                          </p:cBhvr>
                                          <p:tavLst>
                                            <p:tav tm="0">
                                              <p:val>
                                                <p:fltVal val="0"/>
                                              </p:val>
                                            </p:tav>
                                            <p:tav tm="100000">
                                              <p:val>
                                                <p:strVal val="#ppt_h"/>
                                              </p:val>
                                            </p:tav>
                                          </p:tavLst>
                                        </p:anim>
                                        <p:animEffect transition="in" filter="fade">
                                          <p:cBhvr>
                                            <p:cTn id="29" dur="500"/>
                                            <p:tgtEl>
                                              <p:spTgt spid="57"/>
                                            </p:tgtEl>
                                          </p:cBhvr>
                                        </p:animEffect>
                                      </p:childTnLst>
                                    </p:cTn>
                                  </p:par>
                                  <p:par>
                                    <p:cTn id="30" presetID="53" presetClass="entr" presetSubtype="16" fill="hold" nodeType="withEffect">
                                      <p:stCondLst>
                                        <p:cond delay="200"/>
                                      </p:stCondLst>
                                      <p:childTnLst>
                                        <p:set>
                                          <p:cBhvr>
                                            <p:cTn id="31" dur="1" fill="hold">
                                              <p:stCondLst>
                                                <p:cond delay="0"/>
                                              </p:stCondLst>
                                            </p:cTn>
                                            <p:tgtEl>
                                              <p:spTgt spid="60"/>
                                            </p:tgtEl>
                                            <p:attrNameLst>
                                              <p:attrName>style.visibility</p:attrName>
                                            </p:attrNameLst>
                                          </p:cBhvr>
                                          <p:to>
                                            <p:strVal val="visible"/>
                                          </p:to>
                                        </p:set>
                                        <p:anim calcmode="lin" valueType="num">
                                          <p:cBhvr>
                                            <p:cTn id="32" dur="500" fill="hold"/>
                                            <p:tgtEl>
                                              <p:spTgt spid="60"/>
                                            </p:tgtEl>
                                            <p:attrNameLst>
                                              <p:attrName>ppt_w</p:attrName>
                                            </p:attrNameLst>
                                          </p:cBhvr>
                                          <p:tavLst>
                                            <p:tav tm="0">
                                              <p:val>
                                                <p:fltVal val="0"/>
                                              </p:val>
                                            </p:tav>
                                            <p:tav tm="100000">
                                              <p:val>
                                                <p:strVal val="#ppt_w"/>
                                              </p:val>
                                            </p:tav>
                                          </p:tavLst>
                                        </p:anim>
                                        <p:anim calcmode="lin" valueType="num">
                                          <p:cBhvr>
                                            <p:cTn id="33" dur="500" fill="hold"/>
                                            <p:tgtEl>
                                              <p:spTgt spid="60"/>
                                            </p:tgtEl>
                                            <p:attrNameLst>
                                              <p:attrName>ppt_h</p:attrName>
                                            </p:attrNameLst>
                                          </p:cBhvr>
                                          <p:tavLst>
                                            <p:tav tm="0">
                                              <p:val>
                                                <p:fltVal val="0"/>
                                              </p:val>
                                            </p:tav>
                                            <p:tav tm="100000">
                                              <p:val>
                                                <p:strVal val="#ppt_h"/>
                                              </p:val>
                                            </p:tav>
                                          </p:tavLst>
                                        </p:anim>
                                        <p:animEffect transition="in" filter="fade">
                                          <p:cBhvr>
                                            <p:cTn id="34" dur="500"/>
                                            <p:tgtEl>
                                              <p:spTgt spid="60"/>
                                            </p:tgtEl>
                                          </p:cBhvr>
                                        </p:animEffect>
                                      </p:childTnLst>
                                    </p:cTn>
                                  </p:par>
                                  <p:par>
                                    <p:cTn id="35" presetID="53" presetClass="entr" presetSubtype="16" fill="hold" nodeType="withEffect">
                                      <p:stCondLst>
                                        <p:cond delay="400"/>
                                      </p:stCondLst>
                                      <p:childTnLst>
                                        <p:set>
                                          <p:cBhvr>
                                            <p:cTn id="36" dur="1" fill="hold">
                                              <p:stCondLst>
                                                <p:cond delay="0"/>
                                              </p:stCondLst>
                                            </p:cTn>
                                            <p:tgtEl>
                                              <p:spTgt spid="34"/>
                                            </p:tgtEl>
                                            <p:attrNameLst>
                                              <p:attrName>style.visibility</p:attrName>
                                            </p:attrNameLst>
                                          </p:cBhvr>
                                          <p:to>
                                            <p:strVal val="visible"/>
                                          </p:to>
                                        </p:set>
                                        <p:anim calcmode="lin" valueType="num">
                                          <p:cBhvr>
                                            <p:cTn id="37" dur="500" fill="hold"/>
                                            <p:tgtEl>
                                              <p:spTgt spid="34"/>
                                            </p:tgtEl>
                                            <p:attrNameLst>
                                              <p:attrName>ppt_w</p:attrName>
                                            </p:attrNameLst>
                                          </p:cBhvr>
                                          <p:tavLst>
                                            <p:tav tm="0">
                                              <p:val>
                                                <p:fltVal val="0"/>
                                              </p:val>
                                            </p:tav>
                                            <p:tav tm="100000">
                                              <p:val>
                                                <p:strVal val="#ppt_w"/>
                                              </p:val>
                                            </p:tav>
                                          </p:tavLst>
                                        </p:anim>
                                        <p:anim calcmode="lin" valueType="num">
                                          <p:cBhvr>
                                            <p:cTn id="38" dur="500" fill="hold"/>
                                            <p:tgtEl>
                                              <p:spTgt spid="34"/>
                                            </p:tgtEl>
                                            <p:attrNameLst>
                                              <p:attrName>ppt_h</p:attrName>
                                            </p:attrNameLst>
                                          </p:cBhvr>
                                          <p:tavLst>
                                            <p:tav tm="0">
                                              <p:val>
                                                <p:fltVal val="0"/>
                                              </p:val>
                                            </p:tav>
                                            <p:tav tm="100000">
                                              <p:val>
                                                <p:strVal val="#ppt_h"/>
                                              </p:val>
                                            </p:tav>
                                          </p:tavLst>
                                        </p:anim>
                                        <p:animEffect transition="in" filter="fade">
                                          <p:cBhvr>
                                            <p:cTn id="39" dur="500"/>
                                            <p:tgtEl>
                                              <p:spTgt spid="34"/>
                                            </p:tgtEl>
                                          </p:cBhvr>
                                        </p:animEffect>
                                      </p:childTnLst>
                                    </p:cTn>
                                  </p:par>
                                  <p:par>
                                    <p:cTn id="40" presetID="53" presetClass="entr" presetSubtype="16" fill="hold" nodeType="withEffect">
                                      <p:stCondLst>
                                        <p:cond delay="600"/>
                                      </p:stCondLst>
                                      <p:childTnLst>
                                        <p:set>
                                          <p:cBhvr>
                                            <p:cTn id="41" dur="1" fill="hold">
                                              <p:stCondLst>
                                                <p:cond delay="0"/>
                                              </p:stCondLst>
                                            </p:cTn>
                                            <p:tgtEl>
                                              <p:spTgt spid="37"/>
                                            </p:tgtEl>
                                            <p:attrNameLst>
                                              <p:attrName>style.visibility</p:attrName>
                                            </p:attrNameLst>
                                          </p:cBhvr>
                                          <p:to>
                                            <p:strVal val="visible"/>
                                          </p:to>
                                        </p:set>
                                        <p:anim calcmode="lin" valueType="num">
                                          <p:cBhvr>
                                            <p:cTn id="42" dur="500" fill="hold"/>
                                            <p:tgtEl>
                                              <p:spTgt spid="37"/>
                                            </p:tgtEl>
                                            <p:attrNameLst>
                                              <p:attrName>ppt_w</p:attrName>
                                            </p:attrNameLst>
                                          </p:cBhvr>
                                          <p:tavLst>
                                            <p:tav tm="0">
                                              <p:val>
                                                <p:fltVal val="0"/>
                                              </p:val>
                                            </p:tav>
                                            <p:tav tm="100000">
                                              <p:val>
                                                <p:strVal val="#ppt_w"/>
                                              </p:val>
                                            </p:tav>
                                          </p:tavLst>
                                        </p:anim>
                                        <p:anim calcmode="lin" valueType="num">
                                          <p:cBhvr>
                                            <p:cTn id="43" dur="500" fill="hold"/>
                                            <p:tgtEl>
                                              <p:spTgt spid="37"/>
                                            </p:tgtEl>
                                            <p:attrNameLst>
                                              <p:attrName>ppt_h</p:attrName>
                                            </p:attrNameLst>
                                          </p:cBhvr>
                                          <p:tavLst>
                                            <p:tav tm="0">
                                              <p:val>
                                                <p:fltVal val="0"/>
                                              </p:val>
                                            </p:tav>
                                            <p:tav tm="100000">
                                              <p:val>
                                                <p:strVal val="#ppt_h"/>
                                              </p:val>
                                            </p:tav>
                                          </p:tavLst>
                                        </p:anim>
                                        <p:animEffect transition="in" filter="fade">
                                          <p:cBhvr>
                                            <p:cTn id="44" dur="500"/>
                                            <p:tgtEl>
                                              <p:spTgt spid="37"/>
                                            </p:tgtEl>
                                          </p:cBhvr>
                                        </p:animEffect>
                                      </p:childTnLst>
                                    </p:cTn>
                                  </p:par>
                                  <p:par>
                                    <p:cTn id="45" presetID="53" presetClass="entr" presetSubtype="16" fill="hold" nodeType="withEffect">
                                      <p:stCondLst>
                                        <p:cond delay="800"/>
                                      </p:stCondLst>
                                      <p:childTnLst>
                                        <p:set>
                                          <p:cBhvr>
                                            <p:cTn id="46" dur="1" fill="hold">
                                              <p:stCondLst>
                                                <p:cond delay="0"/>
                                              </p:stCondLst>
                                            </p:cTn>
                                            <p:tgtEl>
                                              <p:spTgt spid="30"/>
                                            </p:tgtEl>
                                            <p:attrNameLst>
                                              <p:attrName>style.visibility</p:attrName>
                                            </p:attrNameLst>
                                          </p:cBhvr>
                                          <p:to>
                                            <p:strVal val="visible"/>
                                          </p:to>
                                        </p:set>
                                        <p:anim calcmode="lin" valueType="num">
                                          <p:cBhvr>
                                            <p:cTn id="47" dur="500" fill="hold"/>
                                            <p:tgtEl>
                                              <p:spTgt spid="30"/>
                                            </p:tgtEl>
                                            <p:attrNameLst>
                                              <p:attrName>ppt_w</p:attrName>
                                            </p:attrNameLst>
                                          </p:cBhvr>
                                          <p:tavLst>
                                            <p:tav tm="0">
                                              <p:val>
                                                <p:fltVal val="0"/>
                                              </p:val>
                                            </p:tav>
                                            <p:tav tm="100000">
                                              <p:val>
                                                <p:strVal val="#ppt_w"/>
                                              </p:val>
                                            </p:tav>
                                          </p:tavLst>
                                        </p:anim>
                                        <p:anim calcmode="lin" valueType="num">
                                          <p:cBhvr>
                                            <p:cTn id="48" dur="500" fill="hold"/>
                                            <p:tgtEl>
                                              <p:spTgt spid="30"/>
                                            </p:tgtEl>
                                            <p:attrNameLst>
                                              <p:attrName>ppt_h</p:attrName>
                                            </p:attrNameLst>
                                          </p:cBhvr>
                                          <p:tavLst>
                                            <p:tav tm="0">
                                              <p:val>
                                                <p:fltVal val="0"/>
                                              </p:val>
                                            </p:tav>
                                            <p:tav tm="100000">
                                              <p:val>
                                                <p:strVal val="#ppt_h"/>
                                              </p:val>
                                            </p:tav>
                                          </p:tavLst>
                                        </p:anim>
                                        <p:animEffect transition="in" filter="fade">
                                          <p:cBhvr>
                                            <p:cTn id="49" dur="500"/>
                                            <p:tgtEl>
                                              <p:spTgt spid="30"/>
                                            </p:tgtEl>
                                          </p:cBhvr>
                                        </p:animEffect>
                                      </p:childTnLst>
                                    </p:cTn>
                                  </p:par>
                                </p:childTnLst>
                              </p:cTn>
                            </p:par>
                            <p:par>
                              <p:cTn id="50" fill="hold">
                                <p:stCondLst>
                                  <p:cond delay="3850"/>
                                </p:stCondLst>
                                <p:childTnLst>
                                  <p:par>
                                    <p:cTn id="51" presetID="22" presetClass="entr" presetSubtype="8" fill="hold" nodeType="afterEffect">
                                      <p:stCondLst>
                                        <p:cond delay="0"/>
                                      </p:stCondLst>
                                      <p:childTnLst>
                                        <p:set>
                                          <p:cBhvr>
                                            <p:cTn id="52" dur="1" fill="hold">
                                              <p:stCondLst>
                                                <p:cond delay="0"/>
                                              </p:stCondLst>
                                            </p:cTn>
                                            <p:tgtEl>
                                              <p:spTgt spid="74"/>
                                            </p:tgtEl>
                                            <p:attrNameLst>
                                              <p:attrName>style.visibility</p:attrName>
                                            </p:attrNameLst>
                                          </p:cBhvr>
                                          <p:to>
                                            <p:strVal val="visible"/>
                                          </p:to>
                                        </p:set>
                                        <p:animEffect transition="in" filter="wipe(left)">
                                          <p:cBhvr>
                                            <p:cTn id="53" dur="500"/>
                                            <p:tgtEl>
                                              <p:spTgt spid="74"/>
                                            </p:tgtEl>
                                          </p:cBhvr>
                                        </p:animEffect>
                                      </p:childTnLst>
                                    </p:cTn>
                                  </p:par>
                                  <p:par>
                                    <p:cTn id="54" presetID="22" presetClass="entr" presetSubtype="2" fill="hold" nodeType="withEffect">
                                      <p:stCondLst>
                                        <p:cond delay="0"/>
                                      </p:stCondLst>
                                      <p:childTnLst>
                                        <p:set>
                                          <p:cBhvr>
                                            <p:cTn id="55" dur="1" fill="hold">
                                              <p:stCondLst>
                                                <p:cond delay="0"/>
                                              </p:stCondLst>
                                            </p:cTn>
                                            <p:tgtEl>
                                              <p:spTgt spid="75"/>
                                            </p:tgtEl>
                                            <p:attrNameLst>
                                              <p:attrName>style.visibility</p:attrName>
                                            </p:attrNameLst>
                                          </p:cBhvr>
                                          <p:to>
                                            <p:strVal val="visible"/>
                                          </p:to>
                                        </p:set>
                                        <p:animEffect transition="in" filter="wipe(right)">
                                          <p:cBhvr>
                                            <p:cTn id="56" dur="500"/>
                                            <p:tgtEl>
                                              <p:spTgt spid="75"/>
                                            </p:tgtEl>
                                          </p:cBhvr>
                                        </p:animEffect>
                                      </p:childTnLst>
                                    </p:cTn>
                                  </p:par>
                                </p:childTnLst>
                              </p:cTn>
                            </p:par>
                            <p:par>
                              <p:cTn id="57" fill="hold">
                                <p:stCondLst>
                                  <p:cond delay="4350"/>
                                </p:stCondLst>
                                <p:childTnLst>
                                  <p:par>
                                    <p:cTn id="58" presetID="53" presetClass="entr" presetSubtype="16" fill="hold" grpId="0" nodeType="afterEffect">
                                      <p:stCondLst>
                                        <p:cond delay="0"/>
                                      </p:stCondLst>
                                      <p:iterate type="lt">
                                        <p:tmPct val="7000"/>
                                      </p:iterate>
                                      <p:childTnLst>
                                        <p:set>
                                          <p:cBhvr>
                                            <p:cTn id="59" dur="1" fill="hold">
                                              <p:stCondLst>
                                                <p:cond delay="0"/>
                                              </p:stCondLst>
                                            </p:cTn>
                                            <p:tgtEl>
                                              <p:spTgt spid="29"/>
                                            </p:tgtEl>
                                            <p:attrNameLst>
                                              <p:attrName>style.visibility</p:attrName>
                                            </p:attrNameLst>
                                          </p:cBhvr>
                                          <p:to>
                                            <p:strVal val="visible"/>
                                          </p:to>
                                        </p:set>
                                        <p:anim calcmode="lin" valueType="num">
                                          <p:cBhvr>
                                            <p:cTn id="60" dur="500" fill="hold"/>
                                            <p:tgtEl>
                                              <p:spTgt spid="29"/>
                                            </p:tgtEl>
                                            <p:attrNameLst>
                                              <p:attrName>ppt_w</p:attrName>
                                            </p:attrNameLst>
                                          </p:cBhvr>
                                          <p:tavLst>
                                            <p:tav tm="0">
                                              <p:val>
                                                <p:fltVal val="0"/>
                                              </p:val>
                                            </p:tav>
                                            <p:tav tm="100000">
                                              <p:val>
                                                <p:strVal val="#ppt_w"/>
                                              </p:val>
                                            </p:tav>
                                          </p:tavLst>
                                        </p:anim>
                                        <p:anim calcmode="lin" valueType="num">
                                          <p:cBhvr>
                                            <p:cTn id="61" dur="500" fill="hold"/>
                                            <p:tgtEl>
                                              <p:spTgt spid="29"/>
                                            </p:tgtEl>
                                            <p:attrNameLst>
                                              <p:attrName>ppt_h</p:attrName>
                                            </p:attrNameLst>
                                          </p:cBhvr>
                                          <p:tavLst>
                                            <p:tav tm="0">
                                              <p:val>
                                                <p:fltVal val="0"/>
                                              </p:val>
                                            </p:tav>
                                            <p:tav tm="100000">
                                              <p:val>
                                                <p:strVal val="#ppt_h"/>
                                              </p:val>
                                            </p:tav>
                                          </p:tavLst>
                                        </p:anim>
                                        <p:animEffect transition="in" filter="fade">
                                          <p:cBhvr>
                                            <p:cTn id="62"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utoUpdateAnimBg="0"/>
          <p:bldP spid="29" grpId="0"/>
          <p:bldP spid="64" grpId="0" animBg="1"/>
          <p:bldP spid="65" grpId="0" animBg="1"/>
          <p:bldP spid="6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5"/>
                                            </p:tgtEl>
                                            <p:attrNameLst>
                                              <p:attrName>style.visibility</p:attrName>
                                            </p:attrNameLst>
                                          </p:cBhvr>
                                          <p:to>
                                            <p:strVal val="visible"/>
                                          </p:to>
                                        </p:set>
                                        <p:animEffect transition="in" filter="wipe(left)">
                                          <p:cBhvr>
                                            <p:cTn id="7" dur="500"/>
                                            <p:tgtEl>
                                              <p:spTgt spid="65"/>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64"/>
                                            </p:tgtEl>
                                            <p:attrNameLst>
                                              <p:attrName>style.visibility</p:attrName>
                                            </p:attrNameLst>
                                          </p:cBhvr>
                                          <p:to>
                                            <p:strVal val="visible"/>
                                          </p:to>
                                        </p:set>
                                        <p:animEffect transition="in" filter="wipe(right)">
                                          <p:cBhvr>
                                            <p:cTn id="10" dur="500"/>
                                            <p:tgtEl>
                                              <p:spTgt spid="64"/>
                                            </p:tgtEl>
                                          </p:cBhvr>
                                        </p:animEffect>
                                      </p:childTnLst>
                                    </p:cTn>
                                  </p:par>
                                </p:childTnLst>
                              </p:cTn>
                            </p:par>
                            <p:par>
                              <p:cTn id="11" fill="hold">
                                <p:stCondLst>
                                  <p:cond delay="500"/>
                                </p:stCondLst>
                                <p:childTnLst>
                                  <p:par>
                                    <p:cTn id="12" presetID="2" presetClass="entr" presetSubtype="1" fill="hold" grpId="0" nodeType="afterEffect">
                                      <p:stCondLst>
                                        <p:cond delay="0"/>
                                      </p:stCondLst>
                                      <p:childTnLst>
                                        <p:set>
                                          <p:cBhvr>
                                            <p:cTn id="13" dur="1" fill="hold">
                                              <p:stCondLst>
                                                <p:cond delay="0"/>
                                              </p:stCondLst>
                                            </p:cTn>
                                            <p:tgtEl>
                                              <p:spTgt spid="66"/>
                                            </p:tgtEl>
                                            <p:attrNameLst>
                                              <p:attrName>style.visibility</p:attrName>
                                            </p:attrNameLst>
                                          </p:cBhvr>
                                          <p:to>
                                            <p:strVal val="visible"/>
                                          </p:to>
                                        </p:set>
                                        <p:anim calcmode="lin" valueType="num">
                                          <p:cBhvr additive="base">
                                            <p:cTn id="14" dur="1200" fill="hold"/>
                                            <p:tgtEl>
                                              <p:spTgt spid="66"/>
                                            </p:tgtEl>
                                            <p:attrNameLst>
                                              <p:attrName>ppt_x</p:attrName>
                                            </p:attrNameLst>
                                          </p:cBhvr>
                                          <p:tavLst>
                                            <p:tav tm="0">
                                              <p:val>
                                                <p:strVal val="#ppt_x"/>
                                              </p:val>
                                            </p:tav>
                                            <p:tav tm="100000">
                                              <p:val>
                                                <p:strVal val="#ppt_x"/>
                                              </p:val>
                                            </p:tav>
                                          </p:tavLst>
                                        </p:anim>
                                        <p:anim calcmode="lin" valueType="num">
                                          <p:cBhvr additive="base">
                                            <p:cTn id="15" dur="1200" fill="hold"/>
                                            <p:tgtEl>
                                              <p:spTgt spid="66"/>
                                            </p:tgtEl>
                                            <p:attrNameLst>
                                              <p:attrName>ppt_y</p:attrName>
                                            </p:attrNameLst>
                                          </p:cBhvr>
                                          <p:tavLst>
                                            <p:tav tm="0">
                                              <p:val>
                                                <p:strVal val="0-#ppt_h/2"/>
                                              </p:val>
                                            </p:tav>
                                            <p:tav tm="100000">
                                              <p:val>
                                                <p:strVal val="#ppt_y"/>
                                              </p:val>
                                            </p:tav>
                                          </p:tavLst>
                                        </p:anim>
                                      </p:childTnLst>
                                    </p:cTn>
                                  </p:par>
                                </p:childTnLst>
                              </p:cTn>
                            </p:par>
                            <p:par>
                              <p:cTn id="16" fill="hold">
                                <p:stCondLst>
                                  <p:cond delay="17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28"/>
                                            </p:tgtEl>
                                            <p:attrNameLst>
                                              <p:attrName>style.visibility</p:attrName>
                                            </p:attrNameLst>
                                          </p:cBhvr>
                                          <p:to>
                                            <p:strVal val="visible"/>
                                          </p:to>
                                        </p:set>
                                        <p:anim calcmode="lin" valueType="num">
                                          <p:cBhvr>
                                            <p:cTn id="19" dur="5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28"/>
                                            </p:tgtEl>
                                            <p:attrNameLst>
                                              <p:attrName>ppt_y</p:attrName>
                                            </p:attrNameLst>
                                          </p:cBhvr>
                                          <p:tavLst>
                                            <p:tav tm="0">
                                              <p:val>
                                                <p:strVal val="#ppt_y"/>
                                              </p:val>
                                            </p:tav>
                                            <p:tav tm="100000">
                                              <p:val>
                                                <p:strVal val="#ppt_y"/>
                                              </p:val>
                                            </p:tav>
                                          </p:tavLst>
                                        </p:anim>
                                        <p:anim calcmode="lin" valueType="num">
                                          <p:cBhvr>
                                            <p:cTn id="21" dur="5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28"/>
                                            </p:tgtEl>
                                          </p:cBhvr>
                                        </p:animEffect>
                                      </p:childTnLst>
                                    </p:cTn>
                                  </p:par>
                                </p:childTnLst>
                              </p:cTn>
                            </p:par>
                            <p:par>
                              <p:cTn id="24" fill="hold">
                                <p:stCondLst>
                                  <p:cond delay="2550"/>
                                </p:stCondLst>
                                <p:childTnLst>
                                  <p:par>
                                    <p:cTn id="25" presetID="53" presetClass="entr" presetSubtype="16" fill="hold" nodeType="afterEffect">
                                      <p:stCondLst>
                                        <p:cond delay="0"/>
                                      </p:stCondLst>
                                      <p:childTnLst>
                                        <p:set>
                                          <p:cBhvr>
                                            <p:cTn id="26" dur="1" fill="hold">
                                              <p:stCondLst>
                                                <p:cond delay="0"/>
                                              </p:stCondLst>
                                            </p:cTn>
                                            <p:tgtEl>
                                              <p:spTgt spid="57"/>
                                            </p:tgtEl>
                                            <p:attrNameLst>
                                              <p:attrName>style.visibility</p:attrName>
                                            </p:attrNameLst>
                                          </p:cBhvr>
                                          <p:to>
                                            <p:strVal val="visible"/>
                                          </p:to>
                                        </p:set>
                                        <p:anim calcmode="lin" valueType="num">
                                          <p:cBhvr>
                                            <p:cTn id="27" dur="500" fill="hold"/>
                                            <p:tgtEl>
                                              <p:spTgt spid="57"/>
                                            </p:tgtEl>
                                            <p:attrNameLst>
                                              <p:attrName>ppt_w</p:attrName>
                                            </p:attrNameLst>
                                          </p:cBhvr>
                                          <p:tavLst>
                                            <p:tav tm="0">
                                              <p:val>
                                                <p:fltVal val="0"/>
                                              </p:val>
                                            </p:tav>
                                            <p:tav tm="100000">
                                              <p:val>
                                                <p:strVal val="#ppt_w"/>
                                              </p:val>
                                            </p:tav>
                                          </p:tavLst>
                                        </p:anim>
                                        <p:anim calcmode="lin" valueType="num">
                                          <p:cBhvr>
                                            <p:cTn id="28" dur="500" fill="hold"/>
                                            <p:tgtEl>
                                              <p:spTgt spid="57"/>
                                            </p:tgtEl>
                                            <p:attrNameLst>
                                              <p:attrName>ppt_h</p:attrName>
                                            </p:attrNameLst>
                                          </p:cBhvr>
                                          <p:tavLst>
                                            <p:tav tm="0">
                                              <p:val>
                                                <p:fltVal val="0"/>
                                              </p:val>
                                            </p:tav>
                                            <p:tav tm="100000">
                                              <p:val>
                                                <p:strVal val="#ppt_h"/>
                                              </p:val>
                                            </p:tav>
                                          </p:tavLst>
                                        </p:anim>
                                        <p:animEffect transition="in" filter="fade">
                                          <p:cBhvr>
                                            <p:cTn id="29" dur="500"/>
                                            <p:tgtEl>
                                              <p:spTgt spid="57"/>
                                            </p:tgtEl>
                                          </p:cBhvr>
                                        </p:animEffect>
                                      </p:childTnLst>
                                    </p:cTn>
                                  </p:par>
                                  <p:par>
                                    <p:cTn id="30" presetID="53" presetClass="entr" presetSubtype="16" fill="hold" nodeType="withEffect">
                                      <p:stCondLst>
                                        <p:cond delay="200"/>
                                      </p:stCondLst>
                                      <p:childTnLst>
                                        <p:set>
                                          <p:cBhvr>
                                            <p:cTn id="31" dur="1" fill="hold">
                                              <p:stCondLst>
                                                <p:cond delay="0"/>
                                              </p:stCondLst>
                                            </p:cTn>
                                            <p:tgtEl>
                                              <p:spTgt spid="60"/>
                                            </p:tgtEl>
                                            <p:attrNameLst>
                                              <p:attrName>style.visibility</p:attrName>
                                            </p:attrNameLst>
                                          </p:cBhvr>
                                          <p:to>
                                            <p:strVal val="visible"/>
                                          </p:to>
                                        </p:set>
                                        <p:anim calcmode="lin" valueType="num">
                                          <p:cBhvr>
                                            <p:cTn id="32" dur="500" fill="hold"/>
                                            <p:tgtEl>
                                              <p:spTgt spid="60"/>
                                            </p:tgtEl>
                                            <p:attrNameLst>
                                              <p:attrName>ppt_w</p:attrName>
                                            </p:attrNameLst>
                                          </p:cBhvr>
                                          <p:tavLst>
                                            <p:tav tm="0">
                                              <p:val>
                                                <p:fltVal val="0"/>
                                              </p:val>
                                            </p:tav>
                                            <p:tav tm="100000">
                                              <p:val>
                                                <p:strVal val="#ppt_w"/>
                                              </p:val>
                                            </p:tav>
                                          </p:tavLst>
                                        </p:anim>
                                        <p:anim calcmode="lin" valueType="num">
                                          <p:cBhvr>
                                            <p:cTn id="33" dur="500" fill="hold"/>
                                            <p:tgtEl>
                                              <p:spTgt spid="60"/>
                                            </p:tgtEl>
                                            <p:attrNameLst>
                                              <p:attrName>ppt_h</p:attrName>
                                            </p:attrNameLst>
                                          </p:cBhvr>
                                          <p:tavLst>
                                            <p:tav tm="0">
                                              <p:val>
                                                <p:fltVal val="0"/>
                                              </p:val>
                                            </p:tav>
                                            <p:tav tm="100000">
                                              <p:val>
                                                <p:strVal val="#ppt_h"/>
                                              </p:val>
                                            </p:tav>
                                          </p:tavLst>
                                        </p:anim>
                                        <p:animEffect transition="in" filter="fade">
                                          <p:cBhvr>
                                            <p:cTn id="34" dur="500"/>
                                            <p:tgtEl>
                                              <p:spTgt spid="60"/>
                                            </p:tgtEl>
                                          </p:cBhvr>
                                        </p:animEffect>
                                      </p:childTnLst>
                                    </p:cTn>
                                  </p:par>
                                  <p:par>
                                    <p:cTn id="35" presetID="53" presetClass="entr" presetSubtype="16" fill="hold" nodeType="withEffect">
                                      <p:stCondLst>
                                        <p:cond delay="400"/>
                                      </p:stCondLst>
                                      <p:childTnLst>
                                        <p:set>
                                          <p:cBhvr>
                                            <p:cTn id="36" dur="1" fill="hold">
                                              <p:stCondLst>
                                                <p:cond delay="0"/>
                                              </p:stCondLst>
                                            </p:cTn>
                                            <p:tgtEl>
                                              <p:spTgt spid="34"/>
                                            </p:tgtEl>
                                            <p:attrNameLst>
                                              <p:attrName>style.visibility</p:attrName>
                                            </p:attrNameLst>
                                          </p:cBhvr>
                                          <p:to>
                                            <p:strVal val="visible"/>
                                          </p:to>
                                        </p:set>
                                        <p:anim calcmode="lin" valueType="num">
                                          <p:cBhvr>
                                            <p:cTn id="37" dur="500" fill="hold"/>
                                            <p:tgtEl>
                                              <p:spTgt spid="34"/>
                                            </p:tgtEl>
                                            <p:attrNameLst>
                                              <p:attrName>ppt_w</p:attrName>
                                            </p:attrNameLst>
                                          </p:cBhvr>
                                          <p:tavLst>
                                            <p:tav tm="0">
                                              <p:val>
                                                <p:fltVal val="0"/>
                                              </p:val>
                                            </p:tav>
                                            <p:tav tm="100000">
                                              <p:val>
                                                <p:strVal val="#ppt_w"/>
                                              </p:val>
                                            </p:tav>
                                          </p:tavLst>
                                        </p:anim>
                                        <p:anim calcmode="lin" valueType="num">
                                          <p:cBhvr>
                                            <p:cTn id="38" dur="500" fill="hold"/>
                                            <p:tgtEl>
                                              <p:spTgt spid="34"/>
                                            </p:tgtEl>
                                            <p:attrNameLst>
                                              <p:attrName>ppt_h</p:attrName>
                                            </p:attrNameLst>
                                          </p:cBhvr>
                                          <p:tavLst>
                                            <p:tav tm="0">
                                              <p:val>
                                                <p:fltVal val="0"/>
                                              </p:val>
                                            </p:tav>
                                            <p:tav tm="100000">
                                              <p:val>
                                                <p:strVal val="#ppt_h"/>
                                              </p:val>
                                            </p:tav>
                                          </p:tavLst>
                                        </p:anim>
                                        <p:animEffect transition="in" filter="fade">
                                          <p:cBhvr>
                                            <p:cTn id="39" dur="500"/>
                                            <p:tgtEl>
                                              <p:spTgt spid="34"/>
                                            </p:tgtEl>
                                          </p:cBhvr>
                                        </p:animEffect>
                                      </p:childTnLst>
                                    </p:cTn>
                                  </p:par>
                                  <p:par>
                                    <p:cTn id="40" presetID="53" presetClass="entr" presetSubtype="16" fill="hold" nodeType="withEffect">
                                      <p:stCondLst>
                                        <p:cond delay="600"/>
                                      </p:stCondLst>
                                      <p:childTnLst>
                                        <p:set>
                                          <p:cBhvr>
                                            <p:cTn id="41" dur="1" fill="hold">
                                              <p:stCondLst>
                                                <p:cond delay="0"/>
                                              </p:stCondLst>
                                            </p:cTn>
                                            <p:tgtEl>
                                              <p:spTgt spid="37"/>
                                            </p:tgtEl>
                                            <p:attrNameLst>
                                              <p:attrName>style.visibility</p:attrName>
                                            </p:attrNameLst>
                                          </p:cBhvr>
                                          <p:to>
                                            <p:strVal val="visible"/>
                                          </p:to>
                                        </p:set>
                                        <p:anim calcmode="lin" valueType="num">
                                          <p:cBhvr>
                                            <p:cTn id="42" dur="500" fill="hold"/>
                                            <p:tgtEl>
                                              <p:spTgt spid="37"/>
                                            </p:tgtEl>
                                            <p:attrNameLst>
                                              <p:attrName>ppt_w</p:attrName>
                                            </p:attrNameLst>
                                          </p:cBhvr>
                                          <p:tavLst>
                                            <p:tav tm="0">
                                              <p:val>
                                                <p:fltVal val="0"/>
                                              </p:val>
                                            </p:tav>
                                            <p:tav tm="100000">
                                              <p:val>
                                                <p:strVal val="#ppt_w"/>
                                              </p:val>
                                            </p:tav>
                                          </p:tavLst>
                                        </p:anim>
                                        <p:anim calcmode="lin" valueType="num">
                                          <p:cBhvr>
                                            <p:cTn id="43" dur="500" fill="hold"/>
                                            <p:tgtEl>
                                              <p:spTgt spid="37"/>
                                            </p:tgtEl>
                                            <p:attrNameLst>
                                              <p:attrName>ppt_h</p:attrName>
                                            </p:attrNameLst>
                                          </p:cBhvr>
                                          <p:tavLst>
                                            <p:tav tm="0">
                                              <p:val>
                                                <p:fltVal val="0"/>
                                              </p:val>
                                            </p:tav>
                                            <p:tav tm="100000">
                                              <p:val>
                                                <p:strVal val="#ppt_h"/>
                                              </p:val>
                                            </p:tav>
                                          </p:tavLst>
                                        </p:anim>
                                        <p:animEffect transition="in" filter="fade">
                                          <p:cBhvr>
                                            <p:cTn id="44" dur="500"/>
                                            <p:tgtEl>
                                              <p:spTgt spid="37"/>
                                            </p:tgtEl>
                                          </p:cBhvr>
                                        </p:animEffect>
                                      </p:childTnLst>
                                    </p:cTn>
                                  </p:par>
                                  <p:par>
                                    <p:cTn id="45" presetID="53" presetClass="entr" presetSubtype="16" fill="hold" nodeType="withEffect">
                                      <p:stCondLst>
                                        <p:cond delay="800"/>
                                      </p:stCondLst>
                                      <p:childTnLst>
                                        <p:set>
                                          <p:cBhvr>
                                            <p:cTn id="46" dur="1" fill="hold">
                                              <p:stCondLst>
                                                <p:cond delay="0"/>
                                              </p:stCondLst>
                                            </p:cTn>
                                            <p:tgtEl>
                                              <p:spTgt spid="30"/>
                                            </p:tgtEl>
                                            <p:attrNameLst>
                                              <p:attrName>style.visibility</p:attrName>
                                            </p:attrNameLst>
                                          </p:cBhvr>
                                          <p:to>
                                            <p:strVal val="visible"/>
                                          </p:to>
                                        </p:set>
                                        <p:anim calcmode="lin" valueType="num">
                                          <p:cBhvr>
                                            <p:cTn id="47" dur="500" fill="hold"/>
                                            <p:tgtEl>
                                              <p:spTgt spid="30"/>
                                            </p:tgtEl>
                                            <p:attrNameLst>
                                              <p:attrName>ppt_w</p:attrName>
                                            </p:attrNameLst>
                                          </p:cBhvr>
                                          <p:tavLst>
                                            <p:tav tm="0">
                                              <p:val>
                                                <p:fltVal val="0"/>
                                              </p:val>
                                            </p:tav>
                                            <p:tav tm="100000">
                                              <p:val>
                                                <p:strVal val="#ppt_w"/>
                                              </p:val>
                                            </p:tav>
                                          </p:tavLst>
                                        </p:anim>
                                        <p:anim calcmode="lin" valueType="num">
                                          <p:cBhvr>
                                            <p:cTn id="48" dur="500" fill="hold"/>
                                            <p:tgtEl>
                                              <p:spTgt spid="30"/>
                                            </p:tgtEl>
                                            <p:attrNameLst>
                                              <p:attrName>ppt_h</p:attrName>
                                            </p:attrNameLst>
                                          </p:cBhvr>
                                          <p:tavLst>
                                            <p:tav tm="0">
                                              <p:val>
                                                <p:fltVal val="0"/>
                                              </p:val>
                                            </p:tav>
                                            <p:tav tm="100000">
                                              <p:val>
                                                <p:strVal val="#ppt_h"/>
                                              </p:val>
                                            </p:tav>
                                          </p:tavLst>
                                        </p:anim>
                                        <p:animEffect transition="in" filter="fade">
                                          <p:cBhvr>
                                            <p:cTn id="49" dur="500"/>
                                            <p:tgtEl>
                                              <p:spTgt spid="30"/>
                                            </p:tgtEl>
                                          </p:cBhvr>
                                        </p:animEffect>
                                      </p:childTnLst>
                                    </p:cTn>
                                  </p:par>
                                </p:childTnLst>
                              </p:cTn>
                            </p:par>
                            <p:par>
                              <p:cTn id="50" fill="hold">
                                <p:stCondLst>
                                  <p:cond delay="3850"/>
                                </p:stCondLst>
                                <p:childTnLst>
                                  <p:par>
                                    <p:cTn id="51" presetID="22" presetClass="entr" presetSubtype="8" fill="hold" nodeType="afterEffect">
                                      <p:stCondLst>
                                        <p:cond delay="0"/>
                                      </p:stCondLst>
                                      <p:childTnLst>
                                        <p:set>
                                          <p:cBhvr>
                                            <p:cTn id="52" dur="1" fill="hold">
                                              <p:stCondLst>
                                                <p:cond delay="0"/>
                                              </p:stCondLst>
                                            </p:cTn>
                                            <p:tgtEl>
                                              <p:spTgt spid="74"/>
                                            </p:tgtEl>
                                            <p:attrNameLst>
                                              <p:attrName>style.visibility</p:attrName>
                                            </p:attrNameLst>
                                          </p:cBhvr>
                                          <p:to>
                                            <p:strVal val="visible"/>
                                          </p:to>
                                        </p:set>
                                        <p:animEffect transition="in" filter="wipe(left)">
                                          <p:cBhvr>
                                            <p:cTn id="53" dur="500"/>
                                            <p:tgtEl>
                                              <p:spTgt spid="74"/>
                                            </p:tgtEl>
                                          </p:cBhvr>
                                        </p:animEffect>
                                      </p:childTnLst>
                                    </p:cTn>
                                  </p:par>
                                  <p:par>
                                    <p:cTn id="54" presetID="22" presetClass="entr" presetSubtype="2" fill="hold" nodeType="withEffect">
                                      <p:stCondLst>
                                        <p:cond delay="0"/>
                                      </p:stCondLst>
                                      <p:childTnLst>
                                        <p:set>
                                          <p:cBhvr>
                                            <p:cTn id="55" dur="1" fill="hold">
                                              <p:stCondLst>
                                                <p:cond delay="0"/>
                                              </p:stCondLst>
                                            </p:cTn>
                                            <p:tgtEl>
                                              <p:spTgt spid="75"/>
                                            </p:tgtEl>
                                            <p:attrNameLst>
                                              <p:attrName>style.visibility</p:attrName>
                                            </p:attrNameLst>
                                          </p:cBhvr>
                                          <p:to>
                                            <p:strVal val="visible"/>
                                          </p:to>
                                        </p:set>
                                        <p:animEffect transition="in" filter="wipe(right)">
                                          <p:cBhvr>
                                            <p:cTn id="56" dur="500"/>
                                            <p:tgtEl>
                                              <p:spTgt spid="75"/>
                                            </p:tgtEl>
                                          </p:cBhvr>
                                        </p:animEffect>
                                      </p:childTnLst>
                                    </p:cTn>
                                  </p:par>
                                </p:childTnLst>
                              </p:cTn>
                            </p:par>
                            <p:par>
                              <p:cTn id="57" fill="hold">
                                <p:stCondLst>
                                  <p:cond delay="4350"/>
                                </p:stCondLst>
                                <p:childTnLst>
                                  <p:par>
                                    <p:cTn id="58" presetID="53" presetClass="entr" presetSubtype="16" fill="hold" grpId="0" nodeType="afterEffect">
                                      <p:stCondLst>
                                        <p:cond delay="0"/>
                                      </p:stCondLst>
                                      <p:iterate type="lt">
                                        <p:tmPct val="7000"/>
                                      </p:iterate>
                                      <p:childTnLst>
                                        <p:set>
                                          <p:cBhvr>
                                            <p:cTn id="59" dur="1" fill="hold">
                                              <p:stCondLst>
                                                <p:cond delay="0"/>
                                              </p:stCondLst>
                                            </p:cTn>
                                            <p:tgtEl>
                                              <p:spTgt spid="29"/>
                                            </p:tgtEl>
                                            <p:attrNameLst>
                                              <p:attrName>style.visibility</p:attrName>
                                            </p:attrNameLst>
                                          </p:cBhvr>
                                          <p:to>
                                            <p:strVal val="visible"/>
                                          </p:to>
                                        </p:set>
                                        <p:anim calcmode="lin" valueType="num">
                                          <p:cBhvr>
                                            <p:cTn id="60" dur="500" fill="hold"/>
                                            <p:tgtEl>
                                              <p:spTgt spid="29"/>
                                            </p:tgtEl>
                                            <p:attrNameLst>
                                              <p:attrName>ppt_w</p:attrName>
                                            </p:attrNameLst>
                                          </p:cBhvr>
                                          <p:tavLst>
                                            <p:tav tm="0">
                                              <p:val>
                                                <p:fltVal val="0"/>
                                              </p:val>
                                            </p:tav>
                                            <p:tav tm="100000">
                                              <p:val>
                                                <p:strVal val="#ppt_w"/>
                                              </p:val>
                                            </p:tav>
                                          </p:tavLst>
                                        </p:anim>
                                        <p:anim calcmode="lin" valueType="num">
                                          <p:cBhvr>
                                            <p:cTn id="61" dur="500" fill="hold"/>
                                            <p:tgtEl>
                                              <p:spTgt spid="29"/>
                                            </p:tgtEl>
                                            <p:attrNameLst>
                                              <p:attrName>ppt_h</p:attrName>
                                            </p:attrNameLst>
                                          </p:cBhvr>
                                          <p:tavLst>
                                            <p:tav tm="0">
                                              <p:val>
                                                <p:fltVal val="0"/>
                                              </p:val>
                                            </p:tav>
                                            <p:tav tm="100000">
                                              <p:val>
                                                <p:strVal val="#ppt_h"/>
                                              </p:val>
                                            </p:tav>
                                          </p:tavLst>
                                        </p:anim>
                                        <p:animEffect transition="in" filter="fade">
                                          <p:cBhvr>
                                            <p:cTn id="62"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utoUpdateAnimBg="0"/>
          <p:bldP spid="29" grpId="0"/>
          <p:bldP spid="64" grpId="0" animBg="1"/>
          <p:bldP spid="65" grpId="0" animBg="1"/>
          <p:bldP spid="66" grpId="0"/>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86388A13-F0B2-4EE1-8B6C-9974953F72A6"/>
  <p:tag name="ISPRING_SCORM_RATE_SLIDES" val="1"/>
  <p:tag name="ISPRING_SCORM_PASSING_SCORE" val="100.0000000000"/>
  <p:tag name="ISPRINGONLINEFOLDERID" val="0"/>
  <p:tag name="ISPRINGONLINEFOLDERPATH" val="内容列表"/>
  <p:tag name="ISPRINGCLOUDFOLDERID" val="0"/>
  <p:tag name="ISPRINGCLOUDFOLDERPATH" val="资源库"/>
  <p:tag name="ISPRING_UUID" val="{184EA126-CB7D-4B2F-906D-51E2C0E782B9}"/>
  <p:tag name="ISPRING_RESOURCE_FOLDER" val="E:\PPT design\2. 觅知网\3. PPT模板\工作总结\2019年终总结PPT-03\"/>
  <p:tag name="ISPRING_PRESENTATION_PATH" val="E:\PPT design\2. 觅知网\3. PPT模板\工作总结\2019年终总结PPT-03.pptx"/>
  <p:tag name="ISPRING_PROJECT_FOLDER_UPDATED" val="1"/>
  <p:tag name="ISPRING_RESOURCE_PATHS_HASH_PRESENTER" val="360b846478c2772451636edb38f323d7dc159"/>
  <p:tag name="ISPRING_PLAYERS_CUSTOMIZATION" val="UEsDBBQAAgAIAGizek1af7mZOgQAAOEOAAAdAAAAdW5pdmVyc2FsL2NvbW1vbl9tZXNzYWdlcy5sbmetV/9u2zYQ/r9A34EQUGADtrQd0KIYEge0xNhCZMmV6DjZDwiMxNhEKDGTKLfZX32aPtieZEfKbuymg6R0gG2YtO+7091335HHpx8LiTa8qoUqT5zXR68cxMtM5aJcnTgLevbzOwfVmpU5k6rkJ06pHHQ6ev7sWLJy1bAVh+/PnyF0XPC6hmU9MquHNRL5iTMfp240m+PwKg2iSZSO/YkzclVxx8p7FKiV+qP64Ze37z6+fvP2x+OXW8s+QMkMB8EhFLJIb171AAppHAUpoJEgDckldUbmc5hdtKCBHxJntP0yzHoekwtnZD477RZxTEKaJoHvkdRP0jCiNhcBocRzRleqQWu24UgrtBH8A9JrDpXUouKoliK3P2QKNsqGdznzohn2wzQmCY19l/pR6IwSVVX3P1lY1ui1qsBdjXJRs2vJc+sTOGN/v6t4Da6ZBk4heOm1gH+qgonyqNN1jJd+OElpFAVJSkJvt+OMSJkjr2LGzUCUGCckBoCK1bx6gm1qWWbNEZZyGMLUn0wDeFMTwlSs1hLeemgccwI1mPOyywo4QmJgV5Iso9gzSQNXiKE7VtcfVJUf8GO/UF3AfuhGQEGX7oFTg7EDhhoLUI6q4pnuApuRJMETko6jSyAy9F00xCI6h3Y7H2JxRRJoEZJ02YT4wp9gQ3jTYjv+7/orY4bO8h6xLAM7k76NUE0NOyal0AW20+phXhLyfgFV83HwjS5uASGxtl4rseEQQpV3swc0xSWe4c/7hf9beob9gHgpEMqLlim1YmecMZCHUmnEpFTmAcAvyzeszDi65hlrgPD38Ldc5PZvptg2kr8a8TdieistL7aqFHrk8sXRwNAOhOxxhEVTQ3ha8+JOd7neC/8pURhi/2cIfR59oP+kbdaxDx0wFqq/BQF5NoIEiir7W/nhGTiatz0PouCXNwN8htEWIFToqRgXkKqDEC4ghQPsl2Sc+BSG7ZJf10J3zjFb2bZA3y5qBgcHyTV/KOw1v1HQE5KzTTvOQNZspTsLujctD7SH+jSAkEMAXLUjESClKCD+vAfmYkZ2GWgl4+BJlqqRuW1RKW6tbEBum4I/nsM3lSrsrmT1jrytap1+TxTtw8Wt0/mAeZIQHLvT1MWhS8wRzjSN7GkEXDQxBTRJAzw25kDKgulsDVp5o5oy7wnUnsI8coYBbJvShLMqW//z6XNPjK8iaXfRdvfXQSDQYUaIyBew30Olef1nFwjF40M7u+hjtT217ux6HmKpD3T4X06HrNX0QhWwddTtF9i2LRqmFLvTGRAysfxTTZV1j959hBmOz0FU7PnKGc1YdQuKRJWSg1Bsqg0B9TDvDxeHRktR8iG236fp5oGpP0+x59lbFDSfFNltO7xyOCtm2+uUhOtUXzB3ikMQvK/weC70QEA7I3byAo3erh/afPN4ZHxZ1fYyevxy7276L1BLAwQUAAIACABos3pNCf5wTAkDAAC1CgAAJwAAAHVuaXZlcnNhbC9mbGFzaF9wdWJsaXNoaW5nX3NldHRpbmdzLnhtbNVW3VIaMRS+5yky6XgpixarZRacjsDUUYER2uqVEzYHNmM22W6yIF71afpgfZKebARhtM6qdablBnJ+vvOdnxwSHt4kkswgM0KrJt2p1igBFWku1LRJv4y62weUGMsUZ1IraFKlKTlsVcI0H0th4iFYi6aGIIwyjdQ2aWxt2giC+XxeFSbNnFbL3CK+qUY6CdIMDCgLWZBKtsAvu0jB0FalQkjoRWea5xKI4EhBCceOya5kJqaBNxuz6Hqa6VzxIy11RrLpuEnf1YrP0sZDtUUCyiVnWih0YttgnAvHh8mhuAUSg5jGSHy/TslccBs36W7doaB18BClwPY5MIdypDEZZe/gE7CMM8v80cezcGPNUuBFfKFYIqIRaojLv0nbo6vPl4PO+elx7+Rq1O+fjo4HnkThE2zihMFmoBAJ6TyLYBUnZNayKEbe6DNh0kAYrIuWZhOtNsi5MxlribUvvHAekjHwHktgrRvDa6G6aLlDyQQTkYsm/ZQJJikRlkkRrZxNPjZW2KL/3XVLglg4Z0DOhvQ+vK9OFLPMwDqtpca4mketbzqXnCx0TqS4BmI1wfzzBH/FQNabQyaZTgopjo8lRgqMOBMwB35Y1PQO8E+BLjFEkqMnTm4qwfoI33NxS8Yw0RniApvhjKNcGI9ffRZwyoy5B2VLjlvD0+N25+q41+5cbLkEGZ8xFT0THBsOSWrfAp9h7kpjCCk1VnMNAisTsdxA0R8ueGFWJs3SsWM2K5ruGlmAYrsF8vGYqIhwNIXKoSxgxBTRSi4Ii/AKGTdCM6FzgxI/LB7avIigdyVCFVSneIMwWMYhK4NW29l9X9/7sH/wsVENfv34uf2k091aGUjmovm9cvTkYlktl4d3LgzcLnh8Ndgs/zc3w+C887VMXXudi1GpbnaGpeD6Zaz6J2Wszv0qG6ytsVIUcA9N/dLDTSRFIizwvzliLxiTV/2D+Bl7mzF5w5xfczX+m5T9afUY2Xh9hMGjzyOnSYQSCRbCbcTVm6q1V6/he+ZRVaWCaJtPzVblN1BLAwQUAAIACABos3pNgtVZ17oCAABVCgAAIQAAAHVuaXZlcnNhbC9mbGFzaF9za2luX3NldHRpbmdzLnhtbJVWbW/iMAz+fr8Ccd/Xe9t2kzKkjWPSpN1tuk18T1vTRqRJlbjs+PeXtAlNgEKHNYnYz2M7jm1G9JqJ2afJhGSSS/UKiEwU2mq8bsLy22naIEpxkUmBIPBCSFVRPp19/tJ+SNIiz7HkBpThPLSfM5wVzaAP8/3ByhiKi3F5bWWIkMmqpmL7JAt5kdJsXSjZiNzQrh+sDNHKbQ2KM7G2F7+5ni8GA3Cm8RGhinJa/LQyjlIr0BpsSlcLK2dZnKbAfaTTr7LH6UNd3lgZSdswzbCl3X21MkSraQFxkU9nZx7GeP8wAeEfGui3KyuDUE63oD7kXNZNHRNOt2+tZGELGnNOP+KOwyXNzfidbcQdwV7IBjr7Cq48P35ZCUDuazj3xI6rkvzF1nVvIdhHTznMUDVAEn/qbLqU788NmvmA2YpybQChqge9mKRfaKO9m1jX4/7COxN56MtpeshS8qaCeZdw4C7W9/j5/L7dFaHTnS7IUMHGKYMUe2WP/GPqeoAMlD3ylbMcngXfHmawb+pI/pHvqXvO0/U3VhDUHHNn9SdvtZGe7OjqIFWn8JhK5jDTNp03VoF9N5K0ui6l5CAnIuiGFRSZFL8tLt22l9Ek2TO4XjveWQQZcjjWcG2OZk2H5WrPcT86a9yQ3c9Cf7nuPEGzxW+nFJFmZWV+lvR04nhmTExhpslxht2TBg7qUaxkwGljD5Eqqtag3qTkY8MIiaDHupfdcA3BSRLUgCTHq0yck2PlF02VglqYV2OgfZVjZQcsWVFy84dLBu+Q7zEGrB0VS+NPULbry0DhmgCoykrftd2hs1QNR8ZhA374A0V75aG7EW26dKjh7vAJVhi2nNOM6km3K/peiXdIoD+CX5q0Isd7lhFtjzTV7c2iyfdruM8lWsx+ndnmCzdZe3a9FDk29sMKGqX9d/I/UEsDBBQAAgAIAGizek141iYJ3gIAAMYJAAAmAAAAdW5pdmVyc2FsL2h0bWxfcHVibGlzaGluZ19zZXR0aW5ncy54bWzNVsFOGzEQvecrLFccyQKlhUaboIoEgaAkImkLJzRZO1kLr721vQnh1K/ph/VLOl6TkAgaLQiq5pLseObNezPj2cQHt5kkE26s0KpJt+tblHCVaCbUuEm/Do429ymxDhQDqRVvUqUpOWjV4rwYSmHTPncOXS1BGGUbuWvS1Lm8EUXT6bQubG78qZaFQ3xbT3QW5YZbrhw3US5hhl9ulnNLW7UaIXEwfdGskJwIhhSU8OxAHrtM0ih4DSG5GRtdKHaopTbEjIdN+m6r/Mx9AlJbZFx5bbaFRm92DWBMeDog++KOk5SLcYq893YpmQrm0ibd2fUo6B09RimxgwTwKIcatSh3D59xBwwchMeQz/FbZ+eGYGIzBZlIBnhCvPwmbQ+uj696nYuzk/PT60G3ezY46QUSZUy0ihNHq4liJKQLk/BFnhicgyRF3hgzAml5HC2b5m4jrVbI+Wcy1BJLX0ZRMkKmctakn40ASYlwIEWyOHVgxtwdCYkafOx2faQcfQAMepMUjOXLieYn1lcxaX3XhWRkpgsixQ0nThNUVGT4K+VkudxkZHRWWiVYR6wUjJOJ4FPODsoq3QP+LdEVpsgKjMRRzCV3IcOPQtyRIR9pg7gcJji0aBc24NefBZyDtQ+gMOe40T87aXeuT87bncsNLxDYBFTyTHBsIc9y9xb4gNqVxhRSaqzmEgRWJoHC8rI/TLDSrYrMyrlTmJRN940sQbHdAvkETDxIcLSEKnhVwAQU0UrOCCR4KawfoYnQhUVLGJYAbV9EMIQSoUqqY1xQmMwwbqqgbW3vvN/98HFv/1OjHv3++WtzbdD9ouhJ8NnCpjhcuyoW6+LxnYsjf0OfvuzOFP/qrvcuOt+qVOq8czmo1J9OvxJct4pX97SK10VYTr2lxVSJAm6WcVhjuFukyITj7DWH5gWNX7/lw1i8UuPfUMXa8f1/RYSnxUt95S0eR0/+zaihffW/V6v2B1BLAwQUAAIACABos3pNZqBZ5psBAAAfBgAAHwAAAHVuaXZlcnNhbC9odG1sX3NraW5fc2V0dGluZ3MuanONlMtuwjAQRfd8ReRuK9QXULqrWpAqsahUdlUXJgwhwrEj20mhiH9vJrxsZ9Li2cQ3x3fsSTzbTlQNFrPoKdrWz/X83Z/XGqBmdQHXvi5a9Ax1ZkQ6h2magUglsAApj0tP8u5MUMZM1qazzQfaGsePKXyz4MK4eE5YaEIz1OKSAL8JbU0t/jmJHedc+zM5hZ4V1irZjZW0IG1XKp3xmmFXN/VwjxjAqgS9R8f1INAFj8EzvR9jtJFnx94Aw+VileVcbiYqUd0Zj1eJVoWc7+nBGMOll5scdPXJV4ezDAcvI89OpMa+WcjCxKNHjHYy12AMHPL2RxgkLPgMhOPbrGaAesa9IcYfdJma1B7p51sMl855Ao0qNbdQFbTyupSzsLZ74q6P4RGCb0BfYqXyIm9wzR8o1yrBijTQZs1PqFB8nsqk7Z84cbhZtG2r3vmgD68YzLtCKrhCS+r6ZW29IwQNAVqvLR3zmiDvhLITlCiJHIrQqG5V0n3Ehn0E558R49byeJlV7aFqjlUZuF6Bniolqt1//bfPMFdn9wtQSwMEFAACAAgAaLN6TRra6juqAAAAHwEAABoAAAB1bml2ZXJzYWwvaTE4bl9wcmVzZXRzLnhtbJ2PMQ/CIBCFd34FuV2wW9MA3UzcHHQ2FVFJ6NFw1PrzhdQYZ4dL7l3e915O9a8x8KdL5CNqaMQWuEMbrx7vGk7H3aYFTnnA6xAiOg0YgfeGKd+0eEiOXCZeIpA0PHKeOimXZRGeplQSKIY5l2ASNo6yzBhRVlJOKwor2/m/6M8NDGOcq8vsQ96jKXtRq4VTshoqc3YoPN4iyGpQ8uuuys6US0URSv48ZtgbUEsDBBQAAgAIAGizek2w7V1XbgAAAHYAAAAcAAAAdW5pdmVyc2FsL2xvY2FsX3NldHRpbmdzLnhtbA3MPQ7CMAxA4b2nsLyXn42haTc2EBLlAFZjUCTHRomF4PZ4e8OnNy3fKvDh1otpwuPugMC6WS76SvhYz+MJoTtpJjHlhGoIyzxMYhvJnd0DdngL/bitXCOcr1RD3hp3ViePM4xwieezcMb9PPwBUEsDBBQAAgAIAIOZ9UTOggk37AIAAIgIAAAUAAAAdW5pdmVyc2FsL3BsYXllci54bWytVU1v2zAMPafA/oOhe62kXdc0kFt0BYod1qFA1m23QLUZW4tteZJcN/31o/xtz+lWYAcDNsX3SPGRNLt6TmLnCZQWMvXIwp0TB1JfBiINPfLw9fZ4Sa4u3x2xLOZ7UI4IPJKnwgJ4TJwAtK9EZhB8z03kkZ7BRWbiZEpIJcweuc+Qu4u0JO+OZuiSao9ExmQrSouicIVGRBpqGeeWRLu+TGimQENqQNEqDeI02JX5OxqfRKbU7DPQPWRm3h64Jmk5nrUYkBSnrlQhPZnPF/TH3ee1H0HCj0WqDU99IA5WclaW8pH7uzsZ5DFoa5uxKsk1GGOTKG0zZlZisUwdrXyPVA6bBLTmIWg3TkNCKyydALNtzHVU8+gBreXVO1Hzln4b+71p3ErlaOec5Y+x0BEe9SGddRLI6DAqS8rrlh300HTQrWUijoJfuVAQlJ/f2haZL0gVsO24Mk9XFz4e4Nst941U+xuEYRfVCrqtaG4lmluCWg63jb7uKEhz2y1wkytoSjVjTyIA+YUrxW1bXBqVA6MjY42lQzCj1ZVrkTpBWGSS+OwftLF+I2l+6teUKQH/Q5hPSNTWRKQBPN8K9DGQYE0NYLGtzTVZ7NqYXU46f0x6fT0wVTnWouBFHMNVCDiGATecdnZ6CAqKa3TxczXC9g4OgiMRRjE+ZpJhfHqQJuFqN8nQOzgIjqW/m4C25raMdFzHUTO1HcToxDphfq6NTMRL2Z6DPWNWZR++NnLN0XUm2oPz+R+jOIjRDOaWTKwu+9bbV83hvZ1TozufTVZZBt2K8wAmzyqvZhbybOQTwJbnsbnp59Tswx50lPPUdExzfcd+l8VavIBTiMD+6RantiYR2J7xyIflaY8B9cTtMghfmqYiMlpLUql5SDmGtXkSUFSYalY+ouqhknkajLRxs+7noGPcVdcKuBPDFjNdnGDzycwj7/GlvsvF2UV3lfPFRYMt87qvAle5vGFV1wl3nUHrfm0vwuqZx9ffUEsDBBQAAgAIAGizek0XqeFBbwEAAPsCAAApAAAAdW5pdmVyc2FsL3NraW5fY3VzdG9taXphdGlvbl9zZXR0aW5ncy54bWyNUttq3DAQfc9XiPzAShrdDO6Cbi5+SUKykGd3rRbTRC6WQkvRx1dOsmy22dBqnmbOmTPM6LTp+xTtU8rz4/R7yNMc70LOU/yWthcItfv5YV5ulpBCTptj5X6K4/yzj1/ntVarKQ9xHJbRrmjaYtQ9P6SkVk7VjBlGkWSeeoWc57ZiDbgGbMUcJbbd/CXxoruEfYj5vGq7OUHfN/QxhSX3cQy/tnDKfgudbvB5Gcap8tJWsDXKYWpxbA3ECJfcF6oBQCDLHXG4SNlITZDHjGMoRlGggAjnpBGFSMqhZl0jqgrzjUBMMkZdoZ7WbqS1cdQWCQ0huk7zqrGl64zEGBFCgLnCBXQGo8qGqqFBrQcEBwZE0UYTBaiznelY8c4Ly5GiXmBcmDGA8fG4x+3enutY/e91Duf8h+DZLziLrt7anDFXu39alkrehccfD0MO6MuQQj9+ury59Xf+aqd3/fXV5as3n318YK6GrZt/6O8/UEsDBBQAAgAIAGmzek2/47Z2PQ0AAFoiAAAXAAAAdW5pdmVyc2FsL3VuaXZlcnNhbC5wbmftmmlYk9e2gD+MJadHELGDoJhYB7BXAZlEJIPUCUTEak8ryKRBEAOCRsZMeDktraCpWg2DEjxVOFpmMhAgCbZCoIQkB2qCRAhHIJEhBAhJCCHJ/WJPz3PPj/v3/sqPfMlez37X2t/aa+218jz7u5Mnjjr+eeOfAQBwDAs9dAoAVkcAAOTqn+xBCfXDACn4ZYc7dfQzoE7oNgkOVieHRIQAQCNlzcq598Dx+xmhUTgAWPuL9WPHT/97IgB8og47FPJFTpxqmFe0PdfEnz/4nnPIex+FTHzs7L/njLjjwLm+1R90zt0JX/3B/Gfet9c4/hbK/mJlzcrp2ci5yNJ69XNR1FnjVEXp7KRJuDjdOJeQRNP++FNrdXY16vRfNMI+hciDRriqMRvV8vY87ZQkWN0OAZeSwZC4dBcXClq6daLqAnc4YS4kxgWUV3YWU2rQrAJ3yxIf/aYYlABpSQ/Gs8Tjcos5+4GddcpLVU5PTPNd91XggN662Tt3/s3hB38CB+Ip3tiO3K3grwNsF+vUoc53Yq8j4DM/y+cdUORs1RH7TrXq/GrweXHDNivSZkNsiA2xITbEhtgQG2JDbIgNsSE2xIbYEBtiQ2yIDbEh/+8ITPtKRNIpOos2BHrHc9sN8xQyQTP18iePZCaWmc7EMQNVUHAmkcmnT+YssEtUcLlpNht+7XWwRuiLNdBnleeZlp/5Jh/YokFENis80Iaw14PVl5jZzGCVE0giuUud3qhXcDMNcwufLO9HpfchRKoSM0oRwBGZaVu6CrgWk5rvSJhKahswP5gOj1/ur/VPU2+SL3X1KVF6duDyBu7c1+X1JO1PLO7Cvfp2n4e9pc/p2tdqeYJMOjFYKWtPwnJFBIVffcRZE7d++lH9bX5OcZvCuCzlkf7xvFN10YxZ8ZhI9QUA2CWunNNld3cCil4Kea2uLfXwxDsqGJwOn4hiKFLq/PTVLB2tLCkQqYlqPAv6t5TlERbPpAoccmg5ToMszj9UE5S6MRLKC1NhdN1dqlwpl68oqiEefnsa44rmZ9vUMLe5sgnF2O5gTW2KJtMH4uyXRuTG7g2L30aZd+EryokPtSLpwnG5l/6MAl4Xbpb5THPH80E/ieQrlaqj6OXPV0gLZY+J8mO9MXdzb8INhc98YD/snWKHGnHPgrofFEgN+6CPUipqg0ZPQOm4pOe6A5mSTJr2Cjd3hAVZhxMjITs0BlLCOftuBaNMlFyJ5SRhxRf6AuOdpgU/uv51sOIjX6lD1XXqhFja/ZTiY2xAoffKZzTLedzfKntk+w6qTiXftQMyNiscJhaJ44wwI/feffZeTXQ1Ef15MfSJY55Xv/nBJdMXRm6BG07MQc4hX5S6p4va3Y3Sy/YbFGOkPVhUfPJ1QUfXRnrJ88IA0Zl4J78tjWhsopk0w0AuBlydwgiUmsw8KQE7lyiDyaw21//LpnFmETkecMzIs9rEpWbQxtT4G/OV9BDR4SEarhYy6J+GJd3hmcLIvtCp6VR7L29OFlaciM7fQ1NDYV1l5Kjp4xp5wM4rb7Hjr/ktakJ2mjyo3zi/vh8DAcRpXi9bFMaSmSfKhF2euJsK34d0i8e3oHqf/6WeLG4NgP7qN5zfI7sX12YRhdylm8+Jx83vNKjK0gllj9/htbpkFW1nV0H/N4gNKWQhY23CAP3CiTX7/UUOJQLO9n7O7pYa9ouk4JMMTnXPYub7wsGRgUSsIp7KKs7k3U7BxvbqUFvxfO4RIbHYKEwWrwbysX7yX6rVm+qj8mDMfl/pTN2YFm9dnnP1PuYIZkDYGK/GtIgqexy+dVvug2nc4wJHY3TQ5pguhMgvpyGuPNdT0tHtcEww7VsQjU3AOv5NwA9oaYhNkjRvLi65fkPla7xeVNvGPXIit9jQSuhmIhghdw8GTu1nck1jqwAxlptN2qSX4C/14xpB/ydR5sr3YhA70158eqtWP0jHzUiNLgrg2uZiWBPP/3wUdWJmmIGCiRBSnKH3TMF27JDDFzUpuCz+lGzT8zq7ewFyHeMsxG1AOdZo913u8Gl4NaqrBmcay6ClBe3NwNUtkhCJ5s+NC1QeIYONmZah3AFgWGjQ/qyBtHNUF1A4yg8qugFmnOilpiMUWRW1hj4KdvNkYISwNWmI8DqyLTzPC3RTdmlaKfE1k3FzmuTTDNfoE6tEmkCa2ptapj1BG8tX+eKrERt6S/WB34GetPu3J73nsh7rMb6WdZfJ1ctZQ8vGRm3tBAC8ZaI7yH+nCxslwXJW1SRGuMTFIjUHfy7lcvXDNOdmkqb308CGYdSJO/fZvdFZwRk+EFcZkzRXKlgMyPAxtuuy7U9W1SoxbYIRxIgA9yxX1Z+n/gSMkgLam8E8SkQwn8TpkN0eoYSXkV+JWKaSVOp7QOXAfgDNJyGn8/GMgItNyO9pdrcyFbqNMy1YvOTCkiykIipr6CnPPfc+0t0TR2XMzMgvFdpHSBYTPf2MSIgHVnwRvY9eIefneLIke1EnwTSFojobtbDyrFumvOusbRw41d/SVFVN6YleC+THUeZlV5OQRoguU8cnVNhHdLG42loZ1359fx5T8mqDzO5OwIG7XjI2JUpXQhfEMnvriagL4sQa5ZU+Hnkt/wloutTT6cOxkMnrkVdSOfyqhxhe3KgqVM3f0cermZzENN2HAJVfLaPmHyUhcRloqBrj+I2g1NmPiD+JhpowaFF0ZNPmnWeSq2uMj2pCvjbtCNYziA+2g+8WdVmXyUzTpQsdgvwvNrHgS4Mj8Yl4xa8S0GhX3gwUTIfFyv/cxLE7injJ4qJPVK8dIN5FpC2dTOFgHnY2rZ1i8ULP2X+gILnLwiO+pBVYalVR27ENF1B14TjFwr0A0yOJzs26j7sDZRwdXqcRV/Zkofkz0qxYWe/VJDAqzovH0X/EPp5quLmDZ+hLv4xamftF2q4fwQfGG4ekb3w7yvuNV8I03ti85ZIaawwxeOiuT5OQMr8ISUcHuA6p6zYscA59YI+qDmJROZ6SPglSxpz374XftRpn6TDDhRfMKLgU12zmxnqV2lFL0x33pamVTTVKfSM0QlL5G6Qz52Te6Gm3s+rGFOVgvb7E1cWgRFtyxXw4mRAcGf1xTmwe2ivFfAEt12GaYj8G8k+AuX5akHdrc4MaGtHVWpNkkeFmcaM8JGZCvGOXniHBhUYrvJpfD1FUpVvHPilwx33TFy3NargYW0aPuSROfPhScwAsPLClD/kSfOpQkG4aOV6NNqW47QxLGqGvHSX3G32iti2msLV6MHe91gAH6jO3kJ9F8RshOnDnkEXnkGZChZfoVT3+4Tlf4ebFqOmg3ze4rU+26dksNIJpbBFUdiPQmpjizL3iIbVrRvQ0jOriHzWNCLFGMPrfEXyXPePueMtN00wzzSiyecbhvqNw4gs/P+pZk1nPU34bb1mWznMW1k2acrpXMMwjdQOL/zpPOApjz+n0x/sVCabB0U6HVQKEUZ7hVwAMSBN+JZC6s9iuh84QHXc++C8k/GxKaZsgS0WjsI8nL+8PT6yqJw6W5yqCSkV66liNNtU7LFqkZkNCe80zJdAb/3GWpPvq97xyurGirSdzDAM08zUsSh5p+QVuztD0xpt9YT9oFp9cXxVHHdnlBGY+X4C+pKEklmWlEo18MPmlj9Qe9bHvzjLp5eGjE4es9X4UrPfNeipvZYJhd5sH9kfpbomRMqHG2oxk+Weg4aKDG7ePZk7+/tbvTzbagWHHIVQd/r10pIJ6HKx63lj1sDY7uE5uwc8oywcK+wkIYsr3+dIn+l8Pgrmz4zHfHqiUtRIeH85bayUvDR/dgXRyWjcWknKwooiOxhuff3/te6RO4+qfy+3fYlcfrr5XCGZ6eCjFETjAMqT5K1/Lx9lhoudfRiuia+UXr1W5OB3btBDz2PRKFl/hB3oGnqhWY98sPFB6Oq6fa12My/2WNU/7DXEkLxUABs0bR7FUHfldPbZvTrFEWi1j3lmePNJANmtoaGRHhUg/oDzSwAMbybjgdUpDaMHqdi/OV7Dz5K/mw3P+iv3IDmg5nz6G76/eojKC6xhCLDSGWPu5gbJZ4+m32XKi/mbI7baVFSWaZ1Clkzc5decOmZf46K6QVeZkLnMAP/GJF/HYeA0etg25FwB2g51wsTwyroi9aqtKL2Hz+peelkv3qfSu5xFv2beEyMTHkxz9SFHBth5BucSu/XKdR/sL8qlm4dHWL52B/F3ZKn0gW3RFHUC7gnsEr+rKEeNWtgZPfGd8WU/6CBp2n4I2L2VVmK6C3TEiVgNhYd32sdVX1Iy1bn2o2LeFT31gmU9pLvE/B6G/Nv/TiZyj+WchnOuT4EvdLbiASHEFsQqm8tpxPNwJOZsmt0Bv/F8dP2uDd9z4+1bxk8v88BGyxbTP+Y9bDh40wnqPP645sA0imhNqaYvQOlec1BWmEKkqe1YMb3+k/H5RwjOJkGgyXBMnmlem4y2tudqpv8RY/0eMRvfldBcXrahFfX0WO+2q7VWX/oHZYiXCDp84VPdZwn//D1BLAwQUAAIACABps3pN0iigUkoAAABrAAAAGwAAAHVuaXZlcnNhbC91bml2ZXJzYWwucG5nLnhtbLOxr8jNUShLLSrOzM+zVTLUM1Cyt+PlsikoSi3LTC1XqACKGekZQICSQiUqtzwzpSQDKGRgbo4QzEjNTM8osVWyMLCAC+oDzQQAUEsBAgAAFAACAAgAaLN6TVp/uZk6BAAA4Q4AAB0AAAAAAAAAAQAAAAAAAAAAAHVuaXZlcnNhbC9jb21tb25fbWVzc2FnZXMubG5nUEsBAgAAFAACAAgAaLN6TQn+cEwJAwAAtQoAACcAAAAAAAAAAQAAAAAAdQQAAHVuaXZlcnNhbC9mbGFzaF9wdWJsaXNoaW5nX3NldHRpbmdzLnhtbFBLAQIAABQAAgAIAGizek2C1VnXugIAAFUKAAAhAAAAAAAAAAEAAAAAAMMHAAB1bml2ZXJzYWwvZmxhc2hfc2tpbl9zZXR0aW5ncy54bWxQSwECAAAUAAIACABos3pNeNYmCd4CAADGCQAAJgAAAAAAAAABAAAAAAC8CgAAdW5pdmVyc2FsL2h0bWxfcHVibGlzaGluZ19zZXR0aW5ncy54bWxQSwECAAAUAAIACABos3pNZqBZ5psBAAAfBgAAHwAAAAAAAAABAAAAAADeDQAAdW5pdmVyc2FsL2h0bWxfc2tpbl9zZXR0aW5ncy5qc1BLAQIAABQAAgAIAGizek0a2uo7qgAAAB8BAAAaAAAAAAAAAAEAAAAAALYPAAB1bml2ZXJzYWwvaTE4bl9wcmVzZXRzLnhtbFBLAQIAABQAAgAIAGizek2w7V1XbgAAAHYAAAAcAAAAAAAAAAEAAAAAAJgQAAB1bml2ZXJzYWwvbG9jYWxfc2V0dGluZ3MueG1sUEsBAgAAFAACAAgAg5n1RM6CCTfsAgAAiAgAABQAAAAAAAAAAQAAAAAAQBEAAHVuaXZlcnNhbC9wbGF5ZXIueG1sUEsBAgAAFAACAAgAaLN6TRep4UFvAQAA+wIAACkAAAAAAAAAAQAAAAAAXhQAAHVuaXZlcnNhbC9za2luX2N1c3RvbWl6YXRpb25fc2V0dGluZ3MueG1sUEsBAgAAFAACAAgAabN6Tb/jtnY9DQAAWiIAABcAAAAAAAAAAAAAAAAAFBYAAHVuaXZlcnNhbC91bml2ZXJzYWwucG5nUEsBAgAAFAACAAgAabN6TdIooFJKAAAAawAAABsAAAAAAAAAAQAAAAAAhiMAAHVuaXZlcnNhbC91bml2ZXJzYWwucG5nLnhtbFBLBQYAAAAACwALAEkDAAAJJAAAAAA="/>
  <p:tag name="ISPRING_SCORM_ENDPOINT" val="&lt;endpoint&gt;&lt;enable&gt;0&lt;/enable&gt;&lt;lrs&gt;http://&lt;/lrs&gt;&lt;auth&gt;0&lt;/auth&gt;&lt;login&gt;&lt;/login&gt;&lt;password&gt;&lt;/password&gt;&lt;key&gt;&lt;/key&gt;&lt;name&gt;&lt;/name&gt;&lt;email&gt;&lt;/email&gt;&lt;/endpoint&gt;&#10;"/>
  <p:tag name="ISPRING_PRESENTATION_TITLE" val="2019年终总结PPT-03"/>
</p:tagLst>
</file>

<file path=ppt/tags/tag2.xml><?xml version="1.0" encoding="utf-8"?>
<p:tagLst xmlns:a="http://schemas.openxmlformats.org/drawingml/2006/main" xmlns:r="http://schemas.openxmlformats.org/officeDocument/2006/relationships" xmlns:p="http://schemas.openxmlformats.org/presentationml/2006/main">
  <p:tag name="MH" val="20151219112149"/>
  <p:tag name="MH_LIBRARY" val="GRAPHIC"/>
  <p:tag name="MH_TYPE" val="Other"/>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51219112149"/>
  <p:tag name="MH_LIBRARY" val="GRAPHIC"/>
  <p:tag name="MH_TYPE" val="Other"/>
  <p:tag name="MH_ORDER" val="7"/>
</p:tagLst>
</file>

<file path=ppt/tags/tag4.xml><?xml version="1.0" encoding="utf-8"?>
<p:tagLst xmlns:a="http://schemas.openxmlformats.org/drawingml/2006/main" xmlns:r="http://schemas.openxmlformats.org/officeDocument/2006/relationships" xmlns:p="http://schemas.openxmlformats.org/presentationml/2006/main">
  <p:tag name="MH" val="20151219112149"/>
  <p:tag name="MH_LIBRARY" val="GRAPHIC"/>
  <p:tag name="MH_TYPE" val="Other"/>
  <p:tag name="MH_ORDER" val="8"/>
</p:tagLst>
</file>

<file path=ppt/tags/tag5.xml><?xml version="1.0" encoding="utf-8"?>
<p:tagLst xmlns:a="http://schemas.openxmlformats.org/drawingml/2006/main" xmlns:r="http://schemas.openxmlformats.org/officeDocument/2006/relationships" xmlns:p="http://schemas.openxmlformats.org/presentationml/2006/main">
  <p:tag name="MH" val="20151219112149"/>
  <p:tag name="MH_LIBRARY" val="GRAPHIC"/>
  <p:tag name="MH_TYPE" val="Other"/>
  <p:tag name="MH_ORDER" val="9"/>
</p:tagLst>
</file>

<file path=ppt/tags/tag6.xml><?xml version="1.0" encoding="utf-8"?>
<p:tagLst xmlns:a="http://schemas.openxmlformats.org/drawingml/2006/main" xmlns:r="http://schemas.openxmlformats.org/officeDocument/2006/relationships" xmlns:p="http://schemas.openxmlformats.org/presentationml/2006/main">
  <p:tag name="MH" val="20151219112149"/>
  <p:tag name="MH_LIBRARY" val="GRAPHIC"/>
  <p:tag name="MH_TYPE" val="SubTitle"/>
  <p:tag name="MH_ORDER" val="1"/>
</p:tagLst>
</file>

<file path=ppt/tags/tag7.xml><?xml version="1.0" encoding="utf-8"?>
<p:tagLst xmlns:a="http://schemas.openxmlformats.org/drawingml/2006/main" xmlns:r="http://schemas.openxmlformats.org/officeDocument/2006/relationships" xmlns:p="http://schemas.openxmlformats.org/presentationml/2006/main">
  <p:tag name="MH" val="20151219112149"/>
  <p:tag name="MH_LIBRARY" val="GRAPHIC"/>
  <p:tag name="MH_TYPE" val="Other"/>
  <p:tag name="MH_ORDER" val="4"/>
</p:tagLst>
</file>

<file path=ppt/tags/tag8.xml><?xml version="1.0" encoding="utf-8"?>
<p:tagLst xmlns:a="http://schemas.openxmlformats.org/drawingml/2006/main" xmlns:r="http://schemas.openxmlformats.org/officeDocument/2006/relationships" xmlns:p="http://schemas.openxmlformats.org/presentationml/2006/main">
  <p:tag name="MH" val="20151219112149"/>
  <p:tag name="MH_LIBRARY" val="GRAPHIC"/>
  <p:tag name="MH_TYPE" val="Other"/>
  <p:tag name="MH_ORDER" val="5"/>
</p:tagLst>
</file>

<file path=ppt/tags/tag9.xml><?xml version="1.0" encoding="utf-8"?>
<p:tagLst xmlns:a="http://schemas.openxmlformats.org/drawingml/2006/main" xmlns:r="http://schemas.openxmlformats.org/officeDocument/2006/relationships" xmlns:p="http://schemas.openxmlformats.org/presentationml/2006/main">
  <p:tag name="MH" val="20151219112149"/>
  <p:tag name="MH_LIBRARY" val="GRAPHIC"/>
  <p:tag name="MH_TYPE" val="Other"/>
  <p:tag name="MH_ORDER" val="6"/>
</p:tagLst>
</file>

<file path=ppt/tags/tag10.xml><?xml version="1.0" encoding="utf-8"?>
<p:tagLst xmlns:a="http://schemas.openxmlformats.org/drawingml/2006/main" xmlns:r="http://schemas.openxmlformats.org/officeDocument/2006/relationships" xmlns:p="http://schemas.openxmlformats.org/presentationml/2006/main">
  <p:tag name="MH" val="20151219112149"/>
  <p:tag name="MH_LIBRARY" val="GRAPHIC"/>
  <p:tag name="MH_TYPE" val="SubTitle"/>
  <p:tag name="MH_ORDER" val="2"/>
</p:tagLst>
</file>

<file path=ppt/tags/tag11.xml><?xml version="1.0" encoding="utf-8"?>
<p:tagLst xmlns:a="http://schemas.openxmlformats.org/drawingml/2006/main" xmlns:r="http://schemas.openxmlformats.org/officeDocument/2006/relationships" xmlns:p="http://schemas.openxmlformats.org/presentationml/2006/main">
  <p:tag name="MH" val="20151219112149"/>
  <p:tag name="MH_LIBRARY" val="GRAPHIC"/>
  <p:tag name="MH_TYPE" val="Other"/>
  <p:tag name="MH_ORDER" val="2"/>
</p:tagLst>
</file>

<file path=ppt/theme/theme1.xml><?xml version="1.0" encoding="utf-8"?>
<a:theme xmlns:a="http://schemas.openxmlformats.org/drawingml/2006/main" name="Office 主题">
  <a:themeElements>
    <a:clrScheme name="自定义 1">
      <a:dk1>
        <a:sysClr val="windowText" lastClr="000000"/>
      </a:dk1>
      <a:lt1>
        <a:sysClr val="window" lastClr="FFFFFF"/>
      </a:lt1>
      <a:dk2>
        <a:srgbClr val="8224AC"/>
      </a:dk2>
      <a:lt2>
        <a:srgbClr val="EEECE1"/>
      </a:lt2>
      <a:accent1>
        <a:srgbClr val="EA0000"/>
      </a:accent1>
      <a:accent2>
        <a:srgbClr val="293B87"/>
      </a:accent2>
      <a:accent3>
        <a:srgbClr val="3064D8"/>
      </a:accent3>
      <a:accent4>
        <a:srgbClr val="7F7F7F"/>
      </a:accent4>
      <a:accent5>
        <a:srgbClr val="FFFFFF"/>
      </a:accent5>
      <a:accent6>
        <a:srgbClr val="FFFFFF"/>
      </a:accent6>
      <a:hlink>
        <a:srgbClr val="FFFFFF"/>
      </a:hlink>
      <a:folHlink>
        <a:srgbClr val="FFFF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defRPr sz="1200" dirty="0" smtClean="0">
            <a:solidFill>
              <a:schemeClr val="tx1">
                <a:lumMod val="75000"/>
                <a:lumOff val="25000"/>
              </a:schemeClr>
            </a:solidFill>
            <a:latin typeface="微软雅黑" panose="020B0503020204020204" pitchFamily="34" charset="-122"/>
            <a:ea typeface="微软雅黑" panose="020B0503020204020204" pitchFamily="34" charset="-122"/>
          </a:defRPr>
        </a:defPPr>
      </a:lstStyle>
    </a:txDef>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3943</TotalTime>
  <Words>3494</Words>
  <Application>Microsoft Office PowerPoint</Application>
  <PresentationFormat>宽屏</PresentationFormat>
  <Paragraphs>407</Paragraphs>
  <Slides>37</Slides>
  <Notes>37</Notes>
  <HiddenSlides>0</HiddenSlides>
  <MMClips>1</MMClips>
  <ScaleCrop>false</ScaleCrop>
  <HeadingPairs>
    <vt:vector size="6" baseType="variant">
      <vt:variant>
        <vt:lpstr>已用的字体</vt:lpstr>
      </vt:variant>
      <vt:variant>
        <vt:i4>20</vt:i4>
      </vt:variant>
      <vt:variant>
        <vt:lpstr>主题</vt:lpstr>
      </vt:variant>
      <vt:variant>
        <vt:i4>1</vt:i4>
      </vt:variant>
      <vt:variant>
        <vt:lpstr>幻灯片标题</vt:lpstr>
      </vt:variant>
      <vt:variant>
        <vt:i4>37</vt:i4>
      </vt:variant>
    </vt:vector>
  </HeadingPairs>
  <TitlesOfParts>
    <vt:vector size="58" baseType="lpstr">
      <vt:lpstr>Bebas Neue</vt:lpstr>
      <vt:lpstr>Bebas Neue Bold</vt:lpstr>
      <vt:lpstr>Bebas Neue Regular</vt:lpstr>
      <vt:lpstr>Didot</vt:lpstr>
      <vt:lpstr>Gill Sans</vt:lpstr>
      <vt:lpstr>Helvetica Light</vt:lpstr>
      <vt:lpstr>Lato Light</vt:lpstr>
      <vt:lpstr>Open Sans Condensed Light</vt:lpstr>
      <vt:lpstr>Roboto Regular</vt:lpstr>
      <vt:lpstr>Swiss911 UCm BT</vt:lpstr>
      <vt:lpstr>方正兰亭黑_GBK</vt:lpstr>
      <vt:lpstr>华文黑体</vt:lpstr>
      <vt:lpstr>宋体</vt:lpstr>
      <vt:lpstr>微软雅黑</vt:lpstr>
      <vt:lpstr>微软雅黑 Light</vt:lpstr>
      <vt:lpstr>Agency FB</vt:lpstr>
      <vt:lpstr>Arial</vt:lpstr>
      <vt:lpstr>Calibri</vt:lpstr>
      <vt:lpstr>Open Sans</vt:lpstr>
      <vt:lpstr>Roboto Light</vt:lpstr>
      <vt:lpstr>Office 主题</vt:lpstr>
      <vt:lpstr>PowerPoint 演示文稿</vt:lpstr>
      <vt:lpstr>PowerPoint 演示文稿</vt:lpstr>
      <vt:lpstr>PowerPoint 演示文稿</vt:lpstr>
      <vt:lpstr>PowerPoint 演示文稿</vt:lpstr>
      <vt:lpstr>年度工作概述</vt:lpstr>
      <vt:lpstr>年度工作明细</vt:lpstr>
      <vt:lpstr>本年重点项目</vt:lpstr>
      <vt:lpstr>每月工作汇总</vt:lpstr>
      <vt:lpstr>季度销售完成指标</vt:lpstr>
      <vt:lpstr>点击输入标题内容</vt:lpstr>
      <vt:lpstr>PowerPoint 演示文稿</vt:lpstr>
      <vt:lpstr>点击输入标题内容</vt:lpstr>
      <vt:lpstr>工作完成情况</vt:lpstr>
      <vt:lpstr>点击输入标题内容</vt:lpstr>
      <vt:lpstr>点击输入标题内容</vt:lpstr>
      <vt:lpstr>点击输入标题内容</vt:lpstr>
      <vt:lpstr>PowerPoint 演示文稿</vt:lpstr>
      <vt:lpstr>点击输入标题内容</vt:lpstr>
      <vt:lpstr>点击输入标题内容</vt:lpstr>
      <vt:lpstr>点击输入标题内容</vt:lpstr>
      <vt:lpstr>点击输入标题内容</vt:lpstr>
      <vt:lpstr>点击输入标题内容</vt:lpstr>
      <vt:lpstr>点击输入标题内容</vt:lpstr>
      <vt:lpstr>点击输入标题内容</vt:lpstr>
      <vt:lpstr>PowerPoint 演示文稿</vt:lpstr>
      <vt:lpstr>点击输入标题内容</vt:lpstr>
      <vt:lpstr>点击输入标题内容</vt:lpstr>
      <vt:lpstr>点击输入标题内容</vt:lpstr>
      <vt:lpstr>点击输入标题内容</vt:lpstr>
      <vt:lpstr>点击输入标题内容</vt:lpstr>
      <vt:lpstr>PowerPoint 演示文稿</vt:lpstr>
      <vt:lpstr>明年计划指标</vt:lpstr>
      <vt:lpstr>未来工作构想</vt:lpstr>
      <vt:lpstr>目标实现阶段</vt:lpstr>
      <vt:lpstr>具体实施步骤</vt:lpstr>
      <vt:lpstr>点击输入标题内容</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2019年终总结PPT-03</dc:title>
  <dc:creator>李培俊</dc:creator>
  <cp:lastModifiedBy>faith123</cp:lastModifiedBy>
  <cp:revision>233</cp:revision>
  <dcterms:created xsi:type="dcterms:W3CDTF">2015-12-11T17:46:17Z</dcterms:created>
  <dcterms:modified xsi:type="dcterms:W3CDTF">2018-11-30T02:20:38Z</dcterms:modified>
</cp:coreProperties>
</file>