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305" r:id="rId5"/>
    <p:sldId id="310" r:id="rId6"/>
    <p:sldId id="311" r:id="rId7"/>
    <p:sldId id="312" r:id="rId8"/>
    <p:sldId id="313" r:id="rId9"/>
    <p:sldId id="315" r:id="rId10"/>
    <p:sldId id="314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24" r:id="rId20"/>
    <p:sldId id="325" r:id="rId21"/>
    <p:sldId id="328" r:id="rId22"/>
    <p:sldId id="329" r:id="rId23"/>
    <p:sldId id="326" r:id="rId24"/>
    <p:sldId id="330" r:id="rId25"/>
    <p:sldId id="295" r:id="rId26"/>
    <p:sldId id="287" r:id="rId27"/>
    <p:sldId id="309" r:id="rId28"/>
  </p:sldIdLst>
  <p:sldSz cx="9144000" cy="514191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5257"/>
    <a:srgbClr val="EA5514"/>
    <a:srgbClr val="419F8E"/>
    <a:srgbClr val="E9F5FD"/>
    <a:srgbClr val="D7EDFB"/>
    <a:srgbClr val="98D2E3"/>
    <a:srgbClr val="FBE22D"/>
    <a:srgbClr val="A9D2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9" autoAdjust="0"/>
    <p:restoredTop sz="94660"/>
  </p:normalViewPr>
  <p:slideViewPr>
    <p:cSldViewPr>
      <p:cViewPr varScale="1">
        <p:scale>
          <a:sx n="102" d="100"/>
          <a:sy n="102" d="100"/>
        </p:scale>
        <p:origin x="96" y="206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E94553BF-8812-4C34-9F80-09FD1B66E37F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09ACED2-6AE6-4179-A5FF-5DA91C5A0A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A0C9B-9715-461D-9C45-3DBF43763DFB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C43D6-59EB-4B92-9872-6115DC63FB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494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ECCCD-B924-4053-BD12-1261910759D3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D20FA-B082-4B70-9207-0F3772ADE30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37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0254F-5E99-4267-A185-9E34682A074A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E4B7F-F3B2-42DE-A622-AF4485A620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203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99759-C390-4157-BE6D-1B367C1CE86C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87D6F-96A2-403E-B4B8-977986A8A7D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56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8EE4C-7966-4662-8EEA-F89A9DFB8E7A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BB311-23F8-46E2-B8F8-66290403859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292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017DF-F373-46D1-9F9D-7EDF7BDFCD44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D770E-B639-41ED-B68A-C577D24CB1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351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E73F1-97D2-4004-A55C-6F619348ED28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C05B1-358D-4758-A52E-6AE443D6FE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205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73D4B-A9CF-4AB2-9E50-2FE9015EA1BF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08692-ACB0-4436-8258-B223B2F6DC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396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63167-8C6D-49E6-ADAC-8E945FFAD86C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D0AFF-51D0-46DA-8315-80E8BB339E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09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03B9F-7E70-4E0E-9938-0E9065E689A9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D3A92-F90D-4D09-88D9-1E5E838F72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38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00E9F-BF42-4E41-8995-260974D8C040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D539C-98E1-40D7-AD94-D61284AF1A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19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56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AD21560-156C-433B-8E9D-E34F30814FD8}" type="datetimeFigureOut">
              <a:rPr lang="zh-CN" altLang="en-US"/>
              <a:pPr>
                <a:defRPr/>
              </a:pPr>
              <a:t>2018/2/13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5675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5675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B2D262C-21DA-4680-A4D7-3178D6416A1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7" name="PA_椭圆 6"/>
          <p:cNvSpPr>
            <a:spLocks noChangeArrowheads="1"/>
          </p:cNvSpPr>
          <p:nvPr userDrawn="1">
            <p:custDataLst>
              <p:tags r:id="rId13"/>
            </p:custDataLst>
          </p:nvPr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" name="PA_椭圆 3"/>
          <p:cNvSpPr>
            <a:spLocks noChangeArrowheads="1"/>
          </p:cNvSpPr>
          <p:nvPr userDrawn="1">
            <p:custDataLst>
              <p:tags r:id="rId14"/>
            </p:custDataLst>
          </p:nvPr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" name="PA_椭圆 4"/>
          <p:cNvSpPr>
            <a:spLocks noChangeArrowheads="1"/>
          </p:cNvSpPr>
          <p:nvPr userDrawn="1">
            <p:custDataLst>
              <p:tags r:id="rId15"/>
            </p:custDataLst>
          </p:nvPr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0" name="PA_椭圆 5"/>
          <p:cNvSpPr>
            <a:spLocks noChangeArrowheads="1"/>
          </p:cNvSpPr>
          <p:nvPr userDrawn="1">
            <p:custDataLst>
              <p:tags r:id="rId16"/>
            </p:custDataLst>
          </p:nvPr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" name="PA_矩形 39"/>
          <p:cNvSpPr>
            <a:spLocks noChangeArrowheads="1"/>
          </p:cNvSpPr>
          <p:nvPr userDrawn="1">
            <p:custDataLst>
              <p:tags r:id="rId17"/>
            </p:custDataLst>
          </p:nvPr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7F7F7F"/>
                </a:solidFill>
                <a:latin typeface="Impact" panose="020B0806030902050204" pitchFamily="34" charset="0"/>
              </a:rPr>
              <a:t>Write your great  title here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image" Target="../media/image3.png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image" Target="../media/image2.png"/><Relationship Id="rId2" Type="http://schemas.openxmlformats.org/officeDocument/2006/relationships/tags" Target="../tags/tag8.xml"/><Relationship Id="rId16" Type="http://schemas.openxmlformats.org/officeDocument/2006/relationships/image" Target="../media/image4.jpe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3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2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3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4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51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7" Type="http://schemas.openxmlformats.org/officeDocument/2006/relationships/image" Target="../media/image3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61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image" Target="../media/image13.png"/><Relationship Id="rId5" Type="http://schemas.openxmlformats.org/officeDocument/2006/relationships/tags" Target="../tags/tag63.xml"/><Relationship Id="rId10" Type="http://schemas.openxmlformats.org/officeDocument/2006/relationships/image" Target="../media/image12.png"/><Relationship Id="rId4" Type="http://schemas.openxmlformats.org/officeDocument/2006/relationships/tags" Target="../tags/tag62.xml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6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10" Type="http://schemas.openxmlformats.org/officeDocument/2006/relationships/image" Target="../media/image14.png"/><Relationship Id="rId4" Type="http://schemas.openxmlformats.org/officeDocument/2006/relationships/tags" Target="../tags/tag68.xml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7" Type="http://schemas.openxmlformats.org/officeDocument/2006/relationships/image" Target="../media/image3.pn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7" Type="http://schemas.openxmlformats.org/officeDocument/2006/relationships/image" Target="../media/image3.pn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tags" Target="../tags/tag91.xml"/><Relationship Id="rId18" Type="http://schemas.openxmlformats.org/officeDocument/2006/relationships/tags" Target="../tags/tag96.xml"/><Relationship Id="rId3" Type="http://schemas.openxmlformats.org/officeDocument/2006/relationships/tags" Target="../tags/tag81.xml"/><Relationship Id="rId21" Type="http://schemas.openxmlformats.org/officeDocument/2006/relationships/tags" Target="../tags/tag99.xml"/><Relationship Id="rId7" Type="http://schemas.openxmlformats.org/officeDocument/2006/relationships/tags" Target="../tags/tag85.xml"/><Relationship Id="rId12" Type="http://schemas.openxmlformats.org/officeDocument/2006/relationships/tags" Target="../tags/tag90.xml"/><Relationship Id="rId17" Type="http://schemas.openxmlformats.org/officeDocument/2006/relationships/tags" Target="../tags/tag95.xml"/><Relationship Id="rId2" Type="http://schemas.openxmlformats.org/officeDocument/2006/relationships/tags" Target="../tags/tag80.xml"/><Relationship Id="rId16" Type="http://schemas.openxmlformats.org/officeDocument/2006/relationships/tags" Target="../tags/tag94.xml"/><Relationship Id="rId20" Type="http://schemas.openxmlformats.org/officeDocument/2006/relationships/tags" Target="../tags/tag98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tags" Target="../tags/tag89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83.xml"/><Relationship Id="rId15" Type="http://schemas.openxmlformats.org/officeDocument/2006/relationships/tags" Target="../tags/tag93.xml"/><Relationship Id="rId23" Type="http://schemas.openxmlformats.org/officeDocument/2006/relationships/tags" Target="../tags/tag101.xml"/><Relationship Id="rId10" Type="http://schemas.openxmlformats.org/officeDocument/2006/relationships/tags" Target="../tags/tag88.xml"/><Relationship Id="rId19" Type="http://schemas.openxmlformats.org/officeDocument/2006/relationships/tags" Target="../tags/tag97.xml"/><Relationship Id="rId4" Type="http://schemas.openxmlformats.org/officeDocument/2006/relationships/tags" Target="../tags/tag82.xml"/><Relationship Id="rId9" Type="http://schemas.openxmlformats.org/officeDocument/2006/relationships/tags" Target="../tags/tag87.xml"/><Relationship Id="rId14" Type="http://schemas.openxmlformats.org/officeDocument/2006/relationships/tags" Target="../tags/tag92.xml"/><Relationship Id="rId22" Type="http://schemas.openxmlformats.org/officeDocument/2006/relationships/tags" Target="../tags/tag10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tags" Target="../tags/tag114.xml"/><Relationship Id="rId18" Type="http://schemas.openxmlformats.org/officeDocument/2006/relationships/tags" Target="../tags/tag119.xml"/><Relationship Id="rId26" Type="http://schemas.openxmlformats.org/officeDocument/2006/relationships/tags" Target="../tags/tag127.xml"/><Relationship Id="rId3" Type="http://schemas.openxmlformats.org/officeDocument/2006/relationships/tags" Target="../tags/tag104.xml"/><Relationship Id="rId21" Type="http://schemas.openxmlformats.org/officeDocument/2006/relationships/tags" Target="../tags/tag122.xml"/><Relationship Id="rId7" Type="http://schemas.openxmlformats.org/officeDocument/2006/relationships/tags" Target="../tags/tag108.xml"/><Relationship Id="rId12" Type="http://schemas.openxmlformats.org/officeDocument/2006/relationships/tags" Target="../tags/tag113.xml"/><Relationship Id="rId17" Type="http://schemas.openxmlformats.org/officeDocument/2006/relationships/tags" Target="../tags/tag118.xml"/><Relationship Id="rId25" Type="http://schemas.openxmlformats.org/officeDocument/2006/relationships/tags" Target="../tags/tag126.xml"/><Relationship Id="rId2" Type="http://schemas.openxmlformats.org/officeDocument/2006/relationships/tags" Target="../tags/tag103.xml"/><Relationship Id="rId16" Type="http://schemas.openxmlformats.org/officeDocument/2006/relationships/tags" Target="../tags/tag117.xml"/><Relationship Id="rId20" Type="http://schemas.openxmlformats.org/officeDocument/2006/relationships/tags" Target="../tags/tag121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tags" Target="../tags/tag112.xml"/><Relationship Id="rId24" Type="http://schemas.openxmlformats.org/officeDocument/2006/relationships/tags" Target="../tags/tag125.xml"/><Relationship Id="rId5" Type="http://schemas.openxmlformats.org/officeDocument/2006/relationships/tags" Target="../tags/tag106.xml"/><Relationship Id="rId15" Type="http://schemas.openxmlformats.org/officeDocument/2006/relationships/tags" Target="../tags/tag116.xml"/><Relationship Id="rId23" Type="http://schemas.openxmlformats.org/officeDocument/2006/relationships/tags" Target="../tags/tag124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111.xml"/><Relationship Id="rId19" Type="http://schemas.openxmlformats.org/officeDocument/2006/relationships/tags" Target="../tags/tag120.xml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tags" Target="../tags/tag115.xml"/><Relationship Id="rId22" Type="http://schemas.openxmlformats.org/officeDocument/2006/relationships/tags" Target="../tags/tag123.xml"/><Relationship Id="rId27" Type="http://schemas.openxmlformats.org/officeDocument/2006/relationships/tags" Target="../tags/tag1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9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A_图片 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" t="1733" r="4695" b="2750"/>
          <a:stretch>
            <a:fillRect/>
          </a:stretch>
        </p:blipFill>
        <p:spPr bwMode="auto">
          <a:xfrm>
            <a:off x="0" y="-23813"/>
            <a:ext cx="9144000" cy="5141913"/>
          </a:xfrm>
          <a:prstGeom prst="rect">
            <a:avLst/>
          </a:prstGeom>
          <a:solidFill>
            <a:srgbClr val="D7ED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62990">
            <a:off x="-354013" y="1871663"/>
            <a:ext cx="4651376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668713" y="1273175"/>
            <a:ext cx="410368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亲亲我的宝贝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儿童系列绘本故事</a:t>
            </a:r>
            <a:endParaRPr lang="zh-CN" altLang="en-US">
              <a:solidFill>
                <a:schemeClr val="accent2">
                  <a:lumMod val="7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748088" y="1641475"/>
            <a:ext cx="37449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2990" flipH="1">
            <a:off x="7320562" y="1156849"/>
            <a:ext cx="1062089" cy="696734"/>
          </a:xfrm>
          <a:prstGeom prst="rect">
            <a:avLst/>
          </a:prstGeom>
        </p:spPr>
      </p:pic>
      <p:grpSp>
        <p:nvGrpSpPr>
          <p:cNvPr id="3079" name="组合 10"/>
          <p:cNvGrpSpPr>
            <a:grpSpLocks/>
          </p:cNvGrpSpPr>
          <p:nvPr/>
        </p:nvGrpSpPr>
        <p:grpSpPr bwMode="auto">
          <a:xfrm>
            <a:off x="6575425" y="1892300"/>
            <a:ext cx="2432050" cy="822325"/>
            <a:chOff x="6660232" y="1922884"/>
            <a:chExt cx="2767206" cy="936104"/>
          </a:xfrm>
        </p:grpSpPr>
        <p:sp>
          <p:nvSpPr>
            <p:cNvPr id="10" name="椭圆 9"/>
            <p:cNvSpPr/>
            <p:nvPr/>
          </p:nvSpPr>
          <p:spPr>
            <a:xfrm>
              <a:off x="6660232" y="1922884"/>
              <a:ext cx="935648" cy="936104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576012" y="1922884"/>
              <a:ext cx="935648" cy="936104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8491790" y="1922884"/>
              <a:ext cx="935648" cy="936104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3" name="TextBox 891">
            <a:extLst>
              <a:ext uri="{FF2B5EF4-FFF2-40B4-BE49-F238E27FC236}">
                <a16:creationId xmlns:a16="http://schemas.microsoft.com/office/drawing/2014/main" id="{C6D6BFCA-B54B-4309-A9E4-E36B4A704044}"/>
              </a:ext>
            </a:extLst>
          </p:cNvPr>
          <p:cNvSpPr txBox="1"/>
          <p:nvPr/>
        </p:nvSpPr>
        <p:spPr>
          <a:xfrm>
            <a:off x="3668713" y="1808163"/>
            <a:ext cx="5360987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solidFill>
                  <a:schemeClr val="tx2">
                    <a:lumMod val="50000"/>
                  </a:schemeClr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好饿好饿的</a:t>
            </a:r>
            <a:r>
              <a:rPr lang="zh-CN" altLang="en-US" sz="5400" b="1">
                <a:solidFill>
                  <a:schemeClr val="bg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毛毛虫</a:t>
            </a:r>
            <a:endParaRPr lang="zh-CN" altLang="en-US" sz="4400" b="1" dirty="0">
              <a:solidFill>
                <a:schemeClr val="bg1"/>
              </a:solidFill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5 0.028 0.062 0.062 0.062 C 0.097 0.062 0.125 0.035 0.125 0 C 0.125 -0.035 0.153 -0.062 0.188 -0.062 C 0.222 -0.062 0.25 -0.035 0.25 0 E" pathEditMode="relative" ptsTypes="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A_图片 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" t="1733" r="4695" b="2750"/>
          <a:stretch>
            <a:fillRect/>
          </a:stretch>
        </p:blipFill>
        <p:spPr bwMode="auto">
          <a:xfrm>
            <a:off x="0" y="-23813"/>
            <a:ext cx="9144000" cy="5141913"/>
          </a:xfrm>
          <a:prstGeom prst="rect">
            <a:avLst/>
          </a:prstGeom>
          <a:solidFill>
            <a:srgbClr val="D7ED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7010">
            <a:off x="-353475" y="1871512"/>
            <a:ext cx="4650754" cy="3050912"/>
          </a:xfrm>
          <a:prstGeom prst="rect">
            <a:avLst/>
          </a:prstGeom>
        </p:spPr>
      </p:pic>
      <p:sp>
        <p:nvSpPr>
          <p:cNvPr id="35" name="PA_矩形 3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827338" y="1255713"/>
            <a:ext cx="137795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solidFill>
                  <a:srgbClr val="419F8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目录</a:t>
            </a:r>
            <a:endParaRPr lang="en-US" altLang="zh-CN" sz="3600" b="1">
              <a:solidFill>
                <a:srgbClr val="419F8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ctr" eaLnBrk="1" hangingPunct="1"/>
            <a:r>
              <a:rPr lang="en-US" altLang="zh-CN" sz="2000">
                <a:solidFill>
                  <a:srgbClr val="419F8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contents</a:t>
            </a:r>
            <a:endParaRPr lang="zh-CN" altLang="zh-CN" sz="300">
              <a:solidFill>
                <a:srgbClr val="419F8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36" name="PA_椭圆 1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56113" y="1306513"/>
            <a:ext cx="520700" cy="52070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0" name="PA_矩形 3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56113" y="1392238"/>
            <a:ext cx="520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FCFBF7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01</a:t>
            </a:r>
          </a:p>
        </p:txBody>
      </p:sp>
      <p:sp>
        <p:nvSpPr>
          <p:cNvPr id="41" name="PA_矩形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19700" y="1366838"/>
            <a:ext cx="19446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200" dirty="0">
                <a:solidFill>
                  <a:srgbClr val="419F8E"/>
                </a:solidFill>
                <a:latin typeface="Impact" panose="020B0806030902050204" pitchFamily="34" charset="0"/>
                <a:ea typeface="+mn-ea"/>
              </a:rPr>
              <a:t>HEAD INFO HERE</a:t>
            </a:r>
            <a:endParaRPr lang="en-US" altLang="zh-CN" sz="1200" dirty="0">
              <a:solidFill>
                <a:srgbClr val="419F8E"/>
              </a:solidFill>
              <a:latin typeface="Impact" panose="020B0806030902050204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2" name="PA_椭圆 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456113" y="2157413"/>
            <a:ext cx="520700" cy="520700"/>
          </a:xfrm>
          <a:prstGeom prst="ellipse">
            <a:avLst/>
          </a:prstGeom>
          <a:noFill/>
          <a:ln w="9525" algn="ctr">
            <a:solidFill>
              <a:srgbClr val="419F8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3" name="PA_矩形 3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456113" y="2243138"/>
            <a:ext cx="520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419F8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02</a:t>
            </a:r>
          </a:p>
        </p:txBody>
      </p:sp>
      <p:sp>
        <p:nvSpPr>
          <p:cNvPr id="44" name="PA_矩形 3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219700" y="2217738"/>
            <a:ext cx="19446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200" dirty="0">
                <a:solidFill>
                  <a:srgbClr val="419F8E"/>
                </a:solidFill>
                <a:latin typeface="Impact" panose="020B0806030902050204" pitchFamily="34" charset="0"/>
                <a:ea typeface="+mn-ea"/>
              </a:rPr>
              <a:t>HEAD INFO HERE</a:t>
            </a:r>
            <a:endParaRPr lang="en-US" altLang="zh-CN" sz="1200" dirty="0">
              <a:solidFill>
                <a:srgbClr val="419F8E"/>
              </a:solidFill>
              <a:latin typeface="Impact" panose="020B0806030902050204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5" name="PA_椭圆 1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456113" y="2992438"/>
            <a:ext cx="520700" cy="52070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6" name="PA_矩形 3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456113" y="3078163"/>
            <a:ext cx="520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FCFBF7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03</a:t>
            </a:r>
          </a:p>
        </p:txBody>
      </p:sp>
      <p:sp>
        <p:nvSpPr>
          <p:cNvPr id="47" name="PA_矩形 3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219700" y="3052763"/>
            <a:ext cx="19446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200" dirty="0">
                <a:solidFill>
                  <a:srgbClr val="419F8E"/>
                </a:solidFill>
                <a:latin typeface="Impact" panose="020B0806030902050204" pitchFamily="34" charset="0"/>
                <a:ea typeface="+mn-ea"/>
              </a:rPr>
              <a:t>HEAD INFO HERE</a:t>
            </a:r>
            <a:endParaRPr lang="en-US" altLang="zh-CN" sz="1200" dirty="0">
              <a:solidFill>
                <a:srgbClr val="419F8E"/>
              </a:solidFill>
              <a:latin typeface="Impact" panose="020B0806030902050204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8" name="PA_椭圆 14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456113" y="3824288"/>
            <a:ext cx="520700" cy="520700"/>
          </a:xfrm>
          <a:prstGeom prst="ellipse">
            <a:avLst/>
          </a:prstGeom>
          <a:noFill/>
          <a:ln w="9525" algn="ctr">
            <a:solidFill>
              <a:srgbClr val="419F8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9" name="PA_矩形 3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456113" y="3910013"/>
            <a:ext cx="520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419F8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04</a:t>
            </a:r>
          </a:p>
        </p:txBody>
      </p:sp>
      <p:sp>
        <p:nvSpPr>
          <p:cNvPr id="50" name="PA_矩形 3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219700" y="3884613"/>
            <a:ext cx="19446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200" dirty="0">
                <a:solidFill>
                  <a:srgbClr val="419F8E"/>
                </a:solidFill>
                <a:latin typeface="Impact" panose="020B0806030902050204" pitchFamily="34" charset="0"/>
                <a:ea typeface="+mn-ea"/>
              </a:rPr>
              <a:t>HEAD INFO HERE</a:t>
            </a:r>
            <a:endParaRPr lang="en-US" altLang="zh-CN" sz="1200" dirty="0">
              <a:solidFill>
                <a:srgbClr val="419F8E"/>
              </a:solidFill>
              <a:latin typeface="Impact" panose="020B0806030902050204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2990" flipH="1">
            <a:off x="7959983" y="255925"/>
            <a:ext cx="1062089" cy="69673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36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43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autoRev="1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Scale>
                                      <p:cBhvr>
                                        <p:cTn id="54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Scale>
                                      <p:cBhvr>
                                        <p:cTn id="72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grpId="1" nodeType="withEffect">
                                  <p:stCondLst>
                                    <p:cond delay="6100"/>
                                  </p:stCondLst>
                                  <p:childTnLst>
                                    <p:animScale>
                                      <p:cBhvr>
                                        <p:cTn id="79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 animBg="1"/>
      <p:bldP spid="36" grpId="1" animBg="1"/>
      <p:bldP spid="40" grpId="0"/>
      <p:bldP spid="40" grpId="1"/>
      <p:bldP spid="41" grpId="0"/>
      <p:bldP spid="42" grpId="0" animBg="1"/>
      <p:bldP spid="42" grpId="1" animBg="1"/>
      <p:bldP spid="43" grpId="0"/>
      <p:bldP spid="43" grpId="1"/>
      <p:bldP spid="44" grpId="0"/>
      <p:bldP spid="45" grpId="0" animBg="1"/>
      <p:bldP spid="45" grpId="1" animBg="1"/>
      <p:bldP spid="46" grpId="0"/>
      <p:bldP spid="46" grpId="1"/>
      <p:bldP spid="47" grpId="0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A_图片 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" t="1733" r="4695" b="2750"/>
          <a:stretch>
            <a:fillRect/>
          </a:stretch>
        </p:blipFill>
        <p:spPr bwMode="auto">
          <a:xfrm>
            <a:off x="0" y="-23813"/>
            <a:ext cx="9144000" cy="5141913"/>
          </a:xfrm>
          <a:prstGeom prst="rect">
            <a:avLst/>
          </a:prstGeom>
          <a:solidFill>
            <a:srgbClr val="D7ED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A_椭圆 3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89238" y="2016125"/>
            <a:ext cx="1066800" cy="1068388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5" name="PA_矩形 3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59100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PA_矩形 3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11638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dirty="0">
                <a:solidFill>
                  <a:srgbClr val="419F8E"/>
                </a:solidFill>
                <a:latin typeface="Impact" panose="020B0806030902050204" pitchFamily="34" charset="0"/>
                <a:ea typeface="+mn-ea"/>
              </a:rPr>
              <a:t>HEAD INFO HERE</a:t>
            </a:r>
            <a:endParaRPr lang="en-US" altLang="zh-CN" dirty="0">
              <a:solidFill>
                <a:srgbClr val="419F8E"/>
              </a:solidFill>
              <a:latin typeface="Impact" panose="020B0806030902050204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2990" flipH="1">
            <a:off x="6458974" y="1984118"/>
            <a:ext cx="1062089" cy="69673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5" grpId="0"/>
      <p:bldP spid="35" grpId="1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A_椭圆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6" name="PA_椭圆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7" name="PA_椭圆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8" name="PA_椭圆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9" name="PA_矩形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50" name="PA_矩形 3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  <p:pic>
        <p:nvPicPr>
          <p:cNvPr id="6152" name="Picture 3" descr="fm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" t="2596" r="3427" b="5391"/>
          <a:stretch>
            <a:fillRect/>
          </a:stretch>
        </p:blipFill>
        <p:spPr bwMode="auto">
          <a:xfrm>
            <a:off x="1619250" y="842963"/>
            <a:ext cx="6303963" cy="408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796925" y="554038"/>
            <a:ext cx="20161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>
                <a:solidFill>
                  <a:schemeClr val="accent3">
                    <a:lumMod val="50000"/>
                  </a:schemeClr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毛毛虫</a:t>
            </a:r>
            <a:endParaRPr lang="zh-CN" altLang="en-US" sz="4000">
              <a:solidFill>
                <a:schemeClr val="accent3">
                  <a:lumMod val="50000"/>
                </a:schemeClr>
              </a:solidFill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141913"/>
          </a:xfrm>
          <a:prstGeom prst="rect">
            <a:avLst/>
          </a:prstGeom>
          <a:solidFill>
            <a:schemeClr val="tx2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PA_椭圆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6" name="PA_椭圆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7" name="PA_椭圆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8" name="PA_椭圆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9" name="PA_矩形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50" name="PA_矩形 3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  <p:pic>
        <p:nvPicPr>
          <p:cNvPr id="7177" name="Picture 3" descr="Caterpillar0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2175"/>
            <a:ext cx="9144000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图片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151313"/>
            <a:ext cx="64801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588" y="12700"/>
            <a:ext cx="9142413" cy="5129213"/>
          </a:xfrm>
          <a:prstGeom prst="rect">
            <a:avLst/>
          </a:prstGeom>
          <a:gradFill>
            <a:gsLst>
              <a:gs pos="0">
                <a:schemeClr val="accent1">
                  <a:alpha val="15000"/>
                  <a:lumMod val="0"/>
                  <a:lumOff val="100000"/>
                </a:schemeClr>
              </a:gs>
              <a:gs pos="74000">
                <a:schemeClr val="accent1">
                  <a:lumMod val="45000"/>
                  <a:lumOff val="55000"/>
                  <a:alpha val="34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PA_椭圆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6" name="PA_椭圆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7" name="PA_椭圆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8" name="PA_椭圆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9" name="PA_矩形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50" name="PA_矩形 3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8500"/>
            <a:ext cx="9144000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2" name="文本框 2"/>
          <p:cNvSpPr txBox="1">
            <a:spLocks noChangeArrowheads="1"/>
          </p:cNvSpPr>
          <p:nvPr/>
        </p:nvSpPr>
        <p:spPr bwMode="auto">
          <a:xfrm>
            <a:off x="565150" y="1700213"/>
            <a:ext cx="4897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>
                <a:solidFill>
                  <a:srgbClr val="EA5514"/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看看谁出来了？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A_椭圆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6" name="PA_椭圆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7" name="PA_椭圆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8" name="PA_椭圆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9" name="PA_矩形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50" name="PA_矩形 3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8500"/>
            <a:ext cx="9144000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2" t="69633" r="68748" b="-2"/>
          <a:stretch>
            <a:fillRect/>
          </a:stretch>
        </p:blipFill>
        <p:spPr bwMode="auto">
          <a:xfrm>
            <a:off x="1116013" y="4298950"/>
            <a:ext cx="863600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420688" y="1436688"/>
            <a:ext cx="3503612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一个星期天的早晨，暖暖的太阳升起来了</a:t>
            </a:r>
            <a:r>
              <a:rPr lang="en-US" altLang="zh-CN" sz="20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——</a:t>
            </a:r>
            <a:r>
              <a:rPr lang="zh-CN" altLang="en-US" sz="20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啪</a:t>
            </a:r>
            <a:r>
              <a:rPr lang="zh-CN" altLang="en-US" sz="2000" smtClean="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！</a:t>
            </a:r>
            <a:endParaRPr lang="en-US" altLang="zh-CN" sz="2000" smtClean="0">
              <a:solidFill>
                <a:schemeClr val="tx2">
                  <a:lumMod val="50000"/>
                </a:schemeClr>
              </a:solidFill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000" smtClean="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——</a:t>
            </a:r>
            <a:r>
              <a:rPr lang="zh-CN" altLang="en-US" sz="20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从卵壳里钻出一条又瘦又饿的毛毛虫。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7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A_椭圆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6" name="PA_椭圆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7" name="PA_椭圆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8" name="PA_椭圆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9" name="PA_矩形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50" name="PA_矩形 3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  <p:pic>
        <p:nvPicPr>
          <p:cNvPr id="10248" name="Picture 3" descr="Caterpillar0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89"/>
          <a:stretch>
            <a:fillRect/>
          </a:stretch>
        </p:blipFill>
        <p:spPr bwMode="auto">
          <a:xfrm>
            <a:off x="-106363" y="731838"/>
            <a:ext cx="9286876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643438" y="4370388"/>
            <a:ext cx="47529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他四下寻找着可以吃的东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西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……</a:t>
            </a:r>
            <a:endParaRPr lang="zh-CN" alt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A_图片 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" t="1733" r="4695" b="2750"/>
          <a:stretch>
            <a:fillRect/>
          </a:stretch>
        </p:blipFill>
        <p:spPr bwMode="auto">
          <a:xfrm>
            <a:off x="0" y="-23813"/>
            <a:ext cx="9144000" cy="5141913"/>
          </a:xfrm>
          <a:prstGeom prst="rect">
            <a:avLst/>
          </a:prstGeom>
          <a:solidFill>
            <a:srgbClr val="D7ED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A_椭圆 3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89238" y="2016125"/>
            <a:ext cx="1066800" cy="1068388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5" name="PA_矩形 3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59100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PA_矩形 3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11638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dirty="0">
                <a:solidFill>
                  <a:srgbClr val="419F8E"/>
                </a:solidFill>
                <a:latin typeface="Impact" panose="020B0806030902050204" pitchFamily="34" charset="0"/>
                <a:ea typeface="+mn-ea"/>
              </a:rPr>
              <a:t>HEAD INFO HERE</a:t>
            </a:r>
            <a:endParaRPr lang="en-US" altLang="zh-CN" dirty="0">
              <a:solidFill>
                <a:srgbClr val="419F8E"/>
              </a:solidFill>
              <a:latin typeface="Impact" panose="020B0806030902050204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2990" flipH="1">
            <a:off x="6458974" y="1984118"/>
            <a:ext cx="1062089" cy="69673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5" grpId="0"/>
      <p:bldP spid="35" grpId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A_椭圆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6" name="PA_椭圆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7" name="PA_椭圆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8" name="PA_椭圆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9" name="PA_矩形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50" name="PA_矩形 3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  <p:pic>
        <p:nvPicPr>
          <p:cNvPr id="12296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03363"/>
            <a:ext cx="91440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2" t="69633" r="68748" b="-2"/>
          <a:stretch>
            <a:fillRect/>
          </a:stretch>
        </p:blipFill>
        <p:spPr bwMode="auto">
          <a:xfrm>
            <a:off x="1077913" y="3938588"/>
            <a:ext cx="865187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13" y="2425700"/>
            <a:ext cx="1441450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984250" y="1114425"/>
            <a:ext cx="5256213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星期一，他啃穿了一个苹果</a:t>
            </a:r>
            <a:r>
              <a:rPr lang="zh-CN" altLang="en-US" sz="28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。</a:t>
            </a:r>
            <a:endParaRPr lang="en-US" altLang="zh-CN" sz="2800">
              <a:solidFill>
                <a:schemeClr val="tx2">
                  <a:lumMod val="50000"/>
                </a:schemeClr>
              </a:solidFill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可</a:t>
            </a:r>
            <a:r>
              <a:rPr lang="zh-CN" altLang="en-US" sz="28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他还是觉得饿</a:t>
            </a:r>
            <a:r>
              <a:rPr lang="zh-CN" altLang="en-US" sz="28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。</a:t>
            </a:r>
            <a:endParaRPr lang="zh-CN" altLang="en-US" sz="2800">
              <a:solidFill>
                <a:schemeClr val="tx2">
                  <a:lumMod val="50000"/>
                </a:schemeClr>
              </a:solidFill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5" r="65977" b="14827"/>
          <a:stretch>
            <a:fillRect/>
          </a:stretch>
        </p:blipFill>
        <p:spPr bwMode="auto">
          <a:xfrm>
            <a:off x="6716713" y="1779588"/>
            <a:ext cx="20574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54461E-6 L 0.25 -4.54461E-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6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 0.053 0.007 0.127 0.025 0.126 C 0.051 0.126 0.053 -0.122 0.084 -0.123 C 0.112 -0.123 0.097 0.094 0.124 0.093 C 0.152 0.093 0.137 -0.064 0.167 -0.064 C 0.194 -0.064 0.179 0.042 0.203 0.042 C 0.226 0.042 0.214 -0.039 0.235 -0.039 C 0.247 -0.039 0.248 -0.017 0.249 0 E" pathEditMode="relative" ptsTypes="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7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A_椭圆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6" name="PA_椭圆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7" name="PA_椭圆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8" name="PA_椭圆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9" name="PA_矩形 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50" name="PA_矩形 3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  <p:pic>
        <p:nvPicPr>
          <p:cNvPr id="13320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03363"/>
            <a:ext cx="91440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443663" y="1092200"/>
            <a:ext cx="20574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星期二，他啃穿了两个梨子，可他还是觉得饿。</a:t>
            </a:r>
          </a:p>
        </p:txBody>
      </p:sp>
      <p:pic>
        <p:nvPicPr>
          <p:cNvPr id="13322" name="图片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9"/>
          <a:stretch>
            <a:fillRect/>
          </a:stretch>
        </p:blipFill>
        <p:spPr bwMode="auto">
          <a:xfrm>
            <a:off x="792163" y="1503363"/>
            <a:ext cx="3814762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5" r="59837"/>
          <a:stretch>
            <a:fillRect/>
          </a:stretch>
        </p:blipFill>
        <p:spPr bwMode="auto">
          <a:xfrm>
            <a:off x="2649538" y="966788"/>
            <a:ext cx="2089150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03363"/>
            <a:ext cx="91440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1187450" y="4443413"/>
            <a:ext cx="69135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1" lang="zh-CN" altLang="en-US" sz="2800">
                <a:solidFill>
                  <a:schemeClr val="bg1"/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星期三，他啃穿了三个李子，可他还是饿。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2"/>
          <a:stretch>
            <a:fillRect/>
          </a:stretch>
        </p:blipFill>
        <p:spPr bwMode="auto">
          <a:xfrm>
            <a:off x="1997075" y="698500"/>
            <a:ext cx="5219700" cy="33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088"/>
          <a:stretch>
            <a:fillRect/>
          </a:stretch>
        </p:blipFill>
        <p:spPr bwMode="auto">
          <a:xfrm>
            <a:off x="1997075" y="696913"/>
            <a:ext cx="5599113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684213" y="642938"/>
            <a:ext cx="15843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星期三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03363"/>
            <a:ext cx="91440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9"/>
          <a:stretch>
            <a:fillRect/>
          </a:stretch>
        </p:blipFill>
        <p:spPr bwMode="auto">
          <a:xfrm>
            <a:off x="1187450" y="554038"/>
            <a:ext cx="7200900" cy="346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06425" y="4500563"/>
            <a:ext cx="8362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>
                <a:solidFill>
                  <a:schemeClr val="bg1"/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星期四，他啃穿了四个草莓，可他还是饿得受不了。</a:t>
            </a:r>
          </a:p>
        </p:txBody>
      </p:sp>
      <p:pic>
        <p:nvPicPr>
          <p:cNvPr id="15365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33"/>
          <a:stretch>
            <a:fillRect/>
          </a:stretch>
        </p:blipFill>
        <p:spPr bwMode="auto">
          <a:xfrm>
            <a:off x="1198563" y="1149350"/>
            <a:ext cx="7335837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684213" y="642938"/>
            <a:ext cx="15843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星</a:t>
            </a:r>
            <a:r>
              <a:rPr lang="zh-CN" altLang="en-US" sz="36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期四</a:t>
            </a:r>
            <a:endParaRPr lang="zh-CN" altLang="en-US" sz="3600">
              <a:solidFill>
                <a:schemeClr val="tx2">
                  <a:lumMod val="50000"/>
                </a:schemeClr>
              </a:solidFill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03363"/>
            <a:ext cx="91440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21"/>
          <a:stretch>
            <a:fillRect/>
          </a:stretch>
        </p:blipFill>
        <p:spPr bwMode="auto">
          <a:xfrm>
            <a:off x="971550" y="1735138"/>
            <a:ext cx="7643813" cy="268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2" t="69633" r="68748" b="-2"/>
          <a:stretch>
            <a:fillRect/>
          </a:stretch>
        </p:blipFill>
        <p:spPr bwMode="auto">
          <a:xfrm>
            <a:off x="2051050" y="3940175"/>
            <a:ext cx="865188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684213" y="642938"/>
            <a:ext cx="15843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星</a:t>
            </a:r>
            <a:r>
              <a:rPr lang="zh-CN" altLang="en-US" sz="36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期五</a:t>
            </a:r>
            <a:endParaRPr lang="zh-CN" altLang="en-US" sz="3600">
              <a:solidFill>
                <a:schemeClr val="tx2">
                  <a:lumMod val="50000"/>
                </a:schemeClr>
              </a:solidFill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</p:txBody>
      </p:sp>
      <p:sp>
        <p:nvSpPr>
          <p:cNvPr id="16390" name="Rectangle 4"/>
          <p:cNvSpPr>
            <a:spLocks noChangeArrowheads="1"/>
          </p:cNvSpPr>
          <p:nvPr/>
        </p:nvSpPr>
        <p:spPr bwMode="auto">
          <a:xfrm>
            <a:off x="684213" y="4540250"/>
            <a:ext cx="7296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zh-CN" altLang="en-US" sz="2800">
                <a:solidFill>
                  <a:schemeClr val="bg1"/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星期五，他啃穿了五个桔子，可他还是饿呀。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20592 L 0.16875 -0.2791 C 0.20399 -0.29515 0.25694 -0.30379 0.31198 -0.30379 C 0.37517 -0.30379 0.42552 -0.29515 0.46076 -0.2791 L 0.63003 -0.20592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-49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03363"/>
            <a:ext cx="91440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914400"/>
            <a:ext cx="9144000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827088" y="857250"/>
            <a:ext cx="15843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星</a:t>
            </a:r>
            <a:r>
              <a:rPr lang="zh-CN" altLang="en-US" sz="36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期六</a:t>
            </a:r>
            <a:endParaRPr lang="zh-CN" altLang="en-US" sz="3600">
              <a:solidFill>
                <a:schemeClr val="tx2">
                  <a:lumMod val="50000"/>
                </a:schemeClr>
              </a:solidFill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529436"/>
            <a:ext cx="2405196" cy="1577818"/>
          </a:xfrm>
          <a:prstGeom prst="rect">
            <a:avLst/>
          </a:prstGeom>
        </p:spPr>
      </p:pic>
      <p:sp>
        <p:nvSpPr>
          <p:cNvPr id="4" name="云形标注 3"/>
          <p:cNvSpPr/>
          <p:nvPr/>
        </p:nvSpPr>
        <p:spPr>
          <a:xfrm>
            <a:off x="900113" y="660036"/>
            <a:ext cx="7594600" cy="3308350"/>
          </a:xfrm>
          <a:prstGeom prst="cloudCallout">
            <a:avLst>
              <a:gd name="adj1" fmla="val 25646"/>
              <a:gd name="adj2" fmla="val 59658"/>
            </a:avLst>
          </a:prstGeom>
          <a:blipFill dpi="0" rotWithShape="1">
            <a:blip r:embed="rId3"/>
            <a:srcRect/>
            <a:stretch>
              <a:fillRect t="-23000" b="1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云形标注 5"/>
          <p:cNvSpPr/>
          <p:nvPr/>
        </p:nvSpPr>
        <p:spPr>
          <a:xfrm>
            <a:off x="900113" y="660036"/>
            <a:ext cx="7594600" cy="3308350"/>
          </a:xfrm>
          <a:prstGeom prst="cloudCallout">
            <a:avLst>
              <a:gd name="adj1" fmla="val 25646"/>
              <a:gd name="adj2" fmla="val 59658"/>
            </a:avLst>
          </a:prstGeom>
          <a:solidFill>
            <a:schemeClr val="tx2">
              <a:lumMod val="5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547813" y="1130300"/>
            <a:ext cx="6672262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　　星期六，他啃穿了一块巧克力蛋糕，一个冰淇淋蛋筒，一条酸黄瓜，一片瑞士奶酪，一截萨拉米香肠，一根棒棒糖，一角樱桃馅饼，一段红肠，一只杯形蛋糕，还有一块甜西瓜。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9144000" cy="5141913"/>
          </a:xfrm>
          <a:prstGeom prst="rect">
            <a:avLst/>
          </a:prstGeom>
          <a:solidFill>
            <a:schemeClr val="tx2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11188" y="1635125"/>
            <a:ext cx="8064500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到了晚上，他就胃痛起来</a:t>
            </a:r>
            <a:r>
              <a:rPr lang="en-US" altLang="zh-CN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………</a:t>
            </a:r>
            <a:endParaRPr lang="zh-CN" alt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440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81220">
            <a:off x="3283766" y="2915221"/>
            <a:ext cx="2405196" cy="157781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A_图片 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" t="1733" r="4695" b="2750"/>
          <a:stretch>
            <a:fillRect/>
          </a:stretch>
        </p:blipFill>
        <p:spPr bwMode="auto">
          <a:xfrm>
            <a:off x="0" y="-23813"/>
            <a:ext cx="9144000" cy="5141913"/>
          </a:xfrm>
          <a:prstGeom prst="rect">
            <a:avLst/>
          </a:prstGeom>
          <a:solidFill>
            <a:srgbClr val="D7ED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A_椭圆 3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89238" y="2016125"/>
            <a:ext cx="1066800" cy="1068388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5" name="PA_矩形 3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59100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PA_矩形 3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11638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dirty="0">
                <a:solidFill>
                  <a:srgbClr val="419F8E"/>
                </a:solidFill>
                <a:latin typeface="Impact" panose="020B0806030902050204" pitchFamily="34" charset="0"/>
                <a:ea typeface="+mn-ea"/>
              </a:rPr>
              <a:t>HEAD INFO HERE</a:t>
            </a:r>
            <a:endParaRPr lang="en-US" altLang="zh-CN" dirty="0">
              <a:solidFill>
                <a:srgbClr val="419F8E"/>
              </a:solidFill>
              <a:latin typeface="Impact" panose="020B0806030902050204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2990" flipH="1">
            <a:off x="6458974" y="1984118"/>
            <a:ext cx="1062089" cy="69673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5" grpId="0"/>
      <p:bldP spid="35" grpId="1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Caterpillar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058863"/>
            <a:ext cx="9144000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44525" y="4083050"/>
            <a:ext cx="788352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　　第二天，又是星期天。 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　　毛毛虫啃穿了一片可爱的绿树叶，这一回他感觉好多了。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03363"/>
            <a:ext cx="91440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13"/>
          <a:stretch>
            <a:fillRect/>
          </a:stretch>
        </p:blipFill>
        <p:spPr bwMode="auto">
          <a:xfrm>
            <a:off x="4356100" y="1503363"/>
            <a:ext cx="4268788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62990">
            <a:off x="628650" y="2997200"/>
            <a:ext cx="22510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579438" y="987425"/>
            <a:ext cx="3240087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现在他一点儿也不饿了</a:t>
            </a:r>
            <a:r>
              <a:rPr lang="en-US" altLang="zh-CN" sz="24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——</a:t>
            </a:r>
            <a:r>
              <a:rPr lang="zh-CN" altLang="en-US" sz="24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他也不再是一条小毛虫了。他是一条胖嘟嘟的大毛虫了。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03363"/>
            <a:ext cx="91440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5"/>
          <a:stretch>
            <a:fillRect/>
          </a:stretch>
        </p:blipFill>
        <p:spPr bwMode="auto">
          <a:xfrm>
            <a:off x="2393950" y="1514475"/>
            <a:ext cx="4427538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042988" y="752475"/>
            <a:ext cx="74168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他绕着自己的身子，造了一座叫做“茧”的小房子。他在那里面呆了两个多星期。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503363"/>
            <a:ext cx="914400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5"/>
          <a:stretch>
            <a:fillRect/>
          </a:stretch>
        </p:blipFill>
        <p:spPr bwMode="auto">
          <a:xfrm>
            <a:off x="2393950" y="1514475"/>
            <a:ext cx="4427538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椭圆 4"/>
          <p:cNvSpPr/>
          <p:nvPr/>
        </p:nvSpPr>
        <p:spPr>
          <a:xfrm>
            <a:off x="5651500" y="1851025"/>
            <a:ext cx="1296988" cy="1295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132138" y="801688"/>
            <a:ext cx="316865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然后，他就在茧壳上啃出一个洞洞，钻了出来</a:t>
            </a:r>
            <a:r>
              <a:rPr lang="en-US" altLang="zh-CN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……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2">
                  <a:lumMod val="50000"/>
                </a:schemeClr>
              </a:solidFill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275" y="1527175"/>
            <a:ext cx="9144000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74763"/>
            <a:ext cx="7740650" cy="268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771775" y="723900"/>
            <a:ext cx="35194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他已经是一只美丽的蝴蝶了！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A_图片 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" t="1733" r="4695" b="2750"/>
          <a:stretch>
            <a:fillRect/>
          </a:stretch>
        </p:blipFill>
        <p:spPr bwMode="auto">
          <a:xfrm>
            <a:off x="0" y="-23813"/>
            <a:ext cx="9144000" cy="5141913"/>
          </a:xfrm>
          <a:prstGeom prst="rect">
            <a:avLst/>
          </a:prstGeom>
          <a:solidFill>
            <a:srgbClr val="D7ED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A_椭圆 3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89238" y="2016125"/>
            <a:ext cx="1066800" cy="1068388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5" name="PA_矩形 3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59100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PA_矩形 3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11638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dirty="0">
                <a:solidFill>
                  <a:srgbClr val="419F8E"/>
                </a:solidFill>
                <a:latin typeface="Impact" panose="020B0806030902050204" pitchFamily="34" charset="0"/>
                <a:ea typeface="+mn-ea"/>
              </a:rPr>
              <a:t>HEAD INFO HERE</a:t>
            </a:r>
            <a:endParaRPr lang="en-US" altLang="zh-CN" dirty="0">
              <a:solidFill>
                <a:srgbClr val="419F8E"/>
              </a:solidFill>
              <a:latin typeface="Impact" panose="020B0806030902050204" pitchFamily="34" charset="0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2990" flipH="1">
            <a:off x="6458974" y="1984118"/>
            <a:ext cx="1062089" cy="69673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5" grpId="0"/>
      <p:bldP spid="35" grpId="1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1" name="PA_任意多边形 2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3195638" y="1422400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2" name="PA_任意多边形 2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3195638" y="2490788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3" name="PA_任意多边形 2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4260850" y="1422400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4" name="PA_任意多边形 24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260850" y="2490788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419F8E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5" name="PA_任意多边形 25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5494338" y="2713038"/>
            <a:ext cx="282575" cy="227012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6" name="PA_任意多边形 26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3333750" y="2709863"/>
            <a:ext cx="279400" cy="233362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7" name="PA_任意多边形 27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4448175" y="1579563"/>
            <a:ext cx="280988" cy="233362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8" name="PA_任意多边形 28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4416425" y="2668588"/>
            <a:ext cx="309563" cy="252412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rgbClr val="419F8E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9" name="PA_任意多边形 29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4491038" y="3754438"/>
            <a:ext cx="195262" cy="276225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0" name="PA_Line 30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3473450" y="1655763"/>
            <a:ext cx="760413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1" name="PA_Line 31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3473450" y="3143250"/>
            <a:ext cx="0" cy="74930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2" name="PA_Line 32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4913313" y="3892550"/>
            <a:ext cx="720725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3" name="PA_Line 33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5634038" y="1655763"/>
            <a:ext cx="0" cy="788987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4" name="PA_矩形 3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795963" y="157956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5" name="PA_矩形 3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795963" y="380841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>
                <a:solidFill>
                  <a:srgbClr val="419F8E"/>
                </a:solidFill>
                <a:latin typeface="+mn-lt"/>
                <a:ea typeface="+mn-ea"/>
              </a:rPr>
              <a:t>Head Title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6" name="PA_矩形 36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57263" y="157956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Head Title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7" name="PA_矩形 37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957263" y="380841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8" name="PA_椭圆 6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9" name="PA_椭圆 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0" name="PA_椭圆 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1" name="PA_椭圆 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2" name="PA_矩形 39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43" name="PA_矩形 39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7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150" fill="hold"/>
                                        <p:tgtEl>
                                          <p:spTgt spid="307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6" dur="150" fill="hold"/>
                                        <p:tgtEl>
                                          <p:spTgt spid="307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307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21" dur="150" fill="hold"/>
                                        <p:tgtEl>
                                          <p:spTgt spid="307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4" grpId="0"/>
      <p:bldP spid="30755" grpId="0"/>
      <p:bldP spid="30756" grpId="0"/>
      <p:bldP spid="30757" grpId="0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/>
      <p:bldP spid="42" grpId="1"/>
      <p:bldP spid="4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49" name="PA_组合 21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3973513" y="2363547"/>
            <a:ext cx="1196975" cy="1746250"/>
            <a:chOff x="0" y="0"/>
            <a:chExt cx="1335" cy="1947"/>
          </a:xfrm>
          <a:solidFill>
            <a:srgbClr val="EA5514"/>
          </a:solidFill>
        </p:grpSpPr>
        <p:sp>
          <p:nvSpPr>
            <p:cNvPr id="22550" name="PA_任意多边形 22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282 w 565"/>
                <a:gd name="T1" fmla="*/ 0 h 681"/>
                <a:gd name="T2" fmla="*/ 0 w 565"/>
                <a:gd name="T3" fmla="*/ 283 h 681"/>
                <a:gd name="T4" fmla="*/ 72 w 565"/>
                <a:gd name="T5" fmla="*/ 472 h 681"/>
                <a:gd name="T6" fmla="*/ 72 w 565"/>
                <a:gd name="T7" fmla="*/ 472 h 681"/>
                <a:gd name="T8" fmla="*/ 73 w 565"/>
                <a:gd name="T9" fmla="*/ 473 h 681"/>
                <a:gd name="T10" fmla="*/ 85 w 565"/>
                <a:gd name="T11" fmla="*/ 486 h 681"/>
                <a:gd name="T12" fmla="*/ 151 w 565"/>
                <a:gd name="T13" fmla="*/ 568 h 681"/>
                <a:gd name="T14" fmla="*/ 232 w 565"/>
                <a:gd name="T15" fmla="*/ 681 h 681"/>
                <a:gd name="T16" fmla="*/ 275 w 565"/>
                <a:gd name="T17" fmla="*/ 681 h 681"/>
                <a:gd name="T18" fmla="*/ 289 w 565"/>
                <a:gd name="T19" fmla="*/ 681 h 681"/>
                <a:gd name="T20" fmla="*/ 332 w 565"/>
                <a:gd name="T21" fmla="*/ 681 h 681"/>
                <a:gd name="T22" fmla="*/ 414 w 565"/>
                <a:gd name="T23" fmla="*/ 568 h 681"/>
                <a:gd name="T24" fmla="*/ 477 w 565"/>
                <a:gd name="T25" fmla="*/ 488 h 681"/>
                <a:gd name="T26" fmla="*/ 565 w 565"/>
                <a:gd name="T27" fmla="*/ 283 h 681"/>
                <a:gd name="T28" fmla="*/ 282 w 565"/>
                <a:gd name="T29" fmla="*/ 0 h 681"/>
                <a:gd name="T30" fmla="*/ 388 w 565"/>
                <a:gd name="T31" fmla="*/ 410 h 681"/>
                <a:gd name="T32" fmla="*/ 354 w 565"/>
                <a:gd name="T33" fmla="*/ 455 h 681"/>
                <a:gd name="T34" fmla="*/ 309 w 565"/>
                <a:gd name="T35" fmla="*/ 520 h 681"/>
                <a:gd name="T36" fmla="*/ 286 w 565"/>
                <a:gd name="T37" fmla="*/ 520 h 681"/>
                <a:gd name="T38" fmla="*/ 279 w 565"/>
                <a:gd name="T39" fmla="*/ 520 h 681"/>
                <a:gd name="T40" fmla="*/ 255 w 565"/>
                <a:gd name="T41" fmla="*/ 520 h 681"/>
                <a:gd name="T42" fmla="*/ 211 w 565"/>
                <a:gd name="T43" fmla="*/ 455 h 681"/>
                <a:gd name="T44" fmla="*/ 176 w 565"/>
                <a:gd name="T45" fmla="*/ 408 h 681"/>
                <a:gd name="T46" fmla="*/ 169 w 565"/>
                <a:gd name="T47" fmla="*/ 401 h 681"/>
                <a:gd name="T48" fmla="*/ 168 w 565"/>
                <a:gd name="T49" fmla="*/ 400 h 681"/>
                <a:gd name="T50" fmla="*/ 168 w 565"/>
                <a:gd name="T51" fmla="*/ 400 h 681"/>
                <a:gd name="T52" fmla="*/ 129 w 565"/>
                <a:gd name="T53" fmla="*/ 292 h 681"/>
                <a:gd name="T54" fmla="*/ 282 w 565"/>
                <a:gd name="T55" fmla="*/ 129 h 681"/>
                <a:gd name="T56" fmla="*/ 436 w 565"/>
                <a:gd name="T57" fmla="*/ 292 h 681"/>
                <a:gd name="T58" fmla="*/ 388 w 565"/>
                <a:gd name="T59" fmla="*/ 41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solidFill>
              <a:srgbClr val="419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551" name="PA_任意多边形 23"/>
            <p:cNvSpPr>
              <a:spLocks/>
            </p:cNvSpPr>
            <p:nvPr/>
          </p:nvSpPr>
          <p:spPr bwMode="auto">
            <a:xfrm>
              <a:off x="442" y="1621"/>
              <a:ext cx="449" cy="108"/>
            </a:xfrm>
            <a:custGeom>
              <a:avLst/>
              <a:gdLst>
                <a:gd name="T0" fmla="*/ 168 w 190"/>
                <a:gd name="T1" fmla="*/ 0 h 46"/>
                <a:gd name="T2" fmla="*/ 20 w 190"/>
                <a:gd name="T3" fmla="*/ 0 h 46"/>
                <a:gd name="T4" fmla="*/ 0 w 190"/>
                <a:gd name="T5" fmla="*/ 23 h 46"/>
                <a:gd name="T6" fmla="*/ 0 w 190"/>
                <a:gd name="T7" fmla="*/ 24 h 46"/>
                <a:gd name="T8" fmla="*/ 20 w 190"/>
                <a:gd name="T9" fmla="*/ 46 h 46"/>
                <a:gd name="T10" fmla="*/ 168 w 190"/>
                <a:gd name="T11" fmla="*/ 46 h 46"/>
                <a:gd name="T12" fmla="*/ 190 w 190"/>
                <a:gd name="T13" fmla="*/ 24 h 46"/>
                <a:gd name="T14" fmla="*/ 190 w 190"/>
                <a:gd name="T15" fmla="*/ 23 h 46"/>
                <a:gd name="T16" fmla="*/ 168 w 190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solidFill>
              <a:srgbClr val="419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552" name="PA_任意多边形 24"/>
            <p:cNvSpPr>
              <a:spLocks/>
            </p:cNvSpPr>
            <p:nvPr/>
          </p:nvSpPr>
          <p:spPr bwMode="auto">
            <a:xfrm>
              <a:off x="442" y="1748"/>
              <a:ext cx="449" cy="199"/>
            </a:xfrm>
            <a:custGeom>
              <a:avLst/>
              <a:gdLst>
                <a:gd name="T0" fmla="*/ 168 w 190"/>
                <a:gd name="T1" fmla="*/ 0 h 84"/>
                <a:gd name="T2" fmla="*/ 20 w 190"/>
                <a:gd name="T3" fmla="*/ 0 h 84"/>
                <a:gd name="T4" fmla="*/ 0 w 190"/>
                <a:gd name="T5" fmla="*/ 22 h 84"/>
                <a:gd name="T6" fmla="*/ 0 w 190"/>
                <a:gd name="T7" fmla="*/ 22 h 84"/>
                <a:gd name="T8" fmla="*/ 20 w 190"/>
                <a:gd name="T9" fmla="*/ 41 h 84"/>
                <a:gd name="T10" fmla="*/ 48 w 190"/>
                <a:gd name="T11" fmla="*/ 41 h 84"/>
                <a:gd name="T12" fmla="*/ 48 w 190"/>
                <a:gd name="T13" fmla="*/ 46 h 84"/>
                <a:gd name="T14" fmla="*/ 95 w 190"/>
                <a:gd name="T15" fmla="*/ 84 h 84"/>
                <a:gd name="T16" fmla="*/ 141 w 190"/>
                <a:gd name="T17" fmla="*/ 46 h 84"/>
                <a:gd name="T18" fmla="*/ 141 w 190"/>
                <a:gd name="T19" fmla="*/ 41 h 84"/>
                <a:gd name="T20" fmla="*/ 168 w 190"/>
                <a:gd name="T21" fmla="*/ 41 h 84"/>
                <a:gd name="T22" fmla="*/ 190 w 190"/>
                <a:gd name="T23" fmla="*/ 22 h 84"/>
                <a:gd name="T24" fmla="*/ 190 w 190"/>
                <a:gd name="T25" fmla="*/ 22 h 84"/>
                <a:gd name="T26" fmla="*/ 168 w 19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solidFill>
              <a:srgbClr val="419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553" name="PA_任意多边形 25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88 w 91"/>
                <a:gd name="T1" fmla="*/ 0 h 117"/>
                <a:gd name="T2" fmla="*/ 3 w 91"/>
                <a:gd name="T3" fmla="*/ 0 h 117"/>
                <a:gd name="T4" fmla="*/ 0 w 91"/>
                <a:gd name="T5" fmla="*/ 3 h 117"/>
                <a:gd name="T6" fmla="*/ 0 w 91"/>
                <a:gd name="T7" fmla="*/ 114 h 117"/>
                <a:gd name="T8" fmla="*/ 3 w 91"/>
                <a:gd name="T9" fmla="*/ 116 h 117"/>
                <a:gd name="T10" fmla="*/ 43 w 91"/>
                <a:gd name="T11" fmla="*/ 92 h 117"/>
                <a:gd name="T12" fmla="*/ 48 w 91"/>
                <a:gd name="T13" fmla="*/ 92 h 117"/>
                <a:gd name="T14" fmla="*/ 88 w 91"/>
                <a:gd name="T15" fmla="*/ 116 h 117"/>
                <a:gd name="T16" fmla="*/ 91 w 91"/>
                <a:gd name="T17" fmla="*/ 114 h 117"/>
                <a:gd name="T18" fmla="*/ 91 w 91"/>
                <a:gd name="T19" fmla="*/ 3 h 117"/>
                <a:gd name="T20" fmla="*/ 88 w 91"/>
                <a:gd name="T21" fmla="*/ 0 h 117"/>
                <a:gd name="T22" fmla="*/ 65 w 91"/>
                <a:gd name="T23" fmla="*/ 49 h 117"/>
                <a:gd name="T24" fmla="*/ 62 w 91"/>
                <a:gd name="T25" fmla="*/ 53 h 117"/>
                <a:gd name="T26" fmla="*/ 50 w 91"/>
                <a:gd name="T27" fmla="*/ 53 h 117"/>
                <a:gd name="T28" fmla="*/ 50 w 91"/>
                <a:gd name="T29" fmla="*/ 64 h 117"/>
                <a:gd name="T30" fmla="*/ 47 w 91"/>
                <a:gd name="T31" fmla="*/ 67 h 117"/>
                <a:gd name="T32" fmla="*/ 44 w 91"/>
                <a:gd name="T33" fmla="*/ 67 h 117"/>
                <a:gd name="T34" fmla="*/ 41 w 91"/>
                <a:gd name="T35" fmla="*/ 64 h 117"/>
                <a:gd name="T36" fmla="*/ 41 w 91"/>
                <a:gd name="T37" fmla="*/ 53 h 117"/>
                <a:gd name="T38" fmla="*/ 29 w 91"/>
                <a:gd name="T39" fmla="*/ 53 h 117"/>
                <a:gd name="T40" fmla="*/ 26 w 91"/>
                <a:gd name="T41" fmla="*/ 49 h 117"/>
                <a:gd name="T42" fmla="*/ 26 w 91"/>
                <a:gd name="T43" fmla="*/ 46 h 117"/>
                <a:gd name="T44" fmla="*/ 29 w 91"/>
                <a:gd name="T45" fmla="*/ 43 h 117"/>
                <a:gd name="T46" fmla="*/ 41 w 91"/>
                <a:gd name="T47" fmla="*/ 43 h 117"/>
                <a:gd name="T48" fmla="*/ 41 w 91"/>
                <a:gd name="T49" fmla="*/ 31 h 117"/>
                <a:gd name="T50" fmla="*/ 44 w 91"/>
                <a:gd name="T51" fmla="*/ 28 h 117"/>
                <a:gd name="T52" fmla="*/ 47 w 91"/>
                <a:gd name="T53" fmla="*/ 28 h 117"/>
                <a:gd name="T54" fmla="*/ 50 w 91"/>
                <a:gd name="T55" fmla="*/ 31 h 117"/>
                <a:gd name="T56" fmla="*/ 50 w 91"/>
                <a:gd name="T57" fmla="*/ 43 h 117"/>
                <a:gd name="T58" fmla="*/ 62 w 91"/>
                <a:gd name="T59" fmla="*/ 43 h 117"/>
                <a:gd name="T60" fmla="*/ 65 w 91"/>
                <a:gd name="T61" fmla="*/ 46 h 117"/>
                <a:gd name="T62" fmla="*/ 65 w 91"/>
                <a:gd name="T63" fmla="*/ 4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solidFill>
              <a:srgbClr val="419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554" name="PA_任意多边形 26"/>
            <p:cNvSpPr>
              <a:spLocks/>
            </p:cNvSpPr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87 w 91"/>
                <a:gd name="T1" fmla="*/ 0 h 118"/>
                <a:gd name="T2" fmla="*/ 91 w 91"/>
                <a:gd name="T3" fmla="*/ 3 h 118"/>
                <a:gd name="T4" fmla="*/ 91 w 91"/>
                <a:gd name="T5" fmla="*/ 115 h 118"/>
                <a:gd name="T6" fmla="*/ 88 w 91"/>
                <a:gd name="T7" fmla="*/ 117 h 118"/>
                <a:gd name="T8" fmla="*/ 77 w 91"/>
                <a:gd name="T9" fmla="*/ 109 h 118"/>
                <a:gd name="T10" fmla="*/ 75 w 91"/>
                <a:gd name="T11" fmla="*/ 104 h 118"/>
                <a:gd name="T12" fmla="*/ 75 w 91"/>
                <a:gd name="T13" fmla="*/ 19 h 118"/>
                <a:gd name="T14" fmla="*/ 71 w 91"/>
                <a:gd name="T15" fmla="*/ 16 h 118"/>
                <a:gd name="T16" fmla="*/ 3 w 91"/>
                <a:gd name="T17" fmla="*/ 16 h 118"/>
                <a:gd name="T18" fmla="*/ 0 w 91"/>
                <a:gd name="T19" fmla="*/ 13 h 118"/>
                <a:gd name="T20" fmla="*/ 0 w 91"/>
                <a:gd name="T21" fmla="*/ 3 h 118"/>
                <a:gd name="T22" fmla="*/ 3 w 91"/>
                <a:gd name="T23" fmla="*/ 0 h 118"/>
                <a:gd name="T24" fmla="*/ 87 w 91"/>
                <a:gd name="T2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rgbClr val="419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22556" name="PA_任意多边形 28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4265613" y="1479550"/>
            <a:ext cx="609600" cy="785813"/>
          </a:xfrm>
          <a:custGeom>
            <a:avLst/>
            <a:gdLst>
              <a:gd name="T0" fmla="*/ 107246 w 250"/>
              <a:gd name="T1" fmla="*/ 197122 h 323"/>
              <a:gd name="T2" fmla="*/ 107246 w 250"/>
              <a:gd name="T3" fmla="*/ 588932 h 323"/>
              <a:gd name="T4" fmla="*/ 107246 w 250"/>
              <a:gd name="T5" fmla="*/ 588932 h 323"/>
              <a:gd name="T6" fmla="*/ 304677 w 250"/>
              <a:gd name="T7" fmla="*/ 786054 h 323"/>
              <a:gd name="T8" fmla="*/ 502108 w 250"/>
              <a:gd name="T9" fmla="*/ 588932 h 323"/>
              <a:gd name="T10" fmla="*/ 502108 w 250"/>
              <a:gd name="T11" fmla="*/ 588932 h 323"/>
              <a:gd name="T12" fmla="*/ 502108 w 250"/>
              <a:gd name="T13" fmla="*/ 197122 h 323"/>
              <a:gd name="T14" fmla="*/ 304677 w 250"/>
              <a:gd name="T15" fmla="*/ 0 h 323"/>
              <a:gd name="T16" fmla="*/ 107246 w 250"/>
              <a:gd name="T17" fmla="*/ 197122 h 32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50" h="323">
                <a:moveTo>
                  <a:pt x="44" y="81"/>
                </a:moveTo>
                <a:cubicBezTo>
                  <a:pt x="0" y="125"/>
                  <a:pt x="0" y="197"/>
                  <a:pt x="44" y="242"/>
                </a:cubicBezTo>
                <a:cubicBezTo>
                  <a:pt x="44" y="242"/>
                  <a:pt x="44" y="242"/>
                  <a:pt x="44" y="242"/>
                </a:cubicBezTo>
                <a:cubicBezTo>
                  <a:pt x="125" y="323"/>
                  <a:pt x="125" y="323"/>
                  <a:pt x="125" y="323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50" y="197"/>
                  <a:pt x="250" y="125"/>
                  <a:pt x="206" y="81"/>
                </a:cubicBezTo>
                <a:cubicBezTo>
                  <a:pt x="125" y="0"/>
                  <a:pt x="125" y="0"/>
                  <a:pt x="125" y="0"/>
                </a:cubicBezTo>
                <a:lnTo>
                  <a:pt x="44" y="8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7" name="PA_任意多边形 29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3494088" y="3503613"/>
            <a:ext cx="555625" cy="554037"/>
          </a:xfrm>
          <a:custGeom>
            <a:avLst/>
            <a:gdLst>
              <a:gd name="T0" fmla="*/ 277334 w 228"/>
              <a:gd name="T1" fmla="*/ 0 h 228"/>
              <a:gd name="T2" fmla="*/ 0 w 228"/>
              <a:gd name="T3" fmla="*/ 277201 h 228"/>
              <a:gd name="T4" fmla="*/ 0 w 228"/>
              <a:gd name="T5" fmla="*/ 277201 h 228"/>
              <a:gd name="T6" fmla="*/ 0 w 228"/>
              <a:gd name="T7" fmla="*/ 554402 h 228"/>
              <a:gd name="T8" fmla="*/ 277334 w 228"/>
              <a:gd name="T9" fmla="*/ 554402 h 228"/>
              <a:gd name="T10" fmla="*/ 277334 w 228"/>
              <a:gd name="T11" fmla="*/ 554402 h 228"/>
              <a:gd name="T12" fmla="*/ 554668 w 228"/>
              <a:gd name="T13" fmla="*/ 277201 h 228"/>
              <a:gd name="T14" fmla="*/ 554668 w 228"/>
              <a:gd name="T15" fmla="*/ 0 h 228"/>
              <a:gd name="T16" fmla="*/ 277334 w 228"/>
              <a:gd name="T17" fmla="*/ 0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228"/>
                  <a:pt x="0" y="228"/>
                  <a:pt x="0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77" y="228"/>
                  <a:pt x="228" y="177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lnTo>
                  <a:pt x="114" y="0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8" name="PA_任意多边形 30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076825" y="3503613"/>
            <a:ext cx="555625" cy="554037"/>
          </a:xfrm>
          <a:custGeom>
            <a:avLst/>
            <a:gdLst>
              <a:gd name="T0" fmla="*/ 554668 w 228"/>
              <a:gd name="T1" fmla="*/ 277201 h 228"/>
              <a:gd name="T2" fmla="*/ 277334 w 228"/>
              <a:gd name="T3" fmla="*/ 0 h 228"/>
              <a:gd name="T4" fmla="*/ 277334 w 228"/>
              <a:gd name="T5" fmla="*/ 0 h 228"/>
              <a:gd name="T6" fmla="*/ 0 w 228"/>
              <a:gd name="T7" fmla="*/ 0 h 228"/>
              <a:gd name="T8" fmla="*/ 0 w 228"/>
              <a:gd name="T9" fmla="*/ 277201 h 228"/>
              <a:gd name="T10" fmla="*/ 0 w 228"/>
              <a:gd name="T11" fmla="*/ 277201 h 228"/>
              <a:gd name="T12" fmla="*/ 277334 w 228"/>
              <a:gd name="T13" fmla="*/ 554402 h 228"/>
              <a:gd name="T14" fmla="*/ 554668 w 228"/>
              <a:gd name="T15" fmla="*/ 554402 h 228"/>
              <a:gd name="T16" fmla="*/ 554668 w 228"/>
              <a:gd name="T17" fmla="*/ 277201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9" name="PA_任意多边形 31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3494088" y="1916113"/>
            <a:ext cx="555625" cy="555625"/>
          </a:xfrm>
          <a:custGeom>
            <a:avLst/>
            <a:gdLst>
              <a:gd name="T0" fmla="*/ 554668 w 228"/>
              <a:gd name="T1" fmla="*/ 277201 h 228"/>
              <a:gd name="T2" fmla="*/ 277334 w 228"/>
              <a:gd name="T3" fmla="*/ 0 h 228"/>
              <a:gd name="T4" fmla="*/ 277334 w 228"/>
              <a:gd name="T5" fmla="*/ 0 h 228"/>
              <a:gd name="T6" fmla="*/ 0 w 228"/>
              <a:gd name="T7" fmla="*/ 0 h 228"/>
              <a:gd name="T8" fmla="*/ 0 w 228"/>
              <a:gd name="T9" fmla="*/ 277201 h 228"/>
              <a:gd name="T10" fmla="*/ 0 w 228"/>
              <a:gd name="T11" fmla="*/ 277201 h 228"/>
              <a:gd name="T12" fmla="*/ 277334 w 228"/>
              <a:gd name="T13" fmla="*/ 554402 h 228"/>
              <a:gd name="T14" fmla="*/ 554668 w 228"/>
              <a:gd name="T15" fmla="*/ 554402 h 228"/>
              <a:gd name="T16" fmla="*/ 554668 w 228"/>
              <a:gd name="T17" fmla="*/ 277201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0" name="PA_任意多边形 32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3060700" y="2676525"/>
            <a:ext cx="788988" cy="609600"/>
          </a:xfrm>
          <a:custGeom>
            <a:avLst/>
            <a:gdLst>
              <a:gd name="T0" fmla="*/ 591166 w 323"/>
              <a:gd name="T1" fmla="*/ 109631 h 250"/>
              <a:gd name="T2" fmla="*/ 197869 w 323"/>
              <a:gd name="T3" fmla="*/ 109631 h 250"/>
              <a:gd name="T4" fmla="*/ 197869 w 323"/>
              <a:gd name="T5" fmla="*/ 109631 h 250"/>
              <a:gd name="T6" fmla="*/ 0 w 323"/>
              <a:gd name="T7" fmla="*/ 304531 h 250"/>
              <a:gd name="T8" fmla="*/ 197869 w 323"/>
              <a:gd name="T9" fmla="*/ 501866 h 250"/>
              <a:gd name="T10" fmla="*/ 197869 w 323"/>
              <a:gd name="T11" fmla="*/ 501866 h 250"/>
              <a:gd name="T12" fmla="*/ 591166 w 323"/>
              <a:gd name="T13" fmla="*/ 501866 h 250"/>
              <a:gd name="T14" fmla="*/ 789035 w 323"/>
              <a:gd name="T15" fmla="*/ 304531 h 250"/>
              <a:gd name="T16" fmla="*/ 591166 w 323"/>
              <a:gd name="T17" fmla="*/ 109631 h 2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7" y="0"/>
                  <a:pt x="125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5" y="250"/>
                  <a:pt x="197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1" name="PA_任意多边形 33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5291138" y="2676525"/>
            <a:ext cx="788987" cy="609600"/>
          </a:xfrm>
          <a:custGeom>
            <a:avLst/>
            <a:gdLst>
              <a:gd name="T0" fmla="*/ 591166 w 323"/>
              <a:gd name="T1" fmla="*/ 109631 h 250"/>
              <a:gd name="T2" fmla="*/ 197869 w 323"/>
              <a:gd name="T3" fmla="*/ 109631 h 250"/>
              <a:gd name="T4" fmla="*/ 197869 w 323"/>
              <a:gd name="T5" fmla="*/ 109631 h 250"/>
              <a:gd name="T6" fmla="*/ 0 w 323"/>
              <a:gd name="T7" fmla="*/ 304531 h 250"/>
              <a:gd name="T8" fmla="*/ 197869 w 323"/>
              <a:gd name="T9" fmla="*/ 501866 h 250"/>
              <a:gd name="T10" fmla="*/ 197869 w 323"/>
              <a:gd name="T11" fmla="*/ 501866 h 250"/>
              <a:gd name="T12" fmla="*/ 591166 w 323"/>
              <a:gd name="T13" fmla="*/ 501866 h 250"/>
              <a:gd name="T14" fmla="*/ 789035 w 323"/>
              <a:gd name="T15" fmla="*/ 304531 h 250"/>
              <a:gd name="T16" fmla="*/ 591166 w 323"/>
              <a:gd name="T17" fmla="*/ 109631 h 2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8" y="0"/>
                  <a:pt x="126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6" y="250"/>
                  <a:pt x="198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2" name="PA_任意多边形 34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5076825" y="1916113"/>
            <a:ext cx="555625" cy="555625"/>
          </a:xfrm>
          <a:custGeom>
            <a:avLst/>
            <a:gdLst>
              <a:gd name="T0" fmla="*/ 277334 w 228"/>
              <a:gd name="T1" fmla="*/ 554402 h 228"/>
              <a:gd name="T2" fmla="*/ 554668 w 228"/>
              <a:gd name="T3" fmla="*/ 277201 h 228"/>
              <a:gd name="T4" fmla="*/ 554668 w 228"/>
              <a:gd name="T5" fmla="*/ 277201 h 228"/>
              <a:gd name="T6" fmla="*/ 554668 w 228"/>
              <a:gd name="T7" fmla="*/ 0 h 228"/>
              <a:gd name="T8" fmla="*/ 277334 w 228"/>
              <a:gd name="T9" fmla="*/ 0 h 228"/>
              <a:gd name="T10" fmla="*/ 277334 w 228"/>
              <a:gd name="T11" fmla="*/ 0 h 228"/>
              <a:gd name="T12" fmla="*/ 0 w 228"/>
              <a:gd name="T13" fmla="*/ 277201 h 228"/>
              <a:gd name="T14" fmla="*/ 0 w 228"/>
              <a:gd name="T15" fmla="*/ 554402 h 228"/>
              <a:gd name="T16" fmla="*/ 277334 w 228"/>
              <a:gd name="T17" fmla="*/ 554402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114" y="228"/>
                </a:moveTo>
                <a:cubicBezTo>
                  <a:pt x="177" y="228"/>
                  <a:pt x="228" y="177"/>
                  <a:pt x="228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51" y="0"/>
                  <a:pt x="0" y="51"/>
                  <a:pt x="0" y="114"/>
                </a:cubicBezTo>
                <a:cubicBezTo>
                  <a:pt x="0" y="228"/>
                  <a:pt x="0" y="228"/>
                  <a:pt x="0" y="228"/>
                </a:cubicBezTo>
                <a:lnTo>
                  <a:pt x="114" y="22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3" name="PA_任意多边形 35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5557838" y="2855913"/>
            <a:ext cx="255587" cy="255587"/>
          </a:xfrm>
          <a:custGeom>
            <a:avLst/>
            <a:gdLst>
              <a:gd name="T0" fmla="*/ 211451 w 105"/>
              <a:gd name="T1" fmla="*/ 2429 h 105"/>
              <a:gd name="T2" fmla="*/ 221172 w 105"/>
              <a:gd name="T3" fmla="*/ 4859 h 105"/>
              <a:gd name="T4" fmla="*/ 221172 w 105"/>
              <a:gd name="T5" fmla="*/ 4859 h 105"/>
              <a:gd name="T6" fmla="*/ 250338 w 105"/>
              <a:gd name="T7" fmla="*/ 34010 h 105"/>
              <a:gd name="T8" fmla="*/ 250338 w 105"/>
              <a:gd name="T9" fmla="*/ 34010 h 105"/>
              <a:gd name="T10" fmla="*/ 252769 w 105"/>
              <a:gd name="T11" fmla="*/ 43727 h 105"/>
              <a:gd name="T12" fmla="*/ 216312 w 105"/>
              <a:gd name="T13" fmla="*/ 77738 h 105"/>
              <a:gd name="T14" fmla="*/ 187146 w 105"/>
              <a:gd name="T15" fmla="*/ 82596 h 105"/>
              <a:gd name="T16" fmla="*/ 179855 w 105"/>
              <a:gd name="T17" fmla="*/ 184627 h 105"/>
              <a:gd name="T18" fmla="*/ 126384 w 105"/>
              <a:gd name="T19" fmla="*/ 206491 h 105"/>
              <a:gd name="T20" fmla="*/ 48609 w 105"/>
              <a:gd name="T21" fmla="*/ 128753 h 105"/>
              <a:gd name="T22" fmla="*/ 126384 w 105"/>
              <a:gd name="T23" fmla="*/ 51015 h 105"/>
              <a:gd name="T24" fmla="*/ 182285 w 105"/>
              <a:gd name="T25" fmla="*/ 58303 h 105"/>
              <a:gd name="T26" fmla="*/ 179855 w 105"/>
              <a:gd name="T27" fmla="*/ 34010 h 105"/>
              <a:gd name="T28" fmla="*/ 226033 w 105"/>
              <a:gd name="T29" fmla="*/ 99601 h 105"/>
              <a:gd name="T30" fmla="*/ 245477 w 105"/>
              <a:gd name="T31" fmla="*/ 92314 h 105"/>
              <a:gd name="T32" fmla="*/ 250338 w 105"/>
              <a:gd name="T33" fmla="*/ 128753 h 105"/>
              <a:gd name="T34" fmla="*/ 126384 w 105"/>
              <a:gd name="T35" fmla="*/ 255077 h 105"/>
              <a:gd name="T36" fmla="*/ 0 w 105"/>
              <a:gd name="T37" fmla="*/ 128753 h 105"/>
              <a:gd name="T38" fmla="*/ 126384 w 105"/>
              <a:gd name="T39" fmla="*/ 4859 h 105"/>
              <a:gd name="T40" fmla="*/ 162841 w 105"/>
              <a:gd name="T41" fmla="*/ 9717 h 105"/>
              <a:gd name="T42" fmla="*/ 155550 w 105"/>
              <a:gd name="T43" fmla="*/ 29152 h 105"/>
              <a:gd name="T44" fmla="*/ 126384 w 105"/>
              <a:gd name="T45" fmla="*/ 24293 h 105"/>
              <a:gd name="T46" fmla="*/ 21874 w 105"/>
              <a:gd name="T47" fmla="*/ 128753 h 105"/>
              <a:gd name="T48" fmla="*/ 126384 w 105"/>
              <a:gd name="T49" fmla="*/ 233213 h 105"/>
              <a:gd name="T50" fmla="*/ 230894 w 105"/>
              <a:gd name="T51" fmla="*/ 128753 h 105"/>
              <a:gd name="T52" fmla="*/ 226033 w 105"/>
              <a:gd name="T53" fmla="*/ 99601 h 105"/>
              <a:gd name="T54" fmla="*/ 126384 w 105"/>
              <a:gd name="T55" fmla="*/ 92314 h 105"/>
              <a:gd name="T56" fmla="*/ 165272 w 105"/>
              <a:gd name="T57" fmla="*/ 75308 h 105"/>
              <a:gd name="T58" fmla="*/ 80205 w 105"/>
              <a:gd name="T59" fmla="*/ 82596 h 105"/>
              <a:gd name="T60" fmla="*/ 80205 w 105"/>
              <a:gd name="T61" fmla="*/ 82596 h 105"/>
              <a:gd name="T62" fmla="*/ 80205 w 105"/>
              <a:gd name="T63" fmla="*/ 174910 h 105"/>
              <a:gd name="T64" fmla="*/ 172563 w 105"/>
              <a:gd name="T65" fmla="*/ 174910 h 105"/>
              <a:gd name="T66" fmla="*/ 192007 w 105"/>
              <a:gd name="T67" fmla="*/ 128753 h 105"/>
              <a:gd name="T68" fmla="*/ 157980 w 105"/>
              <a:gd name="T69" fmla="*/ 111748 h 105"/>
              <a:gd name="T70" fmla="*/ 150689 w 105"/>
              <a:gd name="T71" fmla="*/ 155476 h 105"/>
              <a:gd name="T72" fmla="*/ 126384 w 105"/>
              <a:gd name="T73" fmla="*/ 165193 h 105"/>
              <a:gd name="T74" fmla="*/ 89927 w 105"/>
              <a:gd name="T75" fmla="*/ 128753 h 105"/>
              <a:gd name="T76" fmla="*/ 99649 w 105"/>
              <a:gd name="T77" fmla="*/ 104460 h 105"/>
              <a:gd name="T78" fmla="*/ 133676 w 105"/>
              <a:gd name="T79" fmla="*/ 106889 h 105"/>
              <a:gd name="T80" fmla="*/ 126384 w 105"/>
              <a:gd name="T81" fmla="*/ 104460 h 105"/>
              <a:gd name="T82" fmla="*/ 102080 w 105"/>
              <a:gd name="T83" fmla="*/ 128753 h 105"/>
              <a:gd name="T84" fmla="*/ 126384 w 105"/>
              <a:gd name="T85" fmla="*/ 153046 h 105"/>
              <a:gd name="T86" fmla="*/ 143398 w 105"/>
              <a:gd name="T87" fmla="*/ 145758 h 105"/>
              <a:gd name="T88" fmla="*/ 148258 w 105"/>
              <a:gd name="T89" fmla="*/ 121465 h 105"/>
              <a:gd name="T90" fmla="*/ 119093 w 105"/>
              <a:gd name="T91" fmla="*/ 136041 h 105"/>
              <a:gd name="T92" fmla="*/ 133676 w 105"/>
              <a:gd name="T93" fmla="*/ 106889 h 105"/>
              <a:gd name="T94" fmla="*/ 213881 w 105"/>
              <a:gd name="T95" fmla="*/ 17005 h 105"/>
              <a:gd name="T96" fmla="*/ 194437 w 105"/>
              <a:gd name="T97" fmla="*/ 53445 h 105"/>
              <a:gd name="T98" fmla="*/ 213881 w 105"/>
              <a:gd name="T99" fmla="*/ 17005 h 105"/>
              <a:gd name="T100" fmla="*/ 226033 w 105"/>
              <a:gd name="T101" fmla="*/ 38869 h 105"/>
              <a:gd name="T102" fmla="*/ 216312 w 105"/>
              <a:gd name="T103" fmla="*/ 65591 h 105"/>
              <a:gd name="T104" fmla="*/ 226033 w 105"/>
              <a:gd name="T105" fmla="*/ 38869 h 10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05" h="105">
                <a:moveTo>
                  <a:pt x="74" y="14"/>
                </a:moveTo>
                <a:cubicBezTo>
                  <a:pt x="87" y="1"/>
                  <a:pt x="87" y="1"/>
                  <a:pt x="87" y="1"/>
                </a:cubicBezTo>
                <a:cubicBezTo>
                  <a:pt x="88" y="0"/>
                  <a:pt x="90" y="0"/>
                  <a:pt x="91" y="1"/>
                </a:cubicBezTo>
                <a:cubicBezTo>
                  <a:pt x="91" y="1"/>
                  <a:pt x="91" y="1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4" y="11"/>
                  <a:pt x="94" y="11"/>
                  <a:pt x="94" y="11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5" y="15"/>
                  <a:pt x="105" y="17"/>
                  <a:pt x="104" y="18"/>
                </a:cubicBezTo>
                <a:cubicBezTo>
                  <a:pt x="91" y="31"/>
                  <a:pt x="91" y="31"/>
                  <a:pt x="91" y="31"/>
                </a:cubicBezTo>
                <a:cubicBezTo>
                  <a:pt x="90" y="32"/>
                  <a:pt x="89" y="32"/>
                  <a:pt x="89" y="32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81" y="39"/>
                  <a:pt x="84" y="46"/>
                  <a:pt x="84" y="53"/>
                </a:cubicBezTo>
                <a:cubicBezTo>
                  <a:pt x="84" y="62"/>
                  <a:pt x="80" y="70"/>
                  <a:pt x="7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69" y="82"/>
                  <a:pt x="61" y="85"/>
                  <a:pt x="52" y="85"/>
                </a:cubicBezTo>
                <a:cubicBezTo>
                  <a:pt x="43" y="85"/>
                  <a:pt x="35" y="82"/>
                  <a:pt x="29" y="76"/>
                </a:cubicBezTo>
                <a:cubicBezTo>
                  <a:pt x="23" y="70"/>
                  <a:pt x="20" y="62"/>
                  <a:pt x="20" y="53"/>
                </a:cubicBezTo>
                <a:cubicBezTo>
                  <a:pt x="20" y="44"/>
                  <a:pt x="23" y="36"/>
                  <a:pt x="29" y="31"/>
                </a:cubicBezTo>
                <a:cubicBezTo>
                  <a:pt x="35" y="25"/>
                  <a:pt x="43" y="21"/>
                  <a:pt x="52" y="21"/>
                </a:cubicBezTo>
                <a:cubicBezTo>
                  <a:pt x="59" y="21"/>
                  <a:pt x="66" y="24"/>
                  <a:pt x="71" y="28"/>
                </a:cubicBezTo>
                <a:cubicBezTo>
                  <a:pt x="75" y="24"/>
                  <a:pt x="75" y="24"/>
                  <a:pt x="75" y="24"/>
                </a:cubicBezTo>
                <a:cubicBezTo>
                  <a:pt x="73" y="16"/>
                  <a:pt x="73" y="16"/>
                  <a:pt x="73" y="16"/>
                </a:cubicBezTo>
                <a:cubicBezTo>
                  <a:pt x="73" y="16"/>
                  <a:pt x="73" y="15"/>
                  <a:pt x="74" y="14"/>
                </a:cubicBezTo>
                <a:close/>
                <a:moveTo>
                  <a:pt x="93" y="41"/>
                </a:moveTo>
                <a:cubicBezTo>
                  <a:pt x="93" y="41"/>
                  <a:pt x="93" y="41"/>
                  <a:pt x="93" y="41"/>
                </a:cubicBezTo>
                <a:cubicBezTo>
                  <a:pt x="93" y="38"/>
                  <a:pt x="94" y="36"/>
                  <a:pt x="96" y="35"/>
                </a:cubicBezTo>
                <a:cubicBezTo>
                  <a:pt x="98" y="35"/>
                  <a:pt x="101" y="36"/>
                  <a:pt x="101" y="38"/>
                </a:cubicBezTo>
                <a:cubicBezTo>
                  <a:pt x="102" y="41"/>
                  <a:pt x="102" y="43"/>
                  <a:pt x="103" y="46"/>
                </a:cubicBezTo>
                <a:cubicBezTo>
                  <a:pt x="103" y="48"/>
                  <a:pt x="103" y="51"/>
                  <a:pt x="103" y="53"/>
                </a:cubicBezTo>
                <a:cubicBezTo>
                  <a:pt x="103" y="67"/>
                  <a:pt x="98" y="80"/>
                  <a:pt x="88" y="90"/>
                </a:cubicBezTo>
                <a:cubicBezTo>
                  <a:pt x="79" y="99"/>
                  <a:pt x="66" y="105"/>
                  <a:pt x="52" y="105"/>
                </a:cubicBezTo>
                <a:cubicBezTo>
                  <a:pt x="38" y="105"/>
                  <a:pt x="25" y="99"/>
                  <a:pt x="15" y="90"/>
                </a:cubicBezTo>
                <a:cubicBezTo>
                  <a:pt x="6" y="80"/>
                  <a:pt x="0" y="67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5" y="7"/>
                  <a:pt x="38" y="2"/>
                  <a:pt x="52" y="2"/>
                </a:cubicBezTo>
                <a:cubicBezTo>
                  <a:pt x="54" y="2"/>
                  <a:pt x="57" y="2"/>
                  <a:pt x="59" y="2"/>
                </a:cubicBezTo>
                <a:cubicBezTo>
                  <a:pt x="62" y="3"/>
                  <a:pt x="64" y="3"/>
                  <a:pt x="67" y="4"/>
                </a:cubicBezTo>
                <a:cubicBezTo>
                  <a:pt x="69" y="4"/>
                  <a:pt x="70" y="7"/>
                  <a:pt x="70" y="9"/>
                </a:cubicBezTo>
                <a:cubicBezTo>
                  <a:pt x="69" y="11"/>
                  <a:pt x="67" y="12"/>
                  <a:pt x="64" y="12"/>
                </a:cubicBezTo>
                <a:cubicBezTo>
                  <a:pt x="62" y="11"/>
                  <a:pt x="60" y="11"/>
                  <a:pt x="58" y="10"/>
                </a:cubicBezTo>
                <a:cubicBezTo>
                  <a:pt x="56" y="10"/>
                  <a:pt x="54" y="10"/>
                  <a:pt x="52" y="10"/>
                </a:cubicBezTo>
                <a:cubicBezTo>
                  <a:pt x="40" y="10"/>
                  <a:pt x="29" y="15"/>
                  <a:pt x="21" y="22"/>
                </a:cubicBezTo>
                <a:cubicBezTo>
                  <a:pt x="13" y="30"/>
                  <a:pt x="9" y="41"/>
                  <a:pt x="9" y="53"/>
                </a:cubicBezTo>
                <a:cubicBezTo>
                  <a:pt x="9" y="65"/>
                  <a:pt x="13" y="76"/>
                  <a:pt x="21" y="84"/>
                </a:cubicBezTo>
                <a:cubicBezTo>
                  <a:pt x="29" y="92"/>
                  <a:pt x="40" y="96"/>
                  <a:pt x="52" y="96"/>
                </a:cubicBezTo>
                <a:cubicBezTo>
                  <a:pt x="64" y="96"/>
                  <a:pt x="75" y="92"/>
                  <a:pt x="82" y="84"/>
                </a:cubicBezTo>
                <a:cubicBezTo>
                  <a:pt x="90" y="76"/>
                  <a:pt x="95" y="65"/>
                  <a:pt x="95" y="53"/>
                </a:cubicBezTo>
                <a:cubicBezTo>
                  <a:pt x="95" y="51"/>
                  <a:pt x="95" y="49"/>
                  <a:pt x="95" y="47"/>
                </a:cubicBezTo>
                <a:cubicBezTo>
                  <a:pt x="94" y="45"/>
                  <a:pt x="94" y="43"/>
                  <a:pt x="93" y="41"/>
                </a:cubicBezTo>
                <a:close/>
                <a:moveTo>
                  <a:pt x="52" y="38"/>
                </a:moveTo>
                <a:cubicBezTo>
                  <a:pt x="52" y="38"/>
                  <a:pt x="52" y="38"/>
                  <a:pt x="52" y="38"/>
                </a:cubicBezTo>
                <a:cubicBezTo>
                  <a:pt x="54" y="38"/>
                  <a:pt x="57" y="39"/>
                  <a:pt x="59" y="40"/>
                </a:cubicBezTo>
                <a:cubicBezTo>
                  <a:pt x="68" y="31"/>
                  <a:pt x="68" y="31"/>
                  <a:pt x="68" y="31"/>
                </a:cubicBezTo>
                <a:cubicBezTo>
                  <a:pt x="63" y="28"/>
                  <a:pt x="58" y="26"/>
                  <a:pt x="52" y="26"/>
                </a:cubicBezTo>
                <a:cubicBezTo>
                  <a:pt x="44" y="26"/>
                  <a:pt x="38" y="29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28" y="39"/>
                  <a:pt x="25" y="46"/>
                  <a:pt x="25" y="53"/>
                </a:cubicBezTo>
                <a:cubicBezTo>
                  <a:pt x="25" y="61"/>
                  <a:pt x="28" y="67"/>
                  <a:pt x="33" y="72"/>
                </a:cubicBezTo>
                <a:cubicBezTo>
                  <a:pt x="38" y="77"/>
                  <a:pt x="44" y="80"/>
                  <a:pt x="52" y="80"/>
                </a:cubicBezTo>
                <a:cubicBezTo>
                  <a:pt x="59" y="80"/>
                  <a:pt x="66" y="77"/>
                  <a:pt x="71" y="72"/>
                </a:cubicBezTo>
                <a:cubicBezTo>
                  <a:pt x="71" y="72"/>
                  <a:pt x="71" y="72"/>
                  <a:pt x="71" y="72"/>
                </a:cubicBezTo>
                <a:cubicBezTo>
                  <a:pt x="76" y="67"/>
                  <a:pt x="79" y="61"/>
                  <a:pt x="79" y="53"/>
                </a:cubicBezTo>
                <a:cubicBezTo>
                  <a:pt x="79" y="47"/>
                  <a:pt x="77" y="42"/>
                  <a:pt x="74" y="37"/>
                </a:cubicBezTo>
                <a:cubicBezTo>
                  <a:pt x="65" y="46"/>
                  <a:pt x="65" y="46"/>
                  <a:pt x="65" y="46"/>
                </a:cubicBezTo>
                <a:cubicBezTo>
                  <a:pt x="66" y="48"/>
                  <a:pt x="67" y="51"/>
                  <a:pt x="67" y="53"/>
                </a:cubicBezTo>
                <a:cubicBezTo>
                  <a:pt x="67" y="57"/>
                  <a:pt x="65" y="61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60" y="66"/>
                  <a:pt x="56" y="68"/>
                  <a:pt x="52" y="68"/>
                </a:cubicBezTo>
                <a:cubicBezTo>
                  <a:pt x="48" y="68"/>
                  <a:pt x="44" y="66"/>
                  <a:pt x="41" y="64"/>
                </a:cubicBezTo>
                <a:cubicBezTo>
                  <a:pt x="39" y="61"/>
                  <a:pt x="37" y="57"/>
                  <a:pt x="37" y="53"/>
                </a:cubicBezTo>
                <a:cubicBezTo>
                  <a:pt x="37" y="49"/>
                  <a:pt x="39" y="45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4" y="40"/>
                  <a:pt x="48" y="38"/>
                  <a:pt x="52" y="38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4" y="43"/>
                  <a:pt x="53" y="43"/>
                  <a:pt x="52" y="43"/>
                </a:cubicBezTo>
                <a:cubicBezTo>
                  <a:pt x="49" y="43"/>
                  <a:pt x="47" y="44"/>
                  <a:pt x="45" y="46"/>
                </a:cubicBezTo>
                <a:cubicBezTo>
                  <a:pt x="43" y="48"/>
                  <a:pt x="42" y="50"/>
                  <a:pt x="42" y="53"/>
                </a:cubicBezTo>
                <a:cubicBezTo>
                  <a:pt x="42" y="56"/>
                  <a:pt x="43" y="58"/>
                  <a:pt x="45" y="60"/>
                </a:cubicBezTo>
                <a:cubicBezTo>
                  <a:pt x="47" y="62"/>
                  <a:pt x="49" y="63"/>
                  <a:pt x="52" y="63"/>
                </a:cubicBezTo>
                <a:cubicBezTo>
                  <a:pt x="55" y="63"/>
                  <a:pt x="57" y="62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58"/>
                  <a:pt x="62" y="56"/>
                  <a:pt x="62" y="53"/>
                </a:cubicBezTo>
                <a:cubicBezTo>
                  <a:pt x="62" y="52"/>
                  <a:pt x="61" y="51"/>
                  <a:pt x="61" y="50"/>
                </a:cubicBezTo>
                <a:cubicBezTo>
                  <a:pt x="55" y="56"/>
                  <a:pt x="55" y="56"/>
                  <a:pt x="55" y="56"/>
                </a:cubicBezTo>
                <a:cubicBezTo>
                  <a:pt x="53" y="58"/>
                  <a:pt x="51" y="58"/>
                  <a:pt x="49" y="56"/>
                </a:cubicBezTo>
                <a:cubicBezTo>
                  <a:pt x="47" y="54"/>
                  <a:pt x="47" y="52"/>
                  <a:pt x="49" y="50"/>
                </a:cubicBezTo>
                <a:cubicBezTo>
                  <a:pt x="55" y="44"/>
                  <a:pt x="55" y="44"/>
                  <a:pt x="55" y="44"/>
                </a:cubicBezTo>
                <a:close/>
                <a:moveTo>
                  <a:pt x="88" y="7"/>
                </a:moveTo>
                <a:cubicBezTo>
                  <a:pt x="88" y="7"/>
                  <a:pt x="88" y="7"/>
                  <a:pt x="88" y="7"/>
                </a:cubicBezTo>
                <a:cubicBezTo>
                  <a:pt x="78" y="17"/>
                  <a:pt x="78" y="17"/>
                  <a:pt x="78" y="17"/>
                </a:cubicBezTo>
                <a:cubicBezTo>
                  <a:pt x="80" y="22"/>
                  <a:pt x="80" y="22"/>
                  <a:pt x="80" y="22"/>
                </a:cubicBezTo>
                <a:cubicBezTo>
                  <a:pt x="89" y="12"/>
                  <a:pt x="89" y="12"/>
                  <a:pt x="89" y="12"/>
                </a:cubicBezTo>
                <a:cubicBezTo>
                  <a:pt x="88" y="7"/>
                  <a:pt x="88" y="7"/>
                  <a:pt x="88" y="7"/>
                </a:cubicBezTo>
                <a:close/>
                <a:moveTo>
                  <a:pt x="93" y="16"/>
                </a:moveTo>
                <a:cubicBezTo>
                  <a:pt x="93" y="16"/>
                  <a:pt x="93" y="16"/>
                  <a:pt x="93" y="16"/>
                </a:cubicBezTo>
                <a:cubicBezTo>
                  <a:pt x="83" y="25"/>
                  <a:pt x="83" y="25"/>
                  <a:pt x="83" y="25"/>
                </a:cubicBezTo>
                <a:cubicBezTo>
                  <a:pt x="89" y="27"/>
                  <a:pt x="89" y="27"/>
                  <a:pt x="89" y="27"/>
                </a:cubicBezTo>
                <a:cubicBezTo>
                  <a:pt x="98" y="17"/>
                  <a:pt x="98" y="17"/>
                  <a:pt x="98" y="17"/>
                </a:cubicBezTo>
                <a:cubicBezTo>
                  <a:pt x="93" y="16"/>
                  <a:pt x="93" y="16"/>
                  <a:pt x="9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4" name="PA_任意多边形 36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3335338" y="2874963"/>
            <a:ext cx="242887" cy="239712"/>
          </a:xfrm>
          <a:custGeom>
            <a:avLst/>
            <a:gdLst>
              <a:gd name="T0" fmla="*/ 48925 w 99"/>
              <a:gd name="T1" fmla="*/ 90408 h 98"/>
              <a:gd name="T2" fmla="*/ 51371 w 99"/>
              <a:gd name="T3" fmla="*/ 68417 h 98"/>
              <a:gd name="T4" fmla="*/ 61156 w 99"/>
              <a:gd name="T5" fmla="*/ 58643 h 98"/>
              <a:gd name="T6" fmla="*/ 70941 w 99"/>
              <a:gd name="T7" fmla="*/ 51313 h 98"/>
              <a:gd name="T8" fmla="*/ 90511 w 99"/>
              <a:gd name="T9" fmla="*/ 46426 h 98"/>
              <a:gd name="T10" fmla="*/ 78280 w 99"/>
              <a:gd name="T11" fmla="*/ 61087 h 98"/>
              <a:gd name="T12" fmla="*/ 61156 w 99"/>
              <a:gd name="T13" fmla="*/ 75748 h 98"/>
              <a:gd name="T14" fmla="*/ 193254 w 99"/>
              <a:gd name="T15" fmla="*/ 178373 h 98"/>
              <a:gd name="T16" fmla="*/ 237286 w 99"/>
              <a:gd name="T17" fmla="*/ 222356 h 98"/>
              <a:gd name="T18" fmla="*/ 222609 w 99"/>
              <a:gd name="T19" fmla="*/ 234573 h 98"/>
              <a:gd name="T20" fmla="*/ 151668 w 99"/>
              <a:gd name="T21" fmla="*/ 210138 h 98"/>
              <a:gd name="T22" fmla="*/ 68495 w 99"/>
              <a:gd name="T23" fmla="*/ 210138 h 98"/>
              <a:gd name="T24" fmla="*/ 34248 w 99"/>
              <a:gd name="T25" fmla="*/ 185704 h 98"/>
              <a:gd name="T26" fmla="*/ 9785 w 99"/>
              <a:gd name="T27" fmla="*/ 151495 h 98"/>
              <a:gd name="T28" fmla="*/ 0 w 99"/>
              <a:gd name="T29" fmla="*/ 109956 h 98"/>
              <a:gd name="T30" fmla="*/ 34248 w 99"/>
              <a:gd name="T31" fmla="*/ 31765 h 98"/>
              <a:gd name="T32" fmla="*/ 151668 w 99"/>
              <a:gd name="T33" fmla="*/ 7330 h 98"/>
              <a:gd name="T34" fmla="*/ 188361 w 99"/>
              <a:gd name="T35" fmla="*/ 31765 h 98"/>
              <a:gd name="T36" fmla="*/ 210378 w 99"/>
              <a:gd name="T37" fmla="*/ 68417 h 98"/>
              <a:gd name="T38" fmla="*/ 220163 w 99"/>
              <a:gd name="T39" fmla="*/ 109956 h 98"/>
              <a:gd name="T40" fmla="*/ 193254 w 99"/>
              <a:gd name="T41" fmla="*/ 178373 h 98"/>
              <a:gd name="T42" fmla="*/ 144329 w 99"/>
              <a:gd name="T43" fmla="*/ 26878 h 98"/>
              <a:gd name="T44" fmla="*/ 46479 w 99"/>
              <a:gd name="T45" fmla="*/ 46426 h 98"/>
              <a:gd name="T46" fmla="*/ 22016 w 99"/>
              <a:gd name="T47" fmla="*/ 109956 h 98"/>
              <a:gd name="T48" fmla="*/ 26909 w 99"/>
              <a:gd name="T49" fmla="*/ 141721 h 98"/>
              <a:gd name="T50" fmla="*/ 46479 w 99"/>
              <a:gd name="T51" fmla="*/ 171043 h 98"/>
              <a:gd name="T52" fmla="*/ 75834 w 99"/>
              <a:gd name="T53" fmla="*/ 190591 h 98"/>
              <a:gd name="T54" fmla="*/ 110081 w 99"/>
              <a:gd name="T55" fmla="*/ 197921 h 98"/>
              <a:gd name="T56" fmla="*/ 173684 w 99"/>
              <a:gd name="T57" fmla="*/ 171043 h 98"/>
              <a:gd name="T58" fmla="*/ 173684 w 99"/>
              <a:gd name="T59" fmla="*/ 171043 h 98"/>
              <a:gd name="T60" fmla="*/ 198146 w 99"/>
              <a:gd name="T61" fmla="*/ 109956 h 98"/>
              <a:gd name="T62" fmla="*/ 193254 w 99"/>
              <a:gd name="T63" fmla="*/ 75748 h 98"/>
              <a:gd name="T64" fmla="*/ 173684 w 99"/>
              <a:gd name="T65" fmla="*/ 46426 h 98"/>
              <a:gd name="T66" fmla="*/ 168791 w 99"/>
              <a:gd name="T67" fmla="*/ 109956 h 98"/>
              <a:gd name="T68" fmla="*/ 173684 w 99"/>
              <a:gd name="T69" fmla="*/ 102626 h 98"/>
              <a:gd name="T70" fmla="*/ 176130 w 99"/>
              <a:gd name="T71" fmla="*/ 136834 h 98"/>
              <a:gd name="T72" fmla="*/ 159006 w 99"/>
              <a:gd name="T73" fmla="*/ 158826 h 98"/>
              <a:gd name="T74" fmla="*/ 110081 w 99"/>
              <a:gd name="T75" fmla="*/ 178373 h 98"/>
              <a:gd name="T76" fmla="*/ 110081 w 99"/>
              <a:gd name="T77" fmla="*/ 168599 h 98"/>
              <a:gd name="T78" fmla="*/ 151668 w 99"/>
              <a:gd name="T79" fmla="*/ 149052 h 98"/>
              <a:gd name="T80" fmla="*/ 163899 w 99"/>
              <a:gd name="T81" fmla="*/ 131947 h 9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9" h="98">
                <a:moveTo>
                  <a:pt x="23" y="35"/>
                </a:moveTo>
                <a:cubicBezTo>
                  <a:pt x="22" y="36"/>
                  <a:pt x="21" y="37"/>
                  <a:pt x="20" y="37"/>
                </a:cubicBezTo>
                <a:cubicBezTo>
                  <a:pt x="19" y="36"/>
                  <a:pt x="18" y="35"/>
                  <a:pt x="18" y="33"/>
                </a:cubicBezTo>
                <a:cubicBezTo>
                  <a:pt x="19" y="32"/>
                  <a:pt x="20" y="30"/>
                  <a:pt x="21" y="28"/>
                </a:cubicBezTo>
                <a:cubicBezTo>
                  <a:pt x="22" y="27"/>
                  <a:pt x="23" y="25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6" y="23"/>
                  <a:pt x="27" y="22"/>
                  <a:pt x="29" y="21"/>
                </a:cubicBezTo>
                <a:cubicBezTo>
                  <a:pt x="30" y="20"/>
                  <a:pt x="32" y="19"/>
                  <a:pt x="34" y="18"/>
                </a:cubicBezTo>
                <a:cubicBezTo>
                  <a:pt x="35" y="17"/>
                  <a:pt x="37" y="18"/>
                  <a:pt x="37" y="19"/>
                </a:cubicBezTo>
                <a:cubicBezTo>
                  <a:pt x="38" y="21"/>
                  <a:pt x="37" y="22"/>
                  <a:pt x="36" y="22"/>
                </a:cubicBezTo>
                <a:cubicBezTo>
                  <a:pt x="34" y="23"/>
                  <a:pt x="33" y="24"/>
                  <a:pt x="32" y="25"/>
                </a:cubicBezTo>
                <a:cubicBezTo>
                  <a:pt x="30" y="26"/>
                  <a:pt x="29" y="26"/>
                  <a:pt x="28" y="28"/>
                </a:cubicBezTo>
                <a:cubicBezTo>
                  <a:pt x="27" y="29"/>
                  <a:pt x="26" y="30"/>
                  <a:pt x="25" y="31"/>
                </a:cubicBezTo>
                <a:cubicBezTo>
                  <a:pt x="24" y="32"/>
                  <a:pt x="24" y="34"/>
                  <a:pt x="23" y="35"/>
                </a:cubicBezTo>
                <a:close/>
                <a:moveTo>
                  <a:pt x="79" y="73"/>
                </a:moveTo>
                <a:cubicBezTo>
                  <a:pt x="79" y="73"/>
                  <a:pt x="79" y="73"/>
                  <a:pt x="79" y="73"/>
                </a:cubicBezTo>
                <a:cubicBezTo>
                  <a:pt x="97" y="91"/>
                  <a:pt x="97" y="91"/>
                  <a:pt x="97" y="91"/>
                </a:cubicBezTo>
                <a:cubicBezTo>
                  <a:pt x="99" y="92"/>
                  <a:pt x="99" y="95"/>
                  <a:pt x="97" y="96"/>
                </a:cubicBezTo>
                <a:cubicBezTo>
                  <a:pt x="95" y="98"/>
                  <a:pt x="93" y="98"/>
                  <a:pt x="91" y="96"/>
                </a:cubicBezTo>
                <a:cubicBezTo>
                  <a:pt x="74" y="79"/>
                  <a:pt x="74" y="79"/>
                  <a:pt x="74" y="79"/>
                </a:cubicBezTo>
                <a:cubicBezTo>
                  <a:pt x="70" y="82"/>
                  <a:pt x="66" y="84"/>
                  <a:pt x="62" y="86"/>
                </a:cubicBezTo>
                <a:cubicBezTo>
                  <a:pt x="57" y="88"/>
                  <a:pt x="51" y="89"/>
                  <a:pt x="45" y="89"/>
                </a:cubicBezTo>
                <a:cubicBezTo>
                  <a:pt x="39" y="89"/>
                  <a:pt x="33" y="88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3" y="83"/>
                  <a:pt x="18" y="80"/>
                  <a:pt x="14" y="76"/>
                </a:cubicBezTo>
                <a:cubicBezTo>
                  <a:pt x="14" y="76"/>
                  <a:pt x="14" y="76"/>
                  <a:pt x="14" y="76"/>
                </a:cubicBezTo>
                <a:cubicBezTo>
                  <a:pt x="9" y="72"/>
                  <a:pt x="6" y="67"/>
                  <a:pt x="4" y="62"/>
                </a:cubicBezTo>
                <a:cubicBezTo>
                  <a:pt x="4" y="61"/>
                  <a:pt x="4" y="61"/>
                  <a:pt x="4" y="61"/>
                </a:cubicBezTo>
                <a:cubicBezTo>
                  <a:pt x="2" y="56"/>
                  <a:pt x="0" y="50"/>
                  <a:pt x="0" y="45"/>
                </a:cubicBezTo>
                <a:cubicBezTo>
                  <a:pt x="0" y="39"/>
                  <a:pt x="2" y="33"/>
                  <a:pt x="4" y="28"/>
                </a:cubicBezTo>
                <a:cubicBezTo>
                  <a:pt x="6" y="22"/>
                  <a:pt x="9" y="17"/>
                  <a:pt x="14" y="13"/>
                </a:cubicBezTo>
                <a:cubicBezTo>
                  <a:pt x="22" y="5"/>
                  <a:pt x="33" y="0"/>
                  <a:pt x="45" y="0"/>
                </a:cubicBezTo>
                <a:cubicBezTo>
                  <a:pt x="51" y="0"/>
                  <a:pt x="57" y="1"/>
                  <a:pt x="62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68" y="6"/>
                  <a:pt x="72" y="9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81" y="17"/>
                  <a:pt x="84" y="22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8" y="33"/>
                  <a:pt x="90" y="39"/>
                  <a:pt x="90" y="45"/>
                </a:cubicBezTo>
                <a:cubicBezTo>
                  <a:pt x="90" y="51"/>
                  <a:pt x="88" y="56"/>
                  <a:pt x="86" y="62"/>
                </a:cubicBezTo>
                <a:cubicBezTo>
                  <a:pt x="85" y="66"/>
                  <a:pt x="82" y="70"/>
                  <a:pt x="79" y="73"/>
                </a:cubicBezTo>
                <a:close/>
                <a:moveTo>
                  <a:pt x="59" y="11"/>
                </a:moveTo>
                <a:cubicBezTo>
                  <a:pt x="59" y="11"/>
                  <a:pt x="59" y="11"/>
                  <a:pt x="59" y="11"/>
                </a:cubicBezTo>
                <a:cubicBezTo>
                  <a:pt x="55" y="9"/>
                  <a:pt x="50" y="8"/>
                  <a:pt x="45" y="8"/>
                </a:cubicBezTo>
                <a:cubicBezTo>
                  <a:pt x="35" y="8"/>
                  <a:pt x="26" y="12"/>
                  <a:pt x="19" y="19"/>
                </a:cubicBezTo>
                <a:cubicBezTo>
                  <a:pt x="16" y="22"/>
                  <a:pt x="13" y="26"/>
                  <a:pt x="11" y="31"/>
                </a:cubicBezTo>
                <a:cubicBezTo>
                  <a:pt x="10" y="35"/>
                  <a:pt x="9" y="40"/>
                  <a:pt x="9" y="45"/>
                </a:cubicBezTo>
                <a:cubicBezTo>
                  <a:pt x="9" y="49"/>
                  <a:pt x="10" y="54"/>
                  <a:pt x="11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13" y="63"/>
                  <a:pt x="16" y="67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23" y="74"/>
                  <a:pt x="27" y="76"/>
                  <a:pt x="31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5" y="80"/>
                  <a:pt x="40" y="81"/>
                  <a:pt x="45" y="81"/>
                </a:cubicBezTo>
                <a:cubicBezTo>
                  <a:pt x="50" y="81"/>
                  <a:pt x="55" y="80"/>
                  <a:pt x="59" y="78"/>
                </a:cubicBezTo>
                <a:cubicBezTo>
                  <a:pt x="63" y="76"/>
                  <a:pt x="67" y="74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4" y="67"/>
                  <a:pt x="77" y="63"/>
                  <a:pt x="79" y="58"/>
                </a:cubicBezTo>
                <a:cubicBezTo>
                  <a:pt x="80" y="54"/>
                  <a:pt x="81" y="49"/>
                  <a:pt x="81" y="45"/>
                </a:cubicBezTo>
                <a:cubicBezTo>
                  <a:pt x="81" y="40"/>
                  <a:pt x="81" y="35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7" y="26"/>
                  <a:pt x="74" y="22"/>
                  <a:pt x="71" y="19"/>
                </a:cubicBezTo>
                <a:cubicBezTo>
                  <a:pt x="71" y="19"/>
                  <a:pt x="71" y="19"/>
                  <a:pt x="71" y="19"/>
                </a:cubicBezTo>
                <a:cubicBezTo>
                  <a:pt x="67" y="15"/>
                  <a:pt x="63" y="13"/>
                  <a:pt x="59" y="11"/>
                </a:cubicBezTo>
                <a:close/>
                <a:moveTo>
                  <a:pt x="69" y="45"/>
                </a:moveTo>
                <a:cubicBezTo>
                  <a:pt x="69" y="45"/>
                  <a:pt x="69" y="45"/>
                  <a:pt x="69" y="45"/>
                </a:cubicBezTo>
                <a:cubicBezTo>
                  <a:pt x="69" y="43"/>
                  <a:pt x="70" y="42"/>
                  <a:pt x="71" y="42"/>
                </a:cubicBezTo>
                <a:cubicBezTo>
                  <a:pt x="73" y="42"/>
                  <a:pt x="74" y="43"/>
                  <a:pt x="74" y="45"/>
                </a:cubicBezTo>
                <a:cubicBezTo>
                  <a:pt x="74" y="48"/>
                  <a:pt x="73" y="52"/>
                  <a:pt x="72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70" y="59"/>
                  <a:pt x="68" y="62"/>
                  <a:pt x="65" y="65"/>
                </a:cubicBezTo>
                <a:cubicBezTo>
                  <a:pt x="63" y="68"/>
                  <a:pt x="59" y="70"/>
                  <a:pt x="56" y="71"/>
                </a:cubicBezTo>
                <a:cubicBezTo>
                  <a:pt x="53" y="73"/>
                  <a:pt x="49" y="73"/>
                  <a:pt x="45" y="73"/>
                </a:cubicBezTo>
                <a:cubicBezTo>
                  <a:pt x="44" y="73"/>
                  <a:pt x="43" y="72"/>
                  <a:pt x="43" y="71"/>
                </a:cubicBezTo>
                <a:cubicBezTo>
                  <a:pt x="43" y="70"/>
                  <a:pt x="44" y="69"/>
                  <a:pt x="45" y="69"/>
                </a:cubicBezTo>
                <a:cubicBezTo>
                  <a:pt x="48" y="69"/>
                  <a:pt x="51" y="68"/>
                  <a:pt x="54" y="67"/>
                </a:cubicBezTo>
                <a:cubicBezTo>
                  <a:pt x="57" y="65"/>
                  <a:pt x="60" y="64"/>
                  <a:pt x="62" y="61"/>
                </a:cubicBezTo>
                <a:cubicBezTo>
                  <a:pt x="64" y="59"/>
                  <a:pt x="66" y="57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1"/>
                  <a:pt x="69" y="48"/>
                  <a:pt x="69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5" name="PA_任意多边形 37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3657600" y="2066925"/>
            <a:ext cx="228600" cy="257175"/>
          </a:xfrm>
          <a:custGeom>
            <a:avLst/>
            <a:gdLst>
              <a:gd name="T0" fmla="*/ 51195 w 94"/>
              <a:gd name="T1" fmla="*/ 192045 h 106"/>
              <a:gd name="T2" fmla="*/ 173088 w 94"/>
              <a:gd name="T3" fmla="*/ 184752 h 106"/>
              <a:gd name="T4" fmla="*/ 173088 w 94"/>
              <a:gd name="T5" fmla="*/ 196906 h 106"/>
              <a:gd name="T6" fmla="*/ 26816 w 94"/>
              <a:gd name="T7" fmla="*/ 0 h 106"/>
              <a:gd name="T8" fmla="*/ 146272 w 94"/>
              <a:gd name="T9" fmla="*/ 0 h 106"/>
              <a:gd name="T10" fmla="*/ 224283 w 94"/>
              <a:gd name="T11" fmla="*/ 75359 h 106"/>
              <a:gd name="T12" fmla="*/ 229159 w 94"/>
              <a:gd name="T13" fmla="*/ 82652 h 106"/>
              <a:gd name="T14" fmla="*/ 219408 w 94"/>
              <a:gd name="T15" fmla="*/ 250387 h 106"/>
              <a:gd name="T16" fmla="*/ 219408 w 94"/>
              <a:gd name="T17" fmla="*/ 250387 h 106"/>
              <a:gd name="T18" fmla="*/ 26816 w 94"/>
              <a:gd name="T19" fmla="*/ 257680 h 106"/>
              <a:gd name="T20" fmla="*/ 9751 w 94"/>
              <a:gd name="T21" fmla="*/ 250387 h 106"/>
              <a:gd name="T22" fmla="*/ 0 w 94"/>
              <a:gd name="T23" fmla="*/ 26740 h 106"/>
              <a:gd name="T24" fmla="*/ 26816 w 94"/>
              <a:gd name="T25" fmla="*/ 0 h 106"/>
              <a:gd name="T26" fmla="*/ 138958 w 94"/>
              <a:gd name="T27" fmla="*/ 19448 h 106"/>
              <a:gd name="T28" fmla="*/ 21941 w 94"/>
              <a:gd name="T29" fmla="*/ 21878 h 106"/>
              <a:gd name="T30" fmla="*/ 21941 w 94"/>
              <a:gd name="T31" fmla="*/ 230940 h 106"/>
              <a:gd name="T32" fmla="*/ 26816 w 94"/>
              <a:gd name="T33" fmla="*/ 238232 h 106"/>
              <a:gd name="T34" fmla="*/ 204780 w 94"/>
              <a:gd name="T35" fmla="*/ 235802 h 106"/>
              <a:gd name="T36" fmla="*/ 207218 w 94"/>
              <a:gd name="T37" fmla="*/ 230940 h 106"/>
              <a:gd name="T38" fmla="*/ 163337 w 94"/>
              <a:gd name="T39" fmla="*/ 87514 h 106"/>
              <a:gd name="T40" fmla="*/ 146272 w 94"/>
              <a:gd name="T41" fmla="*/ 80221 h 106"/>
              <a:gd name="T42" fmla="*/ 138958 w 94"/>
              <a:gd name="T43" fmla="*/ 19448 h 106"/>
              <a:gd name="T44" fmla="*/ 197467 w 94"/>
              <a:gd name="T45" fmla="*/ 75359 h 106"/>
              <a:gd name="T46" fmla="*/ 151147 w 94"/>
              <a:gd name="T47" fmla="*/ 65635 h 106"/>
              <a:gd name="T48" fmla="*/ 156023 w 94"/>
              <a:gd name="T49" fmla="*/ 72928 h 106"/>
              <a:gd name="T50" fmla="*/ 197467 w 94"/>
              <a:gd name="T51" fmla="*/ 75359 h 106"/>
              <a:gd name="T52" fmla="*/ 56071 w 94"/>
              <a:gd name="T53" fmla="*/ 114254 h 106"/>
              <a:gd name="T54" fmla="*/ 56071 w 94"/>
              <a:gd name="T55" fmla="*/ 102100 h 106"/>
              <a:gd name="T56" fmla="*/ 177964 w 94"/>
              <a:gd name="T57" fmla="*/ 106962 h 106"/>
              <a:gd name="T58" fmla="*/ 56071 w 94"/>
              <a:gd name="T59" fmla="*/ 114254 h 106"/>
              <a:gd name="T60" fmla="*/ 56071 w 94"/>
              <a:gd name="T61" fmla="*/ 155580 h 106"/>
              <a:gd name="T62" fmla="*/ 56071 w 94"/>
              <a:gd name="T63" fmla="*/ 143426 h 106"/>
              <a:gd name="T64" fmla="*/ 177964 w 94"/>
              <a:gd name="T65" fmla="*/ 150718 h 106"/>
              <a:gd name="T66" fmla="*/ 56071 w 94"/>
              <a:gd name="T67" fmla="*/ 155580 h 10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94" h="106">
                <a:moveTo>
                  <a:pt x="23" y="81"/>
                </a:moveTo>
                <a:cubicBezTo>
                  <a:pt x="22" y="81"/>
                  <a:pt x="21" y="80"/>
                  <a:pt x="21" y="79"/>
                </a:cubicBezTo>
                <a:cubicBezTo>
                  <a:pt x="21" y="78"/>
                  <a:pt x="22" y="76"/>
                  <a:pt x="23" y="76"/>
                </a:cubicBezTo>
                <a:cubicBezTo>
                  <a:pt x="71" y="76"/>
                  <a:pt x="71" y="76"/>
                  <a:pt x="71" y="76"/>
                </a:cubicBezTo>
                <a:cubicBezTo>
                  <a:pt x="72" y="76"/>
                  <a:pt x="73" y="78"/>
                  <a:pt x="73" y="79"/>
                </a:cubicBezTo>
                <a:cubicBezTo>
                  <a:pt x="73" y="80"/>
                  <a:pt x="72" y="81"/>
                  <a:pt x="71" y="81"/>
                </a:cubicBezTo>
                <a:cubicBezTo>
                  <a:pt x="23" y="81"/>
                  <a:pt x="23" y="81"/>
                  <a:pt x="23" y="81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0"/>
                  <a:pt x="63" y="1"/>
                </a:cubicBezTo>
                <a:cubicBezTo>
                  <a:pt x="92" y="31"/>
                  <a:pt x="92" y="31"/>
                  <a:pt x="92" y="31"/>
                </a:cubicBezTo>
                <a:cubicBezTo>
                  <a:pt x="93" y="32"/>
                  <a:pt x="94" y="33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95"/>
                  <a:pt x="94" y="95"/>
                  <a:pt x="94" y="95"/>
                </a:cubicBezTo>
                <a:cubicBezTo>
                  <a:pt x="94" y="98"/>
                  <a:pt x="92" y="101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88" y="105"/>
                  <a:pt x="86" y="106"/>
                  <a:pt x="83" y="106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8" y="106"/>
                  <a:pt x="6" y="105"/>
                  <a:pt x="4" y="103"/>
                </a:cubicBezTo>
                <a:cubicBezTo>
                  <a:pt x="4" y="103"/>
                  <a:pt x="4" y="103"/>
                  <a:pt x="4" y="103"/>
                </a:cubicBezTo>
                <a:cubicBezTo>
                  <a:pt x="2" y="101"/>
                  <a:pt x="0" y="98"/>
                  <a:pt x="0" y="9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4" y="3"/>
                </a:cubicBezTo>
                <a:cubicBezTo>
                  <a:pt x="6" y="1"/>
                  <a:pt x="8" y="0"/>
                  <a:pt x="11" y="0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0" y="9"/>
                  <a:pt x="9" y="9"/>
                </a:cubicBezTo>
                <a:cubicBezTo>
                  <a:pt x="9" y="10"/>
                  <a:pt x="9" y="10"/>
                  <a:pt x="9" y="11"/>
                </a:cubicBezTo>
                <a:cubicBezTo>
                  <a:pt x="9" y="95"/>
                  <a:pt x="9" y="95"/>
                  <a:pt x="9" y="95"/>
                </a:cubicBezTo>
                <a:cubicBezTo>
                  <a:pt x="9" y="96"/>
                  <a:pt x="9" y="97"/>
                  <a:pt x="9" y="97"/>
                </a:cubicBezTo>
                <a:cubicBezTo>
                  <a:pt x="10" y="98"/>
                  <a:pt x="11" y="98"/>
                  <a:pt x="11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4" y="98"/>
                  <a:pt x="84" y="97"/>
                </a:cubicBezTo>
                <a:cubicBezTo>
                  <a:pt x="85" y="97"/>
                  <a:pt x="85" y="97"/>
                  <a:pt x="85" y="97"/>
                </a:cubicBezTo>
                <a:cubicBezTo>
                  <a:pt x="85" y="97"/>
                  <a:pt x="85" y="96"/>
                  <a:pt x="85" y="95"/>
                </a:cubicBezTo>
                <a:cubicBezTo>
                  <a:pt x="85" y="36"/>
                  <a:pt x="85" y="36"/>
                  <a:pt x="85" y="36"/>
                </a:cubicBezTo>
                <a:cubicBezTo>
                  <a:pt x="67" y="36"/>
                  <a:pt x="67" y="36"/>
                  <a:pt x="67" y="36"/>
                </a:cubicBezTo>
                <a:cubicBezTo>
                  <a:pt x="64" y="36"/>
                  <a:pt x="62" y="35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2"/>
                  <a:pt x="57" y="29"/>
                  <a:pt x="57" y="27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81" y="31"/>
                </a:moveTo>
                <a:cubicBezTo>
                  <a:pt x="81" y="31"/>
                  <a:pt x="81" y="31"/>
                  <a:pt x="81" y="31"/>
                </a:cubicBezTo>
                <a:cubicBezTo>
                  <a:pt x="62" y="12"/>
                  <a:pt x="62" y="12"/>
                  <a:pt x="62" y="12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8"/>
                  <a:pt x="63" y="29"/>
                  <a:pt x="63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5" y="31"/>
                  <a:pt x="67" y="31"/>
                </a:cubicBezTo>
                <a:cubicBezTo>
                  <a:pt x="81" y="31"/>
                  <a:pt x="81" y="31"/>
                  <a:pt x="81" y="31"/>
                </a:cubicBezTo>
                <a:close/>
                <a:moveTo>
                  <a:pt x="23" y="47"/>
                </a:moveTo>
                <a:cubicBezTo>
                  <a:pt x="23" y="47"/>
                  <a:pt x="23" y="47"/>
                  <a:pt x="23" y="47"/>
                </a:cubicBezTo>
                <a:cubicBezTo>
                  <a:pt x="22" y="47"/>
                  <a:pt x="21" y="46"/>
                  <a:pt x="21" y="44"/>
                </a:cubicBezTo>
                <a:cubicBezTo>
                  <a:pt x="21" y="43"/>
                  <a:pt x="22" y="42"/>
                  <a:pt x="23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2" y="42"/>
                  <a:pt x="73" y="43"/>
                  <a:pt x="73" y="44"/>
                </a:cubicBezTo>
                <a:cubicBezTo>
                  <a:pt x="73" y="46"/>
                  <a:pt x="72" y="47"/>
                  <a:pt x="71" y="47"/>
                </a:cubicBezTo>
                <a:cubicBezTo>
                  <a:pt x="23" y="47"/>
                  <a:pt x="23" y="47"/>
                  <a:pt x="23" y="47"/>
                </a:cubicBezTo>
                <a:close/>
                <a:moveTo>
                  <a:pt x="23" y="64"/>
                </a:moveTo>
                <a:cubicBezTo>
                  <a:pt x="23" y="64"/>
                  <a:pt x="23" y="64"/>
                  <a:pt x="23" y="64"/>
                </a:cubicBezTo>
                <a:cubicBezTo>
                  <a:pt x="22" y="64"/>
                  <a:pt x="21" y="63"/>
                  <a:pt x="21" y="62"/>
                </a:cubicBezTo>
                <a:cubicBezTo>
                  <a:pt x="21" y="60"/>
                  <a:pt x="22" y="59"/>
                  <a:pt x="23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2"/>
                </a:cubicBezTo>
                <a:cubicBezTo>
                  <a:pt x="73" y="63"/>
                  <a:pt x="72" y="64"/>
                  <a:pt x="71" y="64"/>
                </a:cubicBezTo>
                <a:cubicBezTo>
                  <a:pt x="23" y="64"/>
                  <a:pt x="23" y="64"/>
                  <a:pt x="23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6" name="PA_任意多边形 38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5222875" y="2066925"/>
            <a:ext cx="263525" cy="258763"/>
          </a:xfrm>
          <a:custGeom>
            <a:avLst/>
            <a:gdLst>
              <a:gd name="T0" fmla="*/ 260577 w 108"/>
              <a:gd name="T1" fmla="*/ 183025 h 107"/>
              <a:gd name="T2" fmla="*/ 250836 w 108"/>
              <a:gd name="T3" fmla="*/ 226373 h 107"/>
              <a:gd name="T4" fmla="*/ 238659 w 108"/>
              <a:gd name="T5" fmla="*/ 245639 h 107"/>
              <a:gd name="T6" fmla="*/ 207000 w 108"/>
              <a:gd name="T7" fmla="*/ 223965 h 107"/>
              <a:gd name="T8" fmla="*/ 180212 w 108"/>
              <a:gd name="T9" fmla="*/ 252864 h 107"/>
              <a:gd name="T10" fmla="*/ 150988 w 108"/>
              <a:gd name="T11" fmla="*/ 139677 h 107"/>
              <a:gd name="T12" fmla="*/ 136377 w 108"/>
              <a:gd name="T13" fmla="*/ 173392 h 107"/>
              <a:gd name="T14" fmla="*/ 109588 w 108"/>
              <a:gd name="T15" fmla="*/ 175800 h 107"/>
              <a:gd name="T16" fmla="*/ 82800 w 108"/>
              <a:gd name="T17" fmla="*/ 146902 h 107"/>
              <a:gd name="T18" fmla="*/ 82800 w 108"/>
              <a:gd name="T19" fmla="*/ 105962 h 107"/>
              <a:gd name="T20" fmla="*/ 150988 w 108"/>
              <a:gd name="T21" fmla="*/ 79471 h 107"/>
              <a:gd name="T22" fmla="*/ 168035 w 108"/>
              <a:gd name="T23" fmla="*/ 91513 h 107"/>
              <a:gd name="T24" fmla="*/ 177777 w 108"/>
              <a:gd name="T25" fmla="*/ 132452 h 107"/>
              <a:gd name="T26" fmla="*/ 168035 w 108"/>
              <a:gd name="T27" fmla="*/ 110778 h 107"/>
              <a:gd name="T28" fmla="*/ 158294 w 108"/>
              <a:gd name="T29" fmla="*/ 98737 h 107"/>
              <a:gd name="T30" fmla="*/ 102282 w 108"/>
              <a:gd name="T31" fmla="*/ 98737 h 107"/>
              <a:gd name="T32" fmla="*/ 92541 w 108"/>
              <a:gd name="T33" fmla="*/ 110778 h 107"/>
              <a:gd name="T34" fmla="*/ 92541 w 108"/>
              <a:gd name="T35" fmla="*/ 142085 h 107"/>
              <a:gd name="T36" fmla="*/ 114459 w 108"/>
              <a:gd name="T37" fmla="*/ 163759 h 107"/>
              <a:gd name="T38" fmla="*/ 131506 w 108"/>
              <a:gd name="T39" fmla="*/ 202291 h 107"/>
              <a:gd name="T40" fmla="*/ 97412 w 108"/>
              <a:gd name="T41" fmla="*/ 207107 h 107"/>
              <a:gd name="T42" fmla="*/ 48706 w 108"/>
              <a:gd name="T43" fmla="*/ 158943 h 107"/>
              <a:gd name="T44" fmla="*/ 48706 w 108"/>
              <a:gd name="T45" fmla="*/ 93921 h 107"/>
              <a:gd name="T46" fmla="*/ 97412 w 108"/>
              <a:gd name="T47" fmla="*/ 45756 h 107"/>
              <a:gd name="T48" fmla="*/ 163165 w 108"/>
              <a:gd name="T49" fmla="*/ 45756 h 107"/>
              <a:gd name="T50" fmla="*/ 211871 w 108"/>
              <a:gd name="T51" fmla="*/ 93921 h 107"/>
              <a:gd name="T52" fmla="*/ 207000 w 108"/>
              <a:gd name="T53" fmla="*/ 127636 h 107"/>
              <a:gd name="T54" fmla="*/ 185083 w 108"/>
              <a:gd name="T55" fmla="*/ 74655 h 107"/>
              <a:gd name="T56" fmla="*/ 102282 w 108"/>
              <a:gd name="T57" fmla="*/ 57797 h 107"/>
              <a:gd name="T58" fmla="*/ 60882 w 108"/>
              <a:gd name="T59" fmla="*/ 98737 h 107"/>
              <a:gd name="T60" fmla="*/ 60882 w 108"/>
              <a:gd name="T61" fmla="*/ 156535 h 107"/>
              <a:gd name="T62" fmla="*/ 131506 w 108"/>
              <a:gd name="T63" fmla="*/ 202291 h 107"/>
              <a:gd name="T64" fmla="*/ 141247 w 108"/>
              <a:gd name="T65" fmla="*/ 245639 h 107"/>
              <a:gd name="T66" fmla="*/ 80365 w 108"/>
              <a:gd name="T67" fmla="*/ 245639 h 107"/>
              <a:gd name="T68" fmla="*/ 9741 w 108"/>
              <a:gd name="T69" fmla="*/ 175800 h 107"/>
              <a:gd name="T70" fmla="*/ 9741 w 108"/>
              <a:gd name="T71" fmla="*/ 77063 h 107"/>
              <a:gd name="T72" fmla="*/ 80365 w 108"/>
              <a:gd name="T73" fmla="*/ 9633 h 107"/>
              <a:gd name="T74" fmla="*/ 180212 w 108"/>
              <a:gd name="T75" fmla="*/ 9633 h 107"/>
              <a:gd name="T76" fmla="*/ 221612 w 108"/>
              <a:gd name="T77" fmla="*/ 36123 h 107"/>
              <a:gd name="T78" fmla="*/ 260577 w 108"/>
              <a:gd name="T79" fmla="*/ 127636 h 107"/>
              <a:gd name="T80" fmla="*/ 231353 w 108"/>
              <a:gd name="T81" fmla="*/ 86696 h 107"/>
              <a:gd name="T82" fmla="*/ 172906 w 108"/>
              <a:gd name="T83" fmla="*/ 26490 h 107"/>
              <a:gd name="T84" fmla="*/ 87671 w 108"/>
              <a:gd name="T85" fmla="*/ 26490 h 107"/>
              <a:gd name="T86" fmla="*/ 21918 w 108"/>
              <a:gd name="T87" fmla="*/ 127636 h 107"/>
              <a:gd name="T88" fmla="*/ 53577 w 108"/>
              <a:gd name="T89" fmla="*/ 204699 h 107"/>
              <a:gd name="T90" fmla="*/ 241094 w 108"/>
              <a:gd name="T91" fmla="*/ 183025 h 107"/>
              <a:gd name="T92" fmla="*/ 187518 w 108"/>
              <a:gd name="T93" fmla="*/ 236006 h 107"/>
              <a:gd name="T94" fmla="*/ 202130 w 108"/>
              <a:gd name="T95" fmla="*/ 209516 h 107"/>
              <a:gd name="T96" fmla="*/ 238659 w 108"/>
              <a:gd name="T97" fmla="*/ 228781 h 107"/>
              <a:gd name="T98" fmla="*/ 214306 w 108"/>
              <a:gd name="T99" fmla="*/ 195066 h 10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08" h="107">
                <a:moveTo>
                  <a:pt x="62" y="58"/>
                </a:moveTo>
                <a:cubicBezTo>
                  <a:pt x="106" y="73"/>
                  <a:pt x="106" y="73"/>
                  <a:pt x="106" y="73"/>
                </a:cubicBezTo>
                <a:cubicBezTo>
                  <a:pt x="107" y="73"/>
                  <a:pt x="108" y="75"/>
                  <a:pt x="107" y="76"/>
                </a:cubicBezTo>
                <a:cubicBezTo>
                  <a:pt x="107" y="77"/>
                  <a:pt x="107" y="77"/>
                  <a:pt x="106" y="77"/>
                </a:cubicBezTo>
                <a:cubicBezTo>
                  <a:pt x="94" y="84"/>
                  <a:pt x="94" y="84"/>
                  <a:pt x="94" y="8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4" y="94"/>
                  <a:pt x="104" y="96"/>
                  <a:pt x="103" y="97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98" y="102"/>
                  <a:pt x="98" y="102"/>
                  <a:pt x="98" y="102"/>
                </a:cubicBezTo>
                <a:cubicBezTo>
                  <a:pt x="97" y="103"/>
                  <a:pt x="95" y="103"/>
                  <a:pt x="94" y="102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85" y="93"/>
                  <a:pt x="85" y="93"/>
                  <a:pt x="85" y="93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7"/>
                  <a:pt x="76" y="107"/>
                  <a:pt x="75" y="107"/>
                </a:cubicBezTo>
                <a:cubicBezTo>
                  <a:pt x="74" y="106"/>
                  <a:pt x="74" y="106"/>
                  <a:pt x="74" y="105"/>
                </a:cubicBezTo>
                <a:cubicBezTo>
                  <a:pt x="59" y="62"/>
                  <a:pt x="59" y="62"/>
                  <a:pt x="59" y="62"/>
                </a:cubicBezTo>
                <a:cubicBezTo>
                  <a:pt x="59" y="60"/>
                  <a:pt x="60" y="59"/>
                  <a:pt x="61" y="58"/>
                </a:cubicBezTo>
                <a:cubicBezTo>
                  <a:pt x="61" y="58"/>
                  <a:pt x="62" y="58"/>
                  <a:pt x="62" y="58"/>
                </a:cubicBezTo>
                <a:close/>
                <a:moveTo>
                  <a:pt x="54" y="69"/>
                </a:moveTo>
                <a:cubicBezTo>
                  <a:pt x="54" y="69"/>
                  <a:pt x="54" y="69"/>
                  <a:pt x="54" y="69"/>
                </a:cubicBezTo>
                <a:cubicBezTo>
                  <a:pt x="55" y="69"/>
                  <a:pt x="56" y="70"/>
                  <a:pt x="56" y="72"/>
                </a:cubicBezTo>
                <a:cubicBezTo>
                  <a:pt x="56" y="73"/>
                  <a:pt x="55" y="74"/>
                  <a:pt x="54" y="74"/>
                </a:cubicBezTo>
                <a:cubicBezTo>
                  <a:pt x="51" y="74"/>
                  <a:pt x="48" y="74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1"/>
                  <a:pt x="40" y="70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6" y="66"/>
                  <a:pt x="35" y="63"/>
                  <a:pt x="34" y="61"/>
                </a:cubicBezTo>
                <a:cubicBezTo>
                  <a:pt x="33" y="58"/>
                  <a:pt x="32" y="56"/>
                  <a:pt x="32" y="53"/>
                </a:cubicBezTo>
                <a:cubicBezTo>
                  <a:pt x="32" y="50"/>
                  <a:pt x="33" y="47"/>
                  <a:pt x="34" y="45"/>
                </a:cubicBezTo>
                <a:cubicBezTo>
                  <a:pt x="34" y="44"/>
                  <a:pt x="34" y="44"/>
                  <a:pt x="34" y="44"/>
                </a:cubicBezTo>
                <a:cubicBezTo>
                  <a:pt x="35" y="42"/>
                  <a:pt x="36" y="39"/>
                  <a:pt x="38" y="38"/>
                </a:cubicBezTo>
                <a:cubicBezTo>
                  <a:pt x="42" y="34"/>
                  <a:pt x="48" y="31"/>
                  <a:pt x="54" y="31"/>
                </a:cubicBezTo>
                <a:cubicBezTo>
                  <a:pt x="56" y="31"/>
                  <a:pt x="59" y="32"/>
                  <a:pt x="62" y="33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4"/>
                  <a:pt x="67" y="36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71" y="40"/>
                  <a:pt x="72" y="42"/>
                  <a:pt x="73" y="45"/>
                </a:cubicBezTo>
                <a:cubicBezTo>
                  <a:pt x="74" y="47"/>
                  <a:pt x="75" y="50"/>
                  <a:pt x="75" y="53"/>
                </a:cubicBezTo>
                <a:cubicBezTo>
                  <a:pt x="75" y="54"/>
                  <a:pt x="74" y="55"/>
                  <a:pt x="73" y="55"/>
                </a:cubicBezTo>
                <a:cubicBezTo>
                  <a:pt x="71" y="55"/>
                  <a:pt x="70" y="54"/>
                  <a:pt x="70" y="53"/>
                </a:cubicBezTo>
                <a:cubicBezTo>
                  <a:pt x="70" y="50"/>
                  <a:pt x="70" y="48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8" y="44"/>
                  <a:pt x="67" y="43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39"/>
                  <a:pt x="62" y="38"/>
                  <a:pt x="60" y="37"/>
                </a:cubicBezTo>
                <a:cubicBezTo>
                  <a:pt x="58" y="37"/>
                  <a:pt x="56" y="36"/>
                  <a:pt x="54" y="36"/>
                </a:cubicBezTo>
                <a:cubicBezTo>
                  <a:pt x="49" y="36"/>
                  <a:pt x="45" y="38"/>
                  <a:pt x="42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0" y="42"/>
                  <a:pt x="39" y="44"/>
                  <a:pt x="38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37" y="48"/>
                  <a:pt x="37" y="50"/>
                  <a:pt x="37" y="53"/>
                </a:cubicBezTo>
                <a:cubicBezTo>
                  <a:pt x="37" y="55"/>
                  <a:pt x="37" y="57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9" y="61"/>
                  <a:pt x="40" y="63"/>
                  <a:pt x="42" y="64"/>
                </a:cubicBezTo>
                <a:cubicBezTo>
                  <a:pt x="42" y="64"/>
                  <a:pt x="42" y="64"/>
                  <a:pt x="42" y="64"/>
                </a:cubicBezTo>
                <a:cubicBezTo>
                  <a:pt x="43" y="66"/>
                  <a:pt x="45" y="67"/>
                  <a:pt x="47" y="68"/>
                </a:cubicBezTo>
                <a:cubicBezTo>
                  <a:pt x="49" y="69"/>
                  <a:pt x="51" y="69"/>
                  <a:pt x="54" y="69"/>
                </a:cubicBezTo>
                <a:close/>
                <a:moveTo>
                  <a:pt x="54" y="84"/>
                </a:moveTo>
                <a:cubicBezTo>
                  <a:pt x="54" y="84"/>
                  <a:pt x="54" y="84"/>
                  <a:pt x="54" y="84"/>
                </a:cubicBezTo>
                <a:cubicBezTo>
                  <a:pt x="55" y="84"/>
                  <a:pt x="56" y="85"/>
                  <a:pt x="56" y="86"/>
                </a:cubicBezTo>
                <a:cubicBezTo>
                  <a:pt x="56" y="88"/>
                  <a:pt x="55" y="89"/>
                  <a:pt x="54" y="89"/>
                </a:cubicBezTo>
                <a:cubicBezTo>
                  <a:pt x="49" y="89"/>
                  <a:pt x="44" y="88"/>
                  <a:pt x="40" y="86"/>
                </a:cubicBezTo>
                <a:cubicBezTo>
                  <a:pt x="35" y="84"/>
                  <a:pt x="31" y="81"/>
                  <a:pt x="28" y="78"/>
                </a:cubicBezTo>
                <a:cubicBezTo>
                  <a:pt x="25" y="75"/>
                  <a:pt x="22" y="71"/>
                  <a:pt x="20" y="67"/>
                </a:cubicBezTo>
                <a:cubicBezTo>
                  <a:pt x="20" y="66"/>
                  <a:pt x="20" y="66"/>
                  <a:pt x="20" y="66"/>
                </a:cubicBezTo>
                <a:cubicBezTo>
                  <a:pt x="19" y="62"/>
                  <a:pt x="18" y="58"/>
                  <a:pt x="18" y="53"/>
                </a:cubicBezTo>
                <a:cubicBezTo>
                  <a:pt x="18" y="48"/>
                  <a:pt x="19" y="43"/>
                  <a:pt x="20" y="39"/>
                </a:cubicBezTo>
                <a:cubicBezTo>
                  <a:pt x="20" y="39"/>
                  <a:pt x="20" y="39"/>
                  <a:pt x="20" y="39"/>
                </a:cubicBezTo>
                <a:cubicBezTo>
                  <a:pt x="22" y="35"/>
                  <a:pt x="25" y="31"/>
                  <a:pt x="28" y="27"/>
                </a:cubicBezTo>
                <a:cubicBezTo>
                  <a:pt x="31" y="24"/>
                  <a:pt x="35" y="21"/>
                  <a:pt x="4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8"/>
                  <a:pt x="49" y="17"/>
                  <a:pt x="54" y="17"/>
                </a:cubicBezTo>
                <a:cubicBezTo>
                  <a:pt x="58" y="17"/>
                  <a:pt x="63" y="18"/>
                  <a:pt x="67" y="19"/>
                </a:cubicBezTo>
                <a:cubicBezTo>
                  <a:pt x="67" y="19"/>
                  <a:pt x="67" y="19"/>
                  <a:pt x="67" y="19"/>
                </a:cubicBezTo>
                <a:cubicBezTo>
                  <a:pt x="72" y="21"/>
                  <a:pt x="76" y="24"/>
                  <a:pt x="79" y="27"/>
                </a:cubicBezTo>
                <a:cubicBezTo>
                  <a:pt x="82" y="31"/>
                  <a:pt x="85" y="35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9" y="43"/>
                  <a:pt x="89" y="48"/>
                  <a:pt x="89" y="53"/>
                </a:cubicBezTo>
                <a:cubicBezTo>
                  <a:pt x="89" y="54"/>
                  <a:pt x="88" y="55"/>
                  <a:pt x="87" y="55"/>
                </a:cubicBezTo>
                <a:cubicBezTo>
                  <a:pt x="86" y="55"/>
                  <a:pt x="85" y="54"/>
                  <a:pt x="85" y="53"/>
                </a:cubicBezTo>
                <a:cubicBezTo>
                  <a:pt x="85" y="49"/>
                  <a:pt x="84" y="45"/>
                  <a:pt x="82" y="41"/>
                </a:cubicBezTo>
                <a:cubicBezTo>
                  <a:pt x="82" y="41"/>
                  <a:pt x="82" y="41"/>
                  <a:pt x="82" y="41"/>
                </a:cubicBezTo>
                <a:cubicBezTo>
                  <a:pt x="81" y="37"/>
                  <a:pt x="78" y="34"/>
                  <a:pt x="76" y="31"/>
                </a:cubicBezTo>
                <a:cubicBezTo>
                  <a:pt x="73" y="28"/>
                  <a:pt x="69" y="26"/>
                  <a:pt x="65" y="24"/>
                </a:cubicBezTo>
                <a:cubicBezTo>
                  <a:pt x="62" y="23"/>
                  <a:pt x="58" y="22"/>
                  <a:pt x="54" y="22"/>
                </a:cubicBezTo>
                <a:cubicBezTo>
                  <a:pt x="49" y="22"/>
                  <a:pt x="45" y="23"/>
                  <a:pt x="42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38" y="26"/>
                  <a:pt x="34" y="28"/>
                  <a:pt x="32" y="31"/>
                </a:cubicBezTo>
                <a:cubicBezTo>
                  <a:pt x="29" y="34"/>
                  <a:pt x="26" y="37"/>
                  <a:pt x="25" y="41"/>
                </a:cubicBezTo>
                <a:cubicBezTo>
                  <a:pt x="23" y="44"/>
                  <a:pt x="23" y="49"/>
                  <a:pt x="23" y="53"/>
                </a:cubicBezTo>
                <a:cubicBezTo>
                  <a:pt x="23" y="57"/>
                  <a:pt x="23" y="61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6" y="68"/>
                  <a:pt x="29" y="72"/>
                  <a:pt x="32" y="75"/>
                </a:cubicBezTo>
                <a:cubicBezTo>
                  <a:pt x="34" y="78"/>
                  <a:pt x="38" y="80"/>
                  <a:pt x="42" y="81"/>
                </a:cubicBezTo>
                <a:cubicBezTo>
                  <a:pt x="45" y="83"/>
                  <a:pt x="49" y="84"/>
                  <a:pt x="54" y="84"/>
                </a:cubicBezTo>
                <a:close/>
                <a:moveTo>
                  <a:pt x="54" y="98"/>
                </a:moveTo>
                <a:cubicBezTo>
                  <a:pt x="54" y="98"/>
                  <a:pt x="54" y="98"/>
                  <a:pt x="54" y="98"/>
                </a:cubicBezTo>
                <a:cubicBezTo>
                  <a:pt x="56" y="98"/>
                  <a:pt x="58" y="100"/>
                  <a:pt x="58" y="102"/>
                </a:cubicBezTo>
                <a:cubicBezTo>
                  <a:pt x="58" y="104"/>
                  <a:pt x="56" y="106"/>
                  <a:pt x="54" y="106"/>
                </a:cubicBezTo>
                <a:cubicBezTo>
                  <a:pt x="46" y="106"/>
                  <a:pt x="40" y="104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27" y="99"/>
                  <a:pt x="21" y="95"/>
                  <a:pt x="16" y="90"/>
                </a:cubicBezTo>
                <a:cubicBezTo>
                  <a:pt x="11" y="85"/>
                  <a:pt x="7" y="80"/>
                  <a:pt x="4" y="73"/>
                </a:cubicBezTo>
                <a:cubicBezTo>
                  <a:pt x="4" y="73"/>
                  <a:pt x="4" y="73"/>
                  <a:pt x="4" y="73"/>
                </a:cubicBezTo>
                <a:cubicBezTo>
                  <a:pt x="2" y="67"/>
                  <a:pt x="0" y="60"/>
                  <a:pt x="0" y="53"/>
                </a:cubicBezTo>
                <a:cubicBezTo>
                  <a:pt x="0" y="46"/>
                  <a:pt x="2" y="39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7" y="26"/>
                  <a:pt x="11" y="20"/>
                  <a:pt x="16" y="15"/>
                </a:cubicBezTo>
                <a:cubicBezTo>
                  <a:pt x="21" y="10"/>
                  <a:pt x="27" y="6"/>
                  <a:pt x="33" y="4"/>
                </a:cubicBezTo>
                <a:cubicBezTo>
                  <a:pt x="33" y="3"/>
                  <a:pt x="33" y="3"/>
                  <a:pt x="33" y="3"/>
                </a:cubicBezTo>
                <a:cubicBezTo>
                  <a:pt x="40" y="1"/>
                  <a:pt x="46" y="0"/>
                  <a:pt x="54" y="0"/>
                </a:cubicBezTo>
                <a:cubicBezTo>
                  <a:pt x="61" y="0"/>
                  <a:pt x="68" y="1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80" y="6"/>
                  <a:pt x="86" y="10"/>
                  <a:pt x="91" y="15"/>
                </a:cubicBezTo>
                <a:cubicBezTo>
                  <a:pt x="96" y="20"/>
                  <a:pt x="100" y="26"/>
                  <a:pt x="103" y="32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5" y="39"/>
                  <a:pt x="107" y="46"/>
                  <a:pt x="107" y="53"/>
                </a:cubicBezTo>
                <a:cubicBezTo>
                  <a:pt x="107" y="55"/>
                  <a:pt x="105" y="57"/>
                  <a:pt x="103" y="57"/>
                </a:cubicBezTo>
                <a:cubicBezTo>
                  <a:pt x="100" y="57"/>
                  <a:pt x="99" y="55"/>
                  <a:pt x="99" y="53"/>
                </a:cubicBezTo>
                <a:cubicBezTo>
                  <a:pt x="99" y="47"/>
                  <a:pt x="97" y="41"/>
                  <a:pt x="95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3" y="30"/>
                  <a:pt x="90" y="25"/>
                  <a:pt x="85" y="21"/>
                </a:cubicBezTo>
                <a:cubicBezTo>
                  <a:pt x="81" y="17"/>
                  <a:pt x="76" y="13"/>
                  <a:pt x="71" y="11"/>
                </a:cubicBezTo>
                <a:cubicBezTo>
                  <a:pt x="66" y="9"/>
                  <a:pt x="60" y="8"/>
                  <a:pt x="54" y="8"/>
                </a:cubicBezTo>
                <a:cubicBezTo>
                  <a:pt x="47" y="8"/>
                  <a:pt x="42" y="9"/>
                  <a:pt x="37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1" y="13"/>
                  <a:pt x="26" y="17"/>
                  <a:pt x="22" y="21"/>
                </a:cubicBezTo>
                <a:cubicBezTo>
                  <a:pt x="18" y="25"/>
                  <a:pt x="14" y="30"/>
                  <a:pt x="12" y="36"/>
                </a:cubicBezTo>
                <a:cubicBezTo>
                  <a:pt x="10" y="41"/>
                  <a:pt x="9" y="47"/>
                  <a:pt x="9" y="53"/>
                </a:cubicBezTo>
                <a:cubicBezTo>
                  <a:pt x="9" y="59"/>
                  <a:pt x="10" y="65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4" y="75"/>
                  <a:pt x="18" y="80"/>
                  <a:pt x="22" y="85"/>
                </a:cubicBezTo>
                <a:cubicBezTo>
                  <a:pt x="26" y="89"/>
                  <a:pt x="31" y="92"/>
                  <a:pt x="36" y="94"/>
                </a:cubicBezTo>
                <a:cubicBezTo>
                  <a:pt x="42" y="97"/>
                  <a:pt x="47" y="98"/>
                  <a:pt x="54" y="98"/>
                </a:cubicBezTo>
                <a:close/>
                <a:moveTo>
                  <a:pt x="99" y="76"/>
                </a:moveTo>
                <a:cubicBezTo>
                  <a:pt x="99" y="76"/>
                  <a:pt x="99" y="76"/>
                  <a:pt x="99" y="76"/>
                </a:cubicBezTo>
                <a:cubicBezTo>
                  <a:pt x="65" y="65"/>
                  <a:pt x="65" y="65"/>
                  <a:pt x="65" y="65"/>
                </a:cubicBezTo>
                <a:cubicBezTo>
                  <a:pt x="77" y="98"/>
                  <a:pt x="77" y="98"/>
                  <a:pt x="77" y="9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7"/>
                  <a:pt x="82" y="87"/>
                  <a:pt x="83" y="87"/>
                </a:cubicBezTo>
                <a:cubicBezTo>
                  <a:pt x="84" y="86"/>
                  <a:pt x="85" y="86"/>
                  <a:pt x="86" y="87"/>
                </a:cubicBezTo>
                <a:cubicBezTo>
                  <a:pt x="96" y="97"/>
                  <a:pt x="96" y="97"/>
                  <a:pt x="96" y="97"/>
                </a:cubicBezTo>
                <a:cubicBezTo>
                  <a:pt x="98" y="95"/>
                  <a:pt x="98" y="95"/>
                  <a:pt x="98" y="9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7" y="85"/>
                  <a:pt x="87" y="85"/>
                </a:cubicBezTo>
                <a:cubicBezTo>
                  <a:pt x="87" y="83"/>
                  <a:pt x="87" y="82"/>
                  <a:pt x="88" y="81"/>
                </a:cubicBezTo>
                <a:cubicBezTo>
                  <a:pt x="99" y="76"/>
                  <a:pt x="99" y="76"/>
                  <a:pt x="9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7" name="PA_任意多边形 39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4441825" y="1743075"/>
            <a:ext cx="258763" cy="260350"/>
          </a:xfrm>
          <a:custGeom>
            <a:avLst/>
            <a:gdLst>
              <a:gd name="T0" fmla="*/ 160519 w 106"/>
              <a:gd name="T1" fmla="*/ 0 h 107"/>
              <a:gd name="T2" fmla="*/ 165383 w 106"/>
              <a:gd name="T3" fmla="*/ 0 h 107"/>
              <a:gd name="T4" fmla="*/ 187272 w 106"/>
              <a:gd name="T5" fmla="*/ 9730 h 107"/>
              <a:gd name="T6" fmla="*/ 175111 w 106"/>
              <a:gd name="T7" fmla="*/ 19460 h 107"/>
              <a:gd name="T8" fmla="*/ 250507 w 106"/>
              <a:gd name="T9" fmla="*/ 233525 h 107"/>
              <a:gd name="T10" fmla="*/ 233482 w 106"/>
              <a:gd name="T11" fmla="*/ 260283 h 107"/>
              <a:gd name="T12" fmla="*/ 24321 w 106"/>
              <a:gd name="T13" fmla="*/ 260283 h 107"/>
              <a:gd name="T14" fmla="*/ 7296 w 106"/>
              <a:gd name="T15" fmla="*/ 231092 h 107"/>
              <a:gd name="T16" fmla="*/ 82692 w 106"/>
              <a:gd name="T17" fmla="*/ 19460 h 107"/>
              <a:gd name="T18" fmla="*/ 70531 w 106"/>
              <a:gd name="T19" fmla="*/ 9730 h 107"/>
              <a:gd name="T20" fmla="*/ 92420 w 106"/>
              <a:gd name="T21" fmla="*/ 0 h 107"/>
              <a:gd name="T22" fmla="*/ 92420 w 106"/>
              <a:gd name="T23" fmla="*/ 0 h 107"/>
              <a:gd name="T24" fmla="*/ 65667 w 106"/>
              <a:gd name="T25" fmla="*/ 209199 h 107"/>
              <a:gd name="T26" fmla="*/ 72963 w 106"/>
              <a:gd name="T27" fmla="*/ 216497 h 107"/>
              <a:gd name="T28" fmla="*/ 60803 w 106"/>
              <a:gd name="T29" fmla="*/ 216497 h 107"/>
              <a:gd name="T30" fmla="*/ 97284 w 106"/>
              <a:gd name="T31" fmla="*/ 192172 h 107"/>
              <a:gd name="T32" fmla="*/ 104580 w 106"/>
              <a:gd name="T33" fmla="*/ 199469 h 107"/>
              <a:gd name="T34" fmla="*/ 92420 w 106"/>
              <a:gd name="T35" fmla="*/ 199469 h 107"/>
              <a:gd name="T36" fmla="*/ 87556 w 106"/>
              <a:gd name="T37" fmla="*/ 153251 h 107"/>
              <a:gd name="T38" fmla="*/ 94852 w 106"/>
              <a:gd name="T39" fmla="*/ 158116 h 107"/>
              <a:gd name="T40" fmla="*/ 82692 w 106"/>
              <a:gd name="T41" fmla="*/ 158116 h 107"/>
              <a:gd name="T42" fmla="*/ 89988 w 106"/>
              <a:gd name="T43" fmla="*/ 211632 h 107"/>
              <a:gd name="T44" fmla="*/ 99716 w 106"/>
              <a:gd name="T45" fmla="*/ 223795 h 107"/>
              <a:gd name="T46" fmla="*/ 80259 w 106"/>
              <a:gd name="T47" fmla="*/ 223795 h 107"/>
              <a:gd name="T48" fmla="*/ 77827 w 106"/>
              <a:gd name="T49" fmla="*/ 175144 h 107"/>
              <a:gd name="T50" fmla="*/ 87556 w 106"/>
              <a:gd name="T51" fmla="*/ 184874 h 107"/>
              <a:gd name="T52" fmla="*/ 68099 w 106"/>
              <a:gd name="T53" fmla="*/ 184874 h 107"/>
              <a:gd name="T54" fmla="*/ 89988 w 106"/>
              <a:gd name="T55" fmla="*/ 128925 h 107"/>
              <a:gd name="T56" fmla="*/ 167815 w 106"/>
              <a:gd name="T57" fmla="*/ 128925 h 107"/>
              <a:gd name="T58" fmla="*/ 155655 w 106"/>
              <a:gd name="T59" fmla="*/ 102167 h 107"/>
              <a:gd name="T60" fmla="*/ 102148 w 106"/>
              <a:gd name="T61" fmla="*/ 19460 h 107"/>
              <a:gd name="T62" fmla="*/ 102148 w 106"/>
              <a:gd name="T63" fmla="*/ 102167 h 107"/>
              <a:gd name="T64" fmla="*/ 89988 w 106"/>
              <a:gd name="T65" fmla="*/ 128925 h 107"/>
              <a:gd name="T66" fmla="*/ 175111 w 106"/>
              <a:gd name="T67" fmla="*/ 141088 h 107"/>
              <a:gd name="T68" fmla="*/ 26753 w 106"/>
              <a:gd name="T69" fmla="*/ 238390 h 107"/>
              <a:gd name="T70" fmla="*/ 175111 w 106"/>
              <a:gd name="T71" fmla="*/ 141088 h 107"/>
              <a:gd name="T72" fmla="*/ 119173 w 106"/>
              <a:gd name="T73" fmla="*/ 221362 h 107"/>
              <a:gd name="T74" fmla="*/ 119173 w 106"/>
              <a:gd name="T75" fmla="*/ 209199 h 107"/>
              <a:gd name="T76" fmla="*/ 145926 w 106"/>
              <a:gd name="T77" fmla="*/ 214065 h 107"/>
              <a:gd name="T78" fmla="*/ 119173 w 106"/>
              <a:gd name="T79" fmla="*/ 221362 h 107"/>
              <a:gd name="T80" fmla="*/ 124037 w 106"/>
              <a:gd name="T81" fmla="*/ 189739 h 107"/>
              <a:gd name="T82" fmla="*/ 124037 w 106"/>
              <a:gd name="T83" fmla="*/ 177576 h 107"/>
              <a:gd name="T84" fmla="*/ 138630 w 106"/>
              <a:gd name="T85" fmla="*/ 182441 h 107"/>
              <a:gd name="T86" fmla="*/ 124037 w 106"/>
              <a:gd name="T87" fmla="*/ 189739 h 107"/>
              <a:gd name="T88" fmla="*/ 124037 w 106"/>
              <a:gd name="T89" fmla="*/ 124060 h 107"/>
              <a:gd name="T90" fmla="*/ 124037 w 106"/>
              <a:gd name="T91" fmla="*/ 111897 h 107"/>
              <a:gd name="T92" fmla="*/ 138630 w 106"/>
              <a:gd name="T93" fmla="*/ 119195 h 107"/>
              <a:gd name="T94" fmla="*/ 124037 w 106"/>
              <a:gd name="T95" fmla="*/ 124060 h 107"/>
              <a:gd name="T96" fmla="*/ 119173 w 106"/>
              <a:gd name="T97" fmla="*/ 155683 h 107"/>
              <a:gd name="T98" fmla="*/ 119173 w 106"/>
              <a:gd name="T99" fmla="*/ 145953 h 107"/>
              <a:gd name="T100" fmla="*/ 145926 w 106"/>
              <a:gd name="T101" fmla="*/ 150818 h 107"/>
              <a:gd name="T102" fmla="*/ 119173 w 106"/>
              <a:gd name="T103" fmla="*/ 155683 h 107"/>
              <a:gd name="T104" fmla="*/ 119173 w 106"/>
              <a:gd name="T105" fmla="*/ 92437 h 107"/>
              <a:gd name="T106" fmla="*/ 119173 w 106"/>
              <a:gd name="T107" fmla="*/ 80274 h 107"/>
              <a:gd name="T108" fmla="*/ 145926 w 106"/>
              <a:gd name="T109" fmla="*/ 87572 h 107"/>
              <a:gd name="T110" fmla="*/ 119173 w 106"/>
              <a:gd name="T111" fmla="*/ 92437 h 10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06" h="107">
                <a:moveTo>
                  <a:pt x="40" y="0"/>
                </a:moveTo>
                <a:cubicBezTo>
                  <a:pt x="66" y="0"/>
                  <a:pt x="66" y="0"/>
                  <a:pt x="66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5" y="0"/>
                  <a:pt x="77" y="2"/>
                  <a:pt x="77" y="4"/>
                </a:cubicBezTo>
                <a:cubicBezTo>
                  <a:pt x="77" y="7"/>
                  <a:pt x="75" y="8"/>
                  <a:pt x="73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1"/>
                  <a:pt x="72" y="41"/>
                  <a:pt x="72" y="41"/>
                </a:cubicBezTo>
                <a:cubicBezTo>
                  <a:pt x="103" y="96"/>
                  <a:pt x="103" y="96"/>
                  <a:pt x="103" y="96"/>
                </a:cubicBezTo>
                <a:cubicBezTo>
                  <a:pt x="106" y="100"/>
                  <a:pt x="102" y="107"/>
                  <a:pt x="96" y="107"/>
                </a:cubicBezTo>
                <a:cubicBezTo>
                  <a:pt x="96" y="107"/>
                  <a:pt x="96" y="107"/>
                  <a:pt x="96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4" y="107"/>
                  <a:pt x="0" y="100"/>
                  <a:pt x="3" y="96"/>
                </a:cubicBezTo>
                <a:cubicBezTo>
                  <a:pt x="3" y="95"/>
                  <a:pt x="3" y="95"/>
                  <a:pt x="3" y="95"/>
                </a:cubicBezTo>
                <a:cubicBezTo>
                  <a:pt x="34" y="41"/>
                  <a:pt x="34" y="41"/>
                  <a:pt x="34" y="41"/>
                </a:cubicBezTo>
                <a:cubicBezTo>
                  <a:pt x="34" y="8"/>
                  <a:pt x="34" y="8"/>
                  <a:pt x="34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1" y="8"/>
                  <a:pt x="29" y="7"/>
                  <a:pt x="29" y="4"/>
                </a:cubicBezTo>
                <a:cubicBezTo>
                  <a:pt x="29" y="2"/>
                  <a:pt x="31" y="0"/>
                  <a:pt x="33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27" y="86"/>
                </a:moveTo>
                <a:cubicBezTo>
                  <a:pt x="27" y="86"/>
                  <a:pt x="27" y="86"/>
                  <a:pt x="27" y="86"/>
                </a:cubicBezTo>
                <a:cubicBezTo>
                  <a:pt x="29" y="86"/>
                  <a:pt x="30" y="87"/>
                  <a:pt x="30" y="89"/>
                </a:cubicBezTo>
                <a:cubicBezTo>
                  <a:pt x="30" y="90"/>
                  <a:pt x="29" y="91"/>
                  <a:pt x="27" y="91"/>
                </a:cubicBezTo>
                <a:cubicBezTo>
                  <a:pt x="26" y="91"/>
                  <a:pt x="25" y="90"/>
                  <a:pt x="25" y="89"/>
                </a:cubicBezTo>
                <a:cubicBezTo>
                  <a:pt x="25" y="87"/>
                  <a:pt x="26" y="86"/>
                  <a:pt x="27" y="86"/>
                </a:cubicBezTo>
                <a:close/>
                <a:moveTo>
                  <a:pt x="40" y="79"/>
                </a:moveTo>
                <a:cubicBezTo>
                  <a:pt x="40" y="79"/>
                  <a:pt x="40" y="79"/>
                  <a:pt x="40" y="79"/>
                </a:cubicBezTo>
                <a:cubicBezTo>
                  <a:pt x="42" y="79"/>
                  <a:pt x="43" y="80"/>
                  <a:pt x="43" y="82"/>
                </a:cubicBezTo>
                <a:cubicBezTo>
                  <a:pt x="43" y="83"/>
                  <a:pt x="42" y="84"/>
                  <a:pt x="40" y="84"/>
                </a:cubicBezTo>
                <a:cubicBezTo>
                  <a:pt x="39" y="84"/>
                  <a:pt x="38" y="83"/>
                  <a:pt x="38" y="82"/>
                </a:cubicBezTo>
                <a:cubicBezTo>
                  <a:pt x="38" y="80"/>
                  <a:pt x="39" y="79"/>
                  <a:pt x="40" y="79"/>
                </a:cubicBezTo>
                <a:close/>
                <a:moveTo>
                  <a:pt x="36" y="63"/>
                </a:moveTo>
                <a:cubicBezTo>
                  <a:pt x="36" y="63"/>
                  <a:pt x="36" y="63"/>
                  <a:pt x="36" y="63"/>
                </a:cubicBezTo>
                <a:cubicBezTo>
                  <a:pt x="38" y="63"/>
                  <a:pt x="39" y="64"/>
                  <a:pt x="39" y="65"/>
                </a:cubicBezTo>
                <a:cubicBezTo>
                  <a:pt x="39" y="67"/>
                  <a:pt x="38" y="68"/>
                  <a:pt x="36" y="68"/>
                </a:cubicBezTo>
                <a:cubicBezTo>
                  <a:pt x="35" y="68"/>
                  <a:pt x="34" y="67"/>
                  <a:pt x="34" y="65"/>
                </a:cubicBezTo>
                <a:cubicBezTo>
                  <a:pt x="34" y="64"/>
                  <a:pt x="35" y="63"/>
                  <a:pt x="36" y="63"/>
                </a:cubicBezTo>
                <a:close/>
                <a:moveTo>
                  <a:pt x="37" y="87"/>
                </a:moveTo>
                <a:cubicBezTo>
                  <a:pt x="37" y="87"/>
                  <a:pt x="37" y="87"/>
                  <a:pt x="37" y="87"/>
                </a:cubicBezTo>
                <a:cubicBezTo>
                  <a:pt x="39" y="87"/>
                  <a:pt x="41" y="89"/>
                  <a:pt x="41" y="92"/>
                </a:cubicBezTo>
                <a:cubicBezTo>
                  <a:pt x="41" y="94"/>
                  <a:pt x="39" y="96"/>
                  <a:pt x="37" y="96"/>
                </a:cubicBezTo>
                <a:cubicBezTo>
                  <a:pt x="35" y="96"/>
                  <a:pt x="33" y="94"/>
                  <a:pt x="33" y="92"/>
                </a:cubicBezTo>
                <a:cubicBezTo>
                  <a:pt x="33" y="89"/>
                  <a:pt x="35" y="87"/>
                  <a:pt x="37" y="87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4" y="72"/>
                  <a:pt x="36" y="74"/>
                  <a:pt x="36" y="76"/>
                </a:cubicBezTo>
                <a:cubicBezTo>
                  <a:pt x="36" y="78"/>
                  <a:pt x="34" y="80"/>
                  <a:pt x="32" y="80"/>
                </a:cubicBezTo>
                <a:cubicBezTo>
                  <a:pt x="30" y="80"/>
                  <a:pt x="28" y="78"/>
                  <a:pt x="28" y="76"/>
                </a:cubicBezTo>
                <a:cubicBezTo>
                  <a:pt x="28" y="74"/>
                  <a:pt x="30" y="72"/>
                  <a:pt x="32" y="72"/>
                </a:cubicBezTo>
                <a:close/>
                <a:moveTo>
                  <a:pt x="37" y="53"/>
                </a:moveTo>
                <a:cubicBezTo>
                  <a:pt x="37" y="53"/>
                  <a:pt x="37" y="53"/>
                  <a:pt x="37" y="53"/>
                </a:cubicBezTo>
                <a:cubicBezTo>
                  <a:pt x="69" y="53"/>
                  <a:pt x="69" y="53"/>
                  <a:pt x="69" y="53"/>
                </a:cubicBezTo>
                <a:cubicBezTo>
                  <a:pt x="64" y="45"/>
                  <a:pt x="64" y="45"/>
                  <a:pt x="64" y="45"/>
                </a:cubicBezTo>
                <a:cubicBezTo>
                  <a:pt x="64" y="44"/>
                  <a:pt x="64" y="43"/>
                  <a:pt x="64" y="42"/>
                </a:cubicBezTo>
                <a:cubicBezTo>
                  <a:pt x="64" y="8"/>
                  <a:pt x="64" y="8"/>
                  <a:pt x="64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3"/>
                  <a:pt x="42" y="44"/>
                  <a:pt x="42" y="44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11" y="98"/>
                  <a:pt x="11" y="98"/>
                  <a:pt x="11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9" y="91"/>
                </a:moveTo>
                <a:cubicBezTo>
                  <a:pt x="49" y="91"/>
                  <a:pt x="49" y="91"/>
                  <a:pt x="49" y="91"/>
                </a:cubicBezTo>
                <a:cubicBezTo>
                  <a:pt x="47" y="91"/>
                  <a:pt x="46" y="90"/>
                  <a:pt x="46" y="88"/>
                </a:cubicBezTo>
                <a:cubicBezTo>
                  <a:pt x="46" y="87"/>
                  <a:pt x="47" y="86"/>
                  <a:pt x="49" y="86"/>
                </a:cubicBezTo>
                <a:cubicBezTo>
                  <a:pt x="57" y="86"/>
                  <a:pt x="57" y="86"/>
                  <a:pt x="57" y="86"/>
                </a:cubicBezTo>
                <a:cubicBezTo>
                  <a:pt x="59" y="86"/>
                  <a:pt x="60" y="87"/>
                  <a:pt x="60" y="88"/>
                </a:cubicBezTo>
                <a:cubicBezTo>
                  <a:pt x="60" y="90"/>
                  <a:pt x="59" y="91"/>
                  <a:pt x="57" y="91"/>
                </a:cubicBezTo>
                <a:cubicBezTo>
                  <a:pt x="49" y="91"/>
                  <a:pt x="49" y="91"/>
                  <a:pt x="49" y="91"/>
                </a:cubicBezTo>
                <a:close/>
                <a:moveTo>
                  <a:pt x="51" y="78"/>
                </a:moveTo>
                <a:cubicBezTo>
                  <a:pt x="51" y="78"/>
                  <a:pt x="51" y="78"/>
                  <a:pt x="51" y="78"/>
                </a:cubicBezTo>
                <a:cubicBezTo>
                  <a:pt x="50" y="78"/>
                  <a:pt x="49" y="76"/>
                  <a:pt x="49" y="75"/>
                </a:cubicBezTo>
                <a:cubicBezTo>
                  <a:pt x="49" y="74"/>
                  <a:pt x="50" y="73"/>
                  <a:pt x="51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6" y="73"/>
                  <a:pt x="57" y="74"/>
                  <a:pt x="57" y="75"/>
                </a:cubicBezTo>
                <a:cubicBezTo>
                  <a:pt x="57" y="76"/>
                  <a:pt x="56" y="78"/>
                  <a:pt x="55" y="78"/>
                </a:cubicBezTo>
                <a:cubicBezTo>
                  <a:pt x="51" y="78"/>
                  <a:pt x="51" y="78"/>
                  <a:pt x="51" y="78"/>
                </a:cubicBezTo>
                <a:close/>
                <a:moveTo>
                  <a:pt x="51" y="51"/>
                </a:moveTo>
                <a:cubicBezTo>
                  <a:pt x="51" y="51"/>
                  <a:pt x="51" y="51"/>
                  <a:pt x="51" y="51"/>
                </a:cubicBezTo>
                <a:cubicBezTo>
                  <a:pt x="50" y="51"/>
                  <a:pt x="49" y="50"/>
                  <a:pt x="49" y="49"/>
                </a:cubicBezTo>
                <a:cubicBezTo>
                  <a:pt x="49" y="47"/>
                  <a:pt x="50" y="46"/>
                  <a:pt x="51" y="46"/>
                </a:cubicBezTo>
                <a:cubicBezTo>
                  <a:pt x="55" y="46"/>
                  <a:pt x="55" y="46"/>
                  <a:pt x="55" y="46"/>
                </a:cubicBezTo>
                <a:cubicBezTo>
                  <a:pt x="56" y="46"/>
                  <a:pt x="57" y="47"/>
                  <a:pt x="57" y="49"/>
                </a:cubicBezTo>
                <a:cubicBezTo>
                  <a:pt x="57" y="50"/>
                  <a:pt x="56" y="51"/>
                  <a:pt x="55" y="51"/>
                </a:cubicBezTo>
                <a:cubicBezTo>
                  <a:pt x="51" y="51"/>
                  <a:pt x="51" y="51"/>
                  <a:pt x="51" y="51"/>
                </a:cubicBezTo>
                <a:close/>
                <a:moveTo>
                  <a:pt x="49" y="64"/>
                </a:moveTo>
                <a:cubicBezTo>
                  <a:pt x="49" y="64"/>
                  <a:pt x="49" y="64"/>
                  <a:pt x="49" y="64"/>
                </a:cubicBezTo>
                <a:cubicBezTo>
                  <a:pt x="47" y="64"/>
                  <a:pt x="46" y="63"/>
                  <a:pt x="46" y="62"/>
                </a:cubicBezTo>
                <a:cubicBezTo>
                  <a:pt x="46" y="61"/>
                  <a:pt x="47" y="60"/>
                  <a:pt x="49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9" y="60"/>
                  <a:pt x="60" y="61"/>
                  <a:pt x="60" y="62"/>
                </a:cubicBezTo>
                <a:cubicBezTo>
                  <a:pt x="60" y="63"/>
                  <a:pt x="59" y="64"/>
                  <a:pt x="57" y="64"/>
                </a:cubicBezTo>
                <a:cubicBezTo>
                  <a:pt x="49" y="64"/>
                  <a:pt x="49" y="64"/>
                  <a:pt x="49" y="64"/>
                </a:cubicBezTo>
                <a:close/>
                <a:moveTo>
                  <a:pt x="49" y="38"/>
                </a:moveTo>
                <a:cubicBezTo>
                  <a:pt x="49" y="38"/>
                  <a:pt x="49" y="38"/>
                  <a:pt x="49" y="38"/>
                </a:cubicBezTo>
                <a:cubicBezTo>
                  <a:pt x="47" y="38"/>
                  <a:pt x="46" y="37"/>
                  <a:pt x="46" y="36"/>
                </a:cubicBezTo>
                <a:cubicBezTo>
                  <a:pt x="46" y="34"/>
                  <a:pt x="47" y="33"/>
                  <a:pt x="49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33"/>
                  <a:pt x="60" y="34"/>
                  <a:pt x="60" y="36"/>
                </a:cubicBezTo>
                <a:cubicBezTo>
                  <a:pt x="60" y="37"/>
                  <a:pt x="59" y="38"/>
                  <a:pt x="57" y="38"/>
                </a:cubicBezTo>
                <a:cubicBezTo>
                  <a:pt x="49" y="38"/>
                  <a:pt x="49" y="38"/>
                  <a:pt x="49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8" name="PA_任意多边形 40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5222875" y="3649663"/>
            <a:ext cx="263525" cy="236537"/>
          </a:xfrm>
          <a:custGeom>
            <a:avLst/>
            <a:gdLst>
              <a:gd name="T0" fmla="*/ 4871 w 108"/>
              <a:gd name="T1" fmla="*/ 174017 h 98"/>
              <a:gd name="T2" fmla="*/ 68188 w 108"/>
              <a:gd name="T3" fmla="*/ 178851 h 98"/>
              <a:gd name="T4" fmla="*/ 68188 w 108"/>
              <a:gd name="T5" fmla="*/ 229606 h 98"/>
              <a:gd name="T6" fmla="*/ 60882 w 108"/>
              <a:gd name="T7" fmla="*/ 236857 h 98"/>
              <a:gd name="T8" fmla="*/ 0 w 108"/>
              <a:gd name="T9" fmla="*/ 229606 h 98"/>
              <a:gd name="T10" fmla="*/ 0 w 108"/>
              <a:gd name="T11" fmla="*/ 178851 h 98"/>
              <a:gd name="T12" fmla="*/ 153424 w 108"/>
              <a:gd name="T13" fmla="*/ 36254 h 98"/>
              <a:gd name="T14" fmla="*/ 104718 w 108"/>
              <a:gd name="T15" fmla="*/ 74924 h 98"/>
              <a:gd name="T16" fmla="*/ 9741 w 108"/>
              <a:gd name="T17" fmla="*/ 96676 h 98"/>
              <a:gd name="T18" fmla="*/ 94977 w 108"/>
              <a:gd name="T19" fmla="*/ 58006 h 98"/>
              <a:gd name="T20" fmla="*/ 99847 w 108"/>
              <a:gd name="T21" fmla="*/ 19335 h 98"/>
              <a:gd name="T22" fmla="*/ 99847 w 108"/>
              <a:gd name="T23" fmla="*/ 0 h 98"/>
              <a:gd name="T24" fmla="*/ 172906 w 108"/>
              <a:gd name="T25" fmla="*/ 9668 h 98"/>
              <a:gd name="T26" fmla="*/ 172906 w 108"/>
              <a:gd name="T27" fmla="*/ 72507 h 98"/>
              <a:gd name="T28" fmla="*/ 153424 w 108"/>
              <a:gd name="T29" fmla="*/ 72507 h 98"/>
              <a:gd name="T30" fmla="*/ 202130 w 108"/>
              <a:gd name="T31" fmla="*/ 38671 h 98"/>
              <a:gd name="T32" fmla="*/ 202130 w 108"/>
              <a:gd name="T33" fmla="*/ 38671 h 98"/>
              <a:gd name="T34" fmla="*/ 263012 w 108"/>
              <a:gd name="T35" fmla="*/ 45921 h 98"/>
              <a:gd name="T36" fmla="*/ 263012 w 108"/>
              <a:gd name="T37" fmla="*/ 229606 h 98"/>
              <a:gd name="T38" fmla="*/ 258141 w 108"/>
              <a:gd name="T39" fmla="*/ 236857 h 98"/>
              <a:gd name="T40" fmla="*/ 194824 w 108"/>
              <a:gd name="T41" fmla="*/ 229606 h 98"/>
              <a:gd name="T42" fmla="*/ 194824 w 108"/>
              <a:gd name="T43" fmla="*/ 45921 h 98"/>
              <a:gd name="T44" fmla="*/ 250836 w 108"/>
              <a:gd name="T45" fmla="*/ 50755 h 98"/>
              <a:gd name="T46" fmla="*/ 207000 w 108"/>
              <a:gd name="T47" fmla="*/ 50755 h 98"/>
              <a:gd name="T48" fmla="*/ 250836 w 108"/>
              <a:gd name="T49" fmla="*/ 224772 h 98"/>
              <a:gd name="T50" fmla="*/ 102282 w 108"/>
              <a:gd name="T51" fmla="*/ 106344 h 98"/>
              <a:gd name="T52" fmla="*/ 104718 w 108"/>
              <a:gd name="T53" fmla="*/ 106344 h 98"/>
              <a:gd name="T54" fmla="*/ 165600 w 108"/>
              <a:gd name="T55" fmla="*/ 111178 h 98"/>
              <a:gd name="T56" fmla="*/ 165600 w 108"/>
              <a:gd name="T57" fmla="*/ 229606 h 98"/>
              <a:gd name="T58" fmla="*/ 158294 w 108"/>
              <a:gd name="T59" fmla="*/ 236857 h 98"/>
              <a:gd name="T60" fmla="*/ 97412 w 108"/>
              <a:gd name="T61" fmla="*/ 229606 h 98"/>
              <a:gd name="T62" fmla="*/ 97412 w 108"/>
              <a:gd name="T63" fmla="*/ 111178 h 98"/>
              <a:gd name="T64" fmla="*/ 153424 w 108"/>
              <a:gd name="T65" fmla="*/ 118429 h 98"/>
              <a:gd name="T66" fmla="*/ 109588 w 108"/>
              <a:gd name="T67" fmla="*/ 118429 h 98"/>
              <a:gd name="T68" fmla="*/ 153424 w 108"/>
              <a:gd name="T69" fmla="*/ 224772 h 98"/>
              <a:gd name="T70" fmla="*/ 56012 w 108"/>
              <a:gd name="T71" fmla="*/ 186102 h 98"/>
              <a:gd name="T72" fmla="*/ 12176 w 108"/>
              <a:gd name="T73" fmla="*/ 186102 h 98"/>
              <a:gd name="T74" fmla="*/ 56012 w 108"/>
              <a:gd name="T75" fmla="*/ 224772 h 9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8" h="98">
                <a:moveTo>
                  <a:pt x="2" y="72"/>
                </a:moveTo>
                <a:cubicBezTo>
                  <a:pt x="2" y="72"/>
                  <a:pt x="2" y="72"/>
                  <a:pt x="2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7" y="72"/>
                  <a:pt x="28" y="73"/>
                  <a:pt x="28" y="74"/>
                </a:cubicBezTo>
                <a:cubicBezTo>
                  <a:pt x="28" y="74"/>
                  <a:pt x="28" y="74"/>
                  <a:pt x="28" y="74"/>
                </a:cubicBezTo>
                <a:cubicBezTo>
                  <a:pt x="28" y="95"/>
                  <a:pt x="28" y="95"/>
                  <a:pt x="28" y="95"/>
                </a:cubicBezTo>
                <a:cubicBezTo>
                  <a:pt x="28" y="97"/>
                  <a:pt x="27" y="98"/>
                  <a:pt x="25" y="98"/>
                </a:cubicBezTo>
                <a:cubicBezTo>
                  <a:pt x="25" y="98"/>
                  <a:pt x="25" y="98"/>
                  <a:pt x="25" y="98"/>
                </a:cubicBezTo>
                <a:cubicBezTo>
                  <a:pt x="2" y="98"/>
                  <a:pt x="2" y="98"/>
                  <a:pt x="2" y="98"/>
                </a:cubicBezTo>
                <a:cubicBezTo>
                  <a:pt x="1" y="98"/>
                  <a:pt x="0" y="97"/>
                  <a:pt x="0" y="95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1" y="72"/>
                  <a:pt x="2" y="72"/>
                </a:cubicBezTo>
                <a:close/>
                <a:moveTo>
                  <a:pt x="63" y="15"/>
                </a:moveTo>
                <a:cubicBezTo>
                  <a:pt x="63" y="15"/>
                  <a:pt x="63" y="15"/>
                  <a:pt x="63" y="15"/>
                </a:cubicBezTo>
                <a:cubicBezTo>
                  <a:pt x="57" y="22"/>
                  <a:pt x="50" y="27"/>
                  <a:pt x="43" y="31"/>
                </a:cubicBezTo>
                <a:cubicBezTo>
                  <a:pt x="33" y="38"/>
                  <a:pt x="21" y="42"/>
                  <a:pt x="8" y="44"/>
                </a:cubicBezTo>
                <a:cubicBezTo>
                  <a:pt x="6" y="44"/>
                  <a:pt x="4" y="43"/>
                  <a:pt x="4" y="40"/>
                </a:cubicBezTo>
                <a:cubicBezTo>
                  <a:pt x="3" y="38"/>
                  <a:pt x="5" y="36"/>
                  <a:pt x="7" y="36"/>
                </a:cubicBezTo>
                <a:cubicBezTo>
                  <a:pt x="19" y="34"/>
                  <a:pt x="29" y="30"/>
                  <a:pt x="39" y="24"/>
                </a:cubicBezTo>
                <a:cubicBezTo>
                  <a:pt x="46" y="20"/>
                  <a:pt x="53" y="14"/>
                  <a:pt x="58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39" y="8"/>
                  <a:pt x="37" y="6"/>
                  <a:pt x="37" y="4"/>
                </a:cubicBezTo>
                <a:cubicBezTo>
                  <a:pt x="37" y="2"/>
                  <a:pt x="39" y="0"/>
                  <a:pt x="41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9" y="0"/>
                  <a:pt x="71" y="2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32"/>
                  <a:pt x="69" y="34"/>
                  <a:pt x="67" y="34"/>
                </a:cubicBezTo>
                <a:cubicBezTo>
                  <a:pt x="65" y="34"/>
                  <a:pt x="63" y="32"/>
                  <a:pt x="63" y="30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83" y="16"/>
                </a:move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7" y="16"/>
                  <a:pt x="108" y="17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95"/>
                  <a:pt x="108" y="95"/>
                  <a:pt x="108" y="95"/>
                </a:cubicBezTo>
                <a:cubicBezTo>
                  <a:pt x="108" y="97"/>
                  <a:pt x="107" y="98"/>
                  <a:pt x="106" y="98"/>
                </a:cubicBezTo>
                <a:cubicBezTo>
                  <a:pt x="106" y="98"/>
                  <a:pt x="106" y="98"/>
                  <a:pt x="106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1" y="98"/>
                  <a:pt x="80" y="97"/>
                  <a:pt x="80" y="95"/>
                </a:cubicBezTo>
                <a:cubicBezTo>
                  <a:pt x="80" y="95"/>
                  <a:pt x="80" y="95"/>
                  <a:pt x="80" y="95"/>
                </a:cubicBezTo>
                <a:cubicBezTo>
                  <a:pt x="80" y="19"/>
                  <a:pt x="80" y="19"/>
                  <a:pt x="80" y="19"/>
                </a:cubicBezTo>
                <a:cubicBezTo>
                  <a:pt x="80" y="17"/>
                  <a:pt x="81" y="16"/>
                  <a:pt x="83" y="16"/>
                </a:cubicBezTo>
                <a:close/>
                <a:moveTo>
                  <a:pt x="103" y="21"/>
                </a:moveTo>
                <a:cubicBezTo>
                  <a:pt x="103" y="21"/>
                  <a:pt x="103" y="21"/>
                  <a:pt x="103" y="21"/>
                </a:cubicBezTo>
                <a:cubicBezTo>
                  <a:pt x="85" y="21"/>
                  <a:pt x="85" y="21"/>
                  <a:pt x="85" y="21"/>
                </a:cubicBezTo>
                <a:cubicBezTo>
                  <a:pt x="85" y="93"/>
                  <a:pt x="85" y="93"/>
                  <a:pt x="85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3" y="21"/>
                  <a:pt x="103" y="21"/>
                  <a:pt x="103" y="21"/>
                </a:cubicBezTo>
                <a:close/>
                <a:moveTo>
                  <a:pt x="42" y="44"/>
                </a:move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3" y="44"/>
                  <a:pt x="43" y="44"/>
                </a:cubicBezTo>
                <a:cubicBezTo>
                  <a:pt x="50" y="44"/>
                  <a:pt x="58" y="44"/>
                  <a:pt x="65" y="44"/>
                </a:cubicBezTo>
                <a:cubicBezTo>
                  <a:pt x="67" y="44"/>
                  <a:pt x="68" y="45"/>
                  <a:pt x="68" y="46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63"/>
                  <a:pt x="68" y="79"/>
                  <a:pt x="68" y="95"/>
                </a:cubicBezTo>
                <a:cubicBezTo>
                  <a:pt x="68" y="97"/>
                  <a:pt x="67" y="98"/>
                  <a:pt x="65" y="98"/>
                </a:cubicBezTo>
                <a:cubicBezTo>
                  <a:pt x="65" y="98"/>
                  <a:pt x="65" y="98"/>
                  <a:pt x="65" y="98"/>
                </a:cubicBezTo>
                <a:cubicBezTo>
                  <a:pt x="58" y="98"/>
                  <a:pt x="50" y="98"/>
                  <a:pt x="42" y="98"/>
                </a:cubicBezTo>
                <a:cubicBezTo>
                  <a:pt x="41" y="98"/>
                  <a:pt x="40" y="97"/>
                  <a:pt x="40" y="95"/>
                </a:cubicBezTo>
                <a:cubicBezTo>
                  <a:pt x="40" y="95"/>
                  <a:pt x="40" y="95"/>
                  <a:pt x="40" y="95"/>
                </a:cubicBezTo>
                <a:cubicBezTo>
                  <a:pt x="40" y="79"/>
                  <a:pt x="40" y="63"/>
                  <a:pt x="40" y="46"/>
                </a:cubicBezTo>
                <a:cubicBezTo>
                  <a:pt x="40" y="45"/>
                  <a:pt x="41" y="44"/>
                  <a:pt x="42" y="44"/>
                </a:cubicBezTo>
                <a:close/>
                <a:moveTo>
                  <a:pt x="63" y="49"/>
                </a:moveTo>
                <a:cubicBezTo>
                  <a:pt x="63" y="49"/>
                  <a:pt x="63" y="49"/>
                  <a:pt x="63" y="49"/>
                </a:cubicBezTo>
                <a:cubicBezTo>
                  <a:pt x="57" y="49"/>
                  <a:pt x="51" y="49"/>
                  <a:pt x="45" y="49"/>
                </a:cubicBezTo>
                <a:cubicBezTo>
                  <a:pt x="45" y="64"/>
                  <a:pt x="45" y="78"/>
                  <a:pt x="45" y="93"/>
                </a:cubicBezTo>
                <a:cubicBezTo>
                  <a:pt x="51" y="93"/>
                  <a:pt x="57" y="93"/>
                  <a:pt x="63" y="93"/>
                </a:cubicBezTo>
                <a:cubicBezTo>
                  <a:pt x="63" y="78"/>
                  <a:pt x="63" y="64"/>
                  <a:pt x="63" y="49"/>
                </a:cubicBezTo>
                <a:close/>
                <a:moveTo>
                  <a:pt x="23" y="77"/>
                </a:moveTo>
                <a:cubicBezTo>
                  <a:pt x="23" y="77"/>
                  <a:pt x="23" y="77"/>
                  <a:pt x="23" y="77"/>
                </a:cubicBezTo>
                <a:cubicBezTo>
                  <a:pt x="5" y="77"/>
                  <a:pt x="5" y="77"/>
                  <a:pt x="5" y="77"/>
                </a:cubicBezTo>
                <a:cubicBezTo>
                  <a:pt x="5" y="93"/>
                  <a:pt x="5" y="93"/>
                  <a:pt x="5" y="93"/>
                </a:cubicBezTo>
                <a:cubicBezTo>
                  <a:pt x="23" y="93"/>
                  <a:pt x="23" y="93"/>
                  <a:pt x="23" y="93"/>
                </a:cubicBezTo>
                <a:cubicBezTo>
                  <a:pt x="23" y="77"/>
                  <a:pt x="23" y="77"/>
                  <a:pt x="23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9" name="PA_任意多边形 41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3636963" y="3652838"/>
            <a:ext cx="263525" cy="260350"/>
          </a:xfrm>
          <a:custGeom>
            <a:avLst/>
            <a:gdLst>
              <a:gd name="T0" fmla="*/ 221225 w 107"/>
              <a:gd name="T1" fmla="*/ 214065 h 107"/>
              <a:gd name="T2" fmla="*/ 174522 w 107"/>
              <a:gd name="T3" fmla="*/ 177576 h 107"/>
              <a:gd name="T4" fmla="*/ 184354 w 107"/>
              <a:gd name="T5" fmla="*/ 170279 h 107"/>
              <a:gd name="T6" fmla="*/ 204019 w 107"/>
              <a:gd name="T7" fmla="*/ 0 h 107"/>
              <a:gd name="T8" fmla="*/ 216309 w 107"/>
              <a:gd name="T9" fmla="*/ 0 h 107"/>
              <a:gd name="T10" fmla="*/ 233515 w 107"/>
              <a:gd name="T11" fmla="*/ 17028 h 107"/>
              <a:gd name="T12" fmla="*/ 231057 w 107"/>
              <a:gd name="T13" fmla="*/ 21893 h 107"/>
              <a:gd name="T14" fmla="*/ 208935 w 107"/>
              <a:gd name="T15" fmla="*/ 48651 h 107"/>
              <a:gd name="T16" fmla="*/ 216309 w 107"/>
              <a:gd name="T17" fmla="*/ 53516 h 107"/>
              <a:gd name="T18" fmla="*/ 243348 w 107"/>
              <a:gd name="T19" fmla="*/ 31623 h 107"/>
              <a:gd name="T20" fmla="*/ 258096 w 107"/>
              <a:gd name="T21" fmla="*/ 36488 h 107"/>
              <a:gd name="T22" fmla="*/ 263012 w 107"/>
              <a:gd name="T23" fmla="*/ 46218 h 107"/>
              <a:gd name="T24" fmla="*/ 263012 w 107"/>
              <a:gd name="T25" fmla="*/ 58381 h 107"/>
              <a:gd name="T26" fmla="*/ 204019 w 107"/>
              <a:gd name="T27" fmla="*/ 116762 h 107"/>
              <a:gd name="T28" fmla="*/ 189270 w 107"/>
              <a:gd name="T29" fmla="*/ 126493 h 107"/>
              <a:gd name="T30" fmla="*/ 250722 w 107"/>
              <a:gd name="T31" fmla="*/ 187306 h 107"/>
              <a:gd name="T32" fmla="*/ 250722 w 107"/>
              <a:gd name="T33" fmla="*/ 245688 h 107"/>
              <a:gd name="T34" fmla="*/ 250722 w 107"/>
              <a:gd name="T35" fmla="*/ 245688 h 107"/>
              <a:gd name="T36" fmla="*/ 191728 w 107"/>
              <a:gd name="T37" fmla="*/ 245688 h 107"/>
              <a:gd name="T38" fmla="*/ 68826 w 107"/>
              <a:gd name="T39" fmla="*/ 248120 h 107"/>
              <a:gd name="T40" fmla="*/ 14748 w 107"/>
              <a:gd name="T41" fmla="*/ 245688 h 107"/>
              <a:gd name="T42" fmla="*/ 4916 w 107"/>
              <a:gd name="T43" fmla="*/ 233525 h 107"/>
              <a:gd name="T44" fmla="*/ 14748 w 107"/>
              <a:gd name="T45" fmla="*/ 192172 h 107"/>
              <a:gd name="T46" fmla="*/ 58993 w 107"/>
              <a:gd name="T47" fmla="*/ 97302 h 107"/>
              <a:gd name="T48" fmla="*/ 29497 w 107"/>
              <a:gd name="T49" fmla="*/ 85139 h 107"/>
              <a:gd name="T50" fmla="*/ 9832 w 107"/>
              <a:gd name="T51" fmla="*/ 24326 h 107"/>
              <a:gd name="T52" fmla="*/ 27039 w 107"/>
              <a:gd name="T53" fmla="*/ 4865 h 107"/>
              <a:gd name="T54" fmla="*/ 90948 w 107"/>
              <a:gd name="T55" fmla="*/ 26758 h 107"/>
              <a:gd name="T56" fmla="*/ 103238 w 107"/>
              <a:gd name="T57" fmla="*/ 53516 h 107"/>
              <a:gd name="T58" fmla="*/ 145025 w 107"/>
              <a:gd name="T59" fmla="*/ 60814 h 107"/>
              <a:gd name="T60" fmla="*/ 145025 w 107"/>
              <a:gd name="T61" fmla="*/ 58381 h 107"/>
              <a:gd name="T62" fmla="*/ 162232 w 107"/>
              <a:gd name="T63" fmla="*/ 17028 h 107"/>
              <a:gd name="T64" fmla="*/ 176980 w 107"/>
              <a:gd name="T65" fmla="*/ 141088 h 107"/>
              <a:gd name="T66" fmla="*/ 145025 w 107"/>
              <a:gd name="T67" fmla="*/ 170279 h 107"/>
              <a:gd name="T68" fmla="*/ 221225 w 107"/>
              <a:gd name="T69" fmla="*/ 238390 h 107"/>
              <a:gd name="T70" fmla="*/ 238431 w 107"/>
              <a:gd name="T71" fmla="*/ 231092 h 107"/>
              <a:gd name="T72" fmla="*/ 238431 w 107"/>
              <a:gd name="T73" fmla="*/ 201902 h 107"/>
              <a:gd name="T74" fmla="*/ 176980 w 107"/>
              <a:gd name="T75" fmla="*/ 141088 h 107"/>
              <a:gd name="T76" fmla="*/ 98322 w 107"/>
              <a:gd name="T77" fmla="*/ 109465 h 107"/>
              <a:gd name="T78" fmla="*/ 86032 w 107"/>
              <a:gd name="T79" fmla="*/ 65679 h 107"/>
              <a:gd name="T80" fmla="*/ 78658 w 107"/>
              <a:gd name="T81" fmla="*/ 41353 h 107"/>
              <a:gd name="T82" fmla="*/ 31955 w 107"/>
              <a:gd name="T83" fmla="*/ 29191 h 107"/>
              <a:gd name="T84" fmla="*/ 46703 w 107"/>
              <a:gd name="T85" fmla="*/ 72977 h 107"/>
              <a:gd name="T86" fmla="*/ 71284 w 107"/>
              <a:gd name="T87" fmla="*/ 82707 h 107"/>
              <a:gd name="T88" fmla="*/ 204019 w 107"/>
              <a:gd name="T89" fmla="*/ 19460 h 107"/>
              <a:gd name="T90" fmla="*/ 176980 w 107"/>
              <a:gd name="T91" fmla="*/ 31623 h 107"/>
              <a:gd name="T92" fmla="*/ 167148 w 107"/>
              <a:gd name="T93" fmla="*/ 58381 h 107"/>
              <a:gd name="T94" fmla="*/ 167148 w 107"/>
              <a:gd name="T95" fmla="*/ 60814 h 107"/>
              <a:gd name="T96" fmla="*/ 167148 w 107"/>
              <a:gd name="T97" fmla="*/ 63246 h 107"/>
              <a:gd name="T98" fmla="*/ 27039 w 107"/>
              <a:gd name="T99" fmla="*/ 206767 h 107"/>
              <a:gd name="T100" fmla="*/ 24581 w 107"/>
              <a:gd name="T101" fmla="*/ 226227 h 107"/>
              <a:gd name="T102" fmla="*/ 34413 w 107"/>
              <a:gd name="T103" fmla="*/ 238390 h 107"/>
              <a:gd name="T104" fmla="*/ 125361 w 107"/>
              <a:gd name="T105" fmla="*/ 165413 h 107"/>
              <a:gd name="T106" fmla="*/ 169606 w 107"/>
              <a:gd name="T107" fmla="*/ 119195 h 107"/>
              <a:gd name="T108" fmla="*/ 189270 w 107"/>
              <a:gd name="T109" fmla="*/ 99735 h 107"/>
              <a:gd name="T110" fmla="*/ 199103 w 107"/>
              <a:gd name="T111" fmla="*/ 94870 h 107"/>
              <a:gd name="T112" fmla="*/ 204019 w 107"/>
              <a:gd name="T113" fmla="*/ 97302 h 107"/>
              <a:gd name="T114" fmla="*/ 231057 w 107"/>
              <a:gd name="T115" fmla="*/ 85139 h 107"/>
              <a:gd name="T116" fmla="*/ 231057 w 107"/>
              <a:gd name="T117" fmla="*/ 72977 h 107"/>
              <a:gd name="T118" fmla="*/ 208935 w 107"/>
              <a:gd name="T119" fmla="*/ 72977 h 107"/>
              <a:gd name="T120" fmla="*/ 191728 w 107"/>
              <a:gd name="T121" fmla="*/ 63246 h 107"/>
              <a:gd name="T122" fmla="*/ 186812 w 107"/>
              <a:gd name="T123" fmla="*/ 43786 h 107"/>
              <a:gd name="T124" fmla="*/ 204019 w 107"/>
              <a:gd name="T125" fmla="*/ 19460 h 1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07" h="107">
                <a:moveTo>
                  <a:pt x="90" y="85"/>
                </a:moveTo>
                <a:cubicBezTo>
                  <a:pt x="91" y="86"/>
                  <a:pt x="91" y="87"/>
                  <a:pt x="90" y="88"/>
                </a:cubicBezTo>
                <a:cubicBezTo>
                  <a:pt x="89" y="89"/>
                  <a:pt x="87" y="89"/>
                  <a:pt x="86" y="88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2"/>
                  <a:pt x="71" y="71"/>
                  <a:pt x="72" y="70"/>
                </a:cubicBezTo>
                <a:cubicBezTo>
                  <a:pt x="72" y="69"/>
                  <a:pt x="74" y="69"/>
                  <a:pt x="75" y="70"/>
                </a:cubicBezTo>
                <a:cubicBezTo>
                  <a:pt x="90" y="85"/>
                  <a:pt x="90" y="85"/>
                  <a:pt x="90" y="85"/>
                </a:cubicBezTo>
                <a:close/>
                <a:moveTo>
                  <a:pt x="83" y="0"/>
                </a:move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0"/>
                  <a:pt x="88" y="0"/>
                </a:cubicBezTo>
                <a:cubicBezTo>
                  <a:pt x="90" y="1"/>
                  <a:pt x="91" y="1"/>
                  <a:pt x="93" y="2"/>
                </a:cubicBezTo>
                <a:cubicBezTo>
                  <a:pt x="95" y="3"/>
                  <a:pt x="96" y="5"/>
                  <a:pt x="95" y="7"/>
                </a:cubicBezTo>
                <a:cubicBezTo>
                  <a:pt x="95" y="8"/>
                  <a:pt x="94" y="8"/>
                  <a:pt x="94" y="9"/>
                </a:cubicBezTo>
                <a:cubicBezTo>
                  <a:pt x="94" y="9"/>
                  <a:pt x="94" y="9"/>
                  <a:pt x="94" y="9"/>
                </a:cubicBezTo>
                <a:cubicBezTo>
                  <a:pt x="91" y="12"/>
                  <a:pt x="88" y="15"/>
                  <a:pt x="85" y="18"/>
                </a:cubicBezTo>
                <a:cubicBezTo>
                  <a:pt x="85" y="20"/>
                  <a:pt x="85" y="20"/>
                  <a:pt x="85" y="20"/>
                </a:cubicBezTo>
                <a:cubicBezTo>
                  <a:pt x="86" y="22"/>
                  <a:pt x="86" y="22"/>
                  <a:pt x="86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89" y="23"/>
                  <a:pt x="89" y="23"/>
                  <a:pt x="89" y="23"/>
                </a:cubicBezTo>
                <a:cubicBezTo>
                  <a:pt x="92" y="19"/>
                  <a:pt x="96" y="16"/>
                  <a:pt x="99" y="13"/>
                </a:cubicBezTo>
                <a:cubicBezTo>
                  <a:pt x="100" y="12"/>
                  <a:pt x="103" y="12"/>
                  <a:pt x="104" y="13"/>
                </a:cubicBezTo>
                <a:cubicBezTo>
                  <a:pt x="105" y="14"/>
                  <a:pt x="105" y="14"/>
                  <a:pt x="105" y="15"/>
                </a:cubicBezTo>
                <a:cubicBezTo>
                  <a:pt x="106" y="16"/>
                  <a:pt x="106" y="18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21"/>
                  <a:pt x="107" y="22"/>
                  <a:pt x="107" y="24"/>
                </a:cubicBezTo>
                <a:cubicBezTo>
                  <a:pt x="107" y="30"/>
                  <a:pt x="105" y="37"/>
                  <a:pt x="100" y="41"/>
                </a:cubicBezTo>
                <a:cubicBezTo>
                  <a:pt x="96" y="45"/>
                  <a:pt x="90" y="48"/>
                  <a:pt x="83" y="48"/>
                </a:cubicBezTo>
                <a:cubicBezTo>
                  <a:pt x="83" y="48"/>
                  <a:pt x="82" y="48"/>
                  <a:pt x="82" y="48"/>
                </a:cubicBezTo>
                <a:cubicBezTo>
                  <a:pt x="77" y="52"/>
                  <a:pt x="77" y="52"/>
                  <a:pt x="77" y="52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6" y="81"/>
                  <a:pt x="107" y="85"/>
                  <a:pt x="107" y="89"/>
                </a:cubicBezTo>
                <a:cubicBezTo>
                  <a:pt x="107" y="93"/>
                  <a:pt x="106" y="98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99" y="104"/>
                  <a:pt x="95" y="106"/>
                  <a:pt x="90" y="106"/>
                </a:cubicBezTo>
                <a:cubicBezTo>
                  <a:pt x="86" y="106"/>
                  <a:pt x="82" y="104"/>
                  <a:pt x="78" y="101"/>
                </a:cubicBezTo>
                <a:cubicBezTo>
                  <a:pt x="54" y="76"/>
                  <a:pt x="54" y="76"/>
                  <a:pt x="54" y="76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3" y="107"/>
                  <a:pt x="16" y="107"/>
                  <a:pt x="11" y="105"/>
                </a:cubicBezTo>
                <a:cubicBezTo>
                  <a:pt x="9" y="104"/>
                  <a:pt x="7" y="103"/>
                  <a:pt x="6" y="101"/>
                </a:cubicBezTo>
                <a:cubicBezTo>
                  <a:pt x="6" y="101"/>
                  <a:pt x="6" y="101"/>
                  <a:pt x="6" y="101"/>
                </a:cubicBezTo>
                <a:cubicBezTo>
                  <a:pt x="4" y="100"/>
                  <a:pt x="3" y="98"/>
                  <a:pt x="2" y="96"/>
                </a:cubicBezTo>
                <a:cubicBezTo>
                  <a:pt x="0" y="91"/>
                  <a:pt x="0" y="84"/>
                  <a:pt x="6" y="79"/>
                </a:cubicBezTo>
                <a:cubicBezTo>
                  <a:pt x="6" y="79"/>
                  <a:pt x="6" y="79"/>
                  <a:pt x="6" y="79"/>
                </a:cubicBezTo>
                <a:cubicBezTo>
                  <a:pt x="34" y="51"/>
                  <a:pt x="34" y="51"/>
                  <a:pt x="34" y="51"/>
                </a:cubicBezTo>
                <a:cubicBezTo>
                  <a:pt x="24" y="40"/>
                  <a:pt x="24" y="40"/>
                  <a:pt x="24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3" y="37"/>
                  <a:pt x="12" y="36"/>
                  <a:pt x="12" y="35"/>
                </a:cubicBezTo>
                <a:cubicBezTo>
                  <a:pt x="3" y="15"/>
                  <a:pt x="3" y="15"/>
                  <a:pt x="3" y="15"/>
                </a:cubicBezTo>
                <a:cubicBezTo>
                  <a:pt x="2" y="13"/>
                  <a:pt x="2" y="11"/>
                  <a:pt x="4" y="10"/>
                </a:cubicBezTo>
                <a:cubicBezTo>
                  <a:pt x="7" y="6"/>
                  <a:pt x="7" y="6"/>
                  <a:pt x="7" y="6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1"/>
                  <a:pt x="14" y="1"/>
                  <a:pt x="15" y="2"/>
                </a:cubicBezTo>
                <a:cubicBezTo>
                  <a:pt x="37" y="11"/>
                  <a:pt x="37" y="11"/>
                  <a:pt x="37" y="11"/>
                </a:cubicBezTo>
                <a:cubicBezTo>
                  <a:pt x="38" y="11"/>
                  <a:pt x="38" y="12"/>
                  <a:pt x="39" y="13"/>
                </a:cubicBezTo>
                <a:cubicBezTo>
                  <a:pt x="42" y="22"/>
                  <a:pt x="42" y="22"/>
                  <a:pt x="42" y="22"/>
                </a:cubicBezTo>
                <a:cubicBezTo>
                  <a:pt x="52" y="33"/>
                  <a:pt x="52" y="33"/>
                  <a:pt x="52" y="33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17"/>
                  <a:pt x="62" y="11"/>
                  <a:pt x="66" y="7"/>
                </a:cubicBezTo>
                <a:cubicBezTo>
                  <a:pt x="66" y="7"/>
                  <a:pt x="66" y="7"/>
                  <a:pt x="66" y="7"/>
                </a:cubicBezTo>
                <a:cubicBezTo>
                  <a:pt x="71" y="3"/>
                  <a:pt x="77" y="0"/>
                  <a:pt x="83" y="0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59" y="70"/>
                  <a:pt x="59" y="70"/>
                  <a:pt x="59" y="70"/>
                </a:cubicBezTo>
                <a:cubicBezTo>
                  <a:pt x="84" y="95"/>
                  <a:pt x="84" y="95"/>
                  <a:pt x="84" y="95"/>
                </a:cubicBezTo>
                <a:cubicBezTo>
                  <a:pt x="86" y="97"/>
                  <a:pt x="88" y="98"/>
                  <a:pt x="90" y="98"/>
                </a:cubicBezTo>
                <a:cubicBezTo>
                  <a:pt x="93" y="98"/>
                  <a:pt x="95" y="97"/>
                  <a:pt x="96" y="95"/>
                </a:cubicBezTo>
                <a:cubicBezTo>
                  <a:pt x="97" y="95"/>
                  <a:pt x="97" y="95"/>
                  <a:pt x="97" y="95"/>
                </a:cubicBezTo>
                <a:cubicBezTo>
                  <a:pt x="98" y="94"/>
                  <a:pt x="99" y="91"/>
                  <a:pt x="99" y="89"/>
                </a:cubicBezTo>
                <a:cubicBezTo>
                  <a:pt x="99" y="87"/>
                  <a:pt x="98" y="85"/>
                  <a:pt x="97" y="83"/>
                </a:cubicBezTo>
                <a:cubicBezTo>
                  <a:pt x="96" y="83"/>
                  <a:pt x="96" y="83"/>
                  <a:pt x="96" y="83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0" y="45"/>
                </a:moveTo>
                <a:cubicBezTo>
                  <a:pt x="40" y="45"/>
                  <a:pt x="40" y="45"/>
                  <a:pt x="40" y="45"/>
                </a:cubicBezTo>
                <a:cubicBezTo>
                  <a:pt x="46" y="39"/>
                  <a:pt x="46" y="39"/>
                  <a:pt x="46" y="39"/>
                </a:cubicBezTo>
                <a:cubicBezTo>
                  <a:pt x="35" y="27"/>
                  <a:pt x="35" y="27"/>
                  <a:pt x="35" y="27"/>
                </a:cubicBezTo>
                <a:cubicBezTo>
                  <a:pt x="34" y="27"/>
                  <a:pt x="34" y="26"/>
                  <a:pt x="34" y="25"/>
                </a:cubicBezTo>
                <a:cubicBezTo>
                  <a:pt x="32" y="17"/>
                  <a:pt x="32" y="17"/>
                  <a:pt x="32" y="17"/>
                </a:cubicBezTo>
                <a:cubicBezTo>
                  <a:pt x="15" y="10"/>
                  <a:pt x="15" y="10"/>
                  <a:pt x="15" y="10"/>
                </a:cubicBezTo>
                <a:cubicBezTo>
                  <a:pt x="13" y="12"/>
                  <a:pt x="13" y="12"/>
                  <a:pt x="13" y="12"/>
                </a:cubicBezTo>
                <a:cubicBezTo>
                  <a:pt x="11" y="14"/>
                  <a:pt x="11" y="14"/>
                  <a:pt x="11" y="14"/>
                </a:cubicBezTo>
                <a:cubicBezTo>
                  <a:pt x="19" y="30"/>
                  <a:pt x="19" y="30"/>
                  <a:pt x="19" y="30"/>
                </a:cubicBezTo>
                <a:cubicBezTo>
                  <a:pt x="27" y="33"/>
                  <a:pt x="27" y="33"/>
                  <a:pt x="27" y="33"/>
                </a:cubicBezTo>
                <a:cubicBezTo>
                  <a:pt x="28" y="33"/>
                  <a:pt x="28" y="33"/>
                  <a:pt x="29" y="34"/>
                </a:cubicBezTo>
                <a:cubicBezTo>
                  <a:pt x="40" y="45"/>
                  <a:pt x="40" y="45"/>
                  <a:pt x="40" y="45"/>
                </a:cubicBezTo>
                <a:close/>
                <a:moveTo>
                  <a:pt x="83" y="8"/>
                </a:moveTo>
                <a:cubicBezTo>
                  <a:pt x="83" y="8"/>
                  <a:pt x="83" y="8"/>
                  <a:pt x="83" y="8"/>
                </a:cubicBezTo>
                <a:cubicBezTo>
                  <a:pt x="79" y="8"/>
                  <a:pt x="75" y="10"/>
                  <a:pt x="72" y="13"/>
                </a:cubicBezTo>
                <a:cubicBezTo>
                  <a:pt x="72" y="13"/>
                  <a:pt x="72" y="13"/>
                  <a:pt x="72" y="13"/>
                </a:cubicBezTo>
                <a:cubicBezTo>
                  <a:pt x="69" y="16"/>
                  <a:pt x="68" y="20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5"/>
                  <a:pt x="68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6"/>
                  <a:pt x="68" y="26"/>
                  <a:pt x="68" y="26"/>
                </a:cubicBezTo>
                <a:cubicBezTo>
                  <a:pt x="68" y="27"/>
                  <a:pt x="68" y="29"/>
                  <a:pt x="67" y="30"/>
                </a:cubicBezTo>
                <a:cubicBezTo>
                  <a:pt x="11" y="85"/>
                  <a:pt x="11" y="85"/>
                  <a:pt x="11" y="85"/>
                </a:cubicBezTo>
                <a:cubicBezTo>
                  <a:pt x="11" y="85"/>
                  <a:pt x="11" y="85"/>
                  <a:pt x="11" y="85"/>
                </a:cubicBezTo>
                <a:cubicBezTo>
                  <a:pt x="9" y="88"/>
                  <a:pt x="9" y="91"/>
                  <a:pt x="10" y="93"/>
                </a:cubicBezTo>
                <a:cubicBezTo>
                  <a:pt x="10" y="94"/>
                  <a:pt x="11" y="95"/>
                  <a:pt x="11" y="96"/>
                </a:cubicBezTo>
                <a:cubicBezTo>
                  <a:pt x="12" y="97"/>
                  <a:pt x="13" y="97"/>
                  <a:pt x="14" y="98"/>
                </a:cubicBezTo>
                <a:cubicBezTo>
                  <a:pt x="17" y="99"/>
                  <a:pt x="20" y="98"/>
                  <a:pt x="22" y="96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67"/>
                  <a:pt x="51" y="67"/>
                  <a:pt x="51" y="67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77" y="41"/>
                  <a:pt x="77" y="41"/>
                  <a:pt x="77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8" y="40"/>
                  <a:pt x="80" y="39"/>
                  <a:pt x="81" y="39"/>
                </a:cubicBezTo>
                <a:cubicBezTo>
                  <a:pt x="81" y="40"/>
                  <a:pt x="82" y="40"/>
                  <a:pt x="82" y="40"/>
                </a:cubicBezTo>
                <a:cubicBezTo>
                  <a:pt x="82" y="40"/>
                  <a:pt x="83" y="40"/>
                  <a:pt x="83" y="40"/>
                </a:cubicBezTo>
                <a:cubicBezTo>
                  <a:pt x="88" y="40"/>
                  <a:pt x="92" y="38"/>
                  <a:pt x="94" y="35"/>
                </a:cubicBezTo>
                <a:cubicBezTo>
                  <a:pt x="94" y="35"/>
                  <a:pt x="94" y="35"/>
                  <a:pt x="94" y="35"/>
                </a:cubicBezTo>
                <a:cubicBezTo>
                  <a:pt x="97" y="32"/>
                  <a:pt x="99" y="29"/>
                  <a:pt x="99" y="24"/>
                </a:cubicBezTo>
                <a:cubicBezTo>
                  <a:pt x="97" y="26"/>
                  <a:pt x="95" y="28"/>
                  <a:pt x="94" y="30"/>
                </a:cubicBezTo>
                <a:cubicBezTo>
                  <a:pt x="93" y="31"/>
                  <a:pt x="91" y="31"/>
                  <a:pt x="90" y="31"/>
                </a:cubicBezTo>
                <a:cubicBezTo>
                  <a:pt x="85" y="30"/>
                  <a:pt x="85" y="30"/>
                  <a:pt x="85" y="30"/>
                </a:cubicBezTo>
                <a:cubicBezTo>
                  <a:pt x="81" y="29"/>
                  <a:pt x="81" y="29"/>
                  <a:pt x="81" y="29"/>
                </a:cubicBezTo>
                <a:cubicBezTo>
                  <a:pt x="80" y="28"/>
                  <a:pt x="79" y="27"/>
                  <a:pt x="78" y="26"/>
                </a:cubicBezTo>
                <a:cubicBezTo>
                  <a:pt x="77" y="22"/>
                  <a:pt x="77" y="22"/>
                  <a:pt x="77" y="22"/>
                </a:cubicBezTo>
                <a:cubicBezTo>
                  <a:pt x="76" y="18"/>
                  <a:pt x="76" y="18"/>
                  <a:pt x="76" y="18"/>
                </a:cubicBezTo>
                <a:cubicBezTo>
                  <a:pt x="76" y="16"/>
                  <a:pt x="76" y="15"/>
                  <a:pt x="77" y="14"/>
                </a:cubicBezTo>
                <a:cubicBezTo>
                  <a:pt x="79" y="12"/>
                  <a:pt x="81" y="10"/>
                  <a:pt x="83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70" name="PA_矩形 4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722938" y="1931988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2571" name="PA_矩形 43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85800" y="1931988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2572" name="PA_矩形 44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50825" y="27463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2573" name="PA_矩形 45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156325" y="27463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2574" name="PA_矩形 46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84213" y="357822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2575" name="PA_矩形 47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689600" y="35464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8" name="PA_椭圆 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9" name="PA_椭圆 3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0" name="PA_椭圆 4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1" name="PA_椭圆 5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419F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2" name="PA_矩形 39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zh-CN" sz="100">
              <a:latin typeface="Arial" panose="020B0604020202020204" pitchFamily="34" charset="0"/>
            </a:endParaRPr>
          </a:p>
        </p:txBody>
      </p:sp>
      <p:sp>
        <p:nvSpPr>
          <p:cNvPr id="53" name="PA_矩形 39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9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3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2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70" grpId="0"/>
      <p:bldP spid="22571" grpId="0"/>
      <p:bldP spid="22572" grpId="0"/>
      <p:bldP spid="22573" grpId="0"/>
      <p:bldP spid="22574" grpId="0"/>
      <p:bldP spid="22575" grpId="0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/>
      <p:bldP spid="52" grpId="1"/>
      <p:bldP spid="5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A_图片 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" t="1733" r="4695" b="2750"/>
          <a:stretch>
            <a:fillRect/>
          </a:stretch>
        </p:blipFill>
        <p:spPr bwMode="auto">
          <a:xfrm>
            <a:off x="0" y="-23813"/>
            <a:ext cx="9144000" cy="5141913"/>
          </a:xfrm>
          <a:prstGeom prst="rect">
            <a:avLst/>
          </a:prstGeom>
          <a:solidFill>
            <a:srgbClr val="D7ED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8076">
            <a:off x="1873250" y="1506538"/>
            <a:ext cx="6958013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 rot="20544688">
            <a:off x="684213" y="1162050"/>
            <a:ext cx="54006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200">
                <a:solidFill>
                  <a:schemeClr val="tx2">
                    <a:lumMod val="50000"/>
                  </a:schemeClr>
                </a:solidFill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谢谢聆听！</a:t>
            </a:r>
            <a:endParaRPr lang="zh-CN" altLang="en-US" sz="7200">
              <a:solidFill>
                <a:schemeClr val="tx2">
                  <a:lumMod val="50000"/>
                </a:schemeClr>
              </a:solidFill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55257"/>
        </a:solidFill>
        <a:ln>
          <a:noFill/>
        </a:ln>
      </a:spPr>
      <a:bodyPr anchor="ctr"/>
      <a:lstStyle>
        <a:defPPr algn="ctr" eaLnBrk="1" fontAlgn="auto" hangingPunct="1">
          <a:spcBef>
            <a:spcPts val="0"/>
          </a:spcBef>
          <a:spcAft>
            <a:spcPts val="0"/>
          </a:spcAft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1023</Words>
  <Application>Microsoft Office PowerPoint</Application>
  <PresentationFormat>自定义</PresentationFormat>
  <Paragraphs>84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Calibri</vt:lpstr>
      <vt:lpstr>宋体</vt:lpstr>
      <vt:lpstr>Arial</vt:lpstr>
      <vt:lpstr>Impact</vt:lpstr>
      <vt:lpstr>思源黑体 CN Medium</vt:lpstr>
      <vt:lpstr>锐字锐线怒放黑简1.0</vt:lpstr>
      <vt:lpstr>微软雅黑</vt:lpstr>
      <vt:lpstr>汉仪黑荔枝体简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JANE</dc:creator>
  <cp:lastModifiedBy>Administrator</cp:lastModifiedBy>
  <cp:revision>56</cp:revision>
  <dcterms:created xsi:type="dcterms:W3CDTF">2015-10-14T02:35:41Z</dcterms:created>
  <dcterms:modified xsi:type="dcterms:W3CDTF">2018-02-13T03:58:02Z</dcterms:modified>
</cp:coreProperties>
</file>