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5"/>
  </p:notesMasterIdLst>
  <p:sldIdLst>
    <p:sldId id="260" r:id="rId2"/>
    <p:sldId id="261" r:id="rId3"/>
    <p:sldId id="262" r:id="rId4"/>
    <p:sldId id="264" r:id="rId5"/>
    <p:sldId id="263" r:id="rId6"/>
    <p:sldId id="266" r:id="rId7"/>
    <p:sldId id="265" r:id="rId8"/>
    <p:sldId id="270" r:id="rId9"/>
    <p:sldId id="267" r:id="rId10"/>
    <p:sldId id="268" r:id="rId11"/>
    <p:sldId id="269" r:id="rId12"/>
    <p:sldId id="273" r:id="rId13"/>
    <p:sldId id="271" r:id="rId14"/>
    <p:sldId id="276" r:id="rId15"/>
    <p:sldId id="274" r:id="rId16"/>
    <p:sldId id="275" r:id="rId17"/>
    <p:sldId id="277" r:id="rId18"/>
    <p:sldId id="272" r:id="rId19"/>
    <p:sldId id="278" r:id="rId20"/>
    <p:sldId id="279" r:id="rId21"/>
    <p:sldId id="281" r:id="rId22"/>
    <p:sldId id="280" r:id="rId23"/>
    <p:sldId id="282" r:id="rId24"/>
  </p:sldIdLst>
  <p:sldSz cx="12192000" cy="6858000"/>
  <p:notesSz cx="6858000" cy="9144000"/>
  <p:custDataLst>
    <p:tags r:id="rId26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912F"/>
    <a:srgbClr val="CDCDCD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90" d="100"/>
          <a:sy n="90" d="100"/>
        </p:scale>
        <p:origin x="108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457414-AFC4-43E2-BEE3-6018B9023BA8}" type="datetimeFigureOut">
              <a:rPr lang="zh-CN" altLang="en-US" smtClean="0"/>
              <a:t>2018/7/4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99E4BD-C3CE-4809-995A-97EC87069C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05719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99E4BD-C3CE-4809-995A-97EC87069C9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03460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99E4BD-C3CE-4809-995A-97EC87069C9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9370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99E4BD-C3CE-4809-995A-97EC87069C9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96531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99E4BD-C3CE-4809-995A-97EC87069C9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86936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99E4BD-C3CE-4809-995A-97EC87069C9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95614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99E4BD-C3CE-4809-995A-97EC87069C9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78348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99E4BD-C3CE-4809-995A-97EC87069C9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67440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99E4BD-C3CE-4809-995A-97EC87069C9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36940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99E4BD-C3CE-4809-995A-97EC87069C9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78388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99E4BD-C3CE-4809-995A-97EC87069C9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34485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99E4BD-C3CE-4809-995A-97EC87069C9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71830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99E4BD-C3CE-4809-995A-97EC87069C9F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7496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99E4BD-C3CE-4809-995A-97EC87069C9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29392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99E4BD-C3CE-4809-995A-97EC87069C9F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86014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99E4BD-C3CE-4809-995A-97EC87069C9F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028395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99E4BD-C3CE-4809-995A-97EC87069C9F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858855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99E4BD-C3CE-4809-995A-97EC87069C9F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68033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99E4BD-C3CE-4809-995A-97EC87069C9F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825934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99E4BD-C3CE-4809-995A-97EC87069C9F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067933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99E4BD-C3CE-4809-995A-97EC87069C9F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215900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99E4BD-C3CE-4809-995A-97EC87069C9F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808742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99E4BD-C3CE-4809-995A-97EC87069C9F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68223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99E4BD-C3CE-4809-995A-97EC87069C9F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54673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</a:p>
          <a:p>
            <a:r>
              <a:rPr lang="en-US" altLang="zh-CN" sz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12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5E74865F-21D6-480C-8A4E-DE3517E3F9C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6" r="10229" b="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xmlns="" id="{E99AA86F-02FD-4B25-BC87-0BE92F5137EA}"/>
              </a:ext>
            </a:extLst>
          </p:cNvPr>
          <p:cNvSpPr/>
          <p:nvPr/>
        </p:nvSpPr>
        <p:spPr>
          <a:xfrm>
            <a:off x="0" y="0"/>
            <a:ext cx="12191980" cy="6857990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C24EA3E8-C6C2-4508-9E7E-7B795C55774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48232" y="-448384"/>
            <a:ext cx="6031478" cy="7754757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252E784B-8011-4C00-B6DA-C9A851D4A8C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3998" y="0"/>
            <a:ext cx="7472674" cy="6858000"/>
          </a:xfrm>
          <a:prstGeom prst="rect">
            <a:avLst/>
          </a:prstGeom>
        </p:spPr>
      </p:pic>
      <p:pic>
        <p:nvPicPr>
          <p:cNvPr id="11" name="Schuwenn Z. - 1998法国世界杯主题曲＜生命之杯＞（钢琴改编版）La Copa De La Vida（The Cup of Life）">
            <a:hlinkClick r:id="" action="ppaction://media"/>
            <a:extLst>
              <a:ext uri="{FF2B5EF4-FFF2-40B4-BE49-F238E27FC236}">
                <a16:creationId xmlns:a16="http://schemas.microsoft.com/office/drawing/2014/main" xmlns="" id="{E1F56DF4-F6CA-4DBF-91B1-EB56F4FEAE4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791200" y="3124200"/>
            <a:ext cx="304800" cy="3048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5791200" y="6220047"/>
            <a:ext cx="39375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</a:rPr>
              <a:t>世界杯动画</a:t>
            </a:r>
            <a:r>
              <a:rPr lang="en-US" altLang="zh-CN" sz="2400" dirty="0" err="1">
                <a:solidFill>
                  <a:schemeClr val="bg1"/>
                </a:solidFill>
              </a:rPr>
              <a:t>ppt</a:t>
            </a:r>
            <a:r>
              <a:rPr lang="zh-CN" altLang="en-US" sz="2400" dirty="0">
                <a:solidFill>
                  <a:schemeClr val="bg1"/>
                </a:solidFill>
              </a:rPr>
              <a:t>模板</a:t>
            </a:r>
          </a:p>
        </p:txBody>
      </p:sp>
    </p:spTree>
    <p:extLst>
      <p:ext uri="{BB962C8B-B14F-4D97-AF65-F5344CB8AC3E}">
        <p14:creationId xmlns:p14="http://schemas.microsoft.com/office/powerpoint/2010/main" val="3812543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9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5E74865F-21D6-480C-8A4E-DE3517E3F9C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6" r="10229" b="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xmlns="" id="{E99AA86F-02FD-4B25-BC87-0BE92F5137EA}"/>
              </a:ext>
            </a:extLst>
          </p:cNvPr>
          <p:cNvSpPr/>
          <p:nvPr/>
        </p:nvSpPr>
        <p:spPr>
          <a:xfrm>
            <a:off x="0" y="0"/>
            <a:ext cx="12191980" cy="6857990"/>
          </a:xfrm>
          <a:prstGeom prst="rect">
            <a:avLst/>
          </a:prstGeom>
          <a:solidFill>
            <a:schemeClr val="tx1"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BDE5560A-4DEE-4032-80F6-DF9BA7C0F10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835" y="0"/>
            <a:ext cx="9720117" cy="7097661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23015428-DD46-4FFC-8EDD-3326BE7E1AA6}"/>
              </a:ext>
            </a:extLst>
          </p:cNvPr>
          <p:cNvSpPr txBox="1"/>
          <p:nvPr/>
        </p:nvSpPr>
        <p:spPr>
          <a:xfrm>
            <a:off x="742950" y="3666716"/>
            <a:ext cx="800100" cy="707886"/>
          </a:xfrm>
          <a:prstGeom prst="rect">
            <a:avLst/>
          </a:prstGeom>
          <a:solidFill>
            <a:srgbClr val="1F912F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01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4A46A0DE-2369-44FD-8CD5-C5FE5A5445D2}"/>
              </a:ext>
            </a:extLst>
          </p:cNvPr>
          <p:cNvSpPr txBox="1"/>
          <p:nvPr/>
        </p:nvSpPr>
        <p:spPr>
          <a:xfrm>
            <a:off x="1771650" y="3666716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世界杯简介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7299FBFD-33D1-4A2A-A919-E556DB7BE035}"/>
              </a:ext>
            </a:extLst>
          </p:cNvPr>
          <p:cNvSpPr txBox="1"/>
          <p:nvPr/>
        </p:nvSpPr>
        <p:spPr>
          <a:xfrm>
            <a:off x="742950" y="4689403"/>
            <a:ext cx="800100" cy="707886"/>
          </a:xfrm>
          <a:prstGeom prst="rect">
            <a:avLst/>
          </a:prstGeom>
          <a:solidFill>
            <a:srgbClr val="1F912F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02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4A0B9ED0-160A-48A7-8B90-71CA782B80C2}"/>
              </a:ext>
            </a:extLst>
          </p:cNvPr>
          <p:cNvSpPr txBox="1"/>
          <p:nvPr/>
        </p:nvSpPr>
        <p:spPr>
          <a:xfrm>
            <a:off x="1771650" y="4689403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世界杯国家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8091782A-141C-449E-905E-9B8FFC3586F0}"/>
              </a:ext>
            </a:extLst>
          </p:cNvPr>
          <p:cNvSpPr txBox="1"/>
          <p:nvPr/>
        </p:nvSpPr>
        <p:spPr>
          <a:xfrm>
            <a:off x="7772400" y="3666716"/>
            <a:ext cx="800100" cy="707886"/>
          </a:xfrm>
          <a:prstGeom prst="rect">
            <a:avLst/>
          </a:prstGeom>
          <a:solidFill>
            <a:srgbClr val="1F912F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03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xmlns="" id="{A01CFA50-9360-4D3D-9371-D48914F8FCCC}"/>
              </a:ext>
            </a:extLst>
          </p:cNvPr>
          <p:cNvSpPr txBox="1"/>
          <p:nvPr/>
        </p:nvSpPr>
        <p:spPr>
          <a:xfrm>
            <a:off x="8801100" y="3666716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世界杯规则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xmlns="" id="{7D34925B-0320-4E7B-A2D8-4CF4F3842D44}"/>
              </a:ext>
            </a:extLst>
          </p:cNvPr>
          <p:cNvSpPr txBox="1"/>
          <p:nvPr/>
        </p:nvSpPr>
        <p:spPr>
          <a:xfrm>
            <a:off x="7772400" y="4689403"/>
            <a:ext cx="800100" cy="707886"/>
          </a:xfrm>
          <a:prstGeom prst="rect">
            <a:avLst/>
          </a:prstGeom>
          <a:solidFill>
            <a:srgbClr val="1F912F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04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xmlns="" id="{567D50EE-95D4-44DA-9CE4-AC98387C4E3C}"/>
              </a:ext>
            </a:extLst>
          </p:cNvPr>
          <p:cNvSpPr txBox="1"/>
          <p:nvPr/>
        </p:nvSpPr>
        <p:spPr>
          <a:xfrm>
            <a:off x="8801100" y="4689403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世界杯准备</a:t>
            </a:r>
          </a:p>
        </p:txBody>
      </p:sp>
    </p:spTree>
    <p:extLst>
      <p:ext uri="{BB962C8B-B14F-4D97-AF65-F5344CB8AC3E}">
        <p14:creationId xmlns:p14="http://schemas.microsoft.com/office/powerpoint/2010/main" val="2455591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3" grpId="0" animBg="1"/>
      <p:bldP spid="1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5E74865F-21D6-480C-8A4E-DE3517E3F9C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6" r="10229" b="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xmlns="" id="{E99AA86F-02FD-4B25-BC87-0BE92F5137EA}"/>
              </a:ext>
            </a:extLst>
          </p:cNvPr>
          <p:cNvSpPr/>
          <p:nvPr/>
        </p:nvSpPr>
        <p:spPr>
          <a:xfrm>
            <a:off x="0" y="0"/>
            <a:ext cx="12191980" cy="6857990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DA1DEE7E-32CD-46F3-8837-3516921AB0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748" y="422125"/>
            <a:ext cx="6864726" cy="5480340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8A3C31A1-F6C9-47C0-909E-F1BE4806417B}"/>
              </a:ext>
            </a:extLst>
          </p:cNvPr>
          <p:cNvSpPr txBox="1"/>
          <p:nvPr/>
        </p:nvSpPr>
        <p:spPr>
          <a:xfrm>
            <a:off x="7505700" y="1435265"/>
            <a:ext cx="26289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600" dirty="0">
                <a:solidFill>
                  <a:schemeClr val="bg1"/>
                </a:solidFill>
                <a:latin typeface="Forte" panose="03060902040502070203" pitchFamily="66" charset="0"/>
              </a:rPr>
              <a:t>01</a:t>
            </a:r>
            <a:endParaRPr lang="zh-CN" altLang="en-US" sz="16600" dirty="0">
              <a:solidFill>
                <a:schemeClr val="bg1"/>
              </a:solidFill>
              <a:latin typeface="Forte" panose="03060902040502070203" pitchFamily="66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C6EB207A-0AE0-4120-93F8-A64443043C08}"/>
              </a:ext>
            </a:extLst>
          </p:cNvPr>
          <p:cNvSpPr txBox="1"/>
          <p:nvPr/>
        </p:nvSpPr>
        <p:spPr>
          <a:xfrm>
            <a:off x="7287494" y="4082143"/>
            <a:ext cx="4724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dirty="0">
                <a:solidFill>
                  <a:schemeClr val="bg1"/>
                </a:solidFill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世界杯简介</a:t>
            </a:r>
          </a:p>
        </p:txBody>
      </p:sp>
    </p:spTree>
    <p:extLst>
      <p:ext uri="{BB962C8B-B14F-4D97-AF65-F5344CB8AC3E}">
        <p14:creationId xmlns:p14="http://schemas.microsoft.com/office/powerpoint/2010/main" val="1888076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5E74865F-21D6-480C-8A4E-DE3517E3F9C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6" r="10229" b="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xmlns="" id="{E99AA86F-02FD-4B25-BC87-0BE92F5137EA}"/>
              </a:ext>
            </a:extLst>
          </p:cNvPr>
          <p:cNvSpPr/>
          <p:nvPr/>
        </p:nvSpPr>
        <p:spPr>
          <a:xfrm>
            <a:off x="0" y="0"/>
            <a:ext cx="12191980" cy="6857990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859F5137-362E-4772-9DDA-F72DDB149A38}"/>
              </a:ext>
            </a:extLst>
          </p:cNvPr>
          <p:cNvSpPr txBox="1"/>
          <p:nvPr/>
        </p:nvSpPr>
        <p:spPr>
          <a:xfrm>
            <a:off x="590550" y="400766"/>
            <a:ext cx="800100" cy="707886"/>
          </a:xfrm>
          <a:prstGeom prst="rect">
            <a:avLst/>
          </a:prstGeom>
          <a:solidFill>
            <a:srgbClr val="1F912F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01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13DEB854-9805-4D08-B5D7-D02E575E4A38}"/>
              </a:ext>
            </a:extLst>
          </p:cNvPr>
          <p:cNvSpPr txBox="1"/>
          <p:nvPr/>
        </p:nvSpPr>
        <p:spPr>
          <a:xfrm>
            <a:off x="1619250" y="400766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世界杯简介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593FAE46-DC2F-4284-817D-3EFE9712ABF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250" y="2201307"/>
            <a:ext cx="4192359" cy="2455375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A363FC0A-DCB2-4402-A220-D3ECC945A5D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4371" y="2102338"/>
            <a:ext cx="4398949" cy="3377635"/>
          </a:xfrm>
          <a:custGeom>
            <a:avLst/>
            <a:gdLst>
              <a:gd name="connsiteX0" fmla="*/ 3333734 w 3796894"/>
              <a:gd name="connsiteY0" fmla="*/ 158827 h 2914704"/>
              <a:gd name="connsiteX1" fmla="*/ 3333734 w 3796894"/>
              <a:gd name="connsiteY1" fmla="*/ 159782 h 2914704"/>
              <a:gd name="connsiteX2" fmla="*/ 154601 w 3796894"/>
              <a:gd name="connsiteY2" fmla="*/ 159782 h 2914704"/>
              <a:gd name="connsiteX3" fmla="*/ 154601 w 3796894"/>
              <a:gd name="connsiteY3" fmla="*/ 2128067 h 2914704"/>
              <a:gd name="connsiteX4" fmla="*/ 3626221 w 3796894"/>
              <a:gd name="connsiteY4" fmla="*/ 2128067 h 2914704"/>
              <a:gd name="connsiteX5" fmla="*/ 3626221 w 3796894"/>
              <a:gd name="connsiteY5" fmla="*/ 2118575 h 2914704"/>
              <a:gd name="connsiteX6" fmla="*/ 3640861 w 3796894"/>
              <a:gd name="connsiteY6" fmla="*/ 2118575 h 2914704"/>
              <a:gd name="connsiteX7" fmla="*/ 3640861 w 3796894"/>
              <a:gd name="connsiteY7" fmla="*/ 158827 h 2914704"/>
              <a:gd name="connsiteX8" fmla="*/ 0 w 3796894"/>
              <a:gd name="connsiteY8" fmla="*/ 0 h 2914704"/>
              <a:gd name="connsiteX9" fmla="*/ 3796894 w 3796894"/>
              <a:gd name="connsiteY9" fmla="*/ 0 h 2914704"/>
              <a:gd name="connsiteX10" fmla="*/ 3796894 w 3796894"/>
              <a:gd name="connsiteY10" fmla="*/ 2914704 h 2914704"/>
              <a:gd name="connsiteX11" fmla="*/ 0 w 3796894"/>
              <a:gd name="connsiteY11" fmla="*/ 2914704 h 2914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796894" h="2914704">
                <a:moveTo>
                  <a:pt x="3333734" y="158827"/>
                </a:moveTo>
                <a:lnTo>
                  <a:pt x="3333734" y="159782"/>
                </a:lnTo>
                <a:lnTo>
                  <a:pt x="154601" y="159782"/>
                </a:lnTo>
                <a:lnTo>
                  <a:pt x="154601" y="2128067"/>
                </a:lnTo>
                <a:lnTo>
                  <a:pt x="3626221" y="2128067"/>
                </a:lnTo>
                <a:lnTo>
                  <a:pt x="3626221" y="2118575"/>
                </a:lnTo>
                <a:lnTo>
                  <a:pt x="3640861" y="2118575"/>
                </a:lnTo>
                <a:lnTo>
                  <a:pt x="3640861" y="158827"/>
                </a:lnTo>
                <a:close/>
                <a:moveTo>
                  <a:pt x="0" y="0"/>
                </a:moveTo>
                <a:lnTo>
                  <a:pt x="3796894" y="0"/>
                </a:lnTo>
                <a:lnTo>
                  <a:pt x="3796894" y="2914704"/>
                </a:lnTo>
                <a:lnTo>
                  <a:pt x="0" y="2914704"/>
                </a:lnTo>
                <a:close/>
              </a:path>
            </a:pathLst>
          </a:cu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A1604441-A8F7-4E3F-AD79-87EAE79D4A07}"/>
              </a:ext>
            </a:extLst>
          </p:cNvPr>
          <p:cNvSpPr txBox="1"/>
          <p:nvPr/>
        </p:nvSpPr>
        <p:spPr>
          <a:xfrm>
            <a:off x="7877548" y="1656833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FC33381A-5F04-47A8-965E-C7CB033C1B59}"/>
              </a:ext>
            </a:extLst>
          </p:cNvPr>
          <p:cNvSpPr txBox="1"/>
          <p:nvPr/>
        </p:nvSpPr>
        <p:spPr>
          <a:xfrm>
            <a:off x="7798811" y="2464289"/>
            <a:ext cx="3040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</a:rPr>
              <a:t>Click here to add words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xmlns="" id="{11B05F4C-A820-430A-911F-F715CD9E933A}"/>
              </a:ext>
            </a:extLst>
          </p:cNvPr>
          <p:cNvSpPr/>
          <p:nvPr/>
        </p:nvSpPr>
        <p:spPr>
          <a:xfrm>
            <a:off x="7203260" y="2464288"/>
            <a:ext cx="400111" cy="400111"/>
          </a:xfrm>
          <a:prstGeom prst="ellipse">
            <a:avLst/>
          </a:prstGeom>
          <a:solidFill>
            <a:srgbClr val="1F91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xmlns="" id="{5C06B1A3-6933-4223-85D5-D06EA5A5B3C2}"/>
              </a:ext>
            </a:extLst>
          </p:cNvPr>
          <p:cNvSpPr txBox="1"/>
          <p:nvPr/>
        </p:nvSpPr>
        <p:spPr>
          <a:xfrm>
            <a:off x="7798811" y="3280555"/>
            <a:ext cx="3040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</a:rPr>
              <a:t>Click here to add words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xmlns="" id="{18CE011B-17F3-4450-90FA-0BB23E7E5BEA}"/>
              </a:ext>
            </a:extLst>
          </p:cNvPr>
          <p:cNvSpPr/>
          <p:nvPr/>
        </p:nvSpPr>
        <p:spPr>
          <a:xfrm>
            <a:off x="7203260" y="3280554"/>
            <a:ext cx="400111" cy="400111"/>
          </a:xfrm>
          <a:prstGeom prst="ellipse">
            <a:avLst/>
          </a:prstGeom>
          <a:solidFill>
            <a:srgbClr val="1F91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xmlns="" id="{21374EC3-1A14-4303-A79B-ED9037F2E894}"/>
              </a:ext>
            </a:extLst>
          </p:cNvPr>
          <p:cNvSpPr txBox="1"/>
          <p:nvPr/>
        </p:nvSpPr>
        <p:spPr>
          <a:xfrm>
            <a:off x="7798811" y="4096821"/>
            <a:ext cx="3040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</a:rPr>
              <a:t>Click here to add words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xmlns="" id="{5C1512FB-F6B4-4895-BB53-DF75D7B15BA1}"/>
              </a:ext>
            </a:extLst>
          </p:cNvPr>
          <p:cNvSpPr/>
          <p:nvPr/>
        </p:nvSpPr>
        <p:spPr>
          <a:xfrm>
            <a:off x="7203260" y="4096820"/>
            <a:ext cx="400111" cy="400111"/>
          </a:xfrm>
          <a:prstGeom prst="ellipse">
            <a:avLst/>
          </a:prstGeom>
          <a:solidFill>
            <a:srgbClr val="1F91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xmlns="" id="{53D84E71-B3C8-4115-84EE-F2B58046B0BA}"/>
              </a:ext>
            </a:extLst>
          </p:cNvPr>
          <p:cNvSpPr txBox="1"/>
          <p:nvPr/>
        </p:nvSpPr>
        <p:spPr>
          <a:xfrm>
            <a:off x="7707109" y="4939557"/>
            <a:ext cx="3040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</a:rPr>
              <a:t>Click here to add words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22" name="椭圆 21">
            <a:extLst>
              <a:ext uri="{FF2B5EF4-FFF2-40B4-BE49-F238E27FC236}">
                <a16:creationId xmlns:a16="http://schemas.microsoft.com/office/drawing/2014/main" xmlns="" id="{034E7B9B-985A-4045-AD32-64F9A63CCFDC}"/>
              </a:ext>
            </a:extLst>
          </p:cNvPr>
          <p:cNvSpPr/>
          <p:nvPr/>
        </p:nvSpPr>
        <p:spPr>
          <a:xfrm>
            <a:off x="7203260" y="4939556"/>
            <a:ext cx="400111" cy="400111"/>
          </a:xfrm>
          <a:prstGeom prst="ellipse">
            <a:avLst/>
          </a:prstGeom>
          <a:solidFill>
            <a:srgbClr val="1F91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4826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/>
      <p:bldP spid="12" grpId="0"/>
      <p:bldP spid="13" grpId="0" animBg="1"/>
      <p:bldP spid="14" grpId="0"/>
      <p:bldP spid="15" grpId="0" animBg="1"/>
      <p:bldP spid="16" grpId="0"/>
      <p:bldP spid="17" grpId="0" animBg="1"/>
      <p:bldP spid="21" grpId="0"/>
      <p:bldP spid="2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5E74865F-21D6-480C-8A4E-DE3517E3F9C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6" r="10229" b="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xmlns="" id="{E99AA86F-02FD-4B25-BC87-0BE92F5137EA}"/>
              </a:ext>
            </a:extLst>
          </p:cNvPr>
          <p:cNvSpPr/>
          <p:nvPr/>
        </p:nvSpPr>
        <p:spPr>
          <a:xfrm>
            <a:off x="0" y="0"/>
            <a:ext cx="12191980" cy="6857990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F5F9D064-5E66-4915-927B-2B6CE464904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1755" y="2529959"/>
            <a:ext cx="3668469" cy="2423412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DD8689D5-D7E9-421B-8C90-0643245677CE}"/>
              </a:ext>
            </a:extLst>
          </p:cNvPr>
          <p:cNvSpPr txBox="1"/>
          <p:nvPr/>
        </p:nvSpPr>
        <p:spPr>
          <a:xfrm>
            <a:off x="590550" y="400766"/>
            <a:ext cx="800100" cy="707886"/>
          </a:xfrm>
          <a:prstGeom prst="rect">
            <a:avLst/>
          </a:prstGeom>
          <a:solidFill>
            <a:srgbClr val="1F912F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01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967547DA-034D-4547-A404-8DE470408E2B}"/>
              </a:ext>
            </a:extLst>
          </p:cNvPr>
          <p:cNvSpPr txBox="1"/>
          <p:nvPr/>
        </p:nvSpPr>
        <p:spPr>
          <a:xfrm>
            <a:off x="1619250" y="400766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世界杯简介</a:t>
            </a:r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xmlns="" id="{9B2F6D1F-67CB-4104-B801-DF4236D22382}"/>
              </a:ext>
            </a:extLst>
          </p:cNvPr>
          <p:cNvSpPr/>
          <p:nvPr/>
        </p:nvSpPr>
        <p:spPr>
          <a:xfrm>
            <a:off x="1866338" y="1827363"/>
            <a:ext cx="1219200" cy="447089"/>
          </a:xfrm>
          <a:prstGeom prst="roundRect">
            <a:avLst/>
          </a:prstGeom>
          <a:solidFill>
            <a:srgbClr val="1F91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5A87D836-8CDF-437F-8C78-3E321C31B124}"/>
              </a:ext>
            </a:extLst>
          </p:cNvPr>
          <p:cNvSpPr txBox="1"/>
          <p:nvPr/>
        </p:nvSpPr>
        <p:spPr>
          <a:xfrm>
            <a:off x="895350" y="1827363"/>
            <a:ext cx="3099689" cy="1405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添加标题</a:t>
            </a:r>
            <a:endParaRPr lang="en-US" altLang="zh-CN" sz="20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单击此处添加文本单击此处添加文本单击</a:t>
            </a:r>
          </a:p>
        </p:txBody>
      </p:sp>
      <p:sp>
        <p:nvSpPr>
          <p:cNvPr id="14" name="矩形: 圆角 13">
            <a:extLst>
              <a:ext uri="{FF2B5EF4-FFF2-40B4-BE49-F238E27FC236}">
                <a16:creationId xmlns:a16="http://schemas.microsoft.com/office/drawing/2014/main" xmlns="" id="{7CFD81DD-4E41-44BE-B0D6-E8AFC63C71D4}"/>
              </a:ext>
            </a:extLst>
          </p:cNvPr>
          <p:cNvSpPr/>
          <p:nvPr/>
        </p:nvSpPr>
        <p:spPr>
          <a:xfrm>
            <a:off x="1866338" y="3938109"/>
            <a:ext cx="1219200" cy="447089"/>
          </a:xfrm>
          <a:prstGeom prst="roundRect">
            <a:avLst/>
          </a:prstGeom>
          <a:solidFill>
            <a:srgbClr val="1F91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xmlns="" id="{747CA7AF-6193-4813-9E58-C0FDCA2A3250}"/>
              </a:ext>
            </a:extLst>
          </p:cNvPr>
          <p:cNvSpPr txBox="1"/>
          <p:nvPr/>
        </p:nvSpPr>
        <p:spPr>
          <a:xfrm>
            <a:off x="895350" y="3938109"/>
            <a:ext cx="3099689" cy="1405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添加标题</a:t>
            </a:r>
            <a:endParaRPr lang="en-US" altLang="zh-CN" sz="20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单击此处添加文本单击此处添加文本单击</a:t>
            </a:r>
          </a:p>
        </p:txBody>
      </p:sp>
      <p:sp>
        <p:nvSpPr>
          <p:cNvPr id="16" name="矩形: 圆角 15">
            <a:extLst>
              <a:ext uri="{FF2B5EF4-FFF2-40B4-BE49-F238E27FC236}">
                <a16:creationId xmlns:a16="http://schemas.microsoft.com/office/drawing/2014/main" xmlns="" id="{DF4D544B-41D8-4D63-92FF-26013BD8447F}"/>
              </a:ext>
            </a:extLst>
          </p:cNvPr>
          <p:cNvSpPr/>
          <p:nvPr/>
        </p:nvSpPr>
        <p:spPr>
          <a:xfrm>
            <a:off x="9167928" y="1827363"/>
            <a:ext cx="1219200" cy="447089"/>
          </a:xfrm>
          <a:prstGeom prst="roundRect">
            <a:avLst/>
          </a:prstGeom>
          <a:solidFill>
            <a:srgbClr val="1F91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xmlns="" id="{FA8F1327-FF79-4C4F-BE16-5FF353CCE00D}"/>
              </a:ext>
            </a:extLst>
          </p:cNvPr>
          <p:cNvSpPr txBox="1"/>
          <p:nvPr/>
        </p:nvSpPr>
        <p:spPr>
          <a:xfrm>
            <a:off x="8196940" y="1827363"/>
            <a:ext cx="3099689" cy="1405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添加标题</a:t>
            </a:r>
            <a:endParaRPr lang="en-US" altLang="zh-CN" sz="20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单击此处添加文本单击此处添加文本单击</a:t>
            </a:r>
          </a:p>
        </p:txBody>
      </p:sp>
      <p:sp>
        <p:nvSpPr>
          <p:cNvPr id="18" name="矩形: 圆角 17">
            <a:extLst>
              <a:ext uri="{FF2B5EF4-FFF2-40B4-BE49-F238E27FC236}">
                <a16:creationId xmlns:a16="http://schemas.microsoft.com/office/drawing/2014/main" xmlns="" id="{13D8510F-0B63-4B20-A406-C390EA5D674C}"/>
              </a:ext>
            </a:extLst>
          </p:cNvPr>
          <p:cNvSpPr/>
          <p:nvPr/>
        </p:nvSpPr>
        <p:spPr>
          <a:xfrm>
            <a:off x="9167928" y="3938109"/>
            <a:ext cx="1219200" cy="447089"/>
          </a:xfrm>
          <a:prstGeom prst="roundRect">
            <a:avLst/>
          </a:prstGeom>
          <a:solidFill>
            <a:srgbClr val="1F91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xmlns="" id="{50F821E2-31A1-4BBC-B657-A31B4CD9A0E0}"/>
              </a:ext>
            </a:extLst>
          </p:cNvPr>
          <p:cNvSpPr txBox="1"/>
          <p:nvPr/>
        </p:nvSpPr>
        <p:spPr>
          <a:xfrm>
            <a:off x="8196940" y="3938109"/>
            <a:ext cx="3099689" cy="1405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添加标题</a:t>
            </a:r>
            <a:endParaRPr lang="en-US" altLang="zh-CN" sz="20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单击此处添加文本单击此处添加文本单击</a:t>
            </a:r>
          </a:p>
        </p:txBody>
      </p:sp>
    </p:spTree>
    <p:extLst>
      <p:ext uri="{BB962C8B-B14F-4D97-AF65-F5344CB8AC3E}">
        <p14:creationId xmlns:p14="http://schemas.microsoft.com/office/powerpoint/2010/main" val="870142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/>
      <p:bldP spid="14" grpId="0" animBg="1"/>
      <p:bldP spid="15" grpId="0"/>
      <p:bldP spid="16" grpId="0" animBg="1"/>
      <p:bldP spid="17" grpId="0"/>
      <p:bldP spid="18" grpId="0" animBg="1"/>
      <p:bldP spid="1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5E74865F-21D6-480C-8A4E-DE3517E3F9C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6" r="10229" b="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xmlns="" id="{E99AA86F-02FD-4B25-BC87-0BE92F5137EA}"/>
              </a:ext>
            </a:extLst>
          </p:cNvPr>
          <p:cNvSpPr/>
          <p:nvPr/>
        </p:nvSpPr>
        <p:spPr>
          <a:xfrm>
            <a:off x="0" y="0"/>
            <a:ext cx="12191980" cy="6857990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3A4E2913-53F3-44AB-B150-EE0036103F3F}"/>
              </a:ext>
            </a:extLst>
          </p:cNvPr>
          <p:cNvSpPr txBox="1"/>
          <p:nvPr/>
        </p:nvSpPr>
        <p:spPr>
          <a:xfrm>
            <a:off x="590550" y="400766"/>
            <a:ext cx="800100" cy="707886"/>
          </a:xfrm>
          <a:prstGeom prst="rect">
            <a:avLst/>
          </a:prstGeom>
          <a:solidFill>
            <a:srgbClr val="1F912F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01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B62A11A3-4951-4AE8-B7AE-E6F30C6C42FB}"/>
              </a:ext>
            </a:extLst>
          </p:cNvPr>
          <p:cNvSpPr txBox="1"/>
          <p:nvPr/>
        </p:nvSpPr>
        <p:spPr>
          <a:xfrm>
            <a:off x="1619250" y="400766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世界杯简介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8AE605C7-34C2-4D56-8C97-5DEE0766293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0150" y="2666995"/>
            <a:ext cx="6096000" cy="2141445"/>
          </a:xfrm>
          <a:prstGeom prst="rect">
            <a:avLst/>
          </a:prstGeom>
        </p:spPr>
      </p:pic>
      <p:sp>
        <p:nvSpPr>
          <p:cNvPr id="8" name="矩形: 圆角 7">
            <a:extLst>
              <a:ext uri="{FF2B5EF4-FFF2-40B4-BE49-F238E27FC236}">
                <a16:creationId xmlns:a16="http://schemas.microsoft.com/office/drawing/2014/main" xmlns="" id="{77A4A743-AE4D-40EB-A9DE-EB20828A2F58}"/>
              </a:ext>
            </a:extLst>
          </p:cNvPr>
          <p:cNvSpPr/>
          <p:nvPr/>
        </p:nvSpPr>
        <p:spPr>
          <a:xfrm>
            <a:off x="2228288" y="1846413"/>
            <a:ext cx="1219200" cy="447089"/>
          </a:xfrm>
          <a:prstGeom prst="roundRect">
            <a:avLst/>
          </a:prstGeom>
          <a:solidFill>
            <a:srgbClr val="1F91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6007ECCE-6853-4D06-A7D0-6711028F1D56}"/>
              </a:ext>
            </a:extLst>
          </p:cNvPr>
          <p:cNvSpPr txBox="1"/>
          <p:nvPr/>
        </p:nvSpPr>
        <p:spPr>
          <a:xfrm>
            <a:off x="1257300" y="1846413"/>
            <a:ext cx="3099689" cy="1405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添加标题</a:t>
            </a:r>
            <a:endParaRPr lang="en-US" altLang="zh-CN" sz="20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单击此处添加文本单击此处添加文本单击</a:t>
            </a: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xmlns="" id="{93D1A568-B462-455B-A33E-78E0C2AD3056}"/>
              </a:ext>
            </a:extLst>
          </p:cNvPr>
          <p:cNvSpPr/>
          <p:nvPr/>
        </p:nvSpPr>
        <p:spPr>
          <a:xfrm>
            <a:off x="2228288" y="3957159"/>
            <a:ext cx="1219200" cy="447089"/>
          </a:xfrm>
          <a:prstGeom prst="roundRect">
            <a:avLst/>
          </a:prstGeom>
          <a:solidFill>
            <a:srgbClr val="1F91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22083194-2F5B-4F04-8B06-1EE0F9856167}"/>
              </a:ext>
            </a:extLst>
          </p:cNvPr>
          <p:cNvSpPr txBox="1"/>
          <p:nvPr/>
        </p:nvSpPr>
        <p:spPr>
          <a:xfrm>
            <a:off x="1257300" y="3957159"/>
            <a:ext cx="3099689" cy="1405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添加标题</a:t>
            </a:r>
            <a:endParaRPr lang="en-US" altLang="zh-CN" sz="20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单击此处添加文本单击此处添加文本单击</a:t>
            </a:r>
          </a:p>
        </p:txBody>
      </p:sp>
    </p:spTree>
    <p:extLst>
      <p:ext uri="{BB962C8B-B14F-4D97-AF65-F5344CB8AC3E}">
        <p14:creationId xmlns:p14="http://schemas.microsoft.com/office/powerpoint/2010/main" val="675193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9" grpId="0"/>
      <p:bldP spid="10" grpId="0" animBg="1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5E74865F-21D6-480C-8A4E-DE3517E3F9C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6" r="10229" b="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xmlns="" id="{E99AA86F-02FD-4B25-BC87-0BE92F5137EA}"/>
              </a:ext>
            </a:extLst>
          </p:cNvPr>
          <p:cNvSpPr/>
          <p:nvPr/>
        </p:nvSpPr>
        <p:spPr>
          <a:xfrm>
            <a:off x="0" y="0"/>
            <a:ext cx="12191980" cy="6857990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CCDCD36E-DDDF-407E-8C1B-4F167229A4E9}"/>
              </a:ext>
            </a:extLst>
          </p:cNvPr>
          <p:cNvSpPr txBox="1"/>
          <p:nvPr/>
        </p:nvSpPr>
        <p:spPr>
          <a:xfrm>
            <a:off x="590550" y="400766"/>
            <a:ext cx="800100" cy="707886"/>
          </a:xfrm>
          <a:prstGeom prst="rect">
            <a:avLst/>
          </a:prstGeom>
          <a:solidFill>
            <a:srgbClr val="1F912F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01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34EB4B20-B32C-441B-B015-6D62DECA0811}"/>
              </a:ext>
            </a:extLst>
          </p:cNvPr>
          <p:cNvSpPr txBox="1"/>
          <p:nvPr/>
        </p:nvSpPr>
        <p:spPr>
          <a:xfrm>
            <a:off x="1619250" y="400766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世界杯简介</a:t>
            </a: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xmlns="" id="{94B45E30-806C-4D60-B791-FA979A0F4306}"/>
              </a:ext>
            </a:extLst>
          </p:cNvPr>
          <p:cNvSpPr/>
          <p:nvPr/>
        </p:nvSpPr>
        <p:spPr>
          <a:xfrm>
            <a:off x="4585808" y="2085240"/>
            <a:ext cx="2916323" cy="2916323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xmlns="" id="{D284EB98-113C-452B-81B4-948598835065}"/>
              </a:ext>
            </a:extLst>
          </p:cNvPr>
          <p:cNvGrpSpPr/>
          <p:nvPr/>
        </p:nvGrpSpPr>
        <p:grpSpPr>
          <a:xfrm>
            <a:off x="4651838" y="2151378"/>
            <a:ext cx="2783847" cy="2783844"/>
            <a:chOff x="3047429" y="1323744"/>
            <a:chExt cx="2783847" cy="2783844"/>
          </a:xfrm>
          <a:effectLst/>
        </p:grpSpPr>
        <p:sp>
          <p:nvSpPr>
            <p:cNvPr id="13" name="椭圆 11">
              <a:extLst>
                <a:ext uri="{FF2B5EF4-FFF2-40B4-BE49-F238E27FC236}">
                  <a16:creationId xmlns:a16="http://schemas.microsoft.com/office/drawing/2014/main" xmlns="" id="{1556BD48-EB83-4A7D-B1FE-CF2FF687E6F6}"/>
                </a:ext>
              </a:extLst>
            </p:cNvPr>
            <p:cNvSpPr/>
            <p:nvPr/>
          </p:nvSpPr>
          <p:spPr>
            <a:xfrm rot="2700000">
              <a:off x="3862480" y="1323962"/>
              <a:ext cx="1153402" cy="1152965"/>
            </a:xfrm>
            <a:custGeom>
              <a:avLst/>
              <a:gdLst/>
              <a:ahLst/>
              <a:cxnLst/>
              <a:rect l="l" t="t" r="r" b="b"/>
              <a:pathLst>
                <a:path w="1153402" h="1152965">
                  <a:moveTo>
                    <a:pt x="746531" y="0"/>
                  </a:moveTo>
                  <a:cubicBezTo>
                    <a:pt x="779296" y="194851"/>
                    <a:pt x="949063" y="342875"/>
                    <a:pt x="1153402" y="342875"/>
                  </a:cubicBezTo>
                  <a:lnTo>
                    <a:pt x="1153402" y="1152965"/>
                  </a:lnTo>
                  <a:lnTo>
                    <a:pt x="343312" y="1152965"/>
                  </a:lnTo>
                  <a:cubicBezTo>
                    <a:pt x="343312" y="948474"/>
                    <a:pt x="195069" y="778607"/>
                    <a:pt x="0" y="746050"/>
                  </a:cubicBezTo>
                  <a:cubicBezTo>
                    <a:pt x="121924" y="397390"/>
                    <a:pt x="397695" y="121245"/>
                    <a:pt x="746531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lIns="0" tIns="0" rIns="0" bIns="0" anchor="ctr"/>
            <a:lstStyle/>
            <a:p>
              <a:pPr algn="ctr">
                <a:spcAft>
                  <a:spcPts val="600"/>
                </a:spcAft>
              </a:pPr>
              <a:endPara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椭圆 11">
              <a:extLst>
                <a:ext uri="{FF2B5EF4-FFF2-40B4-BE49-F238E27FC236}">
                  <a16:creationId xmlns:a16="http://schemas.microsoft.com/office/drawing/2014/main" xmlns="" id="{E1752969-3595-422D-A8A7-5EDE15F73CA6}"/>
                </a:ext>
              </a:extLst>
            </p:cNvPr>
            <p:cNvSpPr/>
            <p:nvPr/>
          </p:nvSpPr>
          <p:spPr>
            <a:xfrm rot="2700000" flipH="1">
              <a:off x="4678356" y="2138826"/>
              <a:ext cx="1152437" cy="1153402"/>
            </a:xfrm>
            <a:custGeom>
              <a:avLst/>
              <a:gdLst/>
              <a:ahLst/>
              <a:cxnLst/>
              <a:rect l="l" t="t" r="r" b="b"/>
              <a:pathLst>
                <a:path w="1152437" h="1153402">
                  <a:moveTo>
                    <a:pt x="745522" y="0"/>
                  </a:moveTo>
                  <a:cubicBezTo>
                    <a:pt x="397295" y="121773"/>
                    <a:pt x="121402" y="397011"/>
                    <a:pt x="0" y="745261"/>
                  </a:cubicBezTo>
                  <a:cubicBezTo>
                    <a:pt x="201063" y="772062"/>
                    <a:pt x="355477" y="944700"/>
                    <a:pt x="355477" y="1153402"/>
                  </a:cubicBezTo>
                  <a:lnTo>
                    <a:pt x="1152437" y="1153402"/>
                  </a:lnTo>
                  <a:lnTo>
                    <a:pt x="1152437" y="343312"/>
                  </a:lnTo>
                  <a:cubicBezTo>
                    <a:pt x="947947" y="343312"/>
                    <a:pt x="778080" y="195069"/>
                    <a:pt x="745522" y="0"/>
                  </a:cubicBezTo>
                  <a:close/>
                </a:path>
              </a:pathLst>
            </a:custGeom>
            <a:solidFill>
              <a:srgbClr val="1F912F"/>
            </a:solidFill>
            <a:ln>
              <a:noFill/>
            </a:ln>
          </p:spPr>
          <p:txBody>
            <a:bodyPr lIns="0" tIns="0" rIns="0" bIns="0" anchor="ctr"/>
            <a:lstStyle/>
            <a:p>
              <a:pPr algn="ctr">
                <a:spcAft>
                  <a:spcPts val="600"/>
                </a:spcAft>
              </a:pP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椭圆 11">
              <a:extLst>
                <a:ext uri="{FF2B5EF4-FFF2-40B4-BE49-F238E27FC236}">
                  <a16:creationId xmlns:a16="http://schemas.microsoft.com/office/drawing/2014/main" xmlns="" id="{E635520A-56BD-490E-9235-910D986B8D2A}"/>
                </a:ext>
              </a:extLst>
            </p:cNvPr>
            <p:cNvSpPr/>
            <p:nvPr/>
          </p:nvSpPr>
          <p:spPr>
            <a:xfrm rot="2700000" flipV="1">
              <a:off x="3047211" y="2139230"/>
              <a:ext cx="1153402" cy="1152966"/>
            </a:xfrm>
            <a:custGeom>
              <a:avLst/>
              <a:gdLst/>
              <a:ahLst/>
              <a:cxnLst/>
              <a:rect l="l" t="t" r="r" b="b"/>
              <a:pathLst>
                <a:path w="1153402" h="1152966">
                  <a:moveTo>
                    <a:pt x="343312" y="1152966"/>
                  </a:moveTo>
                  <a:lnTo>
                    <a:pt x="1153402" y="1152966"/>
                  </a:lnTo>
                  <a:lnTo>
                    <a:pt x="1153402" y="342876"/>
                  </a:lnTo>
                  <a:cubicBezTo>
                    <a:pt x="949063" y="342876"/>
                    <a:pt x="779296" y="194851"/>
                    <a:pt x="746532" y="0"/>
                  </a:cubicBezTo>
                  <a:cubicBezTo>
                    <a:pt x="397696" y="121245"/>
                    <a:pt x="121924" y="397391"/>
                    <a:pt x="0" y="746051"/>
                  </a:cubicBezTo>
                  <a:cubicBezTo>
                    <a:pt x="195069" y="778608"/>
                    <a:pt x="343312" y="948475"/>
                    <a:pt x="343312" y="1152966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lIns="0" tIns="0" rIns="0" bIns="0" anchor="ctr"/>
            <a:lstStyle/>
            <a:p>
              <a:pPr algn="ctr">
                <a:spcAft>
                  <a:spcPts val="600"/>
                </a:spcAft>
              </a:pP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椭圆 11">
              <a:extLst>
                <a:ext uri="{FF2B5EF4-FFF2-40B4-BE49-F238E27FC236}">
                  <a16:creationId xmlns:a16="http://schemas.microsoft.com/office/drawing/2014/main" xmlns="" id="{0CF9934D-4E8D-4B52-A725-8FC2B2991336}"/>
                </a:ext>
              </a:extLst>
            </p:cNvPr>
            <p:cNvSpPr/>
            <p:nvPr/>
          </p:nvSpPr>
          <p:spPr>
            <a:xfrm rot="2700000" flipH="1" flipV="1">
              <a:off x="3862864" y="2954647"/>
              <a:ext cx="1152934" cy="1152947"/>
            </a:xfrm>
            <a:custGeom>
              <a:avLst/>
              <a:gdLst/>
              <a:ahLst/>
              <a:cxnLst/>
              <a:rect l="l" t="t" r="r" b="b"/>
              <a:pathLst>
                <a:path w="1152934" h="1152947">
                  <a:moveTo>
                    <a:pt x="1152934" y="1152947"/>
                  </a:moveTo>
                  <a:lnTo>
                    <a:pt x="355974" y="1152947"/>
                  </a:lnTo>
                  <a:lnTo>
                    <a:pt x="355974" y="1152946"/>
                  </a:lnTo>
                  <a:cubicBezTo>
                    <a:pt x="355974" y="944071"/>
                    <a:pt x="201306" y="771320"/>
                    <a:pt x="0" y="744754"/>
                  </a:cubicBezTo>
                  <a:cubicBezTo>
                    <a:pt x="122138" y="396697"/>
                    <a:pt x="397654" y="121079"/>
                    <a:pt x="746064" y="0"/>
                  </a:cubicBezTo>
                  <a:cubicBezTo>
                    <a:pt x="778837" y="194842"/>
                    <a:pt x="948600" y="342857"/>
                    <a:pt x="1152933" y="342857"/>
                  </a:cubicBezTo>
                  <a:cubicBezTo>
                    <a:pt x="1152934" y="342857"/>
                    <a:pt x="1152934" y="342857"/>
                    <a:pt x="1152934" y="342857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lIns="0" tIns="0" rIns="0" bIns="0" anchor="ctr"/>
            <a:lstStyle/>
            <a:p>
              <a:pPr algn="ctr">
                <a:spcAft>
                  <a:spcPts val="600"/>
                </a:spcAft>
              </a:pP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7" name="标题层">
            <a:extLst>
              <a:ext uri="{FF2B5EF4-FFF2-40B4-BE49-F238E27FC236}">
                <a16:creationId xmlns:a16="http://schemas.microsoft.com/office/drawing/2014/main" xmlns="" id="{B5D4411F-A696-4CE7-B435-999800AD4D18}"/>
              </a:ext>
            </a:extLst>
          </p:cNvPr>
          <p:cNvSpPr txBox="1"/>
          <p:nvPr/>
        </p:nvSpPr>
        <p:spPr bwMode="auto">
          <a:xfrm>
            <a:off x="4919628" y="2466468"/>
            <a:ext cx="617718" cy="523220"/>
          </a:xfrm>
          <a:prstGeom prst="rect">
            <a:avLst/>
          </a:prstGeom>
          <a:noFill/>
          <a:effectLst>
            <a:outerShdw blurRad="12700" dist="12700" dir="438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CN" sz="2800" b="1" kern="0" dirty="0">
                <a:solidFill>
                  <a:schemeClr val="bg1"/>
                </a:solidFill>
                <a:latin typeface="Impact" pitchFamily="34" charset="0"/>
                <a:ea typeface="微软雅黑" pitchFamily="34" charset="-122"/>
                <a:cs typeface="Arial" panose="020B0604020202020204" pitchFamily="34" charset="0"/>
              </a:rPr>
              <a:t>01</a:t>
            </a:r>
            <a:endParaRPr lang="zh-CN" altLang="en-US" sz="2800" b="1" kern="0" dirty="0">
              <a:solidFill>
                <a:schemeClr val="bg1"/>
              </a:solidFill>
              <a:latin typeface="Impact" pitchFamily="34" charset="0"/>
              <a:ea typeface="微软雅黑" pitchFamily="34" charset="-122"/>
              <a:cs typeface="Arial" panose="020B0604020202020204" pitchFamily="34" charset="0"/>
            </a:endParaRPr>
          </a:p>
        </p:txBody>
      </p:sp>
      <p:sp>
        <p:nvSpPr>
          <p:cNvPr id="18" name="标题层">
            <a:extLst>
              <a:ext uri="{FF2B5EF4-FFF2-40B4-BE49-F238E27FC236}">
                <a16:creationId xmlns:a16="http://schemas.microsoft.com/office/drawing/2014/main" xmlns="" id="{7D37F513-9735-4EE4-A70C-F8D0050749AE}"/>
              </a:ext>
            </a:extLst>
          </p:cNvPr>
          <p:cNvSpPr txBox="1"/>
          <p:nvPr/>
        </p:nvSpPr>
        <p:spPr bwMode="auto">
          <a:xfrm>
            <a:off x="6550124" y="2466468"/>
            <a:ext cx="617718" cy="523220"/>
          </a:xfrm>
          <a:prstGeom prst="rect">
            <a:avLst/>
          </a:prstGeom>
          <a:noFill/>
          <a:effectLst>
            <a:outerShdw blurRad="12700" dist="12700" dir="438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CN" sz="2800" b="1" kern="0" dirty="0">
                <a:solidFill>
                  <a:schemeClr val="bg1"/>
                </a:solidFill>
                <a:latin typeface="Impact" pitchFamily="34" charset="0"/>
                <a:ea typeface="微软雅黑" pitchFamily="34" charset="-122"/>
                <a:cs typeface="Arial" panose="020B0604020202020204" pitchFamily="34" charset="0"/>
              </a:rPr>
              <a:t>02</a:t>
            </a:r>
            <a:endParaRPr lang="zh-CN" altLang="en-US" sz="2800" b="1" kern="0" dirty="0">
              <a:solidFill>
                <a:schemeClr val="bg1"/>
              </a:solidFill>
              <a:latin typeface="Impact" pitchFamily="34" charset="0"/>
              <a:ea typeface="微软雅黑" pitchFamily="34" charset="-122"/>
              <a:cs typeface="Arial" panose="020B0604020202020204" pitchFamily="34" charset="0"/>
            </a:endParaRPr>
          </a:p>
        </p:txBody>
      </p:sp>
      <p:sp>
        <p:nvSpPr>
          <p:cNvPr id="19" name="标题层">
            <a:extLst>
              <a:ext uri="{FF2B5EF4-FFF2-40B4-BE49-F238E27FC236}">
                <a16:creationId xmlns:a16="http://schemas.microsoft.com/office/drawing/2014/main" xmlns="" id="{5CDD48DD-0356-4A0C-A298-598696BF2C4C}"/>
              </a:ext>
            </a:extLst>
          </p:cNvPr>
          <p:cNvSpPr txBox="1"/>
          <p:nvPr/>
        </p:nvSpPr>
        <p:spPr bwMode="auto">
          <a:xfrm>
            <a:off x="6550124" y="4096789"/>
            <a:ext cx="617718" cy="523220"/>
          </a:xfrm>
          <a:prstGeom prst="rect">
            <a:avLst/>
          </a:prstGeom>
          <a:noFill/>
          <a:effectLst>
            <a:outerShdw blurRad="12700" dist="12700" dir="438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CN" sz="2800" b="1" kern="0" dirty="0">
                <a:solidFill>
                  <a:schemeClr val="bg1"/>
                </a:solidFill>
                <a:latin typeface="Impact" pitchFamily="34" charset="0"/>
                <a:ea typeface="微软雅黑" pitchFamily="34" charset="-122"/>
                <a:cs typeface="Arial" panose="020B0604020202020204" pitchFamily="34" charset="0"/>
              </a:rPr>
              <a:t>03</a:t>
            </a:r>
            <a:endParaRPr lang="zh-CN" altLang="en-US" sz="2800" b="1" kern="0" dirty="0">
              <a:solidFill>
                <a:schemeClr val="bg1"/>
              </a:solidFill>
              <a:latin typeface="Impact" pitchFamily="34" charset="0"/>
              <a:ea typeface="微软雅黑" pitchFamily="34" charset="-122"/>
              <a:cs typeface="Arial" panose="020B0604020202020204" pitchFamily="34" charset="0"/>
            </a:endParaRPr>
          </a:p>
        </p:txBody>
      </p:sp>
      <p:sp>
        <p:nvSpPr>
          <p:cNvPr id="20" name="标题层">
            <a:extLst>
              <a:ext uri="{FF2B5EF4-FFF2-40B4-BE49-F238E27FC236}">
                <a16:creationId xmlns:a16="http://schemas.microsoft.com/office/drawing/2014/main" xmlns="" id="{914CFBA3-B595-487E-A23C-CDA86279639F}"/>
              </a:ext>
            </a:extLst>
          </p:cNvPr>
          <p:cNvSpPr txBox="1"/>
          <p:nvPr/>
        </p:nvSpPr>
        <p:spPr bwMode="auto">
          <a:xfrm>
            <a:off x="4919628" y="4096789"/>
            <a:ext cx="617718" cy="523220"/>
          </a:xfrm>
          <a:prstGeom prst="rect">
            <a:avLst/>
          </a:prstGeom>
          <a:noFill/>
          <a:effectLst>
            <a:outerShdw blurRad="12700" dist="12700" dir="438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CN" sz="2800" b="1" kern="0" dirty="0">
                <a:solidFill>
                  <a:schemeClr val="bg1"/>
                </a:solidFill>
                <a:latin typeface="Impact" pitchFamily="34" charset="0"/>
                <a:ea typeface="微软雅黑" pitchFamily="34" charset="-122"/>
                <a:cs typeface="Arial" panose="020B0604020202020204" pitchFamily="34" charset="0"/>
              </a:rPr>
              <a:t>04</a:t>
            </a:r>
            <a:endParaRPr lang="zh-CN" altLang="en-US" sz="2800" b="1" kern="0" dirty="0">
              <a:solidFill>
                <a:schemeClr val="bg1"/>
              </a:solidFill>
              <a:latin typeface="Impact" pitchFamily="34" charset="0"/>
              <a:ea typeface="微软雅黑" pitchFamily="34" charset="-122"/>
              <a:cs typeface="Arial" panose="020B0604020202020204" pitchFamily="34" charset="0"/>
            </a:endParaRPr>
          </a:p>
        </p:txBody>
      </p: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xmlns="" id="{CB247CD9-37F9-4F20-A4C9-53BCDFCB18B1}"/>
              </a:ext>
            </a:extLst>
          </p:cNvPr>
          <p:cNvCxnSpPr/>
          <p:nvPr/>
        </p:nvCxnSpPr>
        <p:spPr>
          <a:xfrm>
            <a:off x="4297775" y="2763538"/>
            <a:ext cx="621393" cy="0"/>
          </a:xfrm>
          <a:prstGeom prst="line">
            <a:avLst/>
          </a:prstGeom>
          <a:noFill/>
          <a:ln w="9525" cap="flat" cmpd="sng" algn="ctr">
            <a:solidFill>
              <a:sysClr val="windowText" lastClr="000000"/>
            </a:solidFill>
            <a:prstDash val="sysDash"/>
            <a:headEnd type="oval"/>
            <a:tailEnd type="oval"/>
          </a:ln>
          <a:effectLst/>
        </p:spPr>
      </p:cxn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xmlns="" id="{14604A7D-219C-4F3C-B9BF-F40295FECAF4}"/>
              </a:ext>
            </a:extLst>
          </p:cNvPr>
          <p:cNvCxnSpPr/>
          <p:nvPr/>
        </p:nvCxnSpPr>
        <p:spPr>
          <a:xfrm>
            <a:off x="7167844" y="2763538"/>
            <a:ext cx="621393" cy="0"/>
          </a:xfrm>
          <a:prstGeom prst="line">
            <a:avLst/>
          </a:prstGeom>
          <a:noFill/>
          <a:ln w="9525" cap="flat" cmpd="sng" algn="ctr">
            <a:solidFill>
              <a:sysClr val="windowText" lastClr="000000"/>
            </a:solidFill>
            <a:prstDash val="sysDash"/>
            <a:headEnd type="oval"/>
            <a:tailEnd type="oval"/>
          </a:ln>
          <a:effectLst/>
        </p:spPr>
      </p:cxn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xmlns="" id="{0D15FDE6-A37B-4D5F-B204-D7580D48E6CA}"/>
              </a:ext>
            </a:extLst>
          </p:cNvPr>
          <p:cNvCxnSpPr/>
          <p:nvPr/>
        </p:nvCxnSpPr>
        <p:spPr>
          <a:xfrm>
            <a:off x="7167844" y="4330880"/>
            <a:ext cx="621393" cy="0"/>
          </a:xfrm>
          <a:prstGeom prst="line">
            <a:avLst/>
          </a:prstGeom>
          <a:noFill/>
          <a:ln w="9525" cap="flat" cmpd="sng" algn="ctr">
            <a:solidFill>
              <a:sysClr val="windowText" lastClr="000000"/>
            </a:solidFill>
            <a:prstDash val="sysDash"/>
            <a:headEnd type="oval"/>
            <a:tailEnd type="oval"/>
          </a:ln>
          <a:effectLst/>
        </p:spPr>
      </p:cxn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xmlns="" id="{A9B396BA-841B-450F-8161-A23A4311BE6F}"/>
              </a:ext>
            </a:extLst>
          </p:cNvPr>
          <p:cNvCxnSpPr/>
          <p:nvPr/>
        </p:nvCxnSpPr>
        <p:spPr>
          <a:xfrm>
            <a:off x="4297775" y="4330880"/>
            <a:ext cx="621393" cy="0"/>
          </a:xfrm>
          <a:prstGeom prst="line">
            <a:avLst/>
          </a:prstGeom>
          <a:noFill/>
          <a:ln w="9525" cap="flat" cmpd="sng" algn="ctr">
            <a:solidFill>
              <a:sysClr val="windowText" lastClr="000000"/>
            </a:solidFill>
            <a:prstDash val="sysDash"/>
            <a:headEnd type="oval"/>
            <a:tailEnd type="oval"/>
          </a:ln>
          <a:effectLst/>
        </p:spPr>
      </p:cxnSp>
      <p:sp>
        <p:nvSpPr>
          <p:cNvPr id="25" name="文本框 24">
            <a:extLst>
              <a:ext uri="{FF2B5EF4-FFF2-40B4-BE49-F238E27FC236}">
                <a16:creationId xmlns:a16="http://schemas.microsoft.com/office/drawing/2014/main" xmlns="" id="{A3E053F4-E2EB-4A95-98C4-91E465C9D90B}"/>
              </a:ext>
            </a:extLst>
          </p:cNvPr>
          <p:cNvSpPr txBox="1"/>
          <p:nvPr/>
        </p:nvSpPr>
        <p:spPr>
          <a:xfrm>
            <a:off x="1970429" y="2245689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xmlns="" id="{9C2FB0CA-7B8A-4CDC-ABD2-DF8EB586FDB0}"/>
              </a:ext>
            </a:extLst>
          </p:cNvPr>
          <p:cNvSpPr txBox="1"/>
          <p:nvPr/>
        </p:nvSpPr>
        <p:spPr>
          <a:xfrm>
            <a:off x="1645052" y="2781610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Click here to add words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xmlns="" id="{AA3D91F7-E82A-4540-BF55-D1B970A1A253}"/>
              </a:ext>
            </a:extLst>
          </p:cNvPr>
          <p:cNvSpPr txBox="1"/>
          <p:nvPr/>
        </p:nvSpPr>
        <p:spPr>
          <a:xfrm>
            <a:off x="1645052" y="3118676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Click here to add words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xmlns="" id="{F1348E7F-0C73-4AA2-BA51-B3A8C7FE552E}"/>
              </a:ext>
            </a:extLst>
          </p:cNvPr>
          <p:cNvSpPr txBox="1"/>
          <p:nvPr/>
        </p:nvSpPr>
        <p:spPr>
          <a:xfrm>
            <a:off x="8161867" y="2258390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xmlns="" id="{30CDA97C-9D34-4185-A118-AF97F76C0DEE}"/>
              </a:ext>
            </a:extLst>
          </p:cNvPr>
          <p:cNvSpPr txBox="1"/>
          <p:nvPr/>
        </p:nvSpPr>
        <p:spPr>
          <a:xfrm>
            <a:off x="7836490" y="2794311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Click here to add words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xmlns="" id="{BB57C0DF-82D0-48A0-AC8A-83309EF4F16D}"/>
              </a:ext>
            </a:extLst>
          </p:cNvPr>
          <p:cNvSpPr txBox="1"/>
          <p:nvPr/>
        </p:nvSpPr>
        <p:spPr>
          <a:xfrm>
            <a:off x="7836490" y="3131377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Click here to add words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xmlns="" id="{4F577DBE-3898-4918-A039-4F25111ABA3D}"/>
              </a:ext>
            </a:extLst>
          </p:cNvPr>
          <p:cNvSpPr txBox="1"/>
          <p:nvPr/>
        </p:nvSpPr>
        <p:spPr>
          <a:xfrm>
            <a:off x="8197148" y="4116354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xmlns="" id="{6E71A136-84D0-45CB-88A7-B68CC24680DA}"/>
              </a:ext>
            </a:extLst>
          </p:cNvPr>
          <p:cNvSpPr txBox="1"/>
          <p:nvPr/>
        </p:nvSpPr>
        <p:spPr>
          <a:xfrm>
            <a:off x="7871771" y="4652275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Click here to add words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xmlns="" id="{933729DD-4BA5-417D-92CB-634E13491559}"/>
              </a:ext>
            </a:extLst>
          </p:cNvPr>
          <p:cNvSpPr txBox="1"/>
          <p:nvPr/>
        </p:nvSpPr>
        <p:spPr>
          <a:xfrm>
            <a:off x="7871771" y="4989341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Click here to add words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xmlns="" id="{C76ED871-BAC6-459D-9C11-B32231FEC41C}"/>
              </a:ext>
            </a:extLst>
          </p:cNvPr>
          <p:cNvSpPr txBox="1"/>
          <p:nvPr/>
        </p:nvSpPr>
        <p:spPr>
          <a:xfrm>
            <a:off x="2006691" y="4096310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xmlns="" id="{3CF66674-87F3-4210-B57A-DCC764D7F0CA}"/>
              </a:ext>
            </a:extLst>
          </p:cNvPr>
          <p:cNvSpPr txBox="1"/>
          <p:nvPr/>
        </p:nvSpPr>
        <p:spPr>
          <a:xfrm>
            <a:off x="1681314" y="4632231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Click here to add words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xmlns="" id="{6C32C834-03DB-4624-8512-C40E16DEFF14}"/>
              </a:ext>
            </a:extLst>
          </p:cNvPr>
          <p:cNvSpPr txBox="1"/>
          <p:nvPr/>
        </p:nvSpPr>
        <p:spPr>
          <a:xfrm>
            <a:off x="1681314" y="4969297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Click here to add words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5862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1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" dur="16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1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6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mph" presetSubtype="0" autoRev="1" fill="hold" grpId="1" nodeType="withEffect">
                                  <p:stCondLst>
                                    <p:cond delay="150"/>
                                  </p:stCondLst>
                                  <p:childTnLst>
                                    <p:animScale>
                                      <p:cBhvr>
                                        <p:cTn id="34" dur="100" fill="hold"/>
                                        <p:tgtEl>
                                          <p:spTgt spid="17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95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2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mph" presetSubtype="0" autoRev="1" fill="hold" grpId="1" nodeType="withEffect">
                                  <p:stCondLst>
                                    <p:cond delay="150"/>
                                  </p:stCondLst>
                                  <p:childTnLst>
                                    <p:animScale>
                                      <p:cBhvr>
                                        <p:cTn id="42" dur="100" fill="hold"/>
                                        <p:tgtEl>
                                          <p:spTgt spid="18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300"/>
                            </p:stCondLst>
                            <p:childTnLst>
                              <p:par>
                                <p:cTn id="4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2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6" presetClass="emph" presetSubtype="0" autoRev="1" fill="hold" grpId="1" nodeType="withEffect">
                                  <p:stCondLst>
                                    <p:cond delay="150"/>
                                  </p:stCondLst>
                                  <p:childTnLst>
                                    <p:animScale>
                                      <p:cBhvr>
                                        <p:cTn id="50" dur="100" fill="hold"/>
                                        <p:tgtEl>
                                          <p:spTgt spid="19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650"/>
                            </p:stCondLst>
                            <p:childTnLst>
                              <p:par>
                                <p:cTn id="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2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2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6" presetClass="emph" presetSubtype="0" autoRev="1" fill="hold" grpId="1" nodeType="withEffect">
                                  <p:stCondLst>
                                    <p:cond delay="150"/>
                                  </p:stCondLst>
                                  <p:childTnLst>
                                    <p:animScale>
                                      <p:cBhvr>
                                        <p:cTn id="58" dur="100" fill="hold"/>
                                        <p:tgtEl>
                                          <p:spTgt spid="20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000"/>
                            </p:stCondLst>
                            <p:childTnLst>
                              <p:par>
                                <p:cTn id="6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300"/>
                            </p:stCondLst>
                            <p:childTnLst>
                              <p:par>
                                <p:cTn id="6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600"/>
                            </p:stCondLst>
                            <p:childTnLst>
                              <p:par>
                                <p:cTn id="6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900"/>
                            </p:stCondLst>
                            <p:childTnLst>
                              <p:par>
                                <p:cTn id="7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4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 animBg="1"/>
      <p:bldP spid="17" grpId="0"/>
      <p:bldP spid="17" grpId="1"/>
      <p:bldP spid="18" grpId="0"/>
      <p:bldP spid="18" grpId="1"/>
      <p:bldP spid="19" grpId="0"/>
      <p:bldP spid="19" grpId="1"/>
      <p:bldP spid="20" grpId="0"/>
      <p:bldP spid="20" grpId="1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5E74865F-21D6-480C-8A4E-DE3517E3F9C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6" r="10229" b="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xmlns="" id="{E99AA86F-02FD-4B25-BC87-0BE92F5137EA}"/>
              </a:ext>
            </a:extLst>
          </p:cNvPr>
          <p:cNvSpPr/>
          <p:nvPr/>
        </p:nvSpPr>
        <p:spPr>
          <a:xfrm>
            <a:off x="0" y="0"/>
            <a:ext cx="12191980" cy="6857990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DA1DEE7E-32CD-46F3-8837-3516921AB0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748" y="422125"/>
            <a:ext cx="6864726" cy="5480340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8A3C31A1-F6C9-47C0-909E-F1BE4806417B}"/>
              </a:ext>
            </a:extLst>
          </p:cNvPr>
          <p:cNvSpPr txBox="1"/>
          <p:nvPr/>
        </p:nvSpPr>
        <p:spPr>
          <a:xfrm>
            <a:off x="7505700" y="1435265"/>
            <a:ext cx="26289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600" dirty="0">
                <a:solidFill>
                  <a:schemeClr val="bg1"/>
                </a:solidFill>
                <a:latin typeface="Forte" panose="03060902040502070203" pitchFamily="66" charset="0"/>
              </a:rPr>
              <a:t>02</a:t>
            </a:r>
            <a:endParaRPr lang="zh-CN" altLang="en-US" sz="16600" dirty="0">
              <a:solidFill>
                <a:schemeClr val="bg1"/>
              </a:solidFill>
              <a:latin typeface="Forte" panose="03060902040502070203" pitchFamily="66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C6EB207A-0AE0-4120-93F8-A64443043C08}"/>
              </a:ext>
            </a:extLst>
          </p:cNvPr>
          <p:cNvSpPr txBox="1"/>
          <p:nvPr/>
        </p:nvSpPr>
        <p:spPr>
          <a:xfrm>
            <a:off x="7287494" y="4082143"/>
            <a:ext cx="4724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dirty="0">
                <a:solidFill>
                  <a:schemeClr val="bg1"/>
                </a:solidFill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世界杯国家</a:t>
            </a:r>
          </a:p>
        </p:txBody>
      </p:sp>
    </p:spTree>
    <p:extLst>
      <p:ext uri="{BB962C8B-B14F-4D97-AF65-F5344CB8AC3E}">
        <p14:creationId xmlns:p14="http://schemas.microsoft.com/office/powerpoint/2010/main" val="3247524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5E74865F-21D6-480C-8A4E-DE3517E3F9C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6" r="10229" b="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xmlns="" id="{E99AA86F-02FD-4B25-BC87-0BE92F5137EA}"/>
              </a:ext>
            </a:extLst>
          </p:cNvPr>
          <p:cNvSpPr/>
          <p:nvPr/>
        </p:nvSpPr>
        <p:spPr>
          <a:xfrm>
            <a:off x="0" y="0"/>
            <a:ext cx="12191980" cy="6857990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D36F8435-4C08-4437-9C45-E95707C21AB3}"/>
              </a:ext>
            </a:extLst>
          </p:cNvPr>
          <p:cNvSpPr txBox="1"/>
          <p:nvPr/>
        </p:nvSpPr>
        <p:spPr>
          <a:xfrm>
            <a:off x="590550" y="400766"/>
            <a:ext cx="800100" cy="707886"/>
          </a:xfrm>
          <a:prstGeom prst="rect">
            <a:avLst/>
          </a:prstGeom>
          <a:solidFill>
            <a:srgbClr val="1F912F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02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D7942947-7DA7-45F6-BBD6-DFA7E5EC0B09}"/>
              </a:ext>
            </a:extLst>
          </p:cNvPr>
          <p:cNvSpPr txBox="1"/>
          <p:nvPr/>
        </p:nvSpPr>
        <p:spPr>
          <a:xfrm>
            <a:off x="1619250" y="400766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世界杯国家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4BFAB77E-3D91-446B-B59E-81BFDEE8FE8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7377" y="1661447"/>
            <a:ext cx="3173694" cy="3535096"/>
          </a:xfrm>
          <a:prstGeom prst="rect">
            <a:avLst/>
          </a:prstGeom>
        </p:spPr>
      </p:pic>
      <p:sp>
        <p:nvSpPr>
          <p:cNvPr id="8" name="矩形: 圆角 7">
            <a:extLst>
              <a:ext uri="{FF2B5EF4-FFF2-40B4-BE49-F238E27FC236}">
                <a16:creationId xmlns:a16="http://schemas.microsoft.com/office/drawing/2014/main" xmlns="" id="{0B4EBEFF-E847-4A23-9F73-C976753F21FD}"/>
              </a:ext>
            </a:extLst>
          </p:cNvPr>
          <p:cNvSpPr/>
          <p:nvPr/>
        </p:nvSpPr>
        <p:spPr>
          <a:xfrm>
            <a:off x="1866338" y="1827363"/>
            <a:ext cx="1219200" cy="447089"/>
          </a:xfrm>
          <a:prstGeom prst="roundRect">
            <a:avLst/>
          </a:prstGeom>
          <a:solidFill>
            <a:srgbClr val="1F91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A3764873-6AA7-46E7-B666-DA1439DDBF44}"/>
              </a:ext>
            </a:extLst>
          </p:cNvPr>
          <p:cNvSpPr txBox="1"/>
          <p:nvPr/>
        </p:nvSpPr>
        <p:spPr>
          <a:xfrm>
            <a:off x="895350" y="1827363"/>
            <a:ext cx="3099689" cy="1405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添加标题</a:t>
            </a:r>
            <a:endParaRPr lang="en-US" altLang="zh-CN" sz="20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单击此处添加文本单击此处添加文本单击</a:t>
            </a: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xmlns="" id="{22C0F2CB-45D2-4274-B417-E6E442BF2E0E}"/>
              </a:ext>
            </a:extLst>
          </p:cNvPr>
          <p:cNvSpPr/>
          <p:nvPr/>
        </p:nvSpPr>
        <p:spPr>
          <a:xfrm>
            <a:off x="1866338" y="3938109"/>
            <a:ext cx="1219200" cy="447089"/>
          </a:xfrm>
          <a:prstGeom prst="roundRect">
            <a:avLst/>
          </a:prstGeom>
          <a:solidFill>
            <a:srgbClr val="1F91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380A078A-AF22-4DEC-863C-A61793CF3458}"/>
              </a:ext>
            </a:extLst>
          </p:cNvPr>
          <p:cNvSpPr txBox="1"/>
          <p:nvPr/>
        </p:nvSpPr>
        <p:spPr>
          <a:xfrm>
            <a:off x="895350" y="3938109"/>
            <a:ext cx="3099689" cy="1405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添加标题</a:t>
            </a:r>
            <a:endParaRPr lang="en-US" altLang="zh-CN" sz="20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单击此处添加文本单击此处添加文本单击</a:t>
            </a:r>
          </a:p>
        </p:txBody>
      </p:sp>
      <p:sp>
        <p:nvSpPr>
          <p:cNvPr id="12" name="矩形: 圆角 11">
            <a:extLst>
              <a:ext uri="{FF2B5EF4-FFF2-40B4-BE49-F238E27FC236}">
                <a16:creationId xmlns:a16="http://schemas.microsoft.com/office/drawing/2014/main" xmlns="" id="{9FF6B44D-5910-427B-9369-758030CECD53}"/>
              </a:ext>
            </a:extLst>
          </p:cNvPr>
          <p:cNvSpPr/>
          <p:nvPr/>
        </p:nvSpPr>
        <p:spPr>
          <a:xfrm>
            <a:off x="9167928" y="1827363"/>
            <a:ext cx="1219200" cy="447089"/>
          </a:xfrm>
          <a:prstGeom prst="roundRect">
            <a:avLst/>
          </a:prstGeom>
          <a:solidFill>
            <a:srgbClr val="1F91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622CE329-396C-4F97-A984-E5CF6DA29DA6}"/>
              </a:ext>
            </a:extLst>
          </p:cNvPr>
          <p:cNvSpPr txBox="1"/>
          <p:nvPr/>
        </p:nvSpPr>
        <p:spPr>
          <a:xfrm>
            <a:off x="8196940" y="1827363"/>
            <a:ext cx="3099689" cy="1405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添加标题</a:t>
            </a:r>
            <a:endParaRPr lang="en-US" altLang="zh-CN" sz="20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单击此处添加文本单击此处添加文本单击</a:t>
            </a:r>
          </a:p>
        </p:txBody>
      </p:sp>
      <p:sp>
        <p:nvSpPr>
          <p:cNvPr id="14" name="矩形: 圆角 13">
            <a:extLst>
              <a:ext uri="{FF2B5EF4-FFF2-40B4-BE49-F238E27FC236}">
                <a16:creationId xmlns:a16="http://schemas.microsoft.com/office/drawing/2014/main" xmlns="" id="{930B33FC-8C52-4F35-8398-3E6CF24FF5AA}"/>
              </a:ext>
            </a:extLst>
          </p:cNvPr>
          <p:cNvSpPr/>
          <p:nvPr/>
        </p:nvSpPr>
        <p:spPr>
          <a:xfrm>
            <a:off x="9167928" y="3938109"/>
            <a:ext cx="1219200" cy="447089"/>
          </a:xfrm>
          <a:prstGeom prst="roundRect">
            <a:avLst/>
          </a:prstGeom>
          <a:solidFill>
            <a:srgbClr val="1F91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xmlns="" id="{E4D01C3D-C326-477F-BD14-4139AB35FA41}"/>
              </a:ext>
            </a:extLst>
          </p:cNvPr>
          <p:cNvSpPr txBox="1"/>
          <p:nvPr/>
        </p:nvSpPr>
        <p:spPr>
          <a:xfrm>
            <a:off x="8196940" y="3938109"/>
            <a:ext cx="3099689" cy="1405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添加标题</a:t>
            </a:r>
            <a:endParaRPr lang="en-US" altLang="zh-CN" sz="20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单击此处添加文本单击此处添加文本单击</a:t>
            </a:r>
          </a:p>
        </p:txBody>
      </p:sp>
    </p:spTree>
    <p:extLst>
      <p:ext uri="{BB962C8B-B14F-4D97-AF65-F5344CB8AC3E}">
        <p14:creationId xmlns:p14="http://schemas.microsoft.com/office/powerpoint/2010/main" val="3353465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9" grpId="0"/>
      <p:bldP spid="10" grpId="0" animBg="1"/>
      <p:bldP spid="11" grpId="0"/>
      <p:bldP spid="12" grpId="0" animBg="1"/>
      <p:bldP spid="13" grpId="0"/>
      <p:bldP spid="14" grpId="0" animBg="1"/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5E74865F-21D6-480C-8A4E-DE3517E3F9C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6" r="10229" b="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xmlns="" id="{E99AA86F-02FD-4B25-BC87-0BE92F5137EA}"/>
              </a:ext>
            </a:extLst>
          </p:cNvPr>
          <p:cNvSpPr/>
          <p:nvPr/>
        </p:nvSpPr>
        <p:spPr>
          <a:xfrm>
            <a:off x="0" y="0"/>
            <a:ext cx="12191980" cy="6857990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C5ECF4AF-28BA-4584-9E87-0A85F92FA992}"/>
              </a:ext>
            </a:extLst>
          </p:cNvPr>
          <p:cNvSpPr txBox="1"/>
          <p:nvPr/>
        </p:nvSpPr>
        <p:spPr>
          <a:xfrm>
            <a:off x="590550" y="400766"/>
            <a:ext cx="800100" cy="707886"/>
          </a:xfrm>
          <a:prstGeom prst="rect">
            <a:avLst/>
          </a:prstGeom>
          <a:solidFill>
            <a:srgbClr val="1F912F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02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C6C65A2F-9915-4B12-88BA-13A3DD331A23}"/>
              </a:ext>
            </a:extLst>
          </p:cNvPr>
          <p:cNvSpPr txBox="1"/>
          <p:nvPr/>
        </p:nvSpPr>
        <p:spPr>
          <a:xfrm>
            <a:off x="1619250" y="400766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世界杯国家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6CD613C3-8307-4982-9F1C-75A8775541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9883" y="1841500"/>
            <a:ext cx="2540000" cy="15875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635F48A0-501B-4AA4-97B8-8F9CA6A0043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20" y="3429000"/>
            <a:ext cx="2540000" cy="1781594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xmlns="" id="{1F461021-EC1E-46A2-8FA2-753C38DF0245}"/>
              </a:ext>
            </a:extLst>
          </p:cNvPr>
          <p:cNvSpPr/>
          <p:nvPr/>
        </p:nvSpPr>
        <p:spPr>
          <a:xfrm>
            <a:off x="3469883" y="3429000"/>
            <a:ext cx="2626117" cy="1781594"/>
          </a:xfrm>
          <a:prstGeom prst="rect">
            <a:avLst/>
          </a:prstGeom>
          <a:solidFill>
            <a:srgbClr val="1F91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xmlns="" id="{DC726E06-B5B0-4E66-B996-CBB62ACA9F7B}"/>
              </a:ext>
            </a:extLst>
          </p:cNvPr>
          <p:cNvSpPr/>
          <p:nvPr/>
        </p:nvSpPr>
        <p:spPr>
          <a:xfrm>
            <a:off x="6009883" y="1841500"/>
            <a:ext cx="2626117" cy="1587490"/>
          </a:xfrm>
          <a:prstGeom prst="rect">
            <a:avLst/>
          </a:prstGeom>
          <a:solidFill>
            <a:srgbClr val="1F91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2208699E-AE51-4848-87E6-0A6E6D988192}"/>
              </a:ext>
            </a:extLst>
          </p:cNvPr>
          <p:cNvSpPr txBox="1"/>
          <p:nvPr/>
        </p:nvSpPr>
        <p:spPr>
          <a:xfrm>
            <a:off x="4083110" y="3476038"/>
            <a:ext cx="26289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800" dirty="0">
                <a:solidFill>
                  <a:schemeClr val="bg1"/>
                </a:solidFill>
                <a:latin typeface="Forte" panose="03060902040502070203" pitchFamily="66" charset="0"/>
              </a:rPr>
              <a:t>01</a:t>
            </a:r>
            <a:endParaRPr lang="zh-CN" altLang="en-US" sz="8800" dirty="0">
              <a:solidFill>
                <a:schemeClr val="bg1"/>
              </a:solidFill>
              <a:latin typeface="Forte" panose="03060902040502070203" pitchFamily="66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48163B18-F9A4-458D-A374-EB98B72924AD}"/>
              </a:ext>
            </a:extLst>
          </p:cNvPr>
          <p:cNvSpPr txBox="1"/>
          <p:nvPr/>
        </p:nvSpPr>
        <p:spPr>
          <a:xfrm>
            <a:off x="6712010" y="1841490"/>
            <a:ext cx="26289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800" dirty="0">
                <a:solidFill>
                  <a:schemeClr val="bg1"/>
                </a:solidFill>
                <a:latin typeface="Forte" panose="03060902040502070203" pitchFamily="66" charset="0"/>
              </a:rPr>
              <a:t>02</a:t>
            </a:r>
            <a:endParaRPr lang="zh-CN" altLang="en-US" sz="8800" dirty="0">
              <a:solidFill>
                <a:schemeClr val="bg1"/>
              </a:solidFill>
              <a:latin typeface="Forte" panose="03060902040502070203" pitchFamily="66" charset="0"/>
            </a:endParaRPr>
          </a:p>
        </p:txBody>
      </p: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xmlns="" id="{BC2FBDA6-E19F-4D4D-8310-8B2C88A3AA69}"/>
              </a:ext>
            </a:extLst>
          </p:cNvPr>
          <p:cNvCxnSpPr/>
          <p:nvPr/>
        </p:nvCxnSpPr>
        <p:spPr>
          <a:xfrm>
            <a:off x="8305800" y="2682201"/>
            <a:ext cx="10287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xmlns="" id="{13962D84-DB0B-4807-BE4A-F69FF9FD9D7D}"/>
              </a:ext>
            </a:extLst>
          </p:cNvPr>
          <p:cNvCxnSpPr/>
          <p:nvPr/>
        </p:nvCxnSpPr>
        <p:spPr>
          <a:xfrm>
            <a:off x="2800350" y="4315948"/>
            <a:ext cx="10287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: 圆角 15">
            <a:extLst>
              <a:ext uri="{FF2B5EF4-FFF2-40B4-BE49-F238E27FC236}">
                <a16:creationId xmlns:a16="http://schemas.microsoft.com/office/drawing/2014/main" xmlns="" id="{FCB34ABA-7816-41DE-8E24-168DF09B54F9}"/>
              </a:ext>
            </a:extLst>
          </p:cNvPr>
          <p:cNvSpPr/>
          <p:nvPr/>
        </p:nvSpPr>
        <p:spPr>
          <a:xfrm>
            <a:off x="1214152" y="4056213"/>
            <a:ext cx="1219200" cy="447089"/>
          </a:xfrm>
          <a:prstGeom prst="roundRect">
            <a:avLst/>
          </a:prstGeom>
          <a:solidFill>
            <a:srgbClr val="1F91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xmlns="" id="{6EB39046-9A42-4D38-9910-3BEF3EBF38A8}"/>
              </a:ext>
            </a:extLst>
          </p:cNvPr>
          <p:cNvSpPr txBox="1"/>
          <p:nvPr/>
        </p:nvSpPr>
        <p:spPr>
          <a:xfrm>
            <a:off x="243164" y="4056213"/>
            <a:ext cx="3099689" cy="1405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添加标题</a:t>
            </a:r>
            <a:endParaRPr lang="en-US" altLang="zh-CN" sz="20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单击此处添加文本单击此处添加文本单击</a:t>
            </a:r>
          </a:p>
        </p:txBody>
      </p:sp>
      <p:sp>
        <p:nvSpPr>
          <p:cNvPr id="18" name="矩形: 圆角 17">
            <a:extLst>
              <a:ext uri="{FF2B5EF4-FFF2-40B4-BE49-F238E27FC236}">
                <a16:creationId xmlns:a16="http://schemas.microsoft.com/office/drawing/2014/main" xmlns="" id="{68AE21B9-1A8F-4EFA-BE79-1128E2C72230}"/>
              </a:ext>
            </a:extLst>
          </p:cNvPr>
          <p:cNvSpPr/>
          <p:nvPr/>
        </p:nvSpPr>
        <p:spPr>
          <a:xfrm>
            <a:off x="9650933" y="2398863"/>
            <a:ext cx="1219200" cy="447089"/>
          </a:xfrm>
          <a:prstGeom prst="roundRect">
            <a:avLst/>
          </a:prstGeom>
          <a:solidFill>
            <a:srgbClr val="1F91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xmlns="" id="{1A14B64C-4C26-479B-B77D-B7DE4B7181F5}"/>
              </a:ext>
            </a:extLst>
          </p:cNvPr>
          <p:cNvSpPr txBox="1"/>
          <p:nvPr/>
        </p:nvSpPr>
        <p:spPr>
          <a:xfrm>
            <a:off x="8679945" y="2398863"/>
            <a:ext cx="3099689" cy="1405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添加标题</a:t>
            </a:r>
            <a:endParaRPr lang="en-US" altLang="zh-CN" sz="20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单击此处添加文本单击此处添加文本单击</a:t>
            </a:r>
          </a:p>
        </p:txBody>
      </p:sp>
    </p:spTree>
    <p:extLst>
      <p:ext uri="{BB962C8B-B14F-4D97-AF65-F5344CB8AC3E}">
        <p14:creationId xmlns:p14="http://schemas.microsoft.com/office/powerpoint/2010/main" val="3812751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animBg="1"/>
      <p:bldP spid="9" grpId="0" animBg="1"/>
      <p:bldP spid="16" grpId="0" animBg="1"/>
      <p:bldP spid="17" grpId="0"/>
      <p:bldP spid="18" grpId="0" animBg="1"/>
      <p:bldP spid="1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5E74865F-21D6-480C-8A4E-DE3517E3F9C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6" r="10229" b="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xmlns="" id="{E99AA86F-02FD-4B25-BC87-0BE92F5137EA}"/>
              </a:ext>
            </a:extLst>
          </p:cNvPr>
          <p:cNvSpPr/>
          <p:nvPr/>
        </p:nvSpPr>
        <p:spPr>
          <a:xfrm>
            <a:off x="0" y="0"/>
            <a:ext cx="12191980" cy="6857990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9564C200-A091-4AE9-AFC7-62329D560B46}"/>
              </a:ext>
            </a:extLst>
          </p:cNvPr>
          <p:cNvSpPr txBox="1"/>
          <p:nvPr/>
        </p:nvSpPr>
        <p:spPr>
          <a:xfrm>
            <a:off x="590550" y="400766"/>
            <a:ext cx="800100" cy="707886"/>
          </a:xfrm>
          <a:prstGeom prst="rect">
            <a:avLst/>
          </a:prstGeom>
          <a:solidFill>
            <a:srgbClr val="1F912F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02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AB5813B8-6AE4-41B0-93FF-DE9843ECC03E}"/>
              </a:ext>
            </a:extLst>
          </p:cNvPr>
          <p:cNvSpPr txBox="1"/>
          <p:nvPr/>
        </p:nvSpPr>
        <p:spPr>
          <a:xfrm>
            <a:off x="1619250" y="400766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世界杯国家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F0EE33E8-C018-48A8-BF2A-C5486F445C5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1554446"/>
            <a:ext cx="4857750" cy="4857750"/>
          </a:xfrm>
          <a:prstGeom prst="rect">
            <a:avLst/>
          </a:prstGeom>
        </p:spPr>
      </p:pic>
      <p:sp>
        <p:nvSpPr>
          <p:cNvPr id="8" name="矩形: 圆角 7">
            <a:extLst>
              <a:ext uri="{FF2B5EF4-FFF2-40B4-BE49-F238E27FC236}">
                <a16:creationId xmlns:a16="http://schemas.microsoft.com/office/drawing/2014/main" xmlns="" id="{4216FA61-327A-41D6-A05F-B8787701F074}"/>
              </a:ext>
            </a:extLst>
          </p:cNvPr>
          <p:cNvSpPr/>
          <p:nvPr/>
        </p:nvSpPr>
        <p:spPr>
          <a:xfrm>
            <a:off x="6343652" y="1334421"/>
            <a:ext cx="3619500" cy="2182762"/>
          </a:xfrm>
          <a:prstGeom prst="roundRect">
            <a:avLst/>
          </a:prstGeom>
          <a:solidFill>
            <a:srgbClr val="1F912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: 圆角 8">
            <a:extLst>
              <a:ext uri="{FF2B5EF4-FFF2-40B4-BE49-F238E27FC236}">
                <a16:creationId xmlns:a16="http://schemas.microsoft.com/office/drawing/2014/main" xmlns="" id="{2E61DF3F-C1F8-4E2D-AFDE-6D5416E8D8F4}"/>
              </a:ext>
            </a:extLst>
          </p:cNvPr>
          <p:cNvSpPr/>
          <p:nvPr/>
        </p:nvSpPr>
        <p:spPr>
          <a:xfrm>
            <a:off x="6343652" y="3893266"/>
            <a:ext cx="3619500" cy="2182762"/>
          </a:xfrm>
          <a:prstGeom prst="roundRect">
            <a:avLst/>
          </a:prstGeom>
          <a:solidFill>
            <a:srgbClr val="F4D139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xmlns="" id="{A52AEF0C-00BF-4EDB-94BF-A1C02BFAAE4C}"/>
              </a:ext>
            </a:extLst>
          </p:cNvPr>
          <p:cNvSpPr/>
          <p:nvPr/>
        </p:nvSpPr>
        <p:spPr>
          <a:xfrm>
            <a:off x="7609179" y="1785018"/>
            <a:ext cx="1219200" cy="44708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5D2F96AF-2CA8-470C-AF70-4233063A4505}"/>
              </a:ext>
            </a:extLst>
          </p:cNvPr>
          <p:cNvSpPr txBox="1"/>
          <p:nvPr/>
        </p:nvSpPr>
        <p:spPr>
          <a:xfrm>
            <a:off x="6603572" y="1713271"/>
            <a:ext cx="3099689" cy="1405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添加标题</a:t>
            </a:r>
            <a:endParaRPr lang="en-US" altLang="zh-CN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单击此处添加文本单击此处添加文本单击</a:t>
            </a:r>
          </a:p>
        </p:txBody>
      </p:sp>
      <p:sp>
        <p:nvSpPr>
          <p:cNvPr id="12" name="矩形: 圆角 11">
            <a:extLst>
              <a:ext uri="{FF2B5EF4-FFF2-40B4-BE49-F238E27FC236}">
                <a16:creationId xmlns:a16="http://schemas.microsoft.com/office/drawing/2014/main" xmlns="" id="{B163BE9B-84D5-4D1B-9F82-F2A470D8BC14}"/>
              </a:ext>
            </a:extLst>
          </p:cNvPr>
          <p:cNvSpPr/>
          <p:nvPr/>
        </p:nvSpPr>
        <p:spPr>
          <a:xfrm>
            <a:off x="7571525" y="4418629"/>
            <a:ext cx="1219200" cy="44708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6AA7BD4D-1465-4F10-8673-16C463101B68}"/>
              </a:ext>
            </a:extLst>
          </p:cNvPr>
          <p:cNvSpPr txBox="1"/>
          <p:nvPr/>
        </p:nvSpPr>
        <p:spPr>
          <a:xfrm>
            <a:off x="6565918" y="4346882"/>
            <a:ext cx="3099689" cy="1405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添加标题</a:t>
            </a:r>
            <a:endParaRPr lang="en-US" altLang="zh-CN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单击此处添加文本单击此处添加文本单击</a:t>
            </a:r>
          </a:p>
        </p:txBody>
      </p:sp>
    </p:spTree>
    <p:extLst>
      <p:ext uri="{BB962C8B-B14F-4D97-AF65-F5344CB8AC3E}">
        <p14:creationId xmlns:p14="http://schemas.microsoft.com/office/powerpoint/2010/main" val="797204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9" grpId="0" animBg="1"/>
      <p:bldP spid="10" grpId="0" animBg="1"/>
      <p:bldP spid="11" grpId="0"/>
      <p:bldP spid="12" grpId="0" animBg="1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5E74865F-21D6-480C-8A4E-DE3517E3F9C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6" r="10229" b="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xmlns="" id="{E99AA86F-02FD-4B25-BC87-0BE92F5137EA}"/>
              </a:ext>
            </a:extLst>
          </p:cNvPr>
          <p:cNvSpPr/>
          <p:nvPr/>
        </p:nvSpPr>
        <p:spPr>
          <a:xfrm>
            <a:off x="0" y="0"/>
            <a:ext cx="12191980" cy="6857990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345125FD-02FA-45A3-A4FB-2A11D0325B84}"/>
              </a:ext>
            </a:extLst>
          </p:cNvPr>
          <p:cNvSpPr txBox="1"/>
          <p:nvPr/>
        </p:nvSpPr>
        <p:spPr>
          <a:xfrm>
            <a:off x="590550" y="400766"/>
            <a:ext cx="800100" cy="707886"/>
          </a:xfrm>
          <a:prstGeom prst="rect">
            <a:avLst/>
          </a:prstGeom>
          <a:solidFill>
            <a:srgbClr val="1F912F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02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18B58223-33C5-4F1C-8828-7647499CE7EA}"/>
              </a:ext>
            </a:extLst>
          </p:cNvPr>
          <p:cNvSpPr txBox="1"/>
          <p:nvPr/>
        </p:nvSpPr>
        <p:spPr>
          <a:xfrm>
            <a:off x="1619250" y="400766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世界杯国家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B95AD028-6686-46C8-9539-553DD768B49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7937" y="1738565"/>
            <a:ext cx="3416753" cy="5119435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7A880BA1-0208-4288-9DE0-CE70A95C117F}"/>
              </a:ext>
            </a:extLst>
          </p:cNvPr>
          <p:cNvSpPr txBox="1"/>
          <p:nvPr/>
        </p:nvSpPr>
        <p:spPr>
          <a:xfrm>
            <a:off x="1366451" y="1979282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世界杯简介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C7F71A49-A261-422B-B538-5EC1888AACC9}"/>
              </a:ext>
            </a:extLst>
          </p:cNvPr>
          <p:cNvSpPr/>
          <p:nvPr/>
        </p:nvSpPr>
        <p:spPr>
          <a:xfrm>
            <a:off x="1598665" y="2840967"/>
            <a:ext cx="1462474" cy="15519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D3016688-88E2-4E7B-9EB9-F423A73A48D9}"/>
              </a:ext>
            </a:extLst>
          </p:cNvPr>
          <p:cNvSpPr txBox="1"/>
          <p:nvPr/>
        </p:nvSpPr>
        <p:spPr>
          <a:xfrm>
            <a:off x="1390650" y="3149964"/>
            <a:ext cx="5790428" cy="2221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(FIFA World Cup)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即国际足联世界杯，是世界上最高荣誉、最高规格、最高竞技水平、最高知名度的足球比赛，与奥运会并称为全球体育两大最顶级赛事。</a:t>
            </a:r>
          </a:p>
        </p:txBody>
      </p:sp>
    </p:spTree>
    <p:extLst>
      <p:ext uri="{BB962C8B-B14F-4D97-AF65-F5344CB8AC3E}">
        <p14:creationId xmlns:p14="http://schemas.microsoft.com/office/powerpoint/2010/main" val="1397807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2" grpId="0" animBg="1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5E74865F-21D6-480C-8A4E-DE3517E3F9C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6" r="10229" b="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xmlns="" id="{E99AA86F-02FD-4B25-BC87-0BE92F5137EA}"/>
              </a:ext>
            </a:extLst>
          </p:cNvPr>
          <p:cNvSpPr/>
          <p:nvPr/>
        </p:nvSpPr>
        <p:spPr>
          <a:xfrm>
            <a:off x="0" y="0"/>
            <a:ext cx="12191980" cy="6857990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DA1DEE7E-32CD-46F3-8837-3516921AB0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748" y="422125"/>
            <a:ext cx="6864726" cy="5480340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8A3C31A1-F6C9-47C0-909E-F1BE4806417B}"/>
              </a:ext>
            </a:extLst>
          </p:cNvPr>
          <p:cNvSpPr txBox="1"/>
          <p:nvPr/>
        </p:nvSpPr>
        <p:spPr>
          <a:xfrm>
            <a:off x="7505700" y="1435265"/>
            <a:ext cx="26289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600" dirty="0">
                <a:solidFill>
                  <a:schemeClr val="bg1"/>
                </a:solidFill>
                <a:latin typeface="Forte" panose="03060902040502070203" pitchFamily="66" charset="0"/>
              </a:rPr>
              <a:t>03</a:t>
            </a:r>
            <a:endParaRPr lang="zh-CN" altLang="en-US" sz="16600" dirty="0">
              <a:solidFill>
                <a:schemeClr val="bg1"/>
              </a:solidFill>
              <a:latin typeface="Forte" panose="03060902040502070203" pitchFamily="66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C6EB207A-0AE0-4120-93F8-A64443043C08}"/>
              </a:ext>
            </a:extLst>
          </p:cNvPr>
          <p:cNvSpPr txBox="1"/>
          <p:nvPr/>
        </p:nvSpPr>
        <p:spPr>
          <a:xfrm>
            <a:off x="7287494" y="4082143"/>
            <a:ext cx="4724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dirty="0">
                <a:solidFill>
                  <a:schemeClr val="bg1"/>
                </a:solidFill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世界杯规则</a:t>
            </a:r>
          </a:p>
        </p:txBody>
      </p:sp>
    </p:spTree>
    <p:extLst>
      <p:ext uri="{BB962C8B-B14F-4D97-AF65-F5344CB8AC3E}">
        <p14:creationId xmlns:p14="http://schemas.microsoft.com/office/powerpoint/2010/main" val="1464600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5E74865F-21D6-480C-8A4E-DE3517E3F9C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6" r="10229" b="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xmlns="" id="{E99AA86F-02FD-4B25-BC87-0BE92F5137EA}"/>
              </a:ext>
            </a:extLst>
          </p:cNvPr>
          <p:cNvSpPr/>
          <p:nvPr/>
        </p:nvSpPr>
        <p:spPr>
          <a:xfrm>
            <a:off x="0" y="0"/>
            <a:ext cx="12191980" cy="6857990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345125FD-02FA-45A3-A4FB-2A11D0325B84}"/>
              </a:ext>
            </a:extLst>
          </p:cNvPr>
          <p:cNvSpPr txBox="1"/>
          <p:nvPr/>
        </p:nvSpPr>
        <p:spPr>
          <a:xfrm>
            <a:off x="590550" y="400766"/>
            <a:ext cx="800100" cy="707886"/>
          </a:xfrm>
          <a:prstGeom prst="rect">
            <a:avLst/>
          </a:prstGeom>
          <a:solidFill>
            <a:srgbClr val="1F912F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03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18B58223-33C5-4F1C-8828-7647499CE7EA}"/>
              </a:ext>
            </a:extLst>
          </p:cNvPr>
          <p:cNvSpPr txBox="1"/>
          <p:nvPr/>
        </p:nvSpPr>
        <p:spPr>
          <a:xfrm>
            <a:off x="1619250" y="400766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世界杯规则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B2FC5A84-4904-430A-B1E8-FE78C02C6ED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4788" y="1108652"/>
            <a:ext cx="5772150" cy="5772150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83B7873A-1DE7-4A02-963D-8B322E656BF8}"/>
              </a:ext>
            </a:extLst>
          </p:cNvPr>
          <p:cNvSpPr txBox="1"/>
          <p:nvPr/>
        </p:nvSpPr>
        <p:spPr>
          <a:xfrm>
            <a:off x="1366451" y="1979282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世界杯简介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xmlns="" id="{62BD8AE8-2C5F-4218-976A-5BB1D506600C}"/>
              </a:ext>
            </a:extLst>
          </p:cNvPr>
          <p:cNvSpPr/>
          <p:nvPr/>
        </p:nvSpPr>
        <p:spPr>
          <a:xfrm>
            <a:off x="1598665" y="2840967"/>
            <a:ext cx="1462474" cy="15519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F4AC1A06-21F6-4F9D-8BCE-FCAF3192EE51}"/>
              </a:ext>
            </a:extLst>
          </p:cNvPr>
          <p:cNvSpPr txBox="1"/>
          <p:nvPr/>
        </p:nvSpPr>
        <p:spPr>
          <a:xfrm>
            <a:off x="1390650" y="3149964"/>
            <a:ext cx="5790428" cy="2221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(FIFA World Cup)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即国际足联世界杯，是世界上最高荣誉、最高规格、最高竞技水平、最高知名度的足球比赛，与奥运会并称为全球体育两大最顶级赛事。</a:t>
            </a:r>
          </a:p>
        </p:txBody>
      </p:sp>
    </p:spTree>
    <p:extLst>
      <p:ext uri="{BB962C8B-B14F-4D97-AF65-F5344CB8AC3E}">
        <p14:creationId xmlns:p14="http://schemas.microsoft.com/office/powerpoint/2010/main" val="3671276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5E74865F-21D6-480C-8A4E-DE3517E3F9C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6" r="10229" b="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xmlns="" id="{E99AA86F-02FD-4B25-BC87-0BE92F5137EA}"/>
              </a:ext>
            </a:extLst>
          </p:cNvPr>
          <p:cNvSpPr/>
          <p:nvPr/>
        </p:nvSpPr>
        <p:spPr>
          <a:xfrm>
            <a:off x="0" y="0"/>
            <a:ext cx="12191980" cy="6857990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345125FD-02FA-45A3-A4FB-2A11D0325B84}"/>
              </a:ext>
            </a:extLst>
          </p:cNvPr>
          <p:cNvSpPr txBox="1"/>
          <p:nvPr/>
        </p:nvSpPr>
        <p:spPr>
          <a:xfrm>
            <a:off x="590550" y="400766"/>
            <a:ext cx="800100" cy="707886"/>
          </a:xfrm>
          <a:prstGeom prst="rect">
            <a:avLst/>
          </a:prstGeom>
          <a:solidFill>
            <a:srgbClr val="1F912F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03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18B58223-33C5-4F1C-8828-7647499CE7EA}"/>
              </a:ext>
            </a:extLst>
          </p:cNvPr>
          <p:cNvSpPr txBox="1"/>
          <p:nvPr/>
        </p:nvSpPr>
        <p:spPr>
          <a:xfrm>
            <a:off x="1619250" y="400766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世界杯规则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xmlns="" id="{CCB81C53-CAFE-4FA0-9F7F-CF5841776C69}"/>
              </a:ext>
            </a:extLst>
          </p:cNvPr>
          <p:cNvGrpSpPr/>
          <p:nvPr/>
        </p:nvGrpSpPr>
        <p:grpSpPr>
          <a:xfrm>
            <a:off x="4435035" y="2122142"/>
            <a:ext cx="1352926" cy="1352926"/>
            <a:chOff x="1003844" y="1472285"/>
            <a:chExt cx="1352926" cy="1352926"/>
          </a:xfrm>
        </p:grpSpPr>
        <p:sp>
          <p:nvSpPr>
            <p:cNvPr id="12" name="泪滴形 24">
              <a:extLst>
                <a:ext uri="{FF2B5EF4-FFF2-40B4-BE49-F238E27FC236}">
                  <a16:creationId xmlns:a16="http://schemas.microsoft.com/office/drawing/2014/main" xmlns="" id="{52CD1FDF-BF51-40A0-A51E-6DEC483FF782}"/>
                </a:ext>
              </a:extLst>
            </p:cNvPr>
            <p:cNvSpPr>
              <a:spLocks/>
            </p:cNvSpPr>
            <p:nvPr/>
          </p:nvSpPr>
          <p:spPr bwMode="auto">
            <a:xfrm rot="10800000" flipH="1">
              <a:off x="1003844" y="1472285"/>
              <a:ext cx="1352926" cy="1352926"/>
            </a:xfrm>
            <a:custGeom>
              <a:avLst/>
              <a:gdLst>
                <a:gd name="T0" fmla="*/ 679134 w 1680168"/>
                <a:gd name="T1" fmla="*/ 1503514 h 1680168"/>
                <a:gd name="T2" fmla="*/ 176653 w 1680168"/>
                <a:gd name="T3" fmla="*/ 1001034 h 1680168"/>
                <a:gd name="T4" fmla="*/ 679134 w 1680168"/>
                <a:gd name="T5" fmla="*/ 498554 h 1680168"/>
                <a:gd name="T6" fmla="*/ 1181615 w 1680168"/>
                <a:gd name="T7" fmla="*/ 1001034 h 1680168"/>
                <a:gd name="T8" fmla="*/ 679134 w 1680168"/>
                <a:gd name="T9" fmla="*/ 1503514 h 1680168"/>
                <a:gd name="T10" fmla="*/ 840084 w 1680168"/>
                <a:gd name="T11" fmla="*/ 1680168 h 1680168"/>
                <a:gd name="T12" fmla="*/ 1680168 w 1680168"/>
                <a:gd name="T13" fmla="*/ 840084 h 1680168"/>
                <a:gd name="T14" fmla="*/ 1680168 w 1680168"/>
                <a:gd name="T15" fmla="*/ 0 h 1680168"/>
                <a:gd name="T16" fmla="*/ 840084 w 1680168"/>
                <a:gd name="T17" fmla="*/ 0 h 1680168"/>
                <a:gd name="T18" fmla="*/ 0 w 1680168"/>
                <a:gd name="T19" fmla="*/ 840084 h 1680168"/>
                <a:gd name="T20" fmla="*/ 840084 w 1680168"/>
                <a:gd name="T21" fmla="*/ 1680168 h 1680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80168" h="1680168">
                  <a:moveTo>
                    <a:pt x="679134" y="1503514"/>
                  </a:moveTo>
                  <a:cubicBezTo>
                    <a:pt x="401621" y="1503514"/>
                    <a:pt x="176653" y="1278546"/>
                    <a:pt x="176653" y="1001034"/>
                  </a:cubicBezTo>
                  <a:cubicBezTo>
                    <a:pt x="176653" y="723522"/>
                    <a:pt x="401621" y="498554"/>
                    <a:pt x="679134" y="498554"/>
                  </a:cubicBezTo>
                  <a:cubicBezTo>
                    <a:pt x="956647" y="498554"/>
                    <a:pt x="1181615" y="723522"/>
                    <a:pt x="1181615" y="1001034"/>
                  </a:cubicBezTo>
                  <a:cubicBezTo>
                    <a:pt x="1181615" y="1278546"/>
                    <a:pt x="956647" y="1503514"/>
                    <a:pt x="679134" y="1503514"/>
                  </a:cubicBezTo>
                  <a:close/>
                  <a:moveTo>
                    <a:pt x="840084" y="1680168"/>
                  </a:moveTo>
                  <a:cubicBezTo>
                    <a:pt x="1304050" y="1680168"/>
                    <a:pt x="1680168" y="1304050"/>
                    <a:pt x="1680168" y="840084"/>
                  </a:cubicBezTo>
                  <a:lnTo>
                    <a:pt x="1680168" y="0"/>
                  </a:lnTo>
                  <a:lnTo>
                    <a:pt x="840084" y="0"/>
                  </a:lnTo>
                  <a:cubicBezTo>
                    <a:pt x="376118" y="0"/>
                    <a:pt x="0" y="376118"/>
                    <a:pt x="0" y="840084"/>
                  </a:cubicBezTo>
                  <a:cubicBezTo>
                    <a:pt x="0" y="1304050"/>
                    <a:pt x="376118" y="1680168"/>
                    <a:pt x="840084" y="1680168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anchor="ctr"/>
            <a:lstStyle/>
            <a:p>
              <a:pPr>
                <a:defRPr/>
              </a:pPr>
              <a:endParaRPr lang="zh-CN" altLang="en-US" kern="0">
                <a:solidFill>
                  <a:schemeClr val="bg1"/>
                </a:solidFill>
              </a:endParaRPr>
            </a:p>
          </p:txBody>
        </p:sp>
        <p:sp>
          <p:nvSpPr>
            <p:cNvPr id="13" name="TextBox 47">
              <a:extLst>
                <a:ext uri="{FF2B5EF4-FFF2-40B4-BE49-F238E27FC236}">
                  <a16:creationId xmlns:a16="http://schemas.microsoft.com/office/drawing/2014/main" xmlns="" id="{DDB6B02E-CBCD-4D94-B497-39E37FD42461}"/>
                </a:ext>
              </a:extLst>
            </p:cNvPr>
            <p:cNvSpPr txBox="1"/>
            <p:nvPr/>
          </p:nvSpPr>
          <p:spPr>
            <a:xfrm>
              <a:off x="1362478" y="1705715"/>
              <a:ext cx="37863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altLang="zh-CN" sz="3200" b="1" kern="0" dirty="0">
                  <a:solidFill>
                    <a:schemeClr val="bg1"/>
                  </a:solidFill>
                  <a:latin typeface="Charlemagne Std" pitchFamily="82" charset="0"/>
                  <a:ea typeface="微软雅黑" pitchFamily="34" charset="-122"/>
                </a:rPr>
                <a:t>S</a:t>
              </a:r>
              <a:endParaRPr lang="zh-CN" altLang="en-US" sz="3200" b="1" kern="0" dirty="0">
                <a:solidFill>
                  <a:schemeClr val="bg1"/>
                </a:solidFill>
                <a:latin typeface="Charlemagne Std" pitchFamily="82" charset="0"/>
                <a:ea typeface="微软雅黑" pitchFamily="34" charset="-122"/>
              </a:endParaRP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xmlns="" id="{FA2099D7-B22E-4CCB-8EFD-83343A04D565}"/>
              </a:ext>
            </a:extLst>
          </p:cNvPr>
          <p:cNvGrpSpPr/>
          <p:nvPr/>
        </p:nvGrpSpPr>
        <p:grpSpPr>
          <a:xfrm>
            <a:off x="4258775" y="3510583"/>
            <a:ext cx="1512620" cy="1513898"/>
            <a:chOff x="827584" y="2860726"/>
            <a:chExt cx="1512620" cy="1513898"/>
          </a:xfrm>
          <a:solidFill>
            <a:srgbClr val="1F912F"/>
          </a:solidFill>
        </p:grpSpPr>
        <p:sp>
          <p:nvSpPr>
            <p:cNvPr id="15" name="泪滴形 38">
              <a:extLst>
                <a:ext uri="{FF2B5EF4-FFF2-40B4-BE49-F238E27FC236}">
                  <a16:creationId xmlns:a16="http://schemas.microsoft.com/office/drawing/2014/main" xmlns="" id="{31F8F7DF-547A-4262-92CF-DEDDADFAF19B}"/>
                </a:ext>
              </a:extLst>
            </p:cNvPr>
            <p:cNvSpPr>
              <a:spLocks/>
            </p:cNvSpPr>
            <p:nvPr/>
          </p:nvSpPr>
          <p:spPr bwMode="auto">
            <a:xfrm>
              <a:off x="827584" y="2860726"/>
              <a:ext cx="1512620" cy="1513898"/>
            </a:xfrm>
            <a:custGeom>
              <a:avLst/>
              <a:gdLst>
                <a:gd name="T0" fmla="*/ 811275 w 1879944"/>
                <a:gd name="T1" fmla="*/ 455670 h 1880638"/>
                <a:gd name="T2" fmla="*/ 198108 w 1879944"/>
                <a:gd name="T3" fmla="*/ 1069063 h 1880638"/>
                <a:gd name="T4" fmla="*/ 811275 w 1879944"/>
                <a:gd name="T5" fmla="*/ 1682456 h 1880638"/>
                <a:gd name="T6" fmla="*/ 1424442 w 1879944"/>
                <a:gd name="T7" fmla="*/ 1069063 h 1880638"/>
                <a:gd name="T8" fmla="*/ 811275 w 1879944"/>
                <a:gd name="T9" fmla="*/ 455670 h 1880638"/>
                <a:gd name="T10" fmla="*/ 939973 w 1879944"/>
                <a:gd name="T11" fmla="*/ 0 h 1880638"/>
                <a:gd name="T12" fmla="*/ 1879944 w 1879944"/>
                <a:gd name="T13" fmla="*/ 0 h 1880638"/>
                <a:gd name="T14" fmla="*/ 1879944 w 1879944"/>
                <a:gd name="T15" fmla="*/ 940319 h 1880638"/>
                <a:gd name="T16" fmla="*/ 939972 w 1879944"/>
                <a:gd name="T17" fmla="*/ 1880638 h 1880638"/>
                <a:gd name="T18" fmla="*/ 0 w 1879944"/>
                <a:gd name="T19" fmla="*/ 940319 h 1880638"/>
                <a:gd name="T20" fmla="*/ 1 w 1879944"/>
                <a:gd name="T21" fmla="*/ 940319 h 1880638"/>
                <a:gd name="T22" fmla="*/ 939973 w 1879944"/>
                <a:gd name="T23" fmla="*/ 0 h 18806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79944" h="1880638">
                  <a:moveTo>
                    <a:pt x="811275" y="455670"/>
                  </a:moveTo>
                  <a:cubicBezTo>
                    <a:pt x="472632" y="455670"/>
                    <a:pt x="198108" y="730295"/>
                    <a:pt x="198108" y="1069063"/>
                  </a:cubicBezTo>
                  <a:cubicBezTo>
                    <a:pt x="198108" y="1407831"/>
                    <a:pt x="472632" y="1682456"/>
                    <a:pt x="811275" y="1682456"/>
                  </a:cubicBezTo>
                  <a:cubicBezTo>
                    <a:pt x="1149918" y="1682456"/>
                    <a:pt x="1424442" y="1407831"/>
                    <a:pt x="1424442" y="1069063"/>
                  </a:cubicBezTo>
                  <a:cubicBezTo>
                    <a:pt x="1424442" y="730295"/>
                    <a:pt x="1149918" y="455670"/>
                    <a:pt x="811275" y="455670"/>
                  </a:cubicBezTo>
                  <a:close/>
                  <a:moveTo>
                    <a:pt x="939973" y="0"/>
                  </a:moveTo>
                  <a:lnTo>
                    <a:pt x="1879944" y="0"/>
                  </a:lnTo>
                  <a:lnTo>
                    <a:pt x="1879944" y="940319"/>
                  </a:lnTo>
                  <a:cubicBezTo>
                    <a:pt x="1879944" y="1459643"/>
                    <a:pt x="1459104" y="1880638"/>
                    <a:pt x="939972" y="1880638"/>
                  </a:cubicBezTo>
                  <a:cubicBezTo>
                    <a:pt x="420840" y="1880638"/>
                    <a:pt x="0" y="1459643"/>
                    <a:pt x="0" y="940319"/>
                  </a:cubicBezTo>
                  <a:lnTo>
                    <a:pt x="1" y="940319"/>
                  </a:lnTo>
                  <a:cubicBezTo>
                    <a:pt x="1" y="420995"/>
                    <a:pt x="420841" y="0"/>
                    <a:pt x="93997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>
                <a:defRPr/>
              </a:pPr>
              <a:endParaRPr lang="zh-CN" altLang="en-US" kern="0" dirty="0">
                <a:solidFill>
                  <a:schemeClr val="bg1"/>
                </a:solidFill>
              </a:endParaRPr>
            </a:p>
          </p:txBody>
        </p:sp>
        <p:sp>
          <p:nvSpPr>
            <p:cNvPr id="16" name="TextBox 50">
              <a:extLst>
                <a:ext uri="{FF2B5EF4-FFF2-40B4-BE49-F238E27FC236}">
                  <a16:creationId xmlns:a16="http://schemas.microsoft.com/office/drawing/2014/main" xmlns="" id="{99CB1A80-1E2A-45D7-A8DA-0987FB92489D}"/>
                </a:ext>
              </a:extLst>
            </p:cNvPr>
            <p:cNvSpPr txBox="1"/>
            <p:nvPr/>
          </p:nvSpPr>
          <p:spPr>
            <a:xfrm>
              <a:off x="1205904" y="3467032"/>
              <a:ext cx="510076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altLang="zh-CN" sz="2800" b="1" kern="0" dirty="0">
                  <a:solidFill>
                    <a:schemeClr val="bg1"/>
                  </a:solidFill>
                  <a:latin typeface="Charlemagne Std" pitchFamily="82" charset="0"/>
                  <a:ea typeface="微软雅黑" pitchFamily="34" charset="-122"/>
                </a:rPr>
                <a:t>W</a:t>
              </a:r>
              <a:endParaRPr lang="zh-CN" altLang="en-US" sz="2800" b="1" kern="0" dirty="0">
                <a:solidFill>
                  <a:schemeClr val="bg1"/>
                </a:solidFill>
                <a:latin typeface="Charlemagne Std" pitchFamily="82" charset="0"/>
                <a:ea typeface="微软雅黑" pitchFamily="34" charset="-122"/>
              </a:endParaRP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xmlns="" id="{94AC8C0C-9ED7-4EE3-8862-409979C09675}"/>
              </a:ext>
            </a:extLst>
          </p:cNvPr>
          <p:cNvGrpSpPr/>
          <p:nvPr/>
        </p:nvGrpSpPr>
        <p:grpSpPr>
          <a:xfrm>
            <a:off x="5806314" y="1908791"/>
            <a:ext cx="1567555" cy="1566277"/>
            <a:chOff x="2375123" y="1258934"/>
            <a:chExt cx="1567555" cy="1566277"/>
          </a:xfrm>
        </p:grpSpPr>
        <p:sp>
          <p:nvSpPr>
            <p:cNvPr id="18" name="泪滴形 34">
              <a:extLst>
                <a:ext uri="{FF2B5EF4-FFF2-40B4-BE49-F238E27FC236}">
                  <a16:creationId xmlns:a16="http://schemas.microsoft.com/office/drawing/2014/main" xmlns="" id="{F0D70588-EB7F-4BCB-A672-2B1FE1B21C77}"/>
                </a:ext>
              </a:extLst>
            </p:cNvPr>
            <p:cNvSpPr>
              <a:spLocks/>
            </p:cNvSpPr>
            <p:nvPr/>
          </p:nvSpPr>
          <p:spPr bwMode="auto">
            <a:xfrm rot="16200000" flipH="1">
              <a:off x="2375762" y="1258295"/>
              <a:ext cx="1566277" cy="1567555"/>
            </a:xfrm>
            <a:custGeom>
              <a:avLst/>
              <a:gdLst>
                <a:gd name="T0" fmla="*/ 205247 w 1947680"/>
                <a:gd name="T1" fmla="*/ 1146936 h 1946960"/>
                <a:gd name="T2" fmla="*/ 800320 w 1947680"/>
                <a:gd name="T3" fmla="*/ 552082 h 1946960"/>
                <a:gd name="T4" fmla="*/ 1395393 w 1947680"/>
                <a:gd name="T5" fmla="*/ 1146936 h 1946960"/>
                <a:gd name="T6" fmla="*/ 800320 w 1947680"/>
                <a:gd name="T7" fmla="*/ 1741790 h 1946960"/>
                <a:gd name="T8" fmla="*/ 205247 w 1947680"/>
                <a:gd name="T9" fmla="*/ 1146936 h 1946960"/>
                <a:gd name="T10" fmla="*/ 0 w 1947680"/>
                <a:gd name="T11" fmla="*/ 973480 h 1946960"/>
                <a:gd name="T12" fmla="*/ 973840 w 1947680"/>
                <a:gd name="T13" fmla="*/ 1946960 h 1946960"/>
                <a:gd name="T14" fmla="*/ 1947680 w 1947680"/>
                <a:gd name="T15" fmla="*/ 973480 h 1946960"/>
                <a:gd name="T16" fmla="*/ 1947680 w 1947680"/>
                <a:gd name="T17" fmla="*/ 0 h 1946960"/>
                <a:gd name="T18" fmla="*/ 973841 w 1947680"/>
                <a:gd name="T19" fmla="*/ 0 h 1946960"/>
                <a:gd name="T20" fmla="*/ 1 w 1947680"/>
                <a:gd name="T21" fmla="*/ 973480 h 1946960"/>
                <a:gd name="T22" fmla="*/ 0 w 1947680"/>
                <a:gd name="T23" fmla="*/ 973480 h 19469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47680" h="1946960">
                  <a:moveTo>
                    <a:pt x="205247" y="1146936"/>
                  </a:moveTo>
                  <a:cubicBezTo>
                    <a:pt x="205247" y="818407"/>
                    <a:pt x="471670" y="552082"/>
                    <a:pt x="800320" y="552082"/>
                  </a:cubicBezTo>
                  <a:cubicBezTo>
                    <a:pt x="1128970" y="552082"/>
                    <a:pt x="1395393" y="818407"/>
                    <a:pt x="1395393" y="1146936"/>
                  </a:cubicBezTo>
                  <a:cubicBezTo>
                    <a:pt x="1395393" y="1475465"/>
                    <a:pt x="1128970" y="1741790"/>
                    <a:pt x="800320" y="1741790"/>
                  </a:cubicBezTo>
                  <a:cubicBezTo>
                    <a:pt x="471670" y="1741790"/>
                    <a:pt x="205247" y="1475465"/>
                    <a:pt x="205247" y="1146936"/>
                  </a:cubicBezTo>
                  <a:close/>
                  <a:moveTo>
                    <a:pt x="0" y="973480"/>
                  </a:moveTo>
                  <a:cubicBezTo>
                    <a:pt x="0" y="1511118"/>
                    <a:pt x="436003" y="1946960"/>
                    <a:pt x="973840" y="1946960"/>
                  </a:cubicBezTo>
                  <a:cubicBezTo>
                    <a:pt x="1511677" y="1946960"/>
                    <a:pt x="1947680" y="1511118"/>
                    <a:pt x="1947680" y="973480"/>
                  </a:cubicBezTo>
                  <a:lnTo>
                    <a:pt x="1947680" y="0"/>
                  </a:lnTo>
                  <a:lnTo>
                    <a:pt x="973841" y="0"/>
                  </a:lnTo>
                  <a:cubicBezTo>
                    <a:pt x="436004" y="0"/>
                    <a:pt x="1" y="435842"/>
                    <a:pt x="1" y="973480"/>
                  </a:cubicBezTo>
                  <a:lnTo>
                    <a:pt x="0" y="97348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anchor="ctr"/>
            <a:lstStyle/>
            <a:p>
              <a:pPr>
                <a:defRPr/>
              </a:pPr>
              <a:endParaRPr lang="zh-CN" altLang="en-US" kern="0" dirty="0">
                <a:solidFill>
                  <a:schemeClr val="bg1"/>
                </a:solidFill>
              </a:endParaRPr>
            </a:p>
          </p:txBody>
        </p:sp>
        <p:sp>
          <p:nvSpPr>
            <p:cNvPr id="19" name="TextBox 53">
              <a:extLst>
                <a:ext uri="{FF2B5EF4-FFF2-40B4-BE49-F238E27FC236}">
                  <a16:creationId xmlns:a16="http://schemas.microsoft.com/office/drawing/2014/main" xmlns="" id="{AC128E02-99CE-4E7C-AA29-A10CDD4AB734}"/>
                </a:ext>
              </a:extLst>
            </p:cNvPr>
            <p:cNvSpPr txBox="1"/>
            <p:nvPr/>
          </p:nvSpPr>
          <p:spPr>
            <a:xfrm>
              <a:off x="3067857" y="1693417"/>
              <a:ext cx="46198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altLang="zh-CN" sz="3200" b="1" kern="0" dirty="0">
                  <a:solidFill>
                    <a:schemeClr val="bg1"/>
                  </a:solidFill>
                  <a:latin typeface="Charlemagne Std" pitchFamily="82" charset="0"/>
                  <a:ea typeface="微软雅黑" pitchFamily="34" charset="-122"/>
                </a:rPr>
                <a:t>O</a:t>
              </a:r>
              <a:endParaRPr lang="zh-CN" altLang="en-US" sz="3200" b="1" kern="0" dirty="0">
                <a:solidFill>
                  <a:schemeClr val="bg1"/>
                </a:solidFill>
                <a:latin typeface="Charlemagne Std" pitchFamily="82" charset="0"/>
                <a:ea typeface="微软雅黑" pitchFamily="34" charset="-122"/>
              </a:endParaRP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xmlns="" id="{BADFC189-CAA1-4DEC-BA8D-1C1AFC13399A}"/>
              </a:ext>
            </a:extLst>
          </p:cNvPr>
          <p:cNvGrpSpPr/>
          <p:nvPr/>
        </p:nvGrpSpPr>
        <p:grpSpPr>
          <a:xfrm>
            <a:off x="5807258" y="3510582"/>
            <a:ext cx="1727248" cy="1727248"/>
            <a:chOff x="2376067" y="2860726"/>
            <a:chExt cx="1727248" cy="1727248"/>
          </a:xfrm>
        </p:grpSpPr>
        <p:sp>
          <p:nvSpPr>
            <p:cNvPr id="21" name="泪滴形 36">
              <a:extLst>
                <a:ext uri="{FF2B5EF4-FFF2-40B4-BE49-F238E27FC236}">
                  <a16:creationId xmlns:a16="http://schemas.microsoft.com/office/drawing/2014/main" xmlns="" id="{4FD55B3D-5E7C-4839-9A39-0A3C53BB0F8C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2376067" y="2860726"/>
              <a:ext cx="1727248" cy="1727248"/>
            </a:xfrm>
            <a:custGeom>
              <a:avLst/>
              <a:gdLst>
                <a:gd name="T0" fmla="*/ 875297 w 2146050"/>
                <a:gd name="T1" fmla="*/ 621837 h 2146844"/>
                <a:gd name="T2" fmla="*/ 1524443 w 2146050"/>
                <a:gd name="T3" fmla="*/ 1271223 h 2146844"/>
                <a:gd name="T4" fmla="*/ 875297 w 2146050"/>
                <a:gd name="T5" fmla="*/ 1920609 h 2146844"/>
                <a:gd name="T6" fmla="*/ 226151 w 2146050"/>
                <a:gd name="T7" fmla="*/ 1271223 h 2146844"/>
                <a:gd name="T8" fmla="*/ 875297 w 2146050"/>
                <a:gd name="T9" fmla="*/ 621837 h 2146844"/>
                <a:gd name="T10" fmla="*/ 2146050 w 2146050"/>
                <a:gd name="T11" fmla="*/ 0 h 2146844"/>
                <a:gd name="T12" fmla="*/ 1073025 w 2146050"/>
                <a:gd name="T13" fmla="*/ 0 h 2146844"/>
                <a:gd name="T14" fmla="*/ 0 w 2146050"/>
                <a:gd name="T15" fmla="*/ 1073422 h 2146844"/>
                <a:gd name="T16" fmla="*/ 1073025 w 2146050"/>
                <a:gd name="T17" fmla="*/ 2146844 h 2146844"/>
                <a:gd name="T18" fmla="*/ 2146050 w 2146050"/>
                <a:gd name="T19" fmla="*/ 1073422 h 2146844"/>
                <a:gd name="T20" fmla="*/ 2146050 w 2146050"/>
                <a:gd name="T21" fmla="*/ 0 h 2146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46050" h="2146844">
                  <a:moveTo>
                    <a:pt x="875297" y="621837"/>
                  </a:moveTo>
                  <a:cubicBezTo>
                    <a:pt x="1233810" y="621837"/>
                    <a:pt x="1524443" y="912577"/>
                    <a:pt x="1524443" y="1271223"/>
                  </a:cubicBezTo>
                  <a:cubicBezTo>
                    <a:pt x="1524443" y="1629869"/>
                    <a:pt x="1233810" y="1920609"/>
                    <a:pt x="875297" y="1920609"/>
                  </a:cubicBezTo>
                  <a:cubicBezTo>
                    <a:pt x="516784" y="1920609"/>
                    <a:pt x="226151" y="1629869"/>
                    <a:pt x="226151" y="1271223"/>
                  </a:cubicBezTo>
                  <a:cubicBezTo>
                    <a:pt x="226151" y="912577"/>
                    <a:pt x="516784" y="621837"/>
                    <a:pt x="875297" y="621837"/>
                  </a:cubicBezTo>
                  <a:close/>
                  <a:moveTo>
                    <a:pt x="2146050" y="0"/>
                  </a:moveTo>
                  <a:lnTo>
                    <a:pt x="1073025" y="0"/>
                  </a:lnTo>
                  <a:cubicBezTo>
                    <a:pt x="480410" y="0"/>
                    <a:pt x="0" y="480587"/>
                    <a:pt x="0" y="1073422"/>
                  </a:cubicBezTo>
                  <a:cubicBezTo>
                    <a:pt x="0" y="1666257"/>
                    <a:pt x="480410" y="2146844"/>
                    <a:pt x="1073025" y="2146844"/>
                  </a:cubicBezTo>
                  <a:cubicBezTo>
                    <a:pt x="1665640" y="2146844"/>
                    <a:pt x="2146050" y="1666257"/>
                    <a:pt x="2146050" y="1073422"/>
                  </a:cubicBezTo>
                  <a:lnTo>
                    <a:pt x="2146050" y="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anchor="ctr"/>
            <a:lstStyle/>
            <a:p>
              <a:pPr>
                <a:defRPr/>
              </a:pPr>
              <a:endParaRPr lang="zh-CN" altLang="en-US" kern="0" dirty="0">
                <a:solidFill>
                  <a:schemeClr val="bg1"/>
                </a:solidFill>
              </a:endParaRPr>
            </a:p>
          </p:txBody>
        </p:sp>
        <p:sp>
          <p:nvSpPr>
            <p:cNvPr id="22" name="TextBox 56">
              <a:extLst>
                <a:ext uri="{FF2B5EF4-FFF2-40B4-BE49-F238E27FC236}">
                  <a16:creationId xmlns:a16="http://schemas.microsoft.com/office/drawing/2014/main" xmlns="" id="{F242715B-59C6-4258-8012-9CB539577902}"/>
                </a:ext>
              </a:extLst>
            </p:cNvPr>
            <p:cNvSpPr txBox="1"/>
            <p:nvPr/>
          </p:nvSpPr>
          <p:spPr>
            <a:xfrm>
              <a:off x="3058391" y="3653791"/>
              <a:ext cx="36260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altLang="zh-CN" sz="2800" b="1" kern="0" dirty="0">
                  <a:solidFill>
                    <a:schemeClr val="bg1"/>
                  </a:solidFill>
                  <a:latin typeface="Charlemagne Std" pitchFamily="82" charset="0"/>
                  <a:ea typeface="微软雅黑" pitchFamily="34" charset="-122"/>
                </a:rPr>
                <a:t>T</a:t>
              </a:r>
              <a:endParaRPr lang="zh-CN" altLang="en-US" sz="2800" b="1" kern="0" dirty="0">
                <a:solidFill>
                  <a:schemeClr val="bg1"/>
                </a:solidFill>
                <a:latin typeface="Charlemagne Std" pitchFamily="82" charset="0"/>
                <a:ea typeface="微软雅黑" pitchFamily="34" charset="-122"/>
              </a:endParaRPr>
            </a:p>
          </p:txBody>
        </p:sp>
      </p:grpSp>
      <p:sp>
        <p:nvSpPr>
          <p:cNvPr id="23" name="文本框 22">
            <a:extLst>
              <a:ext uri="{FF2B5EF4-FFF2-40B4-BE49-F238E27FC236}">
                <a16:creationId xmlns:a16="http://schemas.microsoft.com/office/drawing/2014/main" xmlns="" id="{EDA4847E-1CF0-46B4-A6E9-E263FC23CC5B}"/>
              </a:ext>
            </a:extLst>
          </p:cNvPr>
          <p:cNvSpPr txBox="1"/>
          <p:nvPr/>
        </p:nvSpPr>
        <p:spPr>
          <a:xfrm>
            <a:off x="1836909" y="2067360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xmlns="" id="{5D7E140C-D92C-4C7C-9C8F-EC8DF05056D0}"/>
              </a:ext>
            </a:extLst>
          </p:cNvPr>
          <p:cNvSpPr txBox="1"/>
          <p:nvPr/>
        </p:nvSpPr>
        <p:spPr>
          <a:xfrm>
            <a:off x="1511532" y="2603281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Click here to add words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xmlns="" id="{B931CF47-A17F-46CB-8706-A3662135E0E4}"/>
              </a:ext>
            </a:extLst>
          </p:cNvPr>
          <p:cNvSpPr txBox="1"/>
          <p:nvPr/>
        </p:nvSpPr>
        <p:spPr>
          <a:xfrm>
            <a:off x="1511532" y="2940347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Click here to add words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xmlns="" id="{194455E2-01B2-4BA7-84E2-D4090F5BA381}"/>
              </a:ext>
            </a:extLst>
          </p:cNvPr>
          <p:cNvSpPr txBox="1"/>
          <p:nvPr/>
        </p:nvSpPr>
        <p:spPr>
          <a:xfrm>
            <a:off x="1827580" y="3838910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xmlns="" id="{B16F915B-FA42-47A0-8696-8B78520F5EE1}"/>
              </a:ext>
            </a:extLst>
          </p:cNvPr>
          <p:cNvSpPr txBox="1"/>
          <p:nvPr/>
        </p:nvSpPr>
        <p:spPr>
          <a:xfrm>
            <a:off x="1502203" y="4374831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Click here to add words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xmlns="" id="{944A8644-D5F3-4B11-A395-BB5EF10B4DDD}"/>
              </a:ext>
            </a:extLst>
          </p:cNvPr>
          <p:cNvSpPr txBox="1"/>
          <p:nvPr/>
        </p:nvSpPr>
        <p:spPr>
          <a:xfrm>
            <a:off x="1502203" y="4711897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Click here to add words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xmlns="" id="{0F480C3E-003C-437D-B5D2-B002F7BF5F39}"/>
              </a:ext>
            </a:extLst>
          </p:cNvPr>
          <p:cNvSpPr txBox="1"/>
          <p:nvPr/>
        </p:nvSpPr>
        <p:spPr>
          <a:xfrm>
            <a:off x="8156057" y="2067360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xmlns="" id="{6A25A6D2-BD70-411F-928B-92AFD99923DB}"/>
              </a:ext>
            </a:extLst>
          </p:cNvPr>
          <p:cNvSpPr txBox="1"/>
          <p:nvPr/>
        </p:nvSpPr>
        <p:spPr>
          <a:xfrm>
            <a:off x="7830680" y="2603281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Click here to add words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xmlns="" id="{A9B552D5-00CA-4B98-BA95-F7F3233AB19F}"/>
              </a:ext>
            </a:extLst>
          </p:cNvPr>
          <p:cNvSpPr txBox="1"/>
          <p:nvPr/>
        </p:nvSpPr>
        <p:spPr>
          <a:xfrm>
            <a:off x="7830680" y="2940347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Click here to add words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xmlns="" id="{453AC14F-1946-47A0-9044-E2234E3762C4}"/>
              </a:ext>
            </a:extLst>
          </p:cNvPr>
          <p:cNvSpPr txBox="1"/>
          <p:nvPr/>
        </p:nvSpPr>
        <p:spPr>
          <a:xfrm>
            <a:off x="8156057" y="3838910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xmlns="" id="{2AE201C6-A3B4-41B8-B47F-A020B09F0250}"/>
              </a:ext>
            </a:extLst>
          </p:cNvPr>
          <p:cNvSpPr txBox="1"/>
          <p:nvPr/>
        </p:nvSpPr>
        <p:spPr>
          <a:xfrm>
            <a:off x="7830680" y="4374831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Click here to add words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xmlns="" id="{B83F951E-D7EA-4A00-8C40-D413F316DEC6}"/>
              </a:ext>
            </a:extLst>
          </p:cNvPr>
          <p:cNvSpPr txBox="1"/>
          <p:nvPr/>
        </p:nvSpPr>
        <p:spPr>
          <a:xfrm>
            <a:off x="7830680" y="4711897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Click here to add words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5271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9" decel="6666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800"/>
                            </p:stCondLst>
                            <p:childTnLst>
                              <p:par>
                                <p:cTn id="19" presetID="2" presetClass="entr" presetSubtype="12" decel="6666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100"/>
                            </p:stCondLst>
                            <p:childTnLst>
                              <p:par>
                                <p:cTn id="24" presetID="2" presetClass="entr" presetSubtype="3" decel="6666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400"/>
                            </p:stCondLst>
                            <p:childTnLst>
                              <p:par>
                                <p:cTn id="29" presetID="2" presetClass="entr" presetSubtype="6" decel="6666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5E74865F-21D6-480C-8A4E-DE3517E3F9C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6" r="10229" b="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xmlns="" id="{E99AA86F-02FD-4B25-BC87-0BE92F5137EA}"/>
              </a:ext>
            </a:extLst>
          </p:cNvPr>
          <p:cNvSpPr/>
          <p:nvPr/>
        </p:nvSpPr>
        <p:spPr>
          <a:xfrm>
            <a:off x="0" y="0"/>
            <a:ext cx="12191980" cy="6857990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345125FD-02FA-45A3-A4FB-2A11D0325B84}"/>
              </a:ext>
            </a:extLst>
          </p:cNvPr>
          <p:cNvSpPr txBox="1"/>
          <p:nvPr/>
        </p:nvSpPr>
        <p:spPr>
          <a:xfrm>
            <a:off x="590550" y="400766"/>
            <a:ext cx="800100" cy="707886"/>
          </a:xfrm>
          <a:prstGeom prst="rect">
            <a:avLst/>
          </a:prstGeom>
          <a:solidFill>
            <a:srgbClr val="1F912F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03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18B58223-33C5-4F1C-8828-7647499CE7EA}"/>
              </a:ext>
            </a:extLst>
          </p:cNvPr>
          <p:cNvSpPr txBox="1"/>
          <p:nvPr/>
        </p:nvSpPr>
        <p:spPr>
          <a:xfrm>
            <a:off x="1619250" y="400766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世界杯规则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570F3D96-C135-4730-92A9-B02AB361120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0650" y="1547508"/>
            <a:ext cx="2743200" cy="2743200"/>
          </a:xfrm>
          <a:prstGeom prst="rect">
            <a:avLst/>
          </a:prstGeom>
        </p:spPr>
      </p:pic>
      <p:sp>
        <p:nvSpPr>
          <p:cNvPr id="8" name="矩形: 圆角 7">
            <a:extLst>
              <a:ext uri="{FF2B5EF4-FFF2-40B4-BE49-F238E27FC236}">
                <a16:creationId xmlns:a16="http://schemas.microsoft.com/office/drawing/2014/main" xmlns="" id="{63EAC489-0007-4064-8AE7-DD3C2E5EA7DC}"/>
              </a:ext>
            </a:extLst>
          </p:cNvPr>
          <p:cNvSpPr/>
          <p:nvPr/>
        </p:nvSpPr>
        <p:spPr>
          <a:xfrm>
            <a:off x="2266388" y="4064733"/>
            <a:ext cx="1219200" cy="447089"/>
          </a:xfrm>
          <a:prstGeom prst="roundRect">
            <a:avLst/>
          </a:prstGeom>
          <a:solidFill>
            <a:srgbClr val="1F91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6411C3C3-A7E1-487F-9B57-6035893607C7}"/>
              </a:ext>
            </a:extLst>
          </p:cNvPr>
          <p:cNvSpPr txBox="1"/>
          <p:nvPr/>
        </p:nvSpPr>
        <p:spPr>
          <a:xfrm>
            <a:off x="1295400" y="4064733"/>
            <a:ext cx="3099689" cy="1405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添加标题</a:t>
            </a:r>
            <a:endParaRPr lang="en-US" altLang="zh-CN" sz="20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单击此处添加文本单击此处添加文本单击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23BA732E-4ACC-4A96-A8F0-193E53A82E5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9124" y="1547508"/>
            <a:ext cx="2743200" cy="2743200"/>
          </a:xfrm>
          <a:prstGeom prst="rect">
            <a:avLst/>
          </a:prstGeom>
        </p:spPr>
      </p:pic>
      <p:sp>
        <p:nvSpPr>
          <p:cNvPr id="11" name="矩形: 圆角 10">
            <a:extLst>
              <a:ext uri="{FF2B5EF4-FFF2-40B4-BE49-F238E27FC236}">
                <a16:creationId xmlns:a16="http://schemas.microsoft.com/office/drawing/2014/main" xmlns="" id="{565CFB4F-9C6B-49BF-9811-46FB424078B0}"/>
              </a:ext>
            </a:extLst>
          </p:cNvPr>
          <p:cNvSpPr/>
          <p:nvPr/>
        </p:nvSpPr>
        <p:spPr>
          <a:xfrm>
            <a:off x="5534862" y="4064733"/>
            <a:ext cx="1219200" cy="447089"/>
          </a:xfrm>
          <a:prstGeom prst="roundRect">
            <a:avLst/>
          </a:prstGeom>
          <a:solidFill>
            <a:srgbClr val="1F91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5BDF3AB2-207F-4ED7-9A60-D759686F35B6}"/>
              </a:ext>
            </a:extLst>
          </p:cNvPr>
          <p:cNvSpPr txBox="1"/>
          <p:nvPr/>
        </p:nvSpPr>
        <p:spPr>
          <a:xfrm>
            <a:off x="4563874" y="4064733"/>
            <a:ext cx="3099689" cy="1405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添加标题</a:t>
            </a:r>
            <a:endParaRPr lang="en-US" altLang="zh-CN" sz="20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单击此处添加文本单击此处添加文本单击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82C33CDF-5B5A-450B-8327-3E8B096C501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2848" y="1547508"/>
            <a:ext cx="2743200" cy="2743200"/>
          </a:xfrm>
          <a:prstGeom prst="rect">
            <a:avLst/>
          </a:prstGeom>
        </p:spPr>
      </p:pic>
      <p:sp>
        <p:nvSpPr>
          <p:cNvPr id="14" name="矩形: 圆角 13">
            <a:extLst>
              <a:ext uri="{FF2B5EF4-FFF2-40B4-BE49-F238E27FC236}">
                <a16:creationId xmlns:a16="http://schemas.microsoft.com/office/drawing/2014/main" xmlns="" id="{82E4329F-2F77-42BB-9AE4-D3EF8884ED76}"/>
              </a:ext>
            </a:extLst>
          </p:cNvPr>
          <p:cNvSpPr/>
          <p:nvPr/>
        </p:nvSpPr>
        <p:spPr>
          <a:xfrm>
            <a:off x="8898586" y="4064733"/>
            <a:ext cx="1219200" cy="447089"/>
          </a:xfrm>
          <a:prstGeom prst="roundRect">
            <a:avLst/>
          </a:prstGeom>
          <a:solidFill>
            <a:srgbClr val="1F91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xmlns="" id="{03353BDF-6AAE-4FD9-8569-3F6FF8C8F046}"/>
              </a:ext>
            </a:extLst>
          </p:cNvPr>
          <p:cNvSpPr txBox="1"/>
          <p:nvPr/>
        </p:nvSpPr>
        <p:spPr>
          <a:xfrm>
            <a:off x="7927598" y="4064733"/>
            <a:ext cx="3099689" cy="1405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添加标题</a:t>
            </a:r>
            <a:endParaRPr lang="en-US" altLang="zh-CN" sz="20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单击此处添加文本单击此处添加文本单击</a:t>
            </a:r>
          </a:p>
        </p:txBody>
      </p:sp>
    </p:spTree>
    <p:extLst>
      <p:ext uri="{BB962C8B-B14F-4D97-AF65-F5344CB8AC3E}">
        <p14:creationId xmlns:p14="http://schemas.microsoft.com/office/powerpoint/2010/main" val="3604623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9" grpId="0"/>
      <p:bldP spid="11" grpId="0" animBg="1"/>
      <p:bldP spid="12" grpId="0"/>
      <p:bldP spid="14" grpId="0" animBg="1"/>
      <p:bldP spid="1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5E74865F-21D6-480C-8A4E-DE3517E3F9C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6" r="10229" b="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xmlns="" id="{E99AA86F-02FD-4B25-BC87-0BE92F5137EA}"/>
              </a:ext>
            </a:extLst>
          </p:cNvPr>
          <p:cNvSpPr/>
          <p:nvPr/>
        </p:nvSpPr>
        <p:spPr>
          <a:xfrm>
            <a:off x="0" y="0"/>
            <a:ext cx="12191980" cy="6857990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345125FD-02FA-45A3-A4FB-2A11D0325B84}"/>
              </a:ext>
            </a:extLst>
          </p:cNvPr>
          <p:cNvSpPr txBox="1"/>
          <p:nvPr/>
        </p:nvSpPr>
        <p:spPr>
          <a:xfrm>
            <a:off x="590550" y="400766"/>
            <a:ext cx="800100" cy="707886"/>
          </a:xfrm>
          <a:prstGeom prst="rect">
            <a:avLst/>
          </a:prstGeom>
          <a:solidFill>
            <a:srgbClr val="1F912F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03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18B58223-33C5-4F1C-8828-7647499CE7EA}"/>
              </a:ext>
            </a:extLst>
          </p:cNvPr>
          <p:cNvSpPr txBox="1"/>
          <p:nvPr/>
        </p:nvSpPr>
        <p:spPr>
          <a:xfrm>
            <a:off x="1619250" y="400766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世界杯规则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1FDEE644-A1AB-497F-95B8-924F731DC8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1211" y="1371600"/>
            <a:ext cx="3932903" cy="5486400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8FC2AAA7-3301-4AA5-96CA-1EB4AB5441D7}"/>
              </a:ext>
            </a:extLst>
          </p:cNvPr>
          <p:cNvSpPr txBox="1"/>
          <p:nvPr/>
        </p:nvSpPr>
        <p:spPr>
          <a:xfrm>
            <a:off x="5290751" y="1942988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世界杯简介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84C16C14-5EF1-4DF9-B918-D11EAEEC27CB}"/>
              </a:ext>
            </a:extLst>
          </p:cNvPr>
          <p:cNvSpPr/>
          <p:nvPr/>
        </p:nvSpPr>
        <p:spPr>
          <a:xfrm>
            <a:off x="5522965" y="2804673"/>
            <a:ext cx="1462474" cy="15519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F21DEB1D-B85F-4E9D-9D6E-227DAC085BE6}"/>
              </a:ext>
            </a:extLst>
          </p:cNvPr>
          <p:cNvSpPr txBox="1"/>
          <p:nvPr/>
        </p:nvSpPr>
        <p:spPr>
          <a:xfrm>
            <a:off x="5314950" y="3113670"/>
            <a:ext cx="5790428" cy="2221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(FIFA World Cup)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即国际足联世界杯，是世界上最高荣誉、最高规格、最高竞技水平、最高知名度的足球比赛，与奥运会并称为全球体育两大最顶级赛事。</a:t>
            </a:r>
          </a:p>
        </p:txBody>
      </p:sp>
    </p:spTree>
    <p:extLst>
      <p:ext uri="{BB962C8B-B14F-4D97-AF65-F5344CB8AC3E}">
        <p14:creationId xmlns:p14="http://schemas.microsoft.com/office/powerpoint/2010/main" val="1100662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2" grpId="0" animBg="1"/>
      <p:bldP spid="1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5E74865F-21D6-480C-8A4E-DE3517E3F9C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6" r="10229" b="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xmlns="" id="{E99AA86F-02FD-4B25-BC87-0BE92F5137EA}"/>
              </a:ext>
            </a:extLst>
          </p:cNvPr>
          <p:cNvSpPr/>
          <p:nvPr/>
        </p:nvSpPr>
        <p:spPr>
          <a:xfrm>
            <a:off x="0" y="0"/>
            <a:ext cx="12191980" cy="6857990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DA1DEE7E-32CD-46F3-8837-3516921AB0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748" y="422125"/>
            <a:ext cx="6864726" cy="5480340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8A3C31A1-F6C9-47C0-909E-F1BE4806417B}"/>
              </a:ext>
            </a:extLst>
          </p:cNvPr>
          <p:cNvSpPr txBox="1"/>
          <p:nvPr/>
        </p:nvSpPr>
        <p:spPr>
          <a:xfrm>
            <a:off x="7505700" y="1435265"/>
            <a:ext cx="26289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600" dirty="0">
                <a:solidFill>
                  <a:schemeClr val="bg1"/>
                </a:solidFill>
                <a:latin typeface="Forte" panose="03060902040502070203" pitchFamily="66" charset="0"/>
              </a:rPr>
              <a:t>04</a:t>
            </a:r>
            <a:endParaRPr lang="zh-CN" altLang="en-US" sz="16600" dirty="0">
              <a:solidFill>
                <a:schemeClr val="bg1"/>
              </a:solidFill>
              <a:latin typeface="Forte" panose="03060902040502070203" pitchFamily="66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C6EB207A-0AE0-4120-93F8-A64443043C08}"/>
              </a:ext>
            </a:extLst>
          </p:cNvPr>
          <p:cNvSpPr txBox="1"/>
          <p:nvPr/>
        </p:nvSpPr>
        <p:spPr>
          <a:xfrm>
            <a:off x="7287494" y="4082143"/>
            <a:ext cx="4724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dirty="0">
                <a:solidFill>
                  <a:schemeClr val="bg1"/>
                </a:solidFill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世界杯准备</a:t>
            </a:r>
          </a:p>
        </p:txBody>
      </p:sp>
    </p:spTree>
    <p:extLst>
      <p:ext uri="{BB962C8B-B14F-4D97-AF65-F5344CB8AC3E}">
        <p14:creationId xmlns:p14="http://schemas.microsoft.com/office/powerpoint/2010/main" val="1568911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5E74865F-21D6-480C-8A4E-DE3517E3F9C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6" r="10229" b="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xmlns="" id="{E99AA86F-02FD-4B25-BC87-0BE92F5137EA}"/>
              </a:ext>
            </a:extLst>
          </p:cNvPr>
          <p:cNvSpPr/>
          <p:nvPr/>
        </p:nvSpPr>
        <p:spPr>
          <a:xfrm>
            <a:off x="0" y="0"/>
            <a:ext cx="12191980" cy="6857990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345125FD-02FA-45A3-A4FB-2A11D0325B84}"/>
              </a:ext>
            </a:extLst>
          </p:cNvPr>
          <p:cNvSpPr txBox="1"/>
          <p:nvPr/>
        </p:nvSpPr>
        <p:spPr>
          <a:xfrm>
            <a:off x="590550" y="400766"/>
            <a:ext cx="800100" cy="707886"/>
          </a:xfrm>
          <a:prstGeom prst="rect">
            <a:avLst/>
          </a:prstGeom>
          <a:solidFill>
            <a:srgbClr val="1F912F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04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18B58223-33C5-4F1C-8828-7647499CE7EA}"/>
              </a:ext>
            </a:extLst>
          </p:cNvPr>
          <p:cNvSpPr txBox="1"/>
          <p:nvPr/>
        </p:nvSpPr>
        <p:spPr>
          <a:xfrm>
            <a:off x="1619250" y="400766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世界杯准备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C91753F5-C69D-4337-8E25-66DE3BBB174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504234"/>
            <a:ext cx="4953000" cy="4953000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80F47825-C4AF-4928-8E36-3A3AE75B9C55}"/>
              </a:ext>
            </a:extLst>
          </p:cNvPr>
          <p:cNvSpPr txBox="1"/>
          <p:nvPr/>
        </p:nvSpPr>
        <p:spPr>
          <a:xfrm>
            <a:off x="5290751" y="1942988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世界杯简介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xmlns="" id="{388A9485-485B-4E0B-B0A9-651C8BA01791}"/>
              </a:ext>
            </a:extLst>
          </p:cNvPr>
          <p:cNvSpPr/>
          <p:nvPr/>
        </p:nvSpPr>
        <p:spPr>
          <a:xfrm>
            <a:off x="5522965" y="2804673"/>
            <a:ext cx="1462474" cy="15519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7AF6A3D2-C438-4B7B-8C0C-A2F7326763D6}"/>
              </a:ext>
            </a:extLst>
          </p:cNvPr>
          <p:cNvSpPr txBox="1"/>
          <p:nvPr/>
        </p:nvSpPr>
        <p:spPr>
          <a:xfrm>
            <a:off x="5314950" y="3113670"/>
            <a:ext cx="5790428" cy="2221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(FIFA World Cup)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即国际足联世界杯，是世界上最高荣誉、最高规格、最高竞技水平、最高知名度的足球比赛，与奥运会并称为全球体育两大最顶级赛事。</a:t>
            </a:r>
          </a:p>
        </p:txBody>
      </p:sp>
    </p:spTree>
    <p:extLst>
      <p:ext uri="{BB962C8B-B14F-4D97-AF65-F5344CB8AC3E}">
        <p14:creationId xmlns:p14="http://schemas.microsoft.com/office/powerpoint/2010/main" val="1669685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5E74865F-21D6-480C-8A4E-DE3517E3F9C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6" r="10229" b="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xmlns="" id="{E99AA86F-02FD-4B25-BC87-0BE92F5137EA}"/>
              </a:ext>
            </a:extLst>
          </p:cNvPr>
          <p:cNvSpPr/>
          <p:nvPr/>
        </p:nvSpPr>
        <p:spPr>
          <a:xfrm>
            <a:off x="0" y="0"/>
            <a:ext cx="12191980" cy="6857990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345125FD-02FA-45A3-A4FB-2A11D0325B84}"/>
              </a:ext>
            </a:extLst>
          </p:cNvPr>
          <p:cNvSpPr txBox="1"/>
          <p:nvPr/>
        </p:nvSpPr>
        <p:spPr>
          <a:xfrm>
            <a:off x="590550" y="400766"/>
            <a:ext cx="800100" cy="707886"/>
          </a:xfrm>
          <a:prstGeom prst="rect">
            <a:avLst/>
          </a:prstGeom>
          <a:solidFill>
            <a:srgbClr val="1F912F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04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18B58223-33C5-4F1C-8828-7647499CE7EA}"/>
              </a:ext>
            </a:extLst>
          </p:cNvPr>
          <p:cNvSpPr txBox="1"/>
          <p:nvPr/>
        </p:nvSpPr>
        <p:spPr>
          <a:xfrm>
            <a:off x="1619250" y="400766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世界杯准备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14E6B64C-E5F3-420A-84AE-9F7339383F4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0569" y="1049624"/>
            <a:ext cx="3835029" cy="5749348"/>
          </a:xfrm>
          <a:prstGeom prst="rect">
            <a:avLst/>
          </a:prstGeom>
        </p:spPr>
      </p:pic>
      <p:sp>
        <p:nvSpPr>
          <p:cNvPr id="11" name="Oval 4">
            <a:extLst>
              <a:ext uri="{FF2B5EF4-FFF2-40B4-BE49-F238E27FC236}">
                <a16:creationId xmlns:a16="http://schemas.microsoft.com/office/drawing/2014/main" xmlns="" id="{FB358BCA-EE7F-4118-A9B2-470149F05B25}"/>
              </a:ext>
            </a:extLst>
          </p:cNvPr>
          <p:cNvSpPr>
            <a:spLocks noChangeAspect="1"/>
          </p:cNvSpPr>
          <p:nvPr/>
        </p:nvSpPr>
        <p:spPr bwMode="auto">
          <a:xfrm>
            <a:off x="1325743" y="1991816"/>
            <a:ext cx="1249810" cy="1246715"/>
          </a:xfrm>
          <a:prstGeom prst="ellipse">
            <a:avLst/>
          </a:prstGeom>
          <a:noFill/>
          <a:ln>
            <a:solidFill>
              <a:srgbClr val="1F912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bg1"/>
              </a:solidFill>
              <a:latin typeface="Roboto condensed"/>
              <a:cs typeface="Roboto condensed"/>
            </a:endParaRPr>
          </a:p>
        </p:txBody>
      </p:sp>
      <p:sp>
        <p:nvSpPr>
          <p:cNvPr id="12" name="Oval 5">
            <a:extLst>
              <a:ext uri="{FF2B5EF4-FFF2-40B4-BE49-F238E27FC236}">
                <a16:creationId xmlns:a16="http://schemas.microsoft.com/office/drawing/2014/main" xmlns="" id="{E4986CEC-55AA-40AF-A851-BD9A77DC9B3D}"/>
              </a:ext>
            </a:extLst>
          </p:cNvPr>
          <p:cNvSpPr>
            <a:spLocks noChangeAspect="1"/>
          </p:cNvSpPr>
          <p:nvPr/>
        </p:nvSpPr>
        <p:spPr bwMode="auto">
          <a:xfrm>
            <a:off x="1629973" y="2814793"/>
            <a:ext cx="641350" cy="639762"/>
          </a:xfrm>
          <a:prstGeom prst="ellipse">
            <a:avLst/>
          </a:prstGeom>
          <a:solidFill>
            <a:srgbClr val="1F91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bg1"/>
              </a:solidFill>
              <a:latin typeface="Roboto condensed"/>
              <a:cs typeface="Roboto condensed"/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xmlns="" id="{6B3A5AEB-CD48-4F84-BD47-0A22CDE2E56E}"/>
              </a:ext>
            </a:extLst>
          </p:cNvPr>
          <p:cNvSpPr txBox="1">
            <a:spLocks/>
          </p:cNvSpPr>
          <p:nvPr/>
        </p:nvSpPr>
        <p:spPr bwMode="auto">
          <a:xfrm>
            <a:off x="1612574" y="2335203"/>
            <a:ext cx="792088" cy="4590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charset="0"/>
              <a:buNone/>
            </a:pPr>
            <a:r>
              <a:rPr lang="en-US" sz="2800" dirty="0">
                <a:solidFill>
                  <a:schemeClr val="bg1"/>
                </a:solidFill>
                <a:latin typeface="Roboto condensed"/>
                <a:cs typeface="Roboto condensed"/>
              </a:rPr>
              <a:t>28%</a:t>
            </a:r>
          </a:p>
        </p:txBody>
      </p:sp>
      <p:sp>
        <p:nvSpPr>
          <p:cNvPr id="14" name="Freeform 11">
            <a:extLst>
              <a:ext uri="{FF2B5EF4-FFF2-40B4-BE49-F238E27FC236}">
                <a16:creationId xmlns:a16="http://schemas.microsoft.com/office/drawing/2014/main" xmlns="" id="{E4B96193-73B9-4F5E-B096-F6D098EE53CC}"/>
              </a:ext>
            </a:extLst>
          </p:cNvPr>
          <p:cNvSpPr>
            <a:spLocks/>
          </p:cNvSpPr>
          <p:nvPr/>
        </p:nvSpPr>
        <p:spPr bwMode="auto">
          <a:xfrm>
            <a:off x="1877907" y="3003733"/>
            <a:ext cx="145482" cy="261883"/>
          </a:xfrm>
          <a:custGeom>
            <a:avLst/>
            <a:gdLst>
              <a:gd name="T0" fmla="*/ 2147483647 w 200"/>
              <a:gd name="T1" fmla="*/ 2147483647 h 360"/>
              <a:gd name="T2" fmla="*/ 2147483647 w 200"/>
              <a:gd name="T3" fmla="*/ 2147483647 h 360"/>
              <a:gd name="T4" fmla="*/ 2147483647 w 200"/>
              <a:gd name="T5" fmla="*/ 2147483647 h 360"/>
              <a:gd name="T6" fmla="*/ 2147483647 w 200"/>
              <a:gd name="T7" fmla="*/ 2147483647 h 360"/>
              <a:gd name="T8" fmla="*/ 2147483647 w 200"/>
              <a:gd name="T9" fmla="*/ 2147483647 h 360"/>
              <a:gd name="T10" fmla="*/ 2147483647 w 200"/>
              <a:gd name="T11" fmla="*/ 2147483647 h 360"/>
              <a:gd name="T12" fmla="*/ 2147483647 w 200"/>
              <a:gd name="T13" fmla="*/ 2147483647 h 360"/>
              <a:gd name="T14" fmla="*/ 2147483647 w 200"/>
              <a:gd name="T15" fmla="*/ 2147483647 h 360"/>
              <a:gd name="T16" fmla="*/ 2147483647 w 200"/>
              <a:gd name="T17" fmla="*/ 2147483647 h 360"/>
              <a:gd name="T18" fmla="*/ 2147483647 w 200"/>
              <a:gd name="T19" fmla="*/ 2147483647 h 360"/>
              <a:gd name="T20" fmla="*/ 0 w 200"/>
              <a:gd name="T21" fmla="*/ 2147483647 h 360"/>
              <a:gd name="T22" fmla="*/ 0 w 200"/>
              <a:gd name="T23" fmla="*/ 2147483647 h 360"/>
              <a:gd name="T24" fmla="*/ 2147483647 w 200"/>
              <a:gd name="T25" fmla="*/ 2147483647 h 360"/>
              <a:gd name="T26" fmla="*/ 2147483647 w 200"/>
              <a:gd name="T27" fmla="*/ 2147483647 h 360"/>
              <a:gd name="T28" fmla="*/ 2147483647 w 200"/>
              <a:gd name="T29" fmla="*/ 0 h 360"/>
              <a:gd name="T30" fmla="*/ 2147483647 w 200"/>
              <a:gd name="T31" fmla="*/ 0 h 360"/>
              <a:gd name="T32" fmla="*/ 2147483647 w 200"/>
              <a:gd name="T33" fmla="*/ 2147483647 h 360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200" h="360">
                <a:moveTo>
                  <a:pt x="200" y="62"/>
                </a:moveTo>
                <a:cubicBezTo>
                  <a:pt x="143" y="62"/>
                  <a:pt x="143" y="62"/>
                  <a:pt x="143" y="62"/>
                </a:cubicBezTo>
                <a:cubicBezTo>
                  <a:pt x="136" y="62"/>
                  <a:pt x="128" y="71"/>
                  <a:pt x="128" y="83"/>
                </a:cubicBezTo>
                <a:cubicBezTo>
                  <a:pt x="128" y="125"/>
                  <a:pt x="128" y="125"/>
                  <a:pt x="128" y="125"/>
                </a:cubicBezTo>
                <a:cubicBezTo>
                  <a:pt x="200" y="125"/>
                  <a:pt x="200" y="125"/>
                  <a:pt x="200" y="125"/>
                </a:cubicBezTo>
                <a:cubicBezTo>
                  <a:pt x="200" y="183"/>
                  <a:pt x="200" y="183"/>
                  <a:pt x="200" y="183"/>
                </a:cubicBezTo>
                <a:cubicBezTo>
                  <a:pt x="128" y="183"/>
                  <a:pt x="128" y="183"/>
                  <a:pt x="128" y="183"/>
                </a:cubicBezTo>
                <a:cubicBezTo>
                  <a:pt x="128" y="360"/>
                  <a:pt x="128" y="360"/>
                  <a:pt x="128" y="360"/>
                </a:cubicBezTo>
                <a:cubicBezTo>
                  <a:pt x="61" y="360"/>
                  <a:pt x="61" y="360"/>
                  <a:pt x="61" y="360"/>
                </a:cubicBezTo>
                <a:cubicBezTo>
                  <a:pt x="61" y="183"/>
                  <a:pt x="61" y="183"/>
                  <a:pt x="61" y="183"/>
                </a:cubicBezTo>
                <a:cubicBezTo>
                  <a:pt x="0" y="183"/>
                  <a:pt x="0" y="183"/>
                  <a:pt x="0" y="183"/>
                </a:cubicBezTo>
                <a:cubicBezTo>
                  <a:pt x="0" y="125"/>
                  <a:pt x="0" y="125"/>
                  <a:pt x="0" y="125"/>
                </a:cubicBezTo>
                <a:cubicBezTo>
                  <a:pt x="61" y="125"/>
                  <a:pt x="61" y="125"/>
                  <a:pt x="61" y="125"/>
                </a:cubicBezTo>
                <a:cubicBezTo>
                  <a:pt x="61" y="90"/>
                  <a:pt x="61" y="90"/>
                  <a:pt x="61" y="90"/>
                </a:cubicBezTo>
                <a:cubicBezTo>
                  <a:pt x="61" y="40"/>
                  <a:pt x="95" y="0"/>
                  <a:pt x="143" y="0"/>
                </a:cubicBezTo>
                <a:cubicBezTo>
                  <a:pt x="200" y="0"/>
                  <a:pt x="200" y="0"/>
                  <a:pt x="200" y="0"/>
                </a:cubicBezTo>
                <a:lnTo>
                  <a:pt x="200" y="6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>
              <a:solidFill>
                <a:schemeClr val="bg1"/>
              </a:solidFill>
              <a:latin typeface="Roboto condensed"/>
              <a:cs typeface="Roboto condensed"/>
            </a:endParaRPr>
          </a:p>
        </p:txBody>
      </p:sp>
      <p:sp>
        <p:nvSpPr>
          <p:cNvPr id="15" name="Oval 12">
            <a:extLst>
              <a:ext uri="{FF2B5EF4-FFF2-40B4-BE49-F238E27FC236}">
                <a16:creationId xmlns:a16="http://schemas.microsoft.com/office/drawing/2014/main" xmlns="" id="{470FACCC-0863-4C8C-94F7-470DF0DC7E02}"/>
              </a:ext>
            </a:extLst>
          </p:cNvPr>
          <p:cNvSpPr>
            <a:spLocks noChangeAspect="1"/>
          </p:cNvSpPr>
          <p:nvPr/>
        </p:nvSpPr>
        <p:spPr bwMode="auto">
          <a:xfrm>
            <a:off x="3815502" y="1991816"/>
            <a:ext cx="1249810" cy="1246715"/>
          </a:xfrm>
          <a:prstGeom prst="ellipse">
            <a:avLst/>
          </a:prstGeom>
          <a:noFill/>
          <a:ln>
            <a:solidFill>
              <a:srgbClr val="1F912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bg1"/>
              </a:solidFill>
              <a:latin typeface="Roboto condensed"/>
              <a:cs typeface="Roboto condensed"/>
            </a:endParaRPr>
          </a:p>
        </p:txBody>
      </p:sp>
      <p:sp>
        <p:nvSpPr>
          <p:cNvPr id="16" name="Oval 13">
            <a:extLst>
              <a:ext uri="{FF2B5EF4-FFF2-40B4-BE49-F238E27FC236}">
                <a16:creationId xmlns:a16="http://schemas.microsoft.com/office/drawing/2014/main" xmlns="" id="{29AC5239-495E-4E70-96B1-B797CF41C57A}"/>
              </a:ext>
            </a:extLst>
          </p:cNvPr>
          <p:cNvSpPr>
            <a:spLocks noChangeAspect="1"/>
          </p:cNvSpPr>
          <p:nvPr/>
        </p:nvSpPr>
        <p:spPr bwMode="auto">
          <a:xfrm>
            <a:off x="4119732" y="2814793"/>
            <a:ext cx="641350" cy="639762"/>
          </a:xfrm>
          <a:prstGeom prst="ellipse">
            <a:avLst/>
          </a:prstGeom>
          <a:solidFill>
            <a:srgbClr val="1F91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bg1"/>
              </a:solidFill>
              <a:latin typeface="Roboto condensed"/>
              <a:cs typeface="Roboto condensed"/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xmlns="" id="{8542818F-2932-4543-AB60-6B13D5B2B99A}"/>
              </a:ext>
            </a:extLst>
          </p:cNvPr>
          <p:cNvSpPr txBox="1">
            <a:spLocks/>
          </p:cNvSpPr>
          <p:nvPr/>
        </p:nvSpPr>
        <p:spPr bwMode="auto">
          <a:xfrm>
            <a:off x="4102333" y="2335203"/>
            <a:ext cx="792088" cy="4590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charset="0"/>
              <a:buNone/>
            </a:pPr>
            <a:r>
              <a:rPr lang="en-US" sz="2800" dirty="0">
                <a:solidFill>
                  <a:schemeClr val="bg1"/>
                </a:solidFill>
                <a:latin typeface="Roboto condensed"/>
                <a:cs typeface="Roboto condensed"/>
              </a:rPr>
              <a:t>42%</a:t>
            </a:r>
          </a:p>
        </p:txBody>
      </p:sp>
      <p:sp>
        <p:nvSpPr>
          <p:cNvPr id="18" name="Freeform 16">
            <a:extLst>
              <a:ext uri="{FF2B5EF4-FFF2-40B4-BE49-F238E27FC236}">
                <a16:creationId xmlns:a16="http://schemas.microsoft.com/office/drawing/2014/main" xmlns="" id="{E4BA4BE9-346A-4080-BAB9-B4050CCA2EA0}"/>
              </a:ext>
            </a:extLst>
          </p:cNvPr>
          <p:cNvSpPr>
            <a:spLocks/>
          </p:cNvSpPr>
          <p:nvPr/>
        </p:nvSpPr>
        <p:spPr bwMode="auto">
          <a:xfrm>
            <a:off x="4307368" y="3026560"/>
            <a:ext cx="266079" cy="216229"/>
          </a:xfrm>
          <a:custGeom>
            <a:avLst/>
            <a:gdLst>
              <a:gd name="T0" fmla="*/ 2147483647 w 368"/>
              <a:gd name="T1" fmla="*/ 2147483647 h 299"/>
              <a:gd name="T2" fmla="*/ 2147483647 w 368"/>
              <a:gd name="T3" fmla="*/ 2147483647 h 299"/>
              <a:gd name="T4" fmla="*/ 2147483647 w 368"/>
              <a:gd name="T5" fmla="*/ 2147483647 h 299"/>
              <a:gd name="T6" fmla="*/ 2147483647 w 368"/>
              <a:gd name="T7" fmla="*/ 2147483647 h 299"/>
              <a:gd name="T8" fmla="*/ 2147483647 w 368"/>
              <a:gd name="T9" fmla="*/ 0 h 299"/>
              <a:gd name="T10" fmla="*/ 2147483647 w 368"/>
              <a:gd name="T11" fmla="*/ 2147483647 h 299"/>
              <a:gd name="T12" fmla="*/ 2147483647 w 368"/>
              <a:gd name="T13" fmla="*/ 2147483647 h 299"/>
              <a:gd name="T14" fmla="*/ 2147483647 w 368"/>
              <a:gd name="T15" fmla="*/ 2147483647 h 299"/>
              <a:gd name="T16" fmla="*/ 2147483647 w 368"/>
              <a:gd name="T17" fmla="*/ 2147483647 h 299"/>
              <a:gd name="T18" fmla="*/ 2147483647 w 368"/>
              <a:gd name="T19" fmla="*/ 2147483647 h 299"/>
              <a:gd name="T20" fmla="*/ 2147483647 w 368"/>
              <a:gd name="T21" fmla="*/ 2147483647 h 299"/>
              <a:gd name="T22" fmla="*/ 2147483647 w 368"/>
              <a:gd name="T23" fmla="*/ 2147483647 h 299"/>
              <a:gd name="T24" fmla="*/ 2147483647 w 368"/>
              <a:gd name="T25" fmla="*/ 2147483647 h 299"/>
              <a:gd name="T26" fmla="*/ 2147483647 w 368"/>
              <a:gd name="T27" fmla="*/ 2147483647 h 299"/>
              <a:gd name="T28" fmla="*/ 2147483647 w 368"/>
              <a:gd name="T29" fmla="*/ 2147483647 h 299"/>
              <a:gd name="T30" fmla="*/ 2147483647 w 368"/>
              <a:gd name="T31" fmla="*/ 2147483647 h 299"/>
              <a:gd name="T32" fmla="*/ 2147483647 w 368"/>
              <a:gd name="T33" fmla="*/ 2147483647 h 299"/>
              <a:gd name="T34" fmla="*/ 0 w 368"/>
              <a:gd name="T35" fmla="*/ 2147483647 h 299"/>
              <a:gd name="T36" fmla="*/ 2147483647 w 368"/>
              <a:gd name="T37" fmla="*/ 2147483647 h 299"/>
              <a:gd name="T38" fmla="*/ 2147483647 w 368"/>
              <a:gd name="T39" fmla="*/ 2147483647 h 299"/>
              <a:gd name="T40" fmla="*/ 2147483647 w 368"/>
              <a:gd name="T41" fmla="*/ 2147483647 h 299"/>
              <a:gd name="T42" fmla="*/ 2147483647 w 368"/>
              <a:gd name="T43" fmla="*/ 2147483647 h 299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368" h="299">
                <a:moveTo>
                  <a:pt x="368" y="36"/>
                </a:moveTo>
                <a:cubicBezTo>
                  <a:pt x="354" y="42"/>
                  <a:pt x="340" y="46"/>
                  <a:pt x="324" y="48"/>
                </a:cubicBezTo>
                <a:cubicBezTo>
                  <a:pt x="340" y="38"/>
                  <a:pt x="352" y="24"/>
                  <a:pt x="358" y="6"/>
                </a:cubicBezTo>
                <a:cubicBezTo>
                  <a:pt x="343" y="15"/>
                  <a:pt x="327" y="21"/>
                  <a:pt x="310" y="24"/>
                </a:cubicBezTo>
                <a:cubicBezTo>
                  <a:pt x="296" y="10"/>
                  <a:pt x="276" y="0"/>
                  <a:pt x="255" y="0"/>
                </a:cubicBezTo>
                <a:cubicBezTo>
                  <a:pt x="213" y="0"/>
                  <a:pt x="179" y="34"/>
                  <a:pt x="179" y="76"/>
                </a:cubicBezTo>
                <a:cubicBezTo>
                  <a:pt x="179" y="82"/>
                  <a:pt x="180" y="88"/>
                  <a:pt x="181" y="93"/>
                </a:cubicBezTo>
                <a:cubicBezTo>
                  <a:pt x="118" y="90"/>
                  <a:pt x="63" y="60"/>
                  <a:pt x="25" y="14"/>
                </a:cubicBezTo>
                <a:cubicBezTo>
                  <a:pt x="19" y="25"/>
                  <a:pt x="15" y="38"/>
                  <a:pt x="15" y="52"/>
                </a:cubicBezTo>
                <a:cubicBezTo>
                  <a:pt x="15" y="78"/>
                  <a:pt x="28" y="101"/>
                  <a:pt x="49" y="115"/>
                </a:cubicBezTo>
                <a:cubicBezTo>
                  <a:pt x="36" y="115"/>
                  <a:pt x="25" y="111"/>
                  <a:pt x="15" y="106"/>
                </a:cubicBezTo>
                <a:cubicBezTo>
                  <a:pt x="14" y="106"/>
                  <a:pt x="14" y="106"/>
                  <a:pt x="14" y="106"/>
                </a:cubicBezTo>
                <a:cubicBezTo>
                  <a:pt x="14" y="143"/>
                  <a:pt x="41" y="174"/>
                  <a:pt x="75" y="181"/>
                </a:cubicBezTo>
                <a:cubicBezTo>
                  <a:pt x="69" y="182"/>
                  <a:pt x="62" y="183"/>
                  <a:pt x="55" y="183"/>
                </a:cubicBezTo>
                <a:cubicBezTo>
                  <a:pt x="50" y="183"/>
                  <a:pt x="46" y="183"/>
                  <a:pt x="41" y="182"/>
                </a:cubicBezTo>
                <a:cubicBezTo>
                  <a:pt x="51" y="212"/>
                  <a:pt x="78" y="234"/>
                  <a:pt x="111" y="234"/>
                </a:cubicBezTo>
                <a:cubicBezTo>
                  <a:pt x="86" y="254"/>
                  <a:pt x="53" y="267"/>
                  <a:pt x="18" y="267"/>
                </a:cubicBezTo>
                <a:cubicBezTo>
                  <a:pt x="12" y="267"/>
                  <a:pt x="6" y="266"/>
                  <a:pt x="0" y="265"/>
                </a:cubicBezTo>
                <a:cubicBezTo>
                  <a:pt x="33" y="287"/>
                  <a:pt x="73" y="299"/>
                  <a:pt x="115" y="299"/>
                </a:cubicBezTo>
                <a:cubicBezTo>
                  <a:pt x="254" y="299"/>
                  <a:pt x="330" y="184"/>
                  <a:pt x="330" y="85"/>
                </a:cubicBezTo>
                <a:cubicBezTo>
                  <a:pt x="330" y="81"/>
                  <a:pt x="330" y="78"/>
                  <a:pt x="330" y="75"/>
                </a:cubicBezTo>
                <a:cubicBezTo>
                  <a:pt x="345" y="64"/>
                  <a:pt x="358" y="51"/>
                  <a:pt x="368" y="3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>
              <a:solidFill>
                <a:schemeClr val="bg1"/>
              </a:solidFill>
              <a:latin typeface="Roboto condensed"/>
              <a:cs typeface="Roboto condensed"/>
            </a:endParaRPr>
          </a:p>
        </p:txBody>
      </p:sp>
      <p:sp>
        <p:nvSpPr>
          <p:cNvPr id="19" name="Oval 20">
            <a:extLst>
              <a:ext uri="{FF2B5EF4-FFF2-40B4-BE49-F238E27FC236}">
                <a16:creationId xmlns:a16="http://schemas.microsoft.com/office/drawing/2014/main" xmlns="" id="{BF11797A-347D-4504-87BB-9EC19ED01FDC}"/>
              </a:ext>
            </a:extLst>
          </p:cNvPr>
          <p:cNvSpPr>
            <a:spLocks noChangeAspect="1"/>
          </p:cNvSpPr>
          <p:nvPr/>
        </p:nvSpPr>
        <p:spPr bwMode="auto">
          <a:xfrm>
            <a:off x="6232495" y="1991816"/>
            <a:ext cx="1249810" cy="1246715"/>
          </a:xfrm>
          <a:prstGeom prst="ellipse">
            <a:avLst/>
          </a:prstGeom>
          <a:noFill/>
          <a:ln>
            <a:solidFill>
              <a:srgbClr val="1F912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bg1"/>
              </a:solidFill>
              <a:latin typeface="Roboto condensed"/>
              <a:cs typeface="Roboto condensed"/>
            </a:endParaRPr>
          </a:p>
        </p:txBody>
      </p:sp>
      <p:sp>
        <p:nvSpPr>
          <p:cNvPr id="20" name="Oval 21">
            <a:extLst>
              <a:ext uri="{FF2B5EF4-FFF2-40B4-BE49-F238E27FC236}">
                <a16:creationId xmlns:a16="http://schemas.microsoft.com/office/drawing/2014/main" xmlns="" id="{2DC5A2FF-6CCA-4FB2-A626-56D3FD6A597A}"/>
              </a:ext>
            </a:extLst>
          </p:cNvPr>
          <p:cNvSpPr>
            <a:spLocks noChangeAspect="1"/>
          </p:cNvSpPr>
          <p:nvPr/>
        </p:nvSpPr>
        <p:spPr bwMode="auto">
          <a:xfrm>
            <a:off x="6536725" y="2814793"/>
            <a:ext cx="641350" cy="639762"/>
          </a:xfrm>
          <a:prstGeom prst="ellipse">
            <a:avLst/>
          </a:prstGeom>
          <a:solidFill>
            <a:srgbClr val="1F91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bg1"/>
              </a:solidFill>
              <a:latin typeface="Roboto condensed"/>
              <a:cs typeface="Roboto condensed"/>
            </a:endParaRP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xmlns="" id="{A17B3069-11EA-4554-9249-74267658F70D}"/>
              </a:ext>
            </a:extLst>
          </p:cNvPr>
          <p:cNvSpPr txBox="1">
            <a:spLocks/>
          </p:cNvSpPr>
          <p:nvPr/>
        </p:nvSpPr>
        <p:spPr bwMode="auto">
          <a:xfrm>
            <a:off x="6519326" y="2335203"/>
            <a:ext cx="792088" cy="4590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charset="0"/>
              <a:buNone/>
            </a:pPr>
            <a:r>
              <a:rPr lang="en-US" sz="2800" dirty="0">
                <a:solidFill>
                  <a:schemeClr val="bg1"/>
                </a:solidFill>
                <a:latin typeface="Roboto condensed"/>
                <a:cs typeface="Roboto condensed"/>
              </a:rPr>
              <a:t>11%</a:t>
            </a:r>
          </a:p>
        </p:txBody>
      </p:sp>
      <p:sp>
        <p:nvSpPr>
          <p:cNvPr id="22" name="Freeform 26">
            <a:extLst>
              <a:ext uri="{FF2B5EF4-FFF2-40B4-BE49-F238E27FC236}">
                <a16:creationId xmlns:a16="http://schemas.microsoft.com/office/drawing/2014/main" xmlns="" id="{E67FCE44-83C2-46B2-94A4-B353AB2A78F7}"/>
              </a:ext>
            </a:extLst>
          </p:cNvPr>
          <p:cNvSpPr>
            <a:spLocks noEditPoints="1"/>
          </p:cNvSpPr>
          <p:nvPr/>
        </p:nvSpPr>
        <p:spPr bwMode="auto">
          <a:xfrm>
            <a:off x="6728957" y="3006012"/>
            <a:ext cx="256887" cy="257325"/>
          </a:xfrm>
          <a:custGeom>
            <a:avLst/>
            <a:gdLst>
              <a:gd name="T0" fmla="*/ 2147483647 w 344"/>
              <a:gd name="T1" fmla="*/ 2147483647 h 344"/>
              <a:gd name="T2" fmla="*/ 2147483647 w 344"/>
              <a:gd name="T3" fmla="*/ 2147483647 h 344"/>
              <a:gd name="T4" fmla="*/ 2147483647 w 344"/>
              <a:gd name="T5" fmla="*/ 2147483647 h 344"/>
              <a:gd name="T6" fmla="*/ 2147483647 w 344"/>
              <a:gd name="T7" fmla="*/ 2147483647 h 344"/>
              <a:gd name="T8" fmla="*/ 0 w 344"/>
              <a:gd name="T9" fmla="*/ 2147483647 h 344"/>
              <a:gd name="T10" fmla="*/ 0 w 344"/>
              <a:gd name="T11" fmla="*/ 2147483647 h 344"/>
              <a:gd name="T12" fmla="*/ 2147483647 w 344"/>
              <a:gd name="T13" fmla="*/ 2147483647 h 344"/>
              <a:gd name="T14" fmla="*/ 2147483647 w 344"/>
              <a:gd name="T15" fmla="*/ 2147483647 h 344"/>
              <a:gd name="T16" fmla="*/ 2147483647 w 344"/>
              <a:gd name="T17" fmla="*/ 2147483647 h 344"/>
              <a:gd name="T18" fmla="*/ 2147483647 w 344"/>
              <a:gd name="T19" fmla="*/ 2147483647 h 344"/>
              <a:gd name="T20" fmla="*/ 2147483647 w 344"/>
              <a:gd name="T21" fmla="*/ 2147483647 h 344"/>
              <a:gd name="T22" fmla="*/ 2147483647 w 344"/>
              <a:gd name="T23" fmla="*/ 2147483647 h 344"/>
              <a:gd name="T24" fmla="*/ 2147483647 w 344"/>
              <a:gd name="T25" fmla="*/ 0 h 344"/>
              <a:gd name="T26" fmla="*/ 2147483647 w 344"/>
              <a:gd name="T27" fmla="*/ 0 h 344"/>
              <a:gd name="T28" fmla="*/ 0 w 344"/>
              <a:gd name="T29" fmla="*/ 2147483647 h 344"/>
              <a:gd name="T30" fmla="*/ 0 w 344"/>
              <a:gd name="T31" fmla="*/ 2147483647 h 344"/>
              <a:gd name="T32" fmla="*/ 2147483647 w 344"/>
              <a:gd name="T33" fmla="*/ 2147483647 h 344"/>
              <a:gd name="T34" fmla="*/ 2147483647 w 344"/>
              <a:gd name="T35" fmla="*/ 2147483647 h 344"/>
              <a:gd name="T36" fmla="*/ 2147483647 w 344"/>
              <a:gd name="T37" fmla="*/ 2147483647 h 344"/>
              <a:gd name="T38" fmla="*/ 2147483647 w 344"/>
              <a:gd name="T39" fmla="*/ 2147483647 h 344"/>
              <a:gd name="T40" fmla="*/ 2147483647 w 344"/>
              <a:gd name="T41" fmla="*/ 2147483647 h 344"/>
              <a:gd name="T42" fmla="*/ 2147483647 w 344"/>
              <a:gd name="T43" fmla="*/ 0 h 344"/>
              <a:gd name="T44" fmla="*/ 2147483647 w 344"/>
              <a:gd name="T45" fmla="*/ 2147483647 h 344"/>
              <a:gd name="T46" fmla="*/ 2147483647 w 344"/>
              <a:gd name="T47" fmla="*/ 2147483647 h 344"/>
              <a:gd name="T48" fmla="*/ 2147483647 w 344"/>
              <a:gd name="T49" fmla="*/ 2147483647 h 344"/>
              <a:gd name="T50" fmla="*/ 2147483647 w 344"/>
              <a:gd name="T51" fmla="*/ 2147483647 h 344"/>
              <a:gd name="T52" fmla="*/ 2147483647 w 344"/>
              <a:gd name="T53" fmla="*/ 2147483647 h 344"/>
              <a:gd name="T54" fmla="*/ 2147483647 w 344"/>
              <a:gd name="T55" fmla="*/ 2147483647 h 344"/>
              <a:gd name="T56" fmla="*/ 2147483647 w 344"/>
              <a:gd name="T57" fmla="*/ 2147483647 h 344"/>
              <a:gd name="T58" fmla="*/ 2147483647 w 344"/>
              <a:gd name="T59" fmla="*/ 2147483647 h 344"/>
              <a:gd name="T60" fmla="*/ 2147483647 w 344"/>
              <a:gd name="T61" fmla="*/ 2147483647 h 344"/>
              <a:gd name="T62" fmla="*/ 2147483647 w 344"/>
              <a:gd name="T63" fmla="*/ 2147483647 h 344"/>
              <a:gd name="T64" fmla="*/ 2147483647 w 344"/>
              <a:gd name="T65" fmla="*/ 2147483647 h 344"/>
              <a:gd name="T66" fmla="*/ 2147483647 w 344"/>
              <a:gd name="T67" fmla="*/ 2147483647 h 344"/>
              <a:gd name="T68" fmla="*/ 2147483647 w 344"/>
              <a:gd name="T69" fmla="*/ 2147483647 h 344"/>
              <a:gd name="T70" fmla="*/ 2147483647 w 344"/>
              <a:gd name="T71" fmla="*/ 2147483647 h 344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344" h="344">
                <a:moveTo>
                  <a:pt x="276" y="172"/>
                </a:moveTo>
                <a:cubicBezTo>
                  <a:pt x="276" y="229"/>
                  <a:pt x="230" y="276"/>
                  <a:pt x="172" y="276"/>
                </a:cubicBezTo>
                <a:cubicBezTo>
                  <a:pt x="115" y="276"/>
                  <a:pt x="68" y="229"/>
                  <a:pt x="68" y="172"/>
                </a:cubicBezTo>
                <a:cubicBezTo>
                  <a:pt x="68" y="165"/>
                  <a:pt x="69" y="158"/>
                  <a:pt x="70" y="152"/>
                </a:cubicBezTo>
                <a:cubicBezTo>
                  <a:pt x="0" y="152"/>
                  <a:pt x="0" y="152"/>
                  <a:pt x="0" y="152"/>
                </a:cubicBezTo>
                <a:cubicBezTo>
                  <a:pt x="0" y="290"/>
                  <a:pt x="0" y="290"/>
                  <a:pt x="0" y="290"/>
                </a:cubicBezTo>
                <a:cubicBezTo>
                  <a:pt x="0" y="320"/>
                  <a:pt x="24" y="344"/>
                  <a:pt x="54" y="344"/>
                </a:cubicBezTo>
                <a:cubicBezTo>
                  <a:pt x="290" y="344"/>
                  <a:pt x="290" y="344"/>
                  <a:pt x="290" y="344"/>
                </a:cubicBezTo>
                <a:cubicBezTo>
                  <a:pt x="320" y="344"/>
                  <a:pt x="344" y="320"/>
                  <a:pt x="344" y="290"/>
                </a:cubicBezTo>
                <a:cubicBezTo>
                  <a:pt x="344" y="152"/>
                  <a:pt x="344" y="152"/>
                  <a:pt x="344" y="152"/>
                </a:cubicBezTo>
                <a:cubicBezTo>
                  <a:pt x="274" y="152"/>
                  <a:pt x="274" y="152"/>
                  <a:pt x="274" y="152"/>
                </a:cubicBezTo>
                <a:cubicBezTo>
                  <a:pt x="276" y="158"/>
                  <a:pt x="276" y="165"/>
                  <a:pt x="276" y="172"/>
                </a:cubicBezTo>
                <a:close/>
                <a:moveTo>
                  <a:pt x="290" y="0"/>
                </a:moveTo>
                <a:cubicBezTo>
                  <a:pt x="54" y="0"/>
                  <a:pt x="54" y="0"/>
                  <a:pt x="54" y="0"/>
                </a:cubicBezTo>
                <a:cubicBezTo>
                  <a:pt x="24" y="0"/>
                  <a:pt x="0" y="24"/>
                  <a:pt x="0" y="54"/>
                </a:cubicBezTo>
                <a:cubicBezTo>
                  <a:pt x="0" y="112"/>
                  <a:pt x="0" y="112"/>
                  <a:pt x="0" y="112"/>
                </a:cubicBezTo>
                <a:cubicBezTo>
                  <a:pt x="87" y="112"/>
                  <a:pt x="87" y="112"/>
                  <a:pt x="87" y="112"/>
                </a:cubicBezTo>
                <a:cubicBezTo>
                  <a:pt x="106" y="85"/>
                  <a:pt x="137" y="68"/>
                  <a:pt x="172" y="68"/>
                </a:cubicBezTo>
                <a:cubicBezTo>
                  <a:pt x="207" y="68"/>
                  <a:pt x="238" y="85"/>
                  <a:pt x="257" y="112"/>
                </a:cubicBezTo>
                <a:cubicBezTo>
                  <a:pt x="344" y="112"/>
                  <a:pt x="344" y="112"/>
                  <a:pt x="344" y="112"/>
                </a:cubicBezTo>
                <a:cubicBezTo>
                  <a:pt x="344" y="54"/>
                  <a:pt x="344" y="54"/>
                  <a:pt x="344" y="54"/>
                </a:cubicBezTo>
                <a:cubicBezTo>
                  <a:pt x="344" y="24"/>
                  <a:pt x="320" y="0"/>
                  <a:pt x="290" y="0"/>
                </a:cubicBezTo>
                <a:close/>
                <a:moveTo>
                  <a:pt x="317" y="66"/>
                </a:moveTo>
                <a:cubicBezTo>
                  <a:pt x="317" y="72"/>
                  <a:pt x="312" y="76"/>
                  <a:pt x="307" y="76"/>
                </a:cubicBezTo>
                <a:cubicBezTo>
                  <a:pt x="278" y="76"/>
                  <a:pt x="278" y="76"/>
                  <a:pt x="278" y="76"/>
                </a:cubicBezTo>
                <a:cubicBezTo>
                  <a:pt x="273" y="76"/>
                  <a:pt x="269" y="72"/>
                  <a:pt x="269" y="66"/>
                </a:cubicBezTo>
                <a:cubicBezTo>
                  <a:pt x="269" y="37"/>
                  <a:pt x="269" y="37"/>
                  <a:pt x="269" y="37"/>
                </a:cubicBezTo>
                <a:cubicBezTo>
                  <a:pt x="269" y="32"/>
                  <a:pt x="273" y="28"/>
                  <a:pt x="278" y="28"/>
                </a:cubicBezTo>
                <a:cubicBezTo>
                  <a:pt x="307" y="28"/>
                  <a:pt x="307" y="28"/>
                  <a:pt x="307" y="28"/>
                </a:cubicBezTo>
                <a:cubicBezTo>
                  <a:pt x="312" y="28"/>
                  <a:pt x="317" y="32"/>
                  <a:pt x="317" y="37"/>
                </a:cubicBezTo>
                <a:lnTo>
                  <a:pt x="317" y="66"/>
                </a:lnTo>
                <a:close/>
                <a:moveTo>
                  <a:pt x="236" y="172"/>
                </a:moveTo>
                <a:cubicBezTo>
                  <a:pt x="236" y="137"/>
                  <a:pt x="208" y="108"/>
                  <a:pt x="172" y="108"/>
                </a:cubicBezTo>
                <a:cubicBezTo>
                  <a:pt x="137" y="108"/>
                  <a:pt x="108" y="137"/>
                  <a:pt x="108" y="172"/>
                </a:cubicBezTo>
                <a:cubicBezTo>
                  <a:pt x="108" y="207"/>
                  <a:pt x="137" y="236"/>
                  <a:pt x="172" y="236"/>
                </a:cubicBezTo>
                <a:cubicBezTo>
                  <a:pt x="208" y="236"/>
                  <a:pt x="236" y="207"/>
                  <a:pt x="236" y="17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>
              <a:solidFill>
                <a:schemeClr val="bg1"/>
              </a:solidFill>
              <a:latin typeface="Roboto condensed"/>
              <a:cs typeface="Roboto condensed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xmlns="" id="{CE3900F2-6AC7-4F12-B2F4-783BFACE798C}"/>
              </a:ext>
            </a:extLst>
          </p:cNvPr>
          <p:cNvSpPr txBox="1"/>
          <p:nvPr/>
        </p:nvSpPr>
        <p:spPr>
          <a:xfrm>
            <a:off x="910542" y="3924298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xmlns="" id="{40EFA6F5-B545-4A7B-B0D4-2829E37522D9}"/>
              </a:ext>
            </a:extLst>
          </p:cNvPr>
          <p:cNvSpPr txBox="1"/>
          <p:nvPr/>
        </p:nvSpPr>
        <p:spPr>
          <a:xfrm>
            <a:off x="585165" y="4460219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Click here to add words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xmlns="" id="{167F8D7C-4CAF-4815-BA86-9A7271C09665}"/>
              </a:ext>
            </a:extLst>
          </p:cNvPr>
          <p:cNvSpPr txBox="1"/>
          <p:nvPr/>
        </p:nvSpPr>
        <p:spPr>
          <a:xfrm>
            <a:off x="585165" y="4797285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Click here to add words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xmlns="" id="{2D362797-36FE-4373-AECF-2C6C81779EFE}"/>
              </a:ext>
            </a:extLst>
          </p:cNvPr>
          <p:cNvSpPr txBox="1"/>
          <p:nvPr/>
        </p:nvSpPr>
        <p:spPr>
          <a:xfrm>
            <a:off x="3421908" y="3927373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xmlns="" id="{7E633C08-AD19-4ACE-AF08-CB29D2CBE143}"/>
              </a:ext>
            </a:extLst>
          </p:cNvPr>
          <p:cNvSpPr txBox="1"/>
          <p:nvPr/>
        </p:nvSpPr>
        <p:spPr>
          <a:xfrm>
            <a:off x="3096531" y="4463294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Click here to add words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xmlns="" id="{5B1B9FEF-1172-4BDA-AF6C-9575E151F4D7}"/>
              </a:ext>
            </a:extLst>
          </p:cNvPr>
          <p:cNvSpPr txBox="1"/>
          <p:nvPr/>
        </p:nvSpPr>
        <p:spPr>
          <a:xfrm>
            <a:off x="3096531" y="4800360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Click here to add words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xmlns="" id="{720E2EA7-E4C3-4AFE-BF85-B2562512B6E8}"/>
              </a:ext>
            </a:extLst>
          </p:cNvPr>
          <p:cNvSpPr txBox="1"/>
          <p:nvPr/>
        </p:nvSpPr>
        <p:spPr>
          <a:xfrm>
            <a:off x="5579901" y="4460219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Click here to add words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xmlns="" id="{A89BF347-A9EE-4056-BEC8-64F649B22643}"/>
              </a:ext>
            </a:extLst>
          </p:cNvPr>
          <p:cNvSpPr txBox="1"/>
          <p:nvPr/>
        </p:nvSpPr>
        <p:spPr>
          <a:xfrm>
            <a:off x="5579901" y="4797285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Click here to add words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xmlns="" id="{D3A9D974-4C03-41E1-A100-C1065F1B5527}"/>
              </a:ext>
            </a:extLst>
          </p:cNvPr>
          <p:cNvSpPr txBox="1"/>
          <p:nvPr/>
        </p:nvSpPr>
        <p:spPr>
          <a:xfrm>
            <a:off x="5980392" y="3961805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</p:spTree>
    <p:extLst>
      <p:ext uri="{BB962C8B-B14F-4D97-AF65-F5344CB8AC3E}">
        <p14:creationId xmlns:p14="http://schemas.microsoft.com/office/powerpoint/2010/main" val="1590616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 animBg="1"/>
      <p:bldP spid="12" grpId="0" animBg="1"/>
      <p:bldP spid="13" grpId="0"/>
      <p:bldP spid="14" grpId="0" animBg="1"/>
      <p:bldP spid="15" grpId="0" animBg="1"/>
      <p:bldP spid="16" grpId="0" animBg="1"/>
      <p:bldP spid="17" grpId="0"/>
      <p:bldP spid="18" grpId="0" animBg="1"/>
      <p:bldP spid="19" grpId="0" animBg="1"/>
      <p:bldP spid="20" grpId="0" animBg="1"/>
      <p:bldP spid="21" grpId="0"/>
      <p:bldP spid="22" grpId="0" animBg="1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5E74865F-21D6-480C-8A4E-DE3517E3F9C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6" r="10229" b="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xmlns="" id="{E99AA86F-02FD-4B25-BC87-0BE92F5137EA}"/>
              </a:ext>
            </a:extLst>
          </p:cNvPr>
          <p:cNvSpPr/>
          <p:nvPr/>
        </p:nvSpPr>
        <p:spPr>
          <a:xfrm>
            <a:off x="0" y="0"/>
            <a:ext cx="12191980" cy="6857990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345125FD-02FA-45A3-A4FB-2A11D0325B84}"/>
              </a:ext>
            </a:extLst>
          </p:cNvPr>
          <p:cNvSpPr txBox="1"/>
          <p:nvPr/>
        </p:nvSpPr>
        <p:spPr>
          <a:xfrm>
            <a:off x="590550" y="400766"/>
            <a:ext cx="800100" cy="707886"/>
          </a:xfrm>
          <a:prstGeom prst="rect">
            <a:avLst/>
          </a:prstGeom>
          <a:solidFill>
            <a:srgbClr val="1F912F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04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18B58223-33C5-4F1C-8828-7647499CE7EA}"/>
              </a:ext>
            </a:extLst>
          </p:cNvPr>
          <p:cNvSpPr txBox="1"/>
          <p:nvPr/>
        </p:nvSpPr>
        <p:spPr>
          <a:xfrm>
            <a:off x="1619250" y="400766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世界杯准备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FB40AC6E-4304-4170-9D4C-22F8602CF5E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7445" y="1832552"/>
            <a:ext cx="5780504" cy="3838255"/>
          </a:xfrm>
          <a:prstGeom prst="rect">
            <a:avLst/>
          </a:prstGeom>
        </p:spPr>
      </p:pic>
      <p:sp>
        <p:nvSpPr>
          <p:cNvPr id="8" name="矩形: 圆角 7">
            <a:extLst>
              <a:ext uri="{FF2B5EF4-FFF2-40B4-BE49-F238E27FC236}">
                <a16:creationId xmlns:a16="http://schemas.microsoft.com/office/drawing/2014/main" xmlns="" id="{3202FAFE-DFFA-4F3C-9015-6A47558C5C03}"/>
              </a:ext>
            </a:extLst>
          </p:cNvPr>
          <p:cNvSpPr/>
          <p:nvPr/>
        </p:nvSpPr>
        <p:spPr>
          <a:xfrm>
            <a:off x="1878588" y="1832542"/>
            <a:ext cx="1219200" cy="447089"/>
          </a:xfrm>
          <a:prstGeom prst="roundRect">
            <a:avLst/>
          </a:prstGeom>
          <a:solidFill>
            <a:srgbClr val="1F91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49674233-7284-4450-A93F-F448BA11DE0B}"/>
              </a:ext>
            </a:extLst>
          </p:cNvPr>
          <p:cNvSpPr txBox="1"/>
          <p:nvPr/>
        </p:nvSpPr>
        <p:spPr>
          <a:xfrm>
            <a:off x="907600" y="1832542"/>
            <a:ext cx="3099689" cy="1405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添加标题</a:t>
            </a:r>
            <a:endParaRPr lang="en-US" altLang="zh-CN" sz="20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单击此处添加文本单击此处添加文本单击</a:t>
            </a: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xmlns="" id="{DDE9E1DF-DA1F-4749-B689-609873B6F38C}"/>
              </a:ext>
            </a:extLst>
          </p:cNvPr>
          <p:cNvSpPr/>
          <p:nvPr/>
        </p:nvSpPr>
        <p:spPr>
          <a:xfrm>
            <a:off x="1878588" y="3943288"/>
            <a:ext cx="1219200" cy="447089"/>
          </a:xfrm>
          <a:prstGeom prst="roundRect">
            <a:avLst/>
          </a:prstGeom>
          <a:solidFill>
            <a:srgbClr val="1F91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DB817102-1425-4262-B41D-3A3BCBA8166C}"/>
              </a:ext>
            </a:extLst>
          </p:cNvPr>
          <p:cNvSpPr txBox="1"/>
          <p:nvPr/>
        </p:nvSpPr>
        <p:spPr>
          <a:xfrm>
            <a:off x="907600" y="3943288"/>
            <a:ext cx="3099689" cy="1405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添加标题</a:t>
            </a:r>
            <a:endParaRPr lang="en-US" altLang="zh-CN" sz="20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单击此处添加文本单击此处添加文本单击</a:t>
            </a:r>
          </a:p>
        </p:txBody>
      </p:sp>
      <p:sp>
        <p:nvSpPr>
          <p:cNvPr id="12" name="矩形: 圆角 11">
            <a:extLst>
              <a:ext uri="{FF2B5EF4-FFF2-40B4-BE49-F238E27FC236}">
                <a16:creationId xmlns:a16="http://schemas.microsoft.com/office/drawing/2014/main" xmlns="" id="{0AEDE4F5-0538-40FB-9F7B-8B50470FE0D6}"/>
              </a:ext>
            </a:extLst>
          </p:cNvPr>
          <p:cNvSpPr/>
          <p:nvPr/>
        </p:nvSpPr>
        <p:spPr>
          <a:xfrm>
            <a:off x="9180178" y="1832542"/>
            <a:ext cx="1219200" cy="447089"/>
          </a:xfrm>
          <a:prstGeom prst="roundRect">
            <a:avLst/>
          </a:prstGeom>
          <a:solidFill>
            <a:srgbClr val="1F91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F6B7FB9E-4654-4F26-84BC-0FF560946424}"/>
              </a:ext>
            </a:extLst>
          </p:cNvPr>
          <p:cNvSpPr txBox="1"/>
          <p:nvPr/>
        </p:nvSpPr>
        <p:spPr>
          <a:xfrm>
            <a:off x="8209190" y="1832542"/>
            <a:ext cx="3099689" cy="1405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添加标题</a:t>
            </a:r>
            <a:endParaRPr lang="en-US" altLang="zh-CN" sz="20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单击此处添加文本单击此处添加文本单击</a:t>
            </a:r>
          </a:p>
        </p:txBody>
      </p:sp>
      <p:sp>
        <p:nvSpPr>
          <p:cNvPr id="14" name="矩形: 圆角 13">
            <a:extLst>
              <a:ext uri="{FF2B5EF4-FFF2-40B4-BE49-F238E27FC236}">
                <a16:creationId xmlns:a16="http://schemas.microsoft.com/office/drawing/2014/main" xmlns="" id="{A34940E3-0B54-4C98-AE17-C7413F2577A1}"/>
              </a:ext>
            </a:extLst>
          </p:cNvPr>
          <p:cNvSpPr/>
          <p:nvPr/>
        </p:nvSpPr>
        <p:spPr>
          <a:xfrm>
            <a:off x="9180178" y="3943288"/>
            <a:ext cx="1219200" cy="447089"/>
          </a:xfrm>
          <a:prstGeom prst="roundRect">
            <a:avLst/>
          </a:prstGeom>
          <a:solidFill>
            <a:srgbClr val="1F91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xmlns="" id="{F6951DE5-5A32-4E15-8A10-A655F6594666}"/>
              </a:ext>
            </a:extLst>
          </p:cNvPr>
          <p:cNvSpPr txBox="1"/>
          <p:nvPr/>
        </p:nvSpPr>
        <p:spPr>
          <a:xfrm>
            <a:off x="8209190" y="3943288"/>
            <a:ext cx="3099689" cy="1405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添加标题</a:t>
            </a:r>
            <a:endParaRPr lang="en-US" altLang="zh-CN" sz="20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单击此处添加文本单击此处添加文本单击</a:t>
            </a:r>
          </a:p>
        </p:txBody>
      </p:sp>
    </p:spTree>
    <p:extLst>
      <p:ext uri="{BB962C8B-B14F-4D97-AF65-F5344CB8AC3E}">
        <p14:creationId xmlns:p14="http://schemas.microsoft.com/office/powerpoint/2010/main" val="3150753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9" grpId="0"/>
      <p:bldP spid="10" grpId="0" animBg="1"/>
      <p:bldP spid="11" grpId="0"/>
      <p:bldP spid="12" grpId="0" animBg="1"/>
      <p:bldP spid="13" grpId="0"/>
      <p:bldP spid="14" grpId="0" animBg="1"/>
      <p:bldP spid="1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5E74865F-21D6-480C-8A4E-DE3517E3F9C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6" r="10229" b="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xmlns="" id="{E99AA86F-02FD-4B25-BC87-0BE92F5137EA}"/>
              </a:ext>
            </a:extLst>
          </p:cNvPr>
          <p:cNvSpPr/>
          <p:nvPr/>
        </p:nvSpPr>
        <p:spPr>
          <a:xfrm>
            <a:off x="0" y="0"/>
            <a:ext cx="12191980" cy="6857990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345125FD-02FA-45A3-A4FB-2A11D0325B84}"/>
              </a:ext>
            </a:extLst>
          </p:cNvPr>
          <p:cNvSpPr txBox="1"/>
          <p:nvPr/>
        </p:nvSpPr>
        <p:spPr>
          <a:xfrm>
            <a:off x="590550" y="400766"/>
            <a:ext cx="800100" cy="707886"/>
          </a:xfrm>
          <a:prstGeom prst="rect">
            <a:avLst/>
          </a:prstGeom>
          <a:solidFill>
            <a:srgbClr val="1F912F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04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18B58223-33C5-4F1C-8828-7647499CE7EA}"/>
              </a:ext>
            </a:extLst>
          </p:cNvPr>
          <p:cNvSpPr txBox="1"/>
          <p:nvPr/>
        </p:nvSpPr>
        <p:spPr>
          <a:xfrm>
            <a:off x="1619250" y="400766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世界杯准备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2B5ED611-9C5C-4A96-982D-BCD9FC7D766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138" y="1643976"/>
            <a:ext cx="4090424" cy="4678690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43490D41-7E38-40D2-A2FD-68E5EA354BCF}"/>
              </a:ext>
            </a:extLst>
          </p:cNvPr>
          <p:cNvSpPr txBox="1"/>
          <p:nvPr/>
        </p:nvSpPr>
        <p:spPr>
          <a:xfrm>
            <a:off x="5290751" y="1942988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世界杯简介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xmlns="" id="{10775E4F-4089-4F0D-A92F-6019C26FF8D2}"/>
              </a:ext>
            </a:extLst>
          </p:cNvPr>
          <p:cNvSpPr/>
          <p:nvPr/>
        </p:nvSpPr>
        <p:spPr>
          <a:xfrm>
            <a:off x="5522965" y="2804673"/>
            <a:ext cx="1462474" cy="15519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2F54F155-4C6E-4573-80B7-9E1DDD232DCD}"/>
              </a:ext>
            </a:extLst>
          </p:cNvPr>
          <p:cNvSpPr txBox="1"/>
          <p:nvPr/>
        </p:nvSpPr>
        <p:spPr>
          <a:xfrm>
            <a:off x="5314950" y="3113670"/>
            <a:ext cx="5790428" cy="2221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(FIFA World Cup)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即国际足联世界杯，是世界上最高荣誉、最高规格、最高竞技水平、最高知名度的足球比赛，与奥运会并称为全球体育两大最顶级赛事。</a:t>
            </a:r>
          </a:p>
        </p:txBody>
      </p:sp>
    </p:spTree>
    <p:extLst>
      <p:ext uri="{BB962C8B-B14F-4D97-AF65-F5344CB8AC3E}">
        <p14:creationId xmlns:p14="http://schemas.microsoft.com/office/powerpoint/2010/main" val="1533530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5E74865F-21D6-480C-8A4E-DE3517E3F9C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6" r="10229" b="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xmlns="" id="{E99AA86F-02FD-4B25-BC87-0BE92F5137EA}"/>
              </a:ext>
            </a:extLst>
          </p:cNvPr>
          <p:cNvSpPr/>
          <p:nvPr/>
        </p:nvSpPr>
        <p:spPr>
          <a:xfrm>
            <a:off x="0" y="0"/>
            <a:ext cx="12191980" cy="6857990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C24EA3E8-C6C2-4508-9E7E-7B795C55774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48232" y="-448384"/>
            <a:ext cx="6031478" cy="7754757"/>
          </a:xfrm>
          <a:prstGeom prst="rect">
            <a:avLst/>
          </a:prstGeom>
        </p:spPr>
      </p:pic>
      <p:pic>
        <p:nvPicPr>
          <p:cNvPr id="11" name="Schuwenn Z. - 1998法国世界杯主题曲＜生命之杯＞（钢琴改编版）La Copa De La Vida（The Cup of Life）">
            <a:hlinkClick r:id="" action="ppaction://media"/>
            <a:extLst>
              <a:ext uri="{FF2B5EF4-FFF2-40B4-BE49-F238E27FC236}">
                <a16:creationId xmlns:a16="http://schemas.microsoft.com/office/drawing/2014/main" xmlns="" id="{E1F56DF4-F6CA-4DBF-91B1-EB56F4FEAE4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791200" y="3124200"/>
            <a:ext cx="304800" cy="3048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19EEAD76-5687-4743-9BB6-5DF6E9A7273C}"/>
              </a:ext>
            </a:extLst>
          </p:cNvPr>
          <p:cNvPicPr>
            <a:picLocks noChangeAspect="1"/>
          </p:cNvPicPr>
          <p:nvPr/>
        </p:nvPicPr>
        <p:blipFill>
          <a:blip r:embed="rId8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8613" y="-676984"/>
            <a:ext cx="6858000" cy="6858000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A155B684-F31F-4F3B-9F2E-177569D0C847}"/>
              </a:ext>
            </a:extLst>
          </p:cNvPr>
          <p:cNvSpPr txBox="1"/>
          <p:nvPr/>
        </p:nvSpPr>
        <p:spPr>
          <a:xfrm>
            <a:off x="4953000" y="3255563"/>
            <a:ext cx="409575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500" dirty="0">
                <a:solidFill>
                  <a:srgbClr val="CDCDCD"/>
                </a:solidFill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再见</a:t>
            </a:r>
          </a:p>
        </p:txBody>
      </p:sp>
    </p:spTree>
    <p:extLst>
      <p:ext uri="{BB962C8B-B14F-4D97-AF65-F5344CB8AC3E}">
        <p14:creationId xmlns:p14="http://schemas.microsoft.com/office/powerpoint/2010/main" val="3823062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7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CCC60ADA-FC4D-4F4A-B983-1518E79F3E77"/>
  <p:tag name="ISPRING_SCORM_RATE_SLIDES" val="1"/>
  <p:tag name="ISPRINGONLINEFOLDERID" val="0"/>
  <p:tag name="ISPRINGONLINEFOLDERPATH" val="内容列表"/>
  <p:tag name="ISPRINGCLOUDFOLDERID" val="0"/>
  <p:tag name="ISPRINGCLOUDFOLDERPATH" val="资源库"/>
  <p:tag name="ISPRING_PLAYERS_CUSTOMIZATION" val="UEsDBBQAAgAIAOeJc0sVDq0oZAQAAAcRAAAdAAAAdW5pdmVyc2FsL2NvbW1vbl9tZXNzYWdlcy5sbmetWG1v2zYQ/l6g/4EQUGADtrQd0KIYEge0xNhEZMmV6DjZCwRGYmwilJjpxW32ab9mP2y/ZEfKTuK+QFISwDZMyvfc8e6eu6MPjz/nCm1EWUldHDlvD944SBSpzmSxOnIW7OTnDw6qal5kXOlCHDmFdtDx6OWLQ8WLVcNXAr6/fIHQYS6qCpbVyKzu10hmR858nLjhbI6Di8QPJ2EyphNn5Or8hhe3yNcr/Uf5wy/vP3x+++79j4evt5J9gOIZ9v19KGSR3r3pARSwKPQTQCN+EpBz5ozM5zC5cMF8GhBntP0yTHoekTNnZD475RZRRAKWxD71SELjJAiZ9YVPGPGc0YVu0JpvBKo12kjxCdVrAZGsZSlQpWRmH6QaNopGdCnzwhmmQRKRmEXUZTQMnFGsy/L2JwvLm3qtS1BXoUxW/FKJzOqEnLHPb0pRgWpeQ04heNVrCb/UOZfFQafqCC9pMElYGPpxQgJvt+OMSJEhr+RGzUCUCMckAoCSV6J8hGxis8yKI6zUMIQpnUx9eDNjwlSu1gre9VA75gRiMBdFlxTkCIkgu+J4GUaecRqoQhzd8Kr6pMtsLz8eBqoLmAZuCCnosgfgzGDsgCHGEipHWYq07gKbkTjGE5KMw3NIZOBdOEQiPAW6nQ6RuCAxUITEXTIBPqMTbBLeUGyX/zt+pdyks7pFPE1BzrhvI3VTwY5xKbDAMq06GKYmJh8XEDaK/e/QuEUF79rVSm4E2FFmouxUBJXFJZ7Joo8L+ltygqlPvATSyguXCbMlz2jM+S0qdI14tuFFKtClSHkDuX4LzzKZ2Wcmzlb/X438G/F6W1VebQtS4JHzV0Pt2ath3zCrqcCmuhb5Td2l2jhsa/5jrDA5/V0T+hz9cfpjlwQ4ouHzRKaSeaPaqvvk+NxZNjRGnUY80VP9o/XclsRtbR1TKFhjqftLEOimpn9AA1T9pWhwAormbYmGGk6LqwE6g3ALEGj0WIwzcNWeCWfgwgHySzKOKYPZaCkuK1l3jh2WjW2Avh3aFOY8JWpxT8ZLcaVhwlGCb9rpA7qQjXRnQB8MN3utglHmg8kBAK7a5AFIJXOwP+uBuZiRnQfaAr93kqVuVGbJq+S1LfLg2yYXX49NV6XO7a7i1S552yZz/BQr2sNFrdL5gPZ/x7/e8XlAv8dHKSY4cqeJiwOXmEHfcFX1FAIKGFf4LE58PDbiwIWc1+kamumVboqsJ1A7q3vkBAPY9syx4GW6/u+ff3tifGFJu4u2u78OAgFimypI7sB+D3Qtqj+7QBge78vZRR+p7d1mJ9fzqsMoZOGz3CF421pyncPWQbdeSPJt0DBj2J3OgAexTXvdlDC6DUGY4egUapmdwp3RjJfXUAiZ1moQinW1ScB6mPb762VTK1mIIbJPayXmwIzOE+x59q4N5FMyvW57ZgY3inR76VZw6e4L5k5xAHX2CzyRyXogoG1NuyoERG/X9zTffN2p7laV/cvi8PWDfzD+B1BLAwQUAAIACADniXNLCH4LIykDAACGDAAAJwAAAHVuaXZlcnNhbC9mbGFzaF9wdWJsaXNoaW5nX3NldHRpbmdzLnhtbNVX3W7aMBS+5yksT70saTu6diihqgpo1VpAhW3tVWViQ6w6dhbbUHq1p9mD7Ul2HAMFtevSH6RNCBGfn+/8n5jw6DYVaMJyzZWM8G51ByMmY0W5HEf4y6C9fYiRNkRSIpRkEZYKo6NGJczsUHCd9JkxIKoRwEhdz0yEE2OyehBMp9Mq11nuuEpYA/i6Gqs0yHKmmTQsDzJBZvBjZhnTeI5QAgC+qZJztUalglDokc4VtYIhTsFzyV1QRLQF0QkOvNiQxDfjXFlJT5RQOcrHwwi/Ozx2n4WMh2rylEmXE90AoiObOqGUOy+I6PM7hhLGxwm4e1DDaMqpSSK8V3MoIB08RCmwfejEoZwoyIE0c/iUGUKJIf7o7Rl2a/SC4El0JknK4wFwkIs/ws3B9aerXuvi7LTz+XrQ7Z4NTnveiUInWMcJg3VDITikbB6zpZ2QGEPiBPwGnRERmoXBKmkhNlJyzTl3RkMlIPeFFrRROmS0Q1K2Uo3+DZdtkNzFaASBiFmEj3NOBEbcEMHjpbK2Q224KareXpVEgAXtydB5H9+b99mJE5JrturWgqNdzuPGN2UFRTNlkeA3DBmFIH6bwlPC0Gpx0ChXaUGF9jFICw4WJ5xNGT0qcjoH/JOhKzCRWtCEXs0EM97Cd8vv0JCNVA64jEygs4HOtcevPgs4I1rfg5KFj1v9s9Nm6/q002xdbrkACZ0QGT8THArO0sxsBJ/MkFRmoQfpiInVrCgK5bTglYmt+vIyaJ5a4cv81sVYgd5gSTZj5TmF+asHpc0mZFIMohuuAhpGkENJPCYwYlgXXFpWFjAmEikpZojEsNa0G+sJV1YDxQ+wh9Yv99DrIy6L0xhWG1jMKctLQe7s7r2v7X84OPxYrwa/fvzcflJpvvB7gjhzfuOfPLnyl2v/4TYMA7elH1/aJrf/5s7uXbS+lslrp3U5KFXSVr8UXLeMVPdzGakL/5LprbxgSrkAS2nshwzWkuApN4y+ZYu9oE1e9W73PbaZNtlgzK8Zjf8mZH9aXhPX7oVh8OjF1XFSLnkKiXArcXnbbezXduCm+SirUgG09f8OjcpvUEsDBBQAAgAIAOeJc0u1/AlkugIAAFUKAAAhAAAAdW5pdmVyc2FsL2ZsYXNoX3NraW5fc2V0dGluZ3MueG1slVZtb+IwDP5+vwJx3+nulZ3UITHGSZN2t+k27XvamjYiTaokZce/vzhN1gQo9LAmEft5bMexzVK1pXzxYTJJc8GEfAatKS8VarxuQoubadZqLfgsF1wD1zMuZE3YdPHxp/2kiUVeYokdyLGcDcmhDzO3nzEUF+PbHGWIkIu6IXz/IEoxy0i+LaVoeXExtWrfgGSUbw3y6sd8tR4MwKjS9xrqKKf1Nco4SiNBKcCUvq9RLrIYyYD5SFf2M5LThzp/+wPajiqqLW35CWWI1pAS4iJfL1GG8dx4j19ljnKeoOGvNtAvn1EGoYzsQcbO776iDDJE0zb/0yONFCUWNOacf8R3DhOkMOOHWV2hXCTghTDQxVdw5bF3vQtA7ms49ymOqxTsCet6sBDw0TMGCy1bSBN/6myqEm+PrTbzAYsNYcoAQlUPejJJP5FWeTexrsf9gTfKi9CX0/SQV8HaGlZdwoG7WN/jV6tbuytCp++6IEMJO6cMUuyVPfK3qesRMlD2yGdGC3jkbH+cwaGpI/lHviXuOc/X31iBE3MsnNWfvBUjPeDoqiBVp/CYWhSwUJjOC60B3y1NrK5LKTnKKeVkR0uiqeC/EJft7WVUmhwYXK+d7qxUU83gVMPZHM2aDstlz3E/OmvckN3PQn+57jzRZovfTInWJK9q87OkphPHM2NiCjNNTjNwTxo4yHu+EQHHxh4i1URuQb4IwcaG4UKDGutedMM1BE+ToAZpcrrKqXNyqvy8rTOQa/NqFJSvcqzsgBUtK2b+9CuFNygOGAPWjqor448T+t6XgcI1ARCZV75ru0NnqVumKYMd+OEPFPbKQ3dLlenSoYZb6gfY6LDlnGZUT7pd0fdKvEMC/Qn8q0krcnxgGdH2mmTK3iyafL+G+1yixezXGTZfuMns2fVS5NjYjytolPjv5D9QSwMEFAACAAgA54lzSyqWD2f+AgAAlwsAACYAAAB1bml2ZXJzYWwvaHRtbF9wdWJsaXNoaW5nX3NldHRpbmdzLnhtbM2Wb08aMRjA3/Mpmi6+lFPnpiN3GCMYiU6IsE1fmXItXGOvvbU98Hy1T7MPtk+yp1dAiI6dRpaFEOjTPr/nX/u04dF9KtCEacOVjPBufQcjJmNFuRxH+MvgdPsQI2OJpEQoySIsFUZHzVqY5UPBTdJn1sJSgwAjTSOzEU6szRpBMJ1O69xk2s0qkVvgm3qs0iDTzDBpmQ4yQQr4sUXGDJ4RKgDgmyo5U2vWagiFnvRZ0VwwxCl4LrkLiogzmwoc+FVDEt+NtcolPVFCaaTHwwi/Ozx2n/kaT2rxlEmXEtMEoRPbBqGUOyeI6PMHhhLGxwl4e7CP0ZRTm0R4b99RYHXwlFKyfeTEUU4UpEDaGT5lllBiiR96e5bdWzMXeBEtJEl5PIAZ5MKPcGtwe3bTa19ddC7Pbwfd7sWg0/NOlDrBKicMVg2F4JDKdcwWdkJiLYkT8Bt0RkQYFgbLovmykZIrzrkxGioBqS+1MBqBp6KI8LHmRGDELRE8XsxaosfMnnIBMTjd3fpIWvwI9PHGCdGGLRuazxiXxbj5TeWCokLlSPA7hqxCEFGewr+EoeV0o5FWaSkVxFhkBKcMTTibMnpUZmkG/JOhGzCR5qAJmy8TzHoL33P+gIZspDRwGZnAVgU5N55ffxE4I8Y8Qsncx63+RafVvu1cttrXWy5AQidExi+EQwlZmtmN8EmBpLJzPUhHTHLDyqJQTsu5KrHVX18Gw9Nc+DK/dTGW0BssyWasvKQwf/WgstmETMqD6A5XiYYjyKEkngkTMRx3LnNWFRgTiZQUBSIxNCrjjvWEq9yAxB9gjzav99DrIy7L0RhuDrCoKdOVkDu7e+/3P3w8OPzUqAe/fvzcXqs0a+E9QZw538NP1jbxRSN/2g3DwPXO59uw1fm/6sK9q/bXKpm6bF8PKhWp3a+E61ZZ1T2vsurKXxu9pSujkgvQZsb+2ECjETzlltG33DSvKPz6+9dvizcq/AajWLt9/98g/Gjx3Fp5X4XBsw/AGshXH9PN2m9QSwMEFAACAAgA54lzS2hxUpGaAQAAHwYAAB8AAAB1bml2ZXJzYWwvaHRtbF9za2luX3NldHRpbmdzLmpzjZRNb8IwDIbv/AqUXSfEPmG7ocGkSRwmjdu0QyimVKRJlaQdHeK/rw5fTeqOxRfy8uR17CredrrVYhHrPne37rfbv/t7pwFqVudw7euiRU9RZ0YkC5glKYhEAguQ4nj0JO/OBGXMpDOdlx9oa2p+TOE/Sy5MHc8IC01ohjpcEOA3oW2owz8nsVOra19TrdHz3Fole5GSFqTtSaVT7hh29epWvcQAVgXoC+iSR+CZDtxqI8+ODwOMOhepNOOynKpY9eY8Wsda5XLRln9VZqCrT77eA/2nwcvEsxOJsW8W0jDxZIjRTmYajIFD3scJBgkLPgdR8+279QfqGTcLCugiMYk90qMbjDqd8RgaXRqOMHxMVl6Nbg4wmpyFjd0Td7cYHiF4CbphNb7H8ECV5dk/PmCmVYwdaaDNnp9QofgikfEhdR+D5PCyaNvWvXOh7vpj5j0hFTyhFfX80rbZEYKGAK03lo55TZB3StkJSpREDkVo1LQq6DliwzmC+88u49byaJVW46EajlUbuF6Dniklqtt/XbpnmKuz+wVQSwMEFAACAAgAaWGeSz08L9HBAAAA5QEAABoAAAB1bml2ZXJzYWwvaTE4bl9wcmVzZXRzLnhtbJ2RsQrCMBCG9z5FuN3EbqUkdRPcHHSWmqYaaS8ll1of35SKdJGAQyD/8X0/JCd3r75jT+PJOlSQ8y0wg9o1Fm8Kzqf9pgBGocam7hwaBeiA7apM2rzAozdkArFYgaTgHsJQCjFNE7c0+NhArhtDLCauXS/i6R2K2RTDosLilvYv+zODKssYk9fRduGAVbzHtCCMvFYwOxeN3GLrQPwCGpMATKrBUAJofQJ4DAnAjytAiu+b56RHCvGjYpBitZ4qewNQSwMEFAACAAgAaWGeS5r5lmRrAAAAawAAABwAAAB1bml2ZXJzYWwvbG9jYWxfc2V0dGluZ3MueG1ss7GvyM1RKEstKs7Mz7NVMtQzUFJIzUvOT8nMS7dVCg1x07VQUiguScxLSczJz0u1VcrLV1Kwt+OyyclPTswJTi0pASosVijISaxMLQpJzQUySlL9EnOBKp/tmfJ8ya5n09qfr9ivpG/HBQBQSwMEFAACAAgARJRXRyO0Tvv7AgAAsAgAABQAAAB1bml2ZXJzYWwvcGxheWVyLnhtbK1V30/bMBB+LtL+h8jv2C0dA6oExJDQHsaE1LHtrTKJm3hN4sx2COWv39nO76VsSHtolZzv++58993Fv3rOUu+JScVFHqAFniOP5aGIeB4H6OHr7fE5urp8d+QXKd0z6fEoQGXODYCmyIuYCiUvNIDvqU4C1DNgYEZeIbmQXO+B+xS420gnS/TuaAYuuQpQonWxIqSqKswVIPJYibQ0JAqHIiOFZIrlmkni0kBeg13pv6Phl4mc6H3BVA9Z6LcHrklajmfFByTVEgsZk5P5fEF+3H1ehwnL6DHPlaZ5yJAHlZzZUj7ScHcnojJlythmvktyzbQ2SVjbzNcrvjjPPSXDADmHTcaUojFTOM1jRByWTID9bUpVUvOoAa3hVTte81q/jXnfNG62c6RzLsrHlKsEjvqQzjoJ9Mkwqp/Z61oFPTQKujVMyJPsV8kli+zrt1aM8wVyAVvF2TyxqkI4gKdbGmoh9zcAAxXVHcRt07BrGraglgO30dcdBWpuu2VUl5I1pZr5Tzxi4guVkhpZXGpZMp+MjDWWDME+cVeum9Q1xE90lp7+Q2+M36g1P9VrnbGA/9GYT0DU1oTnEXu+5eCjWQY11QyKbWxYFyk2MbucVPmY9XQ9MLkc66bARTxNZcxgDCOqKens5BCUSarAJSzlCNs7OAhOeJyk8NOTDOPTgzQZlbtJht7BQXAqwt0EtDW3ZSTjOo7E1CrIJxPrxA9LpUXGX6w8B3tGr6wOXxu55ui64O3B2fyPURzEaAZziyZWl3nq7avm8N7MqVadz6ZwloFaYR6YLgvn1cxCWYx8IralZapv+jk1+7AHHeU8NR3TXN9B76Ja8xfmVTwyX7rF0tQkYUYzAfpwvuwxQD9huwzCW9OhiFuRN3XAmNg3928r2mz5unWu64c67EMNnzirHMbN1EdQRyxFmUejHuKi+4ioFHbatWTUS9kWbrQ4AZGKIkDv4aG+88XpRXfls8VFg7V53bvALpc3rPQ64U5BpNZ1exG/3g3w+BtQSwMEFAACAAgAaWGeS7CHI/RsAQAA9wIAACkAAAB1bml2ZXJzYWwvc2tpbl9jdXN0b21pemF0aW9uX3NldHRpbmdzLnhtbI1S20okMRB99yuCPzBJKreGdiC3lnlR0QGfm+ns0qyml07EZcnHm3Z3GEdHNPVUdU6doiqnTb/GaJ9Snh7Hv30ep3gXch7jz7Q+Q6jdTQ/TfDOHFHJaHSr3Yxym5038MS21Wk25j0M/D3ZB0xqj7vUhJbVyqmbMMIok89Qr5Dy3FWvANWAr5iix7eqdxD/dOexCzKdV29UR+rFhE1OY8yYO4c8ajtlvoeMNLud+GCsvrQVbouynFseWQIxwyX2hGgAEstwRh4uUjdQEecw4hmIUBQqIcE4aUYikHGrWNaKqMN8IxCRj1BXqae1GWhtHbZHQEKLrNK8aW7rOSIwRIQSYK1xAZzCqbKgaGtRyQHBgQBRtNFGAOtuZjhXvvLAcKeoFxoUZAxgfjnvY7u25DtVvr7M/5xeCJ7/gJLp4a3XCXO3uaZ4reRsefz/0OaBxuDi/ufV3/mqrt5vrq/P/vnz18J61mLVu/am3XwBQSwMEFAACAAgAamGeSyTg/xfEDAAAYxkAABcAAAB1bml2ZXJzYWwvdW5pdmVyc2FsLnBuZ+1XaVxT55o/isVOLSBqCrI7ttJFxKgBFJO4AOIom4QisouWyy7IIQYI0UtbBEXa3lvwgiESLAHCTkMwAUJF4NYYUFnCYqSCISSHJGAgIWSbg/bOb2a+zefhw/md8/zf9z3P+n/Oc/L9fU+ZfGT1EQAAJqe9Pc4BgBECADbe/NAYRox/4u+Gbxuunjt1AmgYsBHDwqbY4z7HAaC5aIs2+gNY/rcr3iFXAcC0Z+3a0J9SfQkALFdOexzHXYuQCs7QLwnH+1/rz+YA2GNVJ4ynP3Xbnr8b8bEH7vElhy83eVSctvmi4HNfj022f9n/1/s3HbYN52/e+mLgqGeNq0pJnKAFT4EThvAJ9uqFKwHshPqgoISRaCynNojtXFclLkvpCiEqx2Ppfhj1m8eb7bNhc648NK+1qLWeFafhshd7LaRPYOzMiFnMkfyCMyX7GFs2AkBdoG3qNsQUyUBkw4vdLiPbLSR3q5P3/PmMWZ2rzPiXwNoJb2Fvg0NyzAMHP5oHbAAADw/Y8a3m6+A6uA6ug+vgOrgOroPr4Dq4Dv4/BPdla6TMrwDg+tD/8UfhDS5gcZkf2RiRoxaOzBRhuzLnKvK+xk8RVShacrCgi0UGs9hSAIjqJDzlFzIHbrF0wu8sIsYSws5zR4/E6GQtgzCUZ2Mht0VEwu+QvMqSJ6XMM2qTUwSy5CwAaJ+gUXIyeV2Ee9Wp0UmhTF7rhdmOQgI+QCXeN8lp7KycFtMoySl/MBqS8Ux0jYhC0nu4poj9SKtDkr/5YR5KtCS9gkLn6KQpjvrFIlIYitJDMOhUznJNcARBWEBQ6M5xeYpvQEqhsGtVQv9qtlCB74zko70Gpo+0OalKONrLMxlVs3j2wHTJ3/12bzClvbqN7rtvqderOMxJNP0yCyw6LmDG6r7XvApIjbhVv2ZHvtU9wZUeE0cjRrL+RT3zVeYIAfEpmGMSxZXnqNh/GxKm2XhJNQX5EyL8y9R+YVP1DU278xM5yaBhHD8PjcTVh3ILCcvt1TcyedbYQSiD1f/PkLD+KmF8KPQWag5TiJYHnlRgX9dxlXGfdo9Xu8bbEd78qFxW3k2fxECjh/eA9hRhWVrWKU985cCt5CxfunE0qp0+ZPUA5D6NPzZhsiIhiwkOwSUMrvBHug5j9gwKX/0of5VweKHhep2mNqdhq41q/OZPzWFouz7HYJQ3BRvUvthnPbl/5yjayzfLlmEyI/LhjrgU9SsqqNP8lW8V/hSvjWEpku1/yEDl2HsrXMBI/GSOFXX6733R/872OmbyH6Ibr49galaWh4ktHfL4hXAad4xO6ad9iFqwz121uld0+cm1o8PXieqak7qsISJbhkybgKopUCor6aG5hYIQK13TtPW9pvMaGUppCU5i1zQtsxV1XZG7vjwRc53PKxtx/03h3ku2+ucdfM/hDlmXdUCzTRR/kHuDsJNrNnOALWSaTMAJfgGNgQ+TmM7P0fZmFexkICMw75GNQvV5MYu4H36pF2iJY+o02xAVyG5ollecywox+TSh6/4KCKoEKTsRAqFFQDNbxtowxkOSkA+HpLkhzIHmWmzZpDSXeLPgmeUfoOL7Iw8uCw4gdoB7s/B70XlBeft5u1xJNOqAfZ7bz2p3ROuFHBsMrk9lK+lIDempkuMSM28/4DdDadSNf6wuj4amMBrp/XWTZq3J5BiljC1v00QHc0Jwe2nhos9Y0tPSbQjEx5AeF2uC67e4lCeMKuqp1oXlQqlTw0TkowpjKcjBLRUuWP8YQItZQDcGlhw0G01wwDa22owNtsGJvGq73P5S1BaWELAooTe2iVIyfeYarK/zTHUWqw1Bgq67IGTTuuT8RUGBv8mzvqgksrDCscdtPi5uUpiaER/Jf+152ePx3WAjNbIRY2spGowctvsNWVwmZ5sDYA452aqJr3tFjoTrBfzHblzGQ6eyR3tG0Pb8GgtGEVZ/TXqVJFD/Agfe5Yw+O7Fzw69Lw4F+4eWRnNBZgnPn0gtJvmP5efTqXGWoM+2oZr61xLkyp5z/BRiCavQtUbSJlb11obFlLCdGoYIw4zKaMcxJcJdMkUsjNY055aqYGm69AlK96Rh4Eafs/SGbcwIHbOaj7d2XT6zwXKe0hoMGCf879a9D4a4ANNK8JIDEDaM+MVHhjRBUZYZZiYKEw2VnUSRt8vkc6lu1iEK5hzWe18wp+9e0InlGGqu5QVGh6wCrZjb4yghu8mgbc2NlVTPWxQckMp7GkZUaBHWjW7tM7ZZYWszl0chwqcwRV17nSRPEmHgrI8E5JJLiSr1oN/c1EMZKF7/RmhuheCWtSwPu8nt7D5I+8odGcdFIZzY9mfKUBbbtDEyacksJx91Wk5t9k/Df9d6svXy0UMeOmyJ7oV1YxJb8asC0IQtjWlaF5LhL0/kmx+R79ROBPtwN0pWl+zkyKrUD5rCjqOhGhk+Zcd+MQHPYwas7Pc9TSp10hCssaTYuURFHpd7WuRVHynrSqqur+72Yfi7miO7fwMH+6KFDs/j3XoCNlZraGmMOqt1p9ycS8nIp1iwzwT+smHubK64iOKAxAsupfstcmXBXAFui/H0tYKVw62obUY44boGoFw879UR9i/NRONq3nvT0FCt/30O9mAs3vym6IyX77ZsNSLoiPoJpeoXxLnh9Wtm7LHXKwPRIqGrxsxnknO1x/0CTNkizA1VV6kwbaPxtMVG/4+Jjb/IoCzXy+niMvotFPACNjldVsQQx7AR3vmdvB/mXtoSuOnUTrRQ7aO3Ra/iTRWLc/uHc5SKSdkbSSNJBkuZ+O/ajXDNMO0vaNulbbG7RFK7KtnHxicnBT4hhdrwK0crHUTwK7vYNxX7jzpntecjuCNP7CRMu+8s53UdNiRf03z0gpmsujda3+vjEuPepjkmmUIXEg3p0I7/GoSZu07iW+FP0/FTrnYLMRHjf9oDmBYpBGwuKyPjyb0+i/fkPry1O/36AkVg/FP7JQuv/rKBO/Sr0roImDt0P9/LcmefkZFgd2mc0o95eBOZtkta+z2W81SSS9MJ/CBMQQHk2jOMOIFGmOitTBGJ5bO5dvCsw+e2i8qyJH+aGWxi++JDuQZYoJrYjF1VFeLWiclurn+7MNZpqMln0UheTv7CrLfP2jRwynkCBeVgn56zsEwFDb4fuEEFNzDtPFUkNzdN3iwOQKTP+z/01NKVnDSWB3CxAXJpp4e6iUu22C/RjXrizEqy+tqe0+HUTz4n5siVzsdciWN6pshM9vTqIxqfdtYZGtoSpssdPqbLDaBEO/e7uAi0oKoFdPy+HGjmYZQvyGZNvXE1kEN7bqVW7xQfl3aA4lTg8CD2FRhyyYJK+pI1Ii+Be7AKyizWVprm1in7axyhSYs85p0DNg5wIO9mhfbS+8pmOZtJQt5Wk2b8oP5mUuPvLPcsfzK+a9h6wkgwQFTxXv+FBrtrs6EK3pEsjS9hcH6Zh3TgULCl31syVF5UN37rQ6Z2hcOncsxaob2IXDUH3Tr3vmGx4/GEKLNgrPOo081nS4LxyMgVLKEk3/b72sdDh14GykhpYY5d6ll48kz1n/DysJqtrvjILY3cCLwASVW+5zsz/1vWXhvyYcNenXkyD6pkR5lt+sf62WJjmKkgPZNvwu5K38n5mibgYlmhm15ohye8GAcbyeVATNVp/tU7SiCYrm2jHcWc9epdrrD2u/iJTtxTJ1Nc+FIBGTWXOHO2B1Zxewp8fr1VY2SSxySwAKTYl1cr9926u4MqD3LTibOhPM2f4K58F8Z/DbGTTYyRs/ljMcJKhLlRk2Ql/raRK+Rk4v349GZHDOVIGf5/ZMUgk1K5SM3Rx44T7T9TPTagPz63l1pY2jnYcPJe593MAq0FFtDZ+IGgbZIF3eCF62Uv3Lweg/ovsjlvqNT5eAhi3v0/SL+Rh68oJs//I6H7CkEqZU13xAO9nGQtqUML+nCQ9iCgJf2eW5ozBUJAg2GeIWQrRFs3wW4b0pB3QvC1CxIjAOzVjDerBUIOrNMQpFEov+UBLvcM/+ti5hvW01e2THdcjbTSqrzJ2WtgpHF3yrh1Mlle7FZm1EDNexlKIGW8FBRo5h1N48/V07y1H7nvWAIAoqDP66u3oZqh94XxPbZt4a0qf1BYh9Je72T2Ke9Vb510tDx6OtgdZHxfk2eesvGn6odTxc+B6DFjel80ew4dd60wxYHwRCP4tfiRJ94ZzvRGLcn/f/wAgLOV/zd8/boFH63B3I3iiLpPkb8FqF066b/+XoFsK/C+BbvDB1MMHlEG2AUOnccNLUwY9M3wrvFqzGn22pJJaZU/Spi7rVFPMr+CRHueMc9UeqP/asNk8bFOh9WHvr+GzwGlPX4+GE1F//U9QSwMEFAACAAgAamGeS3Br3rpLAAAAagAAABsAAAB1bml2ZXJzYWwvdW5pdmVyc2FsLnBuZy54bWyzsa/IzVEoSy0qzszPs1Uy1DNQsrfj5bIpKEoty0wtV6gAigEFIUBJoRLINUJwyzNTSjJslczNTBFiGamZ6Rkltkqm5iZwQX2gkQBQSwECAAAUAAIACADniXNLFQ6tKGQEAAAHEQAAHQAAAAAAAAABAAAAAAAAAAAAdW5pdmVyc2FsL2NvbW1vbl9tZXNzYWdlcy5sbmdQSwECAAAUAAIACADniXNLCH4LIykDAACGDAAAJwAAAAAAAAABAAAAAACfBAAAdW5pdmVyc2FsL2ZsYXNoX3B1Ymxpc2hpbmdfc2V0dGluZ3MueG1sUEsBAgAAFAACAAgA54lzS7X8CWS6AgAAVQoAACEAAAAAAAAAAQAAAAAADQgAAHVuaXZlcnNhbC9mbGFzaF9za2luX3NldHRpbmdzLnhtbFBLAQIAABQAAgAIAOeJc0sqlg9n/gIAAJcLAAAmAAAAAAAAAAEAAAAAAAYLAAB1bml2ZXJzYWwvaHRtbF9wdWJsaXNoaW5nX3NldHRpbmdzLnhtbFBLAQIAABQAAgAIAOeJc0tocVKRmgEAAB8GAAAfAAAAAAAAAAEAAAAAAEgOAAB1bml2ZXJzYWwvaHRtbF9za2luX3NldHRpbmdzLmpzUEsBAgAAFAACAAgAaWGeSz08L9HBAAAA5QEAABoAAAAAAAAAAQAAAAAAHxAAAHVuaXZlcnNhbC9pMThuX3ByZXNldHMueG1sUEsBAgAAFAACAAgAaWGeS5r5lmRrAAAAawAAABwAAAAAAAAAAQAAAAAAGBEAAHVuaXZlcnNhbC9sb2NhbF9zZXR0aW5ncy54bWxQSwECAAAUAAIACABElFdHI7RO+/sCAACwCAAAFAAAAAAAAAABAAAAAAC9EQAAdW5pdmVyc2FsL3BsYXllci54bWxQSwECAAAUAAIACABpYZ5LsIcj9GwBAAD3AgAAKQAAAAAAAAABAAAAAADqFAAAdW5pdmVyc2FsL3NraW5fY3VzdG9taXphdGlvbl9zZXR0aW5ncy54bWxQSwECAAAUAAIACABqYZ5LJOD/F8QMAABjGQAAFwAAAAAAAAAAAAAAAACdFgAAdW5pdmVyc2FsL3VuaXZlcnNhbC5wbmdQSwECAAAUAAIACABqYZ5LcGveuksAAABqAAAAGwAAAAAAAAABAAAAAACWIwAAdW5pdmVyc2FsL3VuaXZlcnNhbC5wbmcueG1sUEsFBgAAAAALAAsASQMAABokAAAAAA=="/>
  <p:tag name="ISPRING_PRESENTATION_TITLE" val="32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FIRST_PUBLISH" val="1"/>
</p:tagLst>
</file>

<file path=ppt/theme/theme1.xml><?xml version="1.0" encoding="utf-8"?>
<a:theme xmlns:a="http://schemas.openxmlformats.org/drawingml/2006/main" name="Office Theme">
  <a:themeElements>
    <a:clrScheme name="自定义 25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F79646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118</TotalTime>
  <Words>721</Words>
  <Application>Microsoft Office PowerPoint</Application>
  <PresentationFormat>宽屏</PresentationFormat>
  <Paragraphs>176</Paragraphs>
  <Slides>23</Slides>
  <Notes>23</Notes>
  <HiddenSlides>0</HiddenSlides>
  <MMClips>2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5" baseType="lpstr">
      <vt:lpstr>Charlemagne Std</vt:lpstr>
      <vt:lpstr>ＭＳ Ｐゴシック</vt:lpstr>
      <vt:lpstr>Roboto condensed</vt:lpstr>
      <vt:lpstr>等线</vt:lpstr>
      <vt:lpstr>楷体</vt:lpstr>
      <vt:lpstr>微软雅黑</vt:lpstr>
      <vt:lpstr>叶根友毛笔行书简体</vt:lpstr>
      <vt:lpstr>Arial</vt:lpstr>
      <vt:lpstr>Calibri</vt:lpstr>
      <vt:lpstr>Forte</vt:lpstr>
      <vt:lpstr>Impact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32</dc:title>
  <dc:creator>WIN7</dc:creator>
  <cp:lastModifiedBy>faith123</cp:lastModifiedBy>
  <cp:revision>126</cp:revision>
  <dcterms:created xsi:type="dcterms:W3CDTF">2017-08-18T03:02:00Z</dcterms:created>
  <dcterms:modified xsi:type="dcterms:W3CDTF">2018-07-04T01:25:54Z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2052-10.1.0.6748</vt:lpwstr>
  </property>
</Properties>
</file>